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49B0-1D36-4EDD-BF04-E251D0D4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6AD7D-2E4B-45F6-97D5-1208FFD6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10E8-9FFE-44AA-8A74-3F979AD7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1A42-795A-4D86-AF45-49438203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DD14-EFED-4E87-AD2A-6425D7E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556-5E24-43B1-B298-D788DD7B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A351-46C3-4B8D-B1AD-1F734126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2392-DECA-4052-AF9C-D20F713F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BF16-511F-4C89-81FE-0C8BD07C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8484-B66B-42CE-B273-FAACE7C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EFBA0-B1EF-4B6E-AF8A-83B94224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9C4F-68CD-407B-9CC1-7202CD5C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A3C8-2B7F-4328-AAD5-E27496E7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AF39-66FC-4CA0-8AB1-A79021F0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D3D6-40D3-4979-95FA-D31C4D35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F60A-79AD-4A01-B556-26EEB027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A1A6-BBF8-41B1-8AE7-4DA329BD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9C65-DFB6-4EA9-BE1C-A400758A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341E-1461-4B20-A4E0-5FCCA69E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E6E6-AF77-4EE4-938C-5CB0C22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2A7C-551A-4CC9-B4E6-A07156E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4BF4-55D1-4AFC-BBFC-12701AC5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11FA-7604-4E4B-B69B-FCFD6EFD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ABF1-52A7-4C7A-8C41-856EB5DD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4A70-6BE4-40C6-843D-5654261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D91-A4ED-4C30-A95C-F5357BB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A40-CBE7-41F3-90F8-AB8318EF0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118C5-1253-4CC3-B8A0-8EE2F4C5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0273-FB13-4D32-B7F5-012D5AAC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F966-F850-4782-ADF0-1AD9819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23F0C-04DF-4A57-9DFD-D83512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9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34E-BCCC-42FF-9D87-0EE8EB82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67CF-7393-43EC-BE7D-611CD9F1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786B6-0224-4D7B-B048-FAAE3041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A1DF8-5605-409C-93A7-07A0D8743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019BC-D331-4A7E-A6BF-42ED944D1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6CF73-8F7B-4354-BD1C-1793AE4B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6F1F-5F67-4C78-A006-5B0D7357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FD50D-E623-4D65-927F-64609CF6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B276-CFB4-4D32-8B29-DBD3AC42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3481-79DA-48AE-B87A-5F2D3505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A27CF-2D63-418A-A1A7-17B75410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B249-4D20-4E7A-ADC8-F7D2517B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7653-CBF8-4D8A-8C4A-835C4BA3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F929-A5D8-49E9-9786-2CB098DF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D242-7188-4201-9068-3B2C6574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C0F1-A14C-439F-B94E-D879465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7CA1-7321-4FB7-8A68-662A47D9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3F13A-87DF-4887-92A8-43396F016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D311-A74D-4711-933A-4588558E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E870-F0B7-44DF-B2C7-233DAC7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1284-56CF-4FDC-BAD4-7222B50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9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96E9-38DC-49CE-A39D-201617A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191AB-C9E9-441C-9CF1-1E8AE9B43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A0D4E-67A2-4C7C-8FE6-3802DDB4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4E4A-C024-44CB-B26A-DFB88823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30F9-8C80-47FF-A675-420A42D9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BC78-05DF-4A9D-AA66-DD074AEC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3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5C482-8581-45E4-A199-08D70C92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258A-C9DB-4FD3-A3CB-71F1CEA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C9CE-756C-4904-82A7-A9F42465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1D03-EC04-4A0A-AF1E-D1BDA5159C2C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41E9-2F3B-4755-9D0B-35A5C9BF6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E188-55FB-4D74-9AE0-9BBA4F56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11351AF-28F6-4E0E-A970-D1DA78E1ED31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175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3E8652A-E074-875D-C6E7-5A5E762C9D49}"/>
              </a:ext>
            </a:extLst>
          </p:cNvPr>
          <p:cNvCxnSpPr>
            <a:cxnSpLocks/>
          </p:cNvCxnSpPr>
          <p:nvPr/>
        </p:nvCxnSpPr>
        <p:spPr>
          <a:xfrm>
            <a:off x="7518529" y="1422613"/>
            <a:ext cx="0" cy="1318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DE2600-87AF-DED9-C533-AF4F2B4FA5C1}"/>
              </a:ext>
            </a:extLst>
          </p:cNvPr>
          <p:cNvSpPr txBox="1"/>
          <p:nvPr/>
        </p:nvSpPr>
        <p:spPr>
          <a:xfrm>
            <a:off x="6694616" y="2714024"/>
            <a:ext cx="234288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Process </a:t>
            </a:r>
          </a:p>
          <a:p>
            <a:r>
              <a:rPr lang="en-US" dirty="0"/>
              <a:t>incoming </a:t>
            </a:r>
          </a:p>
          <a:p>
            <a:r>
              <a:rPr lang="en-US" dirty="0"/>
              <a:t>Records from Survey</a:t>
            </a:r>
          </a:p>
          <a:p>
            <a:r>
              <a:rPr lang="en-US" dirty="0"/>
              <a:t>Solutions through API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02EEC3-B768-4D48-9782-3043E4D4C487}"/>
              </a:ext>
            </a:extLst>
          </p:cNvPr>
          <p:cNvGrpSpPr/>
          <p:nvPr/>
        </p:nvGrpSpPr>
        <p:grpSpPr>
          <a:xfrm>
            <a:off x="1571476" y="3085267"/>
            <a:ext cx="1912783" cy="942020"/>
            <a:chOff x="1003025" y="4479418"/>
            <a:chExt cx="1912783" cy="94202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F7CB1A-54D5-496E-AC16-557FE9C68636}"/>
                </a:ext>
              </a:extLst>
            </p:cNvPr>
            <p:cNvSpPr/>
            <p:nvPr/>
          </p:nvSpPr>
          <p:spPr>
            <a:xfrm>
              <a:off x="1003025" y="4479418"/>
              <a:ext cx="1912783" cy="942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t" anchorCtr="0"/>
            <a:lstStyle/>
            <a:p>
              <a:r>
                <a:rPr lang="en-GB" dirty="0">
                  <a:solidFill>
                    <a:schemeClr val="tx1"/>
                  </a:solidFill>
                </a:rPr>
                <a:t>Interactive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dashboard</a:t>
              </a:r>
            </a:p>
          </p:txBody>
        </p:sp>
        <p:pic>
          <p:nvPicPr>
            <p:cNvPr id="59" name="Picture 8" descr="R for Interactivity: An Introduction to Shiny | Rutgers University Libraries">
              <a:extLst>
                <a:ext uri="{FF2B5EF4-FFF2-40B4-BE49-F238E27FC236}">
                  <a16:creationId xmlns:a16="http://schemas.microsoft.com/office/drawing/2014/main" id="{57222108-238B-4458-BF2A-7E17FF440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660" y="4535343"/>
              <a:ext cx="715664" cy="83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8E1BC6-3281-41C3-8AFD-D16895A2FCA9}"/>
              </a:ext>
            </a:extLst>
          </p:cNvPr>
          <p:cNvGrpSpPr/>
          <p:nvPr/>
        </p:nvGrpSpPr>
        <p:grpSpPr>
          <a:xfrm>
            <a:off x="1755095" y="617671"/>
            <a:ext cx="1418904" cy="1660721"/>
            <a:chOff x="1275768" y="815003"/>
            <a:chExt cx="1418904" cy="1660721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D4F5DB3-4C2F-4914-B578-22F4281FE642}"/>
                </a:ext>
              </a:extLst>
            </p:cNvPr>
            <p:cNvSpPr/>
            <p:nvPr/>
          </p:nvSpPr>
          <p:spPr>
            <a:xfrm>
              <a:off x="1275770" y="1911296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D4039E79-D911-4D38-90CC-DAB29C9DBCA1}"/>
                </a:ext>
              </a:extLst>
            </p:cNvPr>
            <p:cNvSpPr/>
            <p:nvPr/>
          </p:nvSpPr>
          <p:spPr>
            <a:xfrm>
              <a:off x="1275769" y="1545865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FC6E351F-2DDA-496F-BDF2-BC44F2C7FEB5}"/>
                </a:ext>
              </a:extLst>
            </p:cNvPr>
            <p:cNvSpPr/>
            <p:nvPr/>
          </p:nvSpPr>
          <p:spPr>
            <a:xfrm>
              <a:off x="1275769" y="1180434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41F27AE0-BB5F-4DF1-BD08-D72C05532093}"/>
                </a:ext>
              </a:extLst>
            </p:cNvPr>
            <p:cNvSpPr/>
            <p:nvPr/>
          </p:nvSpPr>
          <p:spPr>
            <a:xfrm>
              <a:off x="1275768" y="815003"/>
              <a:ext cx="1418902" cy="564428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5EFF79-6834-4AB1-8F89-629C878B86B1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3173998" y="1265316"/>
            <a:ext cx="352061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117CA7-2521-47A4-8E41-30B9E7FA69F7}"/>
              </a:ext>
            </a:extLst>
          </p:cNvPr>
          <p:cNvCxnSpPr>
            <a:cxnSpLocks/>
          </p:cNvCxnSpPr>
          <p:nvPr/>
        </p:nvCxnSpPr>
        <p:spPr>
          <a:xfrm>
            <a:off x="4869199" y="4106302"/>
            <a:ext cx="0" cy="5104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940A257-2DBC-4329-A849-483DA0F6E234}"/>
              </a:ext>
            </a:extLst>
          </p:cNvPr>
          <p:cNvSpPr/>
          <p:nvPr/>
        </p:nvSpPr>
        <p:spPr>
          <a:xfrm>
            <a:off x="8461777" y="5147211"/>
            <a:ext cx="2183714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Flag issues to report to HQ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6F2FD-B085-41FE-9C1F-20F540BEA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3832" y="2741534"/>
            <a:ext cx="887211" cy="687466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59888C-67BD-4EE6-9F92-99E89426E2BF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666027" y="5471453"/>
            <a:ext cx="7957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CB1198-D1AF-46FE-AEB0-928CD1CB9EEA}"/>
              </a:ext>
            </a:extLst>
          </p:cNvPr>
          <p:cNvCxnSpPr>
            <a:cxnSpLocks/>
          </p:cNvCxnSpPr>
          <p:nvPr/>
        </p:nvCxnSpPr>
        <p:spPr>
          <a:xfrm flipH="1">
            <a:off x="3484259" y="3383888"/>
            <a:ext cx="108868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7A1B88F-DAD0-CA62-4EC5-DC340098A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616" y="356800"/>
            <a:ext cx="1839789" cy="14016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07D1D1-3772-C1C0-00C9-C90686323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322" y="1197095"/>
            <a:ext cx="1149790" cy="561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5BD27D-3D13-A09A-B58E-2D59C82A0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287" y="2501020"/>
            <a:ext cx="1403287" cy="185596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A786A14-85B4-CE67-B753-A00F73E755B6}"/>
              </a:ext>
            </a:extLst>
          </p:cNvPr>
          <p:cNvSpPr/>
          <p:nvPr/>
        </p:nvSpPr>
        <p:spPr>
          <a:xfrm>
            <a:off x="3772969" y="4616747"/>
            <a:ext cx="3893058" cy="19518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Process and clean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Format dataset to simplify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Filter out data Approved by HQ.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 for inconsistencies in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Merge classification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 for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 for outliers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566118-B9EA-5CD0-0869-DA4EDB0AA66B}"/>
              </a:ext>
            </a:extLst>
          </p:cNvPr>
          <p:cNvCxnSpPr>
            <a:cxnSpLocks/>
          </p:cNvCxnSpPr>
          <p:nvPr/>
        </p:nvCxnSpPr>
        <p:spPr>
          <a:xfrm flipH="1">
            <a:off x="5605935" y="3383888"/>
            <a:ext cx="108868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1DEF54-FD7F-CA4D-864A-6E5F4AAEB2C2}"/>
              </a:ext>
            </a:extLst>
          </p:cNvPr>
          <p:cNvCxnSpPr>
            <a:cxnSpLocks/>
          </p:cNvCxnSpPr>
          <p:nvPr/>
        </p:nvCxnSpPr>
        <p:spPr>
          <a:xfrm flipV="1">
            <a:off x="5041960" y="4223436"/>
            <a:ext cx="0" cy="39331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4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Rara Soro</cp:lastModifiedBy>
  <cp:revision>7</cp:revision>
  <dcterms:created xsi:type="dcterms:W3CDTF">2020-12-15T13:43:16Z</dcterms:created>
  <dcterms:modified xsi:type="dcterms:W3CDTF">2022-06-29T11:16:52Z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2020-12-17T10:40:34Z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043f3705-5ea1-4bdf-a271-cb75a483ddca</vt:lpwstr>
  </property>
  <property fmtid="{D5CDD505-2E9C-101B-9397-08002B2CF9AE}" pid="8" name="MSIP_Label_e4c996da-17fa-4fc5-8989-2758fb4cf86b_ContentBits">
    <vt:lpwstr>1</vt:lpwstr>
  </property>
</Properties>
</file>