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92" r:id="rId5"/>
    <p:sldId id="294" r:id="rId6"/>
    <p:sldId id="277" r:id="rId7"/>
    <p:sldId id="297" r:id="rId8"/>
    <p:sldId id="278" r:id="rId9"/>
    <p:sldId id="296" r:id="rId10"/>
    <p:sldId id="295" r:id="rId11"/>
    <p:sldId id="280" r:id="rId12"/>
    <p:sldId id="282" r:id="rId13"/>
    <p:sldId id="283" r:id="rId14"/>
    <p:sldId id="298" r:id="rId15"/>
    <p:sldId id="303" r:id="rId16"/>
    <p:sldId id="304" r:id="rId17"/>
    <p:sldId id="305" r:id="rId18"/>
    <p:sldId id="306" r:id="rId19"/>
    <p:sldId id="307" r:id="rId20"/>
    <p:sldId id="309" r:id="rId21"/>
    <p:sldId id="288" r:id="rId22"/>
    <p:sldId id="289"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A7DF5-F74C-4BA9-B83D-A9682AB4306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9CE48A10-9D67-4C41-9E9D-709DDF922E7D}">
      <dgm:prSet phldrT="[Text]"/>
      <dgm:spPr>
        <a:solidFill>
          <a:schemeClr val="accent5">
            <a:lumMod val="40000"/>
            <a:lumOff val="60000"/>
          </a:schemeClr>
        </a:solidFill>
      </dgm:spPr>
      <dgm:t>
        <a:bodyPr/>
        <a:lstStyle/>
        <a:p>
          <a:r>
            <a:rPr lang="en-US" dirty="0" err="1" smtClean="0"/>
            <a:t>Phạm</a:t>
          </a:r>
          <a:r>
            <a:rPr lang="en-US" dirty="0" smtClean="0"/>
            <a:t> vi </a:t>
          </a:r>
          <a:r>
            <a:rPr lang="en-US" dirty="0" err="1" smtClean="0"/>
            <a:t>đồ</a:t>
          </a:r>
          <a:r>
            <a:rPr lang="en-US" dirty="0" smtClean="0"/>
            <a:t> </a:t>
          </a:r>
          <a:r>
            <a:rPr lang="en-US" dirty="0" err="1" smtClean="0"/>
            <a:t>án</a:t>
          </a:r>
          <a:r>
            <a:rPr lang="en-US" dirty="0" smtClean="0"/>
            <a:t> </a:t>
          </a:r>
          <a:endParaRPr lang="en-US" dirty="0"/>
        </a:p>
      </dgm:t>
    </dgm:pt>
    <dgm:pt modelId="{B72F668F-F86C-4B4F-AC54-AC9F338413BB}" type="parTrans" cxnId="{CB904BBB-6011-40A8-ACAF-517C94519CAB}">
      <dgm:prSet/>
      <dgm:spPr/>
      <dgm:t>
        <a:bodyPr/>
        <a:lstStyle/>
        <a:p>
          <a:endParaRPr lang="en-US"/>
        </a:p>
      </dgm:t>
    </dgm:pt>
    <dgm:pt modelId="{B58C7F1C-8505-4759-A400-21C65A05D809}" type="sibTrans" cxnId="{CB904BBB-6011-40A8-ACAF-517C94519CAB}">
      <dgm:prSet/>
      <dgm:spPr/>
      <dgm:t>
        <a:bodyPr/>
        <a:lstStyle/>
        <a:p>
          <a:endParaRPr lang="en-US"/>
        </a:p>
      </dgm:t>
    </dgm:pt>
    <dgm:pt modelId="{3825BB26-84C1-4D6B-A2D9-8FFA37D2798A}">
      <dgm:prSet phldrT="[Text]"/>
      <dgm:spPr>
        <a:solidFill>
          <a:schemeClr val="accent2">
            <a:lumMod val="60000"/>
            <a:lumOff val="40000"/>
          </a:schemeClr>
        </a:solidFill>
      </dgm:spPr>
      <dgm:t>
        <a:bodyPr/>
        <a:lstStyle/>
        <a:p>
          <a:r>
            <a:rPr lang="en-US" dirty="0" err="1" smtClean="0"/>
            <a:t>Giúp</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viên</a:t>
          </a:r>
          <a:endParaRPr lang="en-US" dirty="0"/>
        </a:p>
      </dgm:t>
    </dgm:pt>
    <dgm:pt modelId="{20CC1940-ABC7-44C5-BB0A-21D8A49A64D5}" type="parTrans" cxnId="{B7A5521B-F998-4F57-AAFA-89BC9B6FE872}">
      <dgm:prSet/>
      <dgm:spPr/>
      <dgm:t>
        <a:bodyPr/>
        <a:lstStyle/>
        <a:p>
          <a:endParaRPr lang="en-US"/>
        </a:p>
      </dgm:t>
    </dgm:pt>
    <dgm:pt modelId="{7994F340-E9DC-4C1B-94AB-392CFD3F4AAB}" type="sibTrans" cxnId="{B7A5521B-F998-4F57-AAFA-89BC9B6FE872}">
      <dgm:prSet/>
      <dgm:spPr/>
      <dgm:t>
        <a:bodyPr/>
        <a:lstStyle/>
        <a:p>
          <a:endParaRPr lang="en-US"/>
        </a:p>
      </dgm:t>
    </dgm:pt>
    <dgm:pt modelId="{44A010E6-97D2-495A-BBC3-35169710E0E8}">
      <dgm:prSet phldrT="[Text]"/>
      <dgm:spPr>
        <a:solidFill>
          <a:schemeClr val="accent2"/>
        </a:solidFill>
      </dgm:spPr>
      <dgm:t>
        <a:bodyPr/>
        <a:lstStyle/>
        <a:p>
          <a:r>
            <a:rPr lang="en-US" dirty="0" err="1" smtClean="0"/>
            <a:t>Giúp</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phòng</a:t>
          </a:r>
          <a:r>
            <a:rPr lang="en-US" dirty="0" smtClean="0"/>
            <a:t> ban</a:t>
          </a:r>
          <a:endParaRPr lang="en-US" dirty="0"/>
        </a:p>
      </dgm:t>
    </dgm:pt>
    <dgm:pt modelId="{84649DE2-06C1-421E-8843-E7C27E4C162E}" type="parTrans" cxnId="{AA26FEBE-FF2E-4B39-B520-3543F58A9776}">
      <dgm:prSet/>
      <dgm:spPr/>
      <dgm:t>
        <a:bodyPr/>
        <a:lstStyle/>
        <a:p>
          <a:endParaRPr lang="en-US"/>
        </a:p>
      </dgm:t>
    </dgm:pt>
    <dgm:pt modelId="{69502350-1D49-4EC4-BEFB-BCD18F139C86}" type="sibTrans" cxnId="{AA26FEBE-FF2E-4B39-B520-3543F58A9776}">
      <dgm:prSet/>
      <dgm:spPr/>
      <dgm:t>
        <a:bodyPr/>
        <a:lstStyle/>
        <a:p>
          <a:endParaRPr lang="en-US"/>
        </a:p>
      </dgm:t>
    </dgm:pt>
    <dgm:pt modelId="{B2C69421-1BE6-4803-A84F-4D530D19E6C0}">
      <dgm:prSet phldrT="[Text]"/>
      <dgm:spPr>
        <a:solidFill>
          <a:schemeClr val="accent2">
            <a:lumMod val="75000"/>
          </a:schemeClr>
        </a:solidFill>
      </dgm:spPr>
      <dgm:t>
        <a:bodyPr/>
        <a:lstStyle/>
        <a:p>
          <a:r>
            <a:rPr lang="en-US" dirty="0" err="1" smtClean="0"/>
            <a:t>Giúp</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về</a:t>
          </a:r>
          <a:r>
            <a:rPr lang="en-US" dirty="0" smtClean="0"/>
            <a:t> </a:t>
          </a:r>
          <a:r>
            <a:rPr lang="en-US" dirty="0" err="1" smtClean="0"/>
            <a:t>lương</a:t>
          </a:r>
          <a:endParaRPr lang="en-US" dirty="0"/>
        </a:p>
      </dgm:t>
    </dgm:pt>
    <dgm:pt modelId="{3429D399-7BA0-439D-A40B-7EA85069CED9}" type="parTrans" cxnId="{D809FAF5-98B2-43F0-94A3-E9D733BA2AF9}">
      <dgm:prSet/>
      <dgm:spPr/>
      <dgm:t>
        <a:bodyPr/>
        <a:lstStyle/>
        <a:p>
          <a:endParaRPr lang="en-US"/>
        </a:p>
      </dgm:t>
    </dgm:pt>
    <dgm:pt modelId="{463F044C-2AF4-47C8-8BFC-5698931F8483}" type="sibTrans" cxnId="{D809FAF5-98B2-43F0-94A3-E9D733BA2AF9}">
      <dgm:prSet/>
      <dgm:spPr/>
      <dgm:t>
        <a:bodyPr/>
        <a:lstStyle/>
        <a:p>
          <a:endParaRPr lang="en-US"/>
        </a:p>
      </dgm:t>
    </dgm:pt>
    <dgm:pt modelId="{1FF9C984-AFF3-4B5F-B66D-7256B1640887}" type="pres">
      <dgm:prSet presAssocID="{C48A7DF5-F74C-4BA9-B83D-A9682AB4306C}" presName="Name0" presStyleCnt="0">
        <dgm:presLayoutVars>
          <dgm:chPref val="1"/>
          <dgm:dir/>
          <dgm:animOne val="branch"/>
          <dgm:animLvl val="lvl"/>
          <dgm:resizeHandles val="exact"/>
        </dgm:presLayoutVars>
      </dgm:prSet>
      <dgm:spPr/>
    </dgm:pt>
    <dgm:pt modelId="{89EBF5CF-32DA-4D80-8158-FE3D34DFF0B1}" type="pres">
      <dgm:prSet presAssocID="{9CE48A10-9D67-4C41-9E9D-709DDF922E7D}" presName="root1" presStyleCnt="0"/>
      <dgm:spPr/>
    </dgm:pt>
    <dgm:pt modelId="{2AA9D8D7-E994-4119-B4D6-0D1D95C9E9A5}" type="pres">
      <dgm:prSet presAssocID="{9CE48A10-9D67-4C41-9E9D-709DDF922E7D}" presName="LevelOneTextNode" presStyleLbl="node0" presStyleIdx="0" presStyleCnt="1" custScaleX="191671" custScaleY="89232">
        <dgm:presLayoutVars>
          <dgm:chPref val="3"/>
        </dgm:presLayoutVars>
      </dgm:prSet>
      <dgm:spPr/>
      <dgm:t>
        <a:bodyPr/>
        <a:lstStyle/>
        <a:p>
          <a:endParaRPr lang="en-US"/>
        </a:p>
      </dgm:t>
    </dgm:pt>
    <dgm:pt modelId="{749AAD21-164F-499F-A413-119615368D05}" type="pres">
      <dgm:prSet presAssocID="{9CE48A10-9D67-4C41-9E9D-709DDF922E7D}" presName="level2hierChild" presStyleCnt="0"/>
      <dgm:spPr/>
    </dgm:pt>
    <dgm:pt modelId="{D7B254A9-E877-4942-BE78-53E2AF899081}" type="pres">
      <dgm:prSet presAssocID="{20CC1940-ABC7-44C5-BB0A-21D8A49A64D5}" presName="conn2-1" presStyleLbl="parChTrans1D2" presStyleIdx="0" presStyleCnt="3"/>
      <dgm:spPr/>
    </dgm:pt>
    <dgm:pt modelId="{C76AF6AE-3B14-4F7E-A552-F40354AAB820}" type="pres">
      <dgm:prSet presAssocID="{20CC1940-ABC7-44C5-BB0A-21D8A49A64D5}" presName="connTx" presStyleLbl="parChTrans1D2" presStyleIdx="0" presStyleCnt="3"/>
      <dgm:spPr/>
    </dgm:pt>
    <dgm:pt modelId="{9AAE8A3F-F8CD-4231-A2BE-9CFE0DA5D4D4}" type="pres">
      <dgm:prSet presAssocID="{3825BB26-84C1-4D6B-A2D9-8FFA37D2798A}" presName="root2" presStyleCnt="0"/>
      <dgm:spPr/>
    </dgm:pt>
    <dgm:pt modelId="{2D79522B-D43C-4588-BEC3-BB9169BC8332}" type="pres">
      <dgm:prSet presAssocID="{3825BB26-84C1-4D6B-A2D9-8FFA37D2798A}" presName="LevelTwoTextNode" presStyleLbl="node2" presStyleIdx="0" presStyleCnt="3" custScaleY="158962">
        <dgm:presLayoutVars>
          <dgm:chPref val="3"/>
        </dgm:presLayoutVars>
      </dgm:prSet>
      <dgm:spPr/>
      <dgm:t>
        <a:bodyPr/>
        <a:lstStyle/>
        <a:p>
          <a:endParaRPr lang="en-US"/>
        </a:p>
      </dgm:t>
    </dgm:pt>
    <dgm:pt modelId="{0A98FF9E-508C-4F76-8CB5-AB7F7E145C12}" type="pres">
      <dgm:prSet presAssocID="{3825BB26-84C1-4D6B-A2D9-8FFA37D2798A}" presName="level3hierChild" presStyleCnt="0"/>
      <dgm:spPr/>
    </dgm:pt>
    <dgm:pt modelId="{C5D9BD4A-EC76-49F1-9A92-BEE9F6E624D2}" type="pres">
      <dgm:prSet presAssocID="{84649DE2-06C1-421E-8843-E7C27E4C162E}" presName="conn2-1" presStyleLbl="parChTrans1D2" presStyleIdx="1" presStyleCnt="3"/>
      <dgm:spPr/>
    </dgm:pt>
    <dgm:pt modelId="{4303D63F-EAAA-4367-835B-58D07F1D1C62}" type="pres">
      <dgm:prSet presAssocID="{84649DE2-06C1-421E-8843-E7C27E4C162E}" presName="connTx" presStyleLbl="parChTrans1D2" presStyleIdx="1" presStyleCnt="3"/>
      <dgm:spPr/>
    </dgm:pt>
    <dgm:pt modelId="{D09A4412-8CEA-4D98-B3BC-59C858048006}" type="pres">
      <dgm:prSet presAssocID="{44A010E6-97D2-495A-BBC3-35169710E0E8}" presName="root2" presStyleCnt="0"/>
      <dgm:spPr/>
    </dgm:pt>
    <dgm:pt modelId="{310E4073-D11D-4627-A926-F4FE9F967855}" type="pres">
      <dgm:prSet presAssocID="{44A010E6-97D2-495A-BBC3-35169710E0E8}" presName="LevelTwoTextNode" presStyleLbl="node2" presStyleIdx="1" presStyleCnt="3" custScaleY="159247">
        <dgm:presLayoutVars>
          <dgm:chPref val="3"/>
        </dgm:presLayoutVars>
      </dgm:prSet>
      <dgm:spPr/>
      <dgm:t>
        <a:bodyPr/>
        <a:lstStyle/>
        <a:p>
          <a:endParaRPr lang="en-US"/>
        </a:p>
      </dgm:t>
    </dgm:pt>
    <dgm:pt modelId="{DB62F306-2C17-410C-9696-D421D667D9EC}" type="pres">
      <dgm:prSet presAssocID="{44A010E6-97D2-495A-BBC3-35169710E0E8}" presName="level3hierChild" presStyleCnt="0"/>
      <dgm:spPr/>
    </dgm:pt>
    <dgm:pt modelId="{76A769E3-CCF2-4CF4-B21C-E1AA4E18DF66}" type="pres">
      <dgm:prSet presAssocID="{3429D399-7BA0-439D-A40B-7EA85069CED9}" presName="conn2-1" presStyleLbl="parChTrans1D2" presStyleIdx="2" presStyleCnt="3"/>
      <dgm:spPr/>
    </dgm:pt>
    <dgm:pt modelId="{4A3DBE60-1A4A-4661-B331-B241A86C1517}" type="pres">
      <dgm:prSet presAssocID="{3429D399-7BA0-439D-A40B-7EA85069CED9}" presName="connTx" presStyleLbl="parChTrans1D2" presStyleIdx="2" presStyleCnt="3"/>
      <dgm:spPr/>
    </dgm:pt>
    <dgm:pt modelId="{EBD3EB52-EE10-4395-94BB-AB3B1AE2999A}" type="pres">
      <dgm:prSet presAssocID="{B2C69421-1BE6-4803-A84F-4D530D19E6C0}" presName="root2" presStyleCnt="0"/>
      <dgm:spPr/>
    </dgm:pt>
    <dgm:pt modelId="{D95ACEDE-8181-4575-90B0-04C2C3A0E47A}" type="pres">
      <dgm:prSet presAssocID="{B2C69421-1BE6-4803-A84F-4D530D19E6C0}" presName="LevelTwoTextNode" presStyleLbl="node2" presStyleIdx="2" presStyleCnt="3" custScaleY="152041">
        <dgm:presLayoutVars>
          <dgm:chPref val="3"/>
        </dgm:presLayoutVars>
      </dgm:prSet>
      <dgm:spPr/>
      <dgm:t>
        <a:bodyPr/>
        <a:lstStyle/>
        <a:p>
          <a:endParaRPr lang="en-US"/>
        </a:p>
      </dgm:t>
    </dgm:pt>
    <dgm:pt modelId="{33B9DD0C-9F74-4306-848F-4DC6E3517A65}" type="pres">
      <dgm:prSet presAssocID="{B2C69421-1BE6-4803-A84F-4D530D19E6C0}" presName="level3hierChild" presStyleCnt="0"/>
      <dgm:spPr/>
    </dgm:pt>
  </dgm:ptLst>
  <dgm:cxnLst>
    <dgm:cxn modelId="{03631CCC-957E-4EF9-87E4-F1F1EF502198}" type="presOf" srcId="{84649DE2-06C1-421E-8843-E7C27E4C162E}" destId="{C5D9BD4A-EC76-49F1-9A92-BEE9F6E624D2}" srcOrd="0" destOrd="0" presId="urn:microsoft.com/office/officeart/2008/layout/HorizontalMultiLevelHierarchy"/>
    <dgm:cxn modelId="{4610B5AE-D7C2-4677-8355-29F2FEC5324A}" type="presOf" srcId="{84649DE2-06C1-421E-8843-E7C27E4C162E}" destId="{4303D63F-EAAA-4367-835B-58D07F1D1C62}" srcOrd="1" destOrd="0" presId="urn:microsoft.com/office/officeart/2008/layout/HorizontalMultiLevelHierarchy"/>
    <dgm:cxn modelId="{B7A5521B-F998-4F57-AAFA-89BC9B6FE872}" srcId="{9CE48A10-9D67-4C41-9E9D-709DDF922E7D}" destId="{3825BB26-84C1-4D6B-A2D9-8FFA37D2798A}" srcOrd="0" destOrd="0" parTransId="{20CC1940-ABC7-44C5-BB0A-21D8A49A64D5}" sibTransId="{7994F340-E9DC-4C1B-94AB-392CFD3F4AAB}"/>
    <dgm:cxn modelId="{45F49287-DD91-4FF4-B8DC-251BE30DAE09}" type="presOf" srcId="{20CC1940-ABC7-44C5-BB0A-21D8A49A64D5}" destId="{D7B254A9-E877-4942-BE78-53E2AF899081}" srcOrd="0" destOrd="0" presId="urn:microsoft.com/office/officeart/2008/layout/HorizontalMultiLevelHierarchy"/>
    <dgm:cxn modelId="{E5DE9E6F-7ED9-4183-AEF2-13D6E4657650}" type="presOf" srcId="{B2C69421-1BE6-4803-A84F-4D530D19E6C0}" destId="{D95ACEDE-8181-4575-90B0-04C2C3A0E47A}" srcOrd="0" destOrd="0" presId="urn:microsoft.com/office/officeart/2008/layout/HorizontalMultiLevelHierarchy"/>
    <dgm:cxn modelId="{65AB40B3-BF43-49E6-A33A-A81834AAA305}" type="presOf" srcId="{C48A7DF5-F74C-4BA9-B83D-A9682AB4306C}" destId="{1FF9C984-AFF3-4B5F-B66D-7256B1640887}" srcOrd="0" destOrd="0" presId="urn:microsoft.com/office/officeart/2008/layout/HorizontalMultiLevelHierarchy"/>
    <dgm:cxn modelId="{10DB54D4-8B2F-489D-A386-C5A94D932614}" type="presOf" srcId="{3825BB26-84C1-4D6B-A2D9-8FFA37D2798A}" destId="{2D79522B-D43C-4588-BEC3-BB9169BC8332}" srcOrd="0" destOrd="0" presId="urn:microsoft.com/office/officeart/2008/layout/HorizontalMultiLevelHierarchy"/>
    <dgm:cxn modelId="{EE1AB1C4-FC28-4564-9D3C-52516EF4710E}" type="presOf" srcId="{3429D399-7BA0-439D-A40B-7EA85069CED9}" destId="{4A3DBE60-1A4A-4661-B331-B241A86C1517}" srcOrd="1" destOrd="0" presId="urn:microsoft.com/office/officeart/2008/layout/HorizontalMultiLevelHierarchy"/>
    <dgm:cxn modelId="{CB904BBB-6011-40A8-ACAF-517C94519CAB}" srcId="{C48A7DF5-F74C-4BA9-B83D-A9682AB4306C}" destId="{9CE48A10-9D67-4C41-9E9D-709DDF922E7D}" srcOrd="0" destOrd="0" parTransId="{B72F668F-F86C-4B4F-AC54-AC9F338413BB}" sibTransId="{B58C7F1C-8505-4759-A400-21C65A05D809}"/>
    <dgm:cxn modelId="{AA26FEBE-FF2E-4B39-B520-3543F58A9776}" srcId="{9CE48A10-9D67-4C41-9E9D-709DDF922E7D}" destId="{44A010E6-97D2-495A-BBC3-35169710E0E8}" srcOrd="1" destOrd="0" parTransId="{84649DE2-06C1-421E-8843-E7C27E4C162E}" sibTransId="{69502350-1D49-4EC4-BEFB-BCD18F139C86}"/>
    <dgm:cxn modelId="{BEF50FA9-E4BA-4B69-8377-F61DEBF73F95}" type="presOf" srcId="{20CC1940-ABC7-44C5-BB0A-21D8A49A64D5}" destId="{C76AF6AE-3B14-4F7E-A552-F40354AAB820}" srcOrd="1" destOrd="0" presId="urn:microsoft.com/office/officeart/2008/layout/HorizontalMultiLevelHierarchy"/>
    <dgm:cxn modelId="{D809FAF5-98B2-43F0-94A3-E9D733BA2AF9}" srcId="{9CE48A10-9D67-4C41-9E9D-709DDF922E7D}" destId="{B2C69421-1BE6-4803-A84F-4D530D19E6C0}" srcOrd="2" destOrd="0" parTransId="{3429D399-7BA0-439D-A40B-7EA85069CED9}" sibTransId="{463F044C-2AF4-47C8-8BFC-5698931F8483}"/>
    <dgm:cxn modelId="{4140C151-D1B7-4776-9B8B-CC81A1E2859C}" type="presOf" srcId="{3429D399-7BA0-439D-A40B-7EA85069CED9}" destId="{76A769E3-CCF2-4CF4-B21C-E1AA4E18DF66}" srcOrd="0" destOrd="0" presId="urn:microsoft.com/office/officeart/2008/layout/HorizontalMultiLevelHierarchy"/>
    <dgm:cxn modelId="{DBD4C0A7-6C39-4BD4-A49A-D3534CA730E4}" type="presOf" srcId="{9CE48A10-9D67-4C41-9E9D-709DDF922E7D}" destId="{2AA9D8D7-E994-4119-B4D6-0D1D95C9E9A5}" srcOrd="0" destOrd="0" presId="urn:microsoft.com/office/officeart/2008/layout/HorizontalMultiLevelHierarchy"/>
    <dgm:cxn modelId="{8E8E24D1-0C7A-443C-83A7-4B41B976C194}" type="presOf" srcId="{44A010E6-97D2-495A-BBC3-35169710E0E8}" destId="{310E4073-D11D-4627-A926-F4FE9F967855}" srcOrd="0" destOrd="0" presId="urn:microsoft.com/office/officeart/2008/layout/HorizontalMultiLevelHierarchy"/>
    <dgm:cxn modelId="{7F4CEC05-3058-4C84-9919-ABC449468A5C}" type="presParOf" srcId="{1FF9C984-AFF3-4B5F-B66D-7256B1640887}" destId="{89EBF5CF-32DA-4D80-8158-FE3D34DFF0B1}" srcOrd="0" destOrd="0" presId="urn:microsoft.com/office/officeart/2008/layout/HorizontalMultiLevelHierarchy"/>
    <dgm:cxn modelId="{9E8356CF-071F-4B56-83FF-629DC20693D2}" type="presParOf" srcId="{89EBF5CF-32DA-4D80-8158-FE3D34DFF0B1}" destId="{2AA9D8D7-E994-4119-B4D6-0D1D95C9E9A5}" srcOrd="0" destOrd="0" presId="urn:microsoft.com/office/officeart/2008/layout/HorizontalMultiLevelHierarchy"/>
    <dgm:cxn modelId="{BA144944-F6D8-4EBB-8B44-7A6A2E9B3CB3}" type="presParOf" srcId="{89EBF5CF-32DA-4D80-8158-FE3D34DFF0B1}" destId="{749AAD21-164F-499F-A413-119615368D05}" srcOrd="1" destOrd="0" presId="urn:microsoft.com/office/officeart/2008/layout/HorizontalMultiLevelHierarchy"/>
    <dgm:cxn modelId="{09A79C33-BE6E-448E-9E5D-ED89D2DC1B88}" type="presParOf" srcId="{749AAD21-164F-499F-A413-119615368D05}" destId="{D7B254A9-E877-4942-BE78-53E2AF899081}" srcOrd="0" destOrd="0" presId="urn:microsoft.com/office/officeart/2008/layout/HorizontalMultiLevelHierarchy"/>
    <dgm:cxn modelId="{13B83CB7-D830-401E-9A26-44C11F8FD838}" type="presParOf" srcId="{D7B254A9-E877-4942-BE78-53E2AF899081}" destId="{C76AF6AE-3B14-4F7E-A552-F40354AAB820}" srcOrd="0" destOrd="0" presId="urn:microsoft.com/office/officeart/2008/layout/HorizontalMultiLevelHierarchy"/>
    <dgm:cxn modelId="{0EABF943-DC51-4AE4-AED5-0BF961CDD201}" type="presParOf" srcId="{749AAD21-164F-499F-A413-119615368D05}" destId="{9AAE8A3F-F8CD-4231-A2BE-9CFE0DA5D4D4}" srcOrd="1" destOrd="0" presId="urn:microsoft.com/office/officeart/2008/layout/HorizontalMultiLevelHierarchy"/>
    <dgm:cxn modelId="{1BEC24F8-E076-48F1-BF2B-DF759EE5DE87}" type="presParOf" srcId="{9AAE8A3F-F8CD-4231-A2BE-9CFE0DA5D4D4}" destId="{2D79522B-D43C-4588-BEC3-BB9169BC8332}" srcOrd="0" destOrd="0" presId="urn:microsoft.com/office/officeart/2008/layout/HorizontalMultiLevelHierarchy"/>
    <dgm:cxn modelId="{347E98E6-E4DE-4CE7-9AA4-99E6C5FBBCA0}" type="presParOf" srcId="{9AAE8A3F-F8CD-4231-A2BE-9CFE0DA5D4D4}" destId="{0A98FF9E-508C-4F76-8CB5-AB7F7E145C12}" srcOrd="1" destOrd="0" presId="urn:microsoft.com/office/officeart/2008/layout/HorizontalMultiLevelHierarchy"/>
    <dgm:cxn modelId="{7AAA4895-3AFF-4C22-911B-07845160F363}" type="presParOf" srcId="{749AAD21-164F-499F-A413-119615368D05}" destId="{C5D9BD4A-EC76-49F1-9A92-BEE9F6E624D2}" srcOrd="2" destOrd="0" presId="urn:microsoft.com/office/officeart/2008/layout/HorizontalMultiLevelHierarchy"/>
    <dgm:cxn modelId="{6E07DDE8-A5F6-474D-914C-37BF93213F1A}" type="presParOf" srcId="{C5D9BD4A-EC76-49F1-9A92-BEE9F6E624D2}" destId="{4303D63F-EAAA-4367-835B-58D07F1D1C62}" srcOrd="0" destOrd="0" presId="urn:microsoft.com/office/officeart/2008/layout/HorizontalMultiLevelHierarchy"/>
    <dgm:cxn modelId="{1723EABB-A2D2-4AF1-987A-DFFD61237D85}" type="presParOf" srcId="{749AAD21-164F-499F-A413-119615368D05}" destId="{D09A4412-8CEA-4D98-B3BC-59C858048006}" srcOrd="3" destOrd="0" presId="urn:microsoft.com/office/officeart/2008/layout/HorizontalMultiLevelHierarchy"/>
    <dgm:cxn modelId="{0A7BD768-19AE-40E8-A993-A7EA52866BD0}" type="presParOf" srcId="{D09A4412-8CEA-4D98-B3BC-59C858048006}" destId="{310E4073-D11D-4627-A926-F4FE9F967855}" srcOrd="0" destOrd="0" presId="urn:microsoft.com/office/officeart/2008/layout/HorizontalMultiLevelHierarchy"/>
    <dgm:cxn modelId="{AC7D9D93-B1E7-4327-8859-A50B71D5EB00}" type="presParOf" srcId="{D09A4412-8CEA-4D98-B3BC-59C858048006}" destId="{DB62F306-2C17-410C-9696-D421D667D9EC}" srcOrd="1" destOrd="0" presId="urn:microsoft.com/office/officeart/2008/layout/HorizontalMultiLevelHierarchy"/>
    <dgm:cxn modelId="{BA2EE4BF-2BC4-48AF-99E8-102F8BB2B64B}" type="presParOf" srcId="{749AAD21-164F-499F-A413-119615368D05}" destId="{76A769E3-CCF2-4CF4-B21C-E1AA4E18DF66}" srcOrd="4" destOrd="0" presId="urn:microsoft.com/office/officeart/2008/layout/HorizontalMultiLevelHierarchy"/>
    <dgm:cxn modelId="{4CB08ADC-DD67-4442-9E9E-4E013A31CD8B}" type="presParOf" srcId="{76A769E3-CCF2-4CF4-B21C-E1AA4E18DF66}" destId="{4A3DBE60-1A4A-4661-B331-B241A86C1517}" srcOrd="0" destOrd="0" presId="urn:microsoft.com/office/officeart/2008/layout/HorizontalMultiLevelHierarchy"/>
    <dgm:cxn modelId="{B94FA7ED-26B3-460F-95FA-D2ED5AFCAF0B}" type="presParOf" srcId="{749AAD21-164F-499F-A413-119615368D05}" destId="{EBD3EB52-EE10-4395-94BB-AB3B1AE2999A}" srcOrd="5" destOrd="0" presId="urn:microsoft.com/office/officeart/2008/layout/HorizontalMultiLevelHierarchy"/>
    <dgm:cxn modelId="{37CEFDFF-B5B8-4BC6-830F-C7FA124E0EB2}" type="presParOf" srcId="{EBD3EB52-EE10-4395-94BB-AB3B1AE2999A}" destId="{D95ACEDE-8181-4575-90B0-04C2C3A0E47A}" srcOrd="0" destOrd="0" presId="urn:microsoft.com/office/officeart/2008/layout/HorizontalMultiLevelHierarchy"/>
    <dgm:cxn modelId="{B19306CC-1B55-4D8D-BC47-AAA1D7C63FDF}" type="presParOf" srcId="{EBD3EB52-EE10-4395-94BB-AB3B1AE2999A}" destId="{33B9DD0C-9F74-4306-848F-4DC6E3517A6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E8BC30-34F4-4A54-83A3-E5DEA8316B6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0C801491-B4E8-47C0-B829-47209561ACFE}">
      <dgm:prSet phldrT="[Text]"/>
      <dgm:spPr/>
      <dgm:t>
        <a:bodyPr/>
        <a:lstStyle/>
        <a:p>
          <a:r>
            <a:rPr lang="en-US" dirty="0" err="1" smtClean="0"/>
            <a:t>Người</a:t>
          </a:r>
          <a:r>
            <a:rPr lang="en-US" dirty="0" smtClean="0"/>
            <a:t> </a:t>
          </a:r>
          <a:r>
            <a:rPr lang="en-US" dirty="0" err="1" smtClean="0"/>
            <a:t>dùng</a:t>
          </a:r>
          <a:r>
            <a:rPr lang="en-US" dirty="0" smtClean="0"/>
            <a:t> </a:t>
          </a:r>
          <a:r>
            <a:rPr lang="en-US" dirty="0" err="1" smtClean="0"/>
            <a:t>hệ</a:t>
          </a:r>
          <a:r>
            <a:rPr lang="en-US" dirty="0" smtClean="0"/>
            <a:t> </a:t>
          </a:r>
          <a:r>
            <a:rPr lang="en-US" dirty="0" err="1" smtClean="0"/>
            <a:t>thống</a:t>
          </a:r>
          <a:endParaRPr lang="en-US" dirty="0"/>
        </a:p>
      </dgm:t>
    </dgm:pt>
    <dgm:pt modelId="{44072522-EB2C-43AB-AC39-DB52D28F4441}" type="parTrans" cxnId="{64178209-9BCC-4E75-A139-F6FD583941E1}">
      <dgm:prSet/>
      <dgm:spPr/>
      <dgm:t>
        <a:bodyPr/>
        <a:lstStyle/>
        <a:p>
          <a:endParaRPr lang="en-US"/>
        </a:p>
      </dgm:t>
    </dgm:pt>
    <dgm:pt modelId="{74005B05-F631-4A5C-9D83-1C4FD3F3291B}" type="sibTrans" cxnId="{64178209-9BCC-4E75-A139-F6FD583941E1}">
      <dgm:prSet/>
      <dgm:spPr/>
      <dgm:t>
        <a:bodyPr/>
        <a:lstStyle/>
        <a:p>
          <a:endParaRPr lang="en-US"/>
        </a:p>
      </dgm:t>
    </dgm:pt>
    <dgm:pt modelId="{8B64A08D-6154-40C5-95DB-66F127963B39}">
      <dgm:prSet phldrT="[Text]"/>
      <dgm:spPr/>
      <dgm:t>
        <a:bodyPr/>
        <a:lstStyle/>
        <a:p>
          <a:r>
            <a:rPr lang="en-US" dirty="0" err="1" smtClean="0"/>
            <a:t>Đăng</a:t>
          </a:r>
          <a:r>
            <a:rPr lang="en-US" dirty="0" smtClean="0"/>
            <a:t> </a:t>
          </a:r>
          <a:r>
            <a:rPr lang="en-US" dirty="0" err="1" smtClean="0"/>
            <a:t>nhập</a:t>
          </a:r>
          <a:endParaRPr lang="en-US" dirty="0"/>
        </a:p>
      </dgm:t>
    </dgm:pt>
    <dgm:pt modelId="{102AF841-03CE-4D5B-BA5D-1A74D1D693D1}" type="parTrans" cxnId="{1F78EEF5-5C89-4A6B-B69D-3B30770382AD}">
      <dgm:prSet/>
      <dgm:spPr/>
      <dgm:t>
        <a:bodyPr/>
        <a:lstStyle/>
        <a:p>
          <a:endParaRPr lang="en-US"/>
        </a:p>
      </dgm:t>
    </dgm:pt>
    <dgm:pt modelId="{2AF16E71-02E3-4F28-A473-57D292C16EEB}" type="sibTrans" cxnId="{1F78EEF5-5C89-4A6B-B69D-3B30770382AD}">
      <dgm:prSet/>
      <dgm:spPr/>
      <dgm:t>
        <a:bodyPr/>
        <a:lstStyle/>
        <a:p>
          <a:endParaRPr lang="en-US"/>
        </a:p>
      </dgm:t>
    </dgm:pt>
    <dgm:pt modelId="{E31BECCB-3FC0-46CA-A16B-C55F5516CB3E}">
      <dgm:prSet phldrT="[Text]"/>
      <dgm:spPr/>
      <dgm:t>
        <a:bodyPr/>
        <a:lstStyle/>
        <a:p>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viên</a:t>
          </a:r>
          <a:endParaRPr lang="en-US" dirty="0"/>
        </a:p>
      </dgm:t>
    </dgm:pt>
    <dgm:pt modelId="{106218A8-BDC5-4DBE-B5A9-F9F6367CED1F}" type="parTrans" cxnId="{E6D7DC3B-315C-43EF-8BE6-7F99DF1A095C}">
      <dgm:prSet/>
      <dgm:spPr/>
      <dgm:t>
        <a:bodyPr/>
        <a:lstStyle/>
        <a:p>
          <a:endParaRPr lang="en-US"/>
        </a:p>
      </dgm:t>
    </dgm:pt>
    <dgm:pt modelId="{B9D0079B-5C4D-464F-B803-9F5A4CCC7E19}" type="sibTrans" cxnId="{E6D7DC3B-315C-43EF-8BE6-7F99DF1A095C}">
      <dgm:prSet/>
      <dgm:spPr/>
      <dgm:t>
        <a:bodyPr/>
        <a:lstStyle/>
        <a:p>
          <a:endParaRPr lang="en-US"/>
        </a:p>
      </dgm:t>
    </dgm:pt>
    <dgm:pt modelId="{18011DF9-AB3C-42AD-865F-56E1E9265BAC}">
      <dgm:prSet phldrT="[Text]"/>
      <dgm:spPr/>
      <dgm:t>
        <a:bodyPr/>
        <a:lstStyle/>
        <a:p>
          <a:r>
            <a:rPr lang="en-US" dirty="0" err="1" smtClean="0"/>
            <a:t>Quản</a:t>
          </a:r>
          <a:r>
            <a:rPr lang="en-US" dirty="0" smtClean="0"/>
            <a:t> </a:t>
          </a:r>
          <a:r>
            <a:rPr lang="en-US" dirty="0" err="1" smtClean="0"/>
            <a:t>lý</a:t>
          </a:r>
          <a:r>
            <a:rPr lang="en-US" dirty="0" smtClean="0"/>
            <a:t> </a:t>
          </a:r>
          <a:r>
            <a:rPr lang="en-US" dirty="0" err="1" smtClean="0"/>
            <a:t>phòng</a:t>
          </a:r>
          <a:r>
            <a:rPr lang="en-US" dirty="0" smtClean="0"/>
            <a:t> ban</a:t>
          </a:r>
          <a:endParaRPr lang="en-US" dirty="0"/>
        </a:p>
      </dgm:t>
    </dgm:pt>
    <dgm:pt modelId="{7CD7219D-2FBE-4596-8F8D-ABC763F2B825}" type="parTrans" cxnId="{5227219B-723C-4613-A0B6-9F12124DC994}">
      <dgm:prSet/>
      <dgm:spPr/>
      <dgm:t>
        <a:bodyPr/>
        <a:lstStyle/>
        <a:p>
          <a:endParaRPr lang="en-US"/>
        </a:p>
      </dgm:t>
    </dgm:pt>
    <dgm:pt modelId="{64767844-214F-46CB-9B58-ED055CBB45FC}" type="sibTrans" cxnId="{5227219B-723C-4613-A0B6-9F12124DC994}">
      <dgm:prSet/>
      <dgm:spPr/>
      <dgm:t>
        <a:bodyPr/>
        <a:lstStyle/>
        <a:p>
          <a:endParaRPr lang="en-US"/>
        </a:p>
      </dgm:t>
    </dgm:pt>
    <dgm:pt modelId="{532BAAB9-EEAA-4D05-B93C-5DBAB5A38A7B}">
      <dgm:prSet phldrT="[Text]"/>
      <dgm:spPr/>
      <dgm:t>
        <a:bodyPr/>
        <a:lstStyle/>
        <a:p>
          <a:r>
            <a:rPr lang="en-US" dirty="0" err="1" smtClean="0"/>
            <a:t>Thống</a:t>
          </a:r>
          <a:r>
            <a:rPr lang="en-US" dirty="0" smtClean="0"/>
            <a:t> </a:t>
          </a:r>
          <a:r>
            <a:rPr lang="en-US" dirty="0" err="1" smtClean="0"/>
            <a:t>kê</a:t>
          </a:r>
          <a:r>
            <a:rPr lang="en-US" dirty="0" smtClean="0"/>
            <a:t>, </a:t>
          </a:r>
          <a:r>
            <a:rPr lang="en-US" dirty="0" err="1" smtClean="0"/>
            <a:t>Báo</a:t>
          </a:r>
          <a:r>
            <a:rPr lang="en-US" dirty="0" smtClean="0"/>
            <a:t> </a:t>
          </a:r>
          <a:r>
            <a:rPr lang="en-US" dirty="0" err="1" smtClean="0"/>
            <a:t>cáo</a:t>
          </a:r>
          <a:endParaRPr lang="en-US" dirty="0"/>
        </a:p>
      </dgm:t>
    </dgm:pt>
    <dgm:pt modelId="{CFE916A5-51C4-4D70-A6FD-582A34B50E93}" type="parTrans" cxnId="{2D06862D-05B7-48F4-9ADB-809D64208BD6}">
      <dgm:prSet/>
      <dgm:spPr/>
      <dgm:t>
        <a:bodyPr/>
        <a:lstStyle/>
        <a:p>
          <a:endParaRPr lang="en-US"/>
        </a:p>
      </dgm:t>
    </dgm:pt>
    <dgm:pt modelId="{CA084BC9-54BD-4583-9672-1EE12B9F4558}" type="sibTrans" cxnId="{2D06862D-05B7-48F4-9ADB-809D64208BD6}">
      <dgm:prSet/>
      <dgm:spPr/>
      <dgm:t>
        <a:bodyPr/>
        <a:lstStyle/>
        <a:p>
          <a:endParaRPr lang="en-US"/>
        </a:p>
      </dgm:t>
    </dgm:pt>
    <dgm:pt modelId="{FDC29D71-A7E9-4A2E-A485-2B1C443A3F7F}" type="pres">
      <dgm:prSet presAssocID="{4DE8BC30-34F4-4A54-83A3-E5DEA8316B65}" presName="mainComposite" presStyleCnt="0">
        <dgm:presLayoutVars>
          <dgm:chPref val="1"/>
          <dgm:dir/>
          <dgm:animOne val="branch"/>
          <dgm:animLvl val="lvl"/>
          <dgm:resizeHandles val="exact"/>
        </dgm:presLayoutVars>
      </dgm:prSet>
      <dgm:spPr/>
    </dgm:pt>
    <dgm:pt modelId="{4683C646-D1AF-44C0-82CE-0BC0EDBAC72E}" type="pres">
      <dgm:prSet presAssocID="{4DE8BC30-34F4-4A54-83A3-E5DEA8316B65}" presName="hierFlow" presStyleCnt="0"/>
      <dgm:spPr/>
    </dgm:pt>
    <dgm:pt modelId="{A867DABF-23A5-48B8-A085-2F7DE479A05F}" type="pres">
      <dgm:prSet presAssocID="{4DE8BC30-34F4-4A54-83A3-E5DEA8316B65}" presName="hierChild1" presStyleCnt="0">
        <dgm:presLayoutVars>
          <dgm:chPref val="1"/>
          <dgm:animOne val="branch"/>
          <dgm:animLvl val="lvl"/>
        </dgm:presLayoutVars>
      </dgm:prSet>
      <dgm:spPr/>
    </dgm:pt>
    <dgm:pt modelId="{682DD344-C7E8-4F5E-B833-D4BD9C5178F4}" type="pres">
      <dgm:prSet presAssocID="{0C801491-B4E8-47C0-B829-47209561ACFE}" presName="Name14" presStyleCnt="0"/>
      <dgm:spPr/>
    </dgm:pt>
    <dgm:pt modelId="{8F44F68F-849D-48A0-AE52-62C24042B063}" type="pres">
      <dgm:prSet presAssocID="{0C801491-B4E8-47C0-B829-47209561ACFE}" presName="level1Shape" presStyleLbl="node0" presStyleIdx="0" presStyleCnt="1">
        <dgm:presLayoutVars>
          <dgm:chPref val="3"/>
        </dgm:presLayoutVars>
      </dgm:prSet>
      <dgm:spPr/>
      <dgm:t>
        <a:bodyPr/>
        <a:lstStyle/>
        <a:p>
          <a:endParaRPr lang="en-US"/>
        </a:p>
      </dgm:t>
    </dgm:pt>
    <dgm:pt modelId="{B1B988A1-D2F4-4AD1-AA04-726504EBD6C2}" type="pres">
      <dgm:prSet presAssocID="{0C801491-B4E8-47C0-B829-47209561ACFE}" presName="hierChild2" presStyleCnt="0"/>
      <dgm:spPr/>
    </dgm:pt>
    <dgm:pt modelId="{37C51540-93ED-413A-A804-CDE33C6A837C}" type="pres">
      <dgm:prSet presAssocID="{102AF841-03CE-4D5B-BA5D-1A74D1D693D1}" presName="Name19" presStyleLbl="parChTrans1D2" presStyleIdx="0" presStyleCnt="4"/>
      <dgm:spPr/>
    </dgm:pt>
    <dgm:pt modelId="{8A12B180-6A44-4890-B253-9C5DF58A4CDF}" type="pres">
      <dgm:prSet presAssocID="{8B64A08D-6154-40C5-95DB-66F127963B39}" presName="Name21" presStyleCnt="0"/>
      <dgm:spPr/>
    </dgm:pt>
    <dgm:pt modelId="{BDB6FCDE-4659-4891-BCB6-C5B28B53E487}" type="pres">
      <dgm:prSet presAssocID="{8B64A08D-6154-40C5-95DB-66F127963B39}" presName="level2Shape" presStyleLbl="node2" presStyleIdx="0" presStyleCnt="4"/>
      <dgm:spPr/>
      <dgm:t>
        <a:bodyPr/>
        <a:lstStyle/>
        <a:p>
          <a:endParaRPr lang="en-US"/>
        </a:p>
      </dgm:t>
    </dgm:pt>
    <dgm:pt modelId="{B4F670AD-6D2E-4346-87DF-4B42C1FD5713}" type="pres">
      <dgm:prSet presAssocID="{8B64A08D-6154-40C5-95DB-66F127963B39}" presName="hierChild3" presStyleCnt="0"/>
      <dgm:spPr/>
    </dgm:pt>
    <dgm:pt modelId="{E9867F16-21BA-4752-8800-6BBCF086E920}" type="pres">
      <dgm:prSet presAssocID="{106218A8-BDC5-4DBE-B5A9-F9F6367CED1F}" presName="Name19" presStyleLbl="parChTrans1D2" presStyleIdx="1" presStyleCnt="4"/>
      <dgm:spPr/>
    </dgm:pt>
    <dgm:pt modelId="{54D1DB99-8CCD-46EB-91CA-9395961DE6CB}" type="pres">
      <dgm:prSet presAssocID="{E31BECCB-3FC0-46CA-A16B-C55F5516CB3E}" presName="Name21" presStyleCnt="0"/>
      <dgm:spPr/>
    </dgm:pt>
    <dgm:pt modelId="{05E2EC50-B2EE-49D5-BD1C-BDBF6AC521F9}" type="pres">
      <dgm:prSet presAssocID="{E31BECCB-3FC0-46CA-A16B-C55F5516CB3E}" presName="level2Shape" presStyleLbl="node2" presStyleIdx="1" presStyleCnt="4"/>
      <dgm:spPr/>
      <dgm:t>
        <a:bodyPr/>
        <a:lstStyle/>
        <a:p>
          <a:endParaRPr lang="en-US"/>
        </a:p>
      </dgm:t>
    </dgm:pt>
    <dgm:pt modelId="{7F126716-E074-43FA-9910-58C2180E5E99}" type="pres">
      <dgm:prSet presAssocID="{E31BECCB-3FC0-46CA-A16B-C55F5516CB3E}" presName="hierChild3" presStyleCnt="0"/>
      <dgm:spPr/>
    </dgm:pt>
    <dgm:pt modelId="{2516E19F-A811-4A0D-8E00-CF4944822987}" type="pres">
      <dgm:prSet presAssocID="{7CD7219D-2FBE-4596-8F8D-ABC763F2B825}" presName="Name19" presStyleLbl="parChTrans1D2" presStyleIdx="2" presStyleCnt="4"/>
      <dgm:spPr/>
    </dgm:pt>
    <dgm:pt modelId="{C3FB4C38-228E-4947-B5B3-3431F3D0881C}" type="pres">
      <dgm:prSet presAssocID="{18011DF9-AB3C-42AD-865F-56E1E9265BAC}" presName="Name21" presStyleCnt="0"/>
      <dgm:spPr/>
    </dgm:pt>
    <dgm:pt modelId="{3F6DB20F-FD21-43FC-98AA-E8D783543D76}" type="pres">
      <dgm:prSet presAssocID="{18011DF9-AB3C-42AD-865F-56E1E9265BAC}" presName="level2Shape" presStyleLbl="node2" presStyleIdx="2" presStyleCnt="4"/>
      <dgm:spPr/>
      <dgm:t>
        <a:bodyPr/>
        <a:lstStyle/>
        <a:p>
          <a:endParaRPr lang="en-US"/>
        </a:p>
      </dgm:t>
    </dgm:pt>
    <dgm:pt modelId="{A51FB206-D683-4295-8965-20AB6D78309D}" type="pres">
      <dgm:prSet presAssocID="{18011DF9-AB3C-42AD-865F-56E1E9265BAC}" presName="hierChild3" presStyleCnt="0"/>
      <dgm:spPr/>
    </dgm:pt>
    <dgm:pt modelId="{A46A6904-17B4-4D3B-AC41-E0113DD489D0}" type="pres">
      <dgm:prSet presAssocID="{CFE916A5-51C4-4D70-A6FD-582A34B50E93}" presName="Name19" presStyleLbl="parChTrans1D2" presStyleIdx="3" presStyleCnt="4"/>
      <dgm:spPr/>
    </dgm:pt>
    <dgm:pt modelId="{8FE4B8EF-7802-47DC-AC6F-9660979CC87A}" type="pres">
      <dgm:prSet presAssocID="{532BAAB9-EEAA-4D05-B93C-5DBAB5A38A7B}" presName="Name21" presStyleCnt="0"/>
      <dgm:spPr/>
    </dgm:pt>
    <dgm:pt modelId="{B6D331B9-B7E9-43CD-BAA1-DAD3B2172587}" type="pres">
      <dgm:prSet presAssocID="{532BAAB9-EEAA-4D05-B93C-5DBAB5A38A7B}" presName="level2Shape" presStyleLbl="node2" presStyleIdx="3" presStyleCnt="4"/>
      <dgm:spPr/>
      <dgm:t>
        <a:bodyPr/>
        <a:lstStyle/>
        <a:p>
          <a:endParaRPr lang="en-US"/>
        </a:p>
      </dgm:t>
    </dgm:pt>
    <dgm:pt modelId="{51ACB8E3-3441-4CEE-B4EF-B36540127D8D}" type="pres">
      <dgm:prSet presAssocID="{532BAAB9-EEAA-4D05-B93C-5DBAB5A38A7B}" presName="hierChild3" presStyleCnt="0"/>
      <dgm:spPr/>
    </dgm:pt>
    <dgm:pt modelId="{FFCC0C76-C992-458B-AC23-160B65EC4437}" type="pres">
      <dgm:prSet presAssocID="{4DE8BC30-34F4-4A54-83A3-E5DEA8316B65}" presName="bgShapesFlow" presStyleCnt="0"/>
      <dgm:spPr/>
    </dgm:pt>
  </dgm:ptLst>
  <dgm:cxnLst>
    <dgm:cxn modelId="{5227219B-723C-4613-A0B6-9F12124DC994}" srcId="{0C801491-B4E8-47C0-B829-47209561ACFE}" destId="{18011DF9-AB3C-42AD-865F-56E1E9265BAC}" srcOrd="2" destOrd="0" parTransId="{7CD7219D-2FBE-4596-8F8D-ABC763F2B825}" sibTransId="{64767844-214F-46CB-9B58-ED055CBB45FC}"/>
    <dgm:cxn modelId="{BFDB1992-56E8-4D0D-AEAE-1E7DC119C91C}" type="presOf" srcId="{7CD7219D-2FBE-4596-8F8D-ABC763F2B825}" destId="{2516E19F-A811-4A0D-8E00-CF4944822987}" srcOrd="0" destOrd="0" presId="urn:microsoft.com/office/officeart/2005/8/layout/hierarchy6"/>
    <dgm:cxn modelId="{5537A223-C147-4A23-A77F-AFE9B95A95C7}" type="presOf" srcId="{8B64A08D-6154-40C5-95DB-66F127963B39}" destId="{BDB6FCDE-4659-4891-BCB6-C5B28B53E487}" srcOrd="0" destOrd="0" presId="urn:microsoft.com/office/officeart/2005/8/layout/hierarchy6"/>
    <dgm:cxn modelId="{2AD45D58-92FA-44DB-8557-C85A94449DF1}" type="presOf" srcId="{18011DF9-AB3C-42AD-865F-56E1E9265BAC}" destId="{3F6DB20F-FD21-43FC-98AA-E8D783543D76}" srcOrd="0" destOrd="0" presId="urn:microsoft.com/office/officeart/2005/8/layout/hierarchy6"/>
    <dgm:cxn modelId="{8A53A658-F7B4-44CF-B13A-E3AAC7F23C33}" type="presOf" srcId="{532BAAB9-EEAA-4D05-B93C-5DBAB5A38A7B}" destId="{B6D331B9-B7E9-43CD-BAA1-DAD3B2172587}" srcOrd="0" destOrd="0" presId="urn:microsoft.com/office/officeart/2005/8/layout/hierarchy6"/>
    <dgm:cxn modelId="{1F78EEF5-5C89-4A6B-B69D-3B30770382AD}" srcId="{0C801491-B4E8-47C0-B829-47209561ACFE}" destId="{8B64A08D-6154-40C5-95DB-66F127963B39}" srcOrd="0" destOrd="0" parTransId="{102AF841-03CE-4D5B-BA5D-1A74D1D693D1}" sibTransId="{2AF16E71-02E3-4F28-A473-57D292C16EEB}"/>
    <dgm:cxn modelId="{2D06862D-05B7-48F4-9ADB-809D64208BD6}" srcId="{0C801491-B4E8-47C0-B829-47209561ACFE}" destId="{532BAAB9-EEAA-4D05-B93C-5DBAB5A38A7B}" srcOrd="3" destOrd="0" parTransId="{CFE916A5-51C4-4D70-A6FD-582A34B50E93}" sibTransId="{CA084BC9-54BD-4583-9672-1EE12B9F4558}"/>
    <dgm:cxn modelId="{A6493642-4E16-4AF4-8D40-2A2B17625536}" type="presOf" srcId="{102AF841-03CE-4D5B-BA5D-1A74D1D693D1}" destId="{37C51540-93ED-413A-A804-CDE33C6A837C}" srcOrd="0" destOrd="0" presId="urn:microsoft.com/office/officeart/2005/8/layout/hierarchy6"/>
    <dgm:cxn modelId="{ED72091E-4CB8-43CB-BE35-6AE47AEBB41A}" type="presOf" srcId="{0C801491-B4E8-47C0-B829-47209561ACFE}" destId="{8F44F68F-849D-48A0-AE52-62C24042B063}" srcOrd="0" destOrd="0" presId="urn:microsoft.com/office/officeart/2005/8/layout/hierarchy6"/>
    <dgm:cxn modelId="{0860B134-31F8-4043-ACED-0ECE0AE4C7FB}" type="presOf" srcId="{E31BECCB-3FC0-46CA-A16B-C55F5516CB3E}" destId="{05E2EC50-B2EE-49D5-BD1C-BDBF6AC521F9}" srcOrd="0" destOrd="0" presId="urn:microsoft.com/office/officeart/2005/8/layout/hierarchy6"/>
    <dgm:cxn modelId="{4223A95C-24C9-4F5C-975D-C137EECCB146}" type="presOf" srcId="{106218A8-BDC5-4DBE-B5A9-F9F6367CED1F}" destId="{E9867F16-21BA-4752-8800-6BBCF086E920}" srcOrd="0" destOrd="0" presId="urn:microsoft.com/office/officeart/2005/8/layout/hierarchy6"/>
    <dgm:cxn modelId="{E6D7DC3B-315C-43EF-8BE6-7F99DF1A095C}" srcId="{0C801491-B4E8-47C0-B829-47209561ACFE}" destId="{E31BECCB-3FC0-46CA-A16B-C55F5516CB3E}" srcOrd="1" destOrd="0" parTransId="{106218A8-BDC5-4DBE-B5A9-F9F6367CED1F}" sibTransId="{B9D0079B-5C4D-464F-B803-9F5A4CCC7E19}"/>
    <dgm:cxn modelId="{AE9F15F7-3633-4300-886E-5BDDFC70B769}" type="presOf" srcId="{4DE8BC30-34F4-4A54-83A3-E5DEA8316B65}" destId="{FDC29D71-A7E9-4A2E-A485-2B1C443A3F7F}" srcOrd="0" destOrd="0" presId="urn:microsoft.com/office/officeart/2005/8/layout/hierarchy6"/>
    <dgm:cxn modelId="{64178209-9BCC-4E75-A139-F6FD583941E1}" srcId="{4DE8BC30-34F4-4A54-83A3-E5DEA8316B65}" destId="{0C801491-B4E8-47C0-B829-47209561ACFE}" srcOrd="0" destOrd="0" parTransId="{44072522-EB2C-43AB-AC39-DB52D28F4441}" sibTransId="{74005B05-F631-4A5C-9D83-1C4FD3F3291B}"/>
    <dgm:cxn modelId="{C8AF3F37-282E-4B87-82ED-2BF6D9F41DB4}" type="presOf" srcId="{CFE916A5-51C4-4D70-A6FD-582A34B50E93}" destId="{A46A6904-17B4-4D3B-AC41-E0113DD489D0}" srcOrd="0" destOrd="0" presId="urn:microsoft.com/office/officeart/2005/8/layout/hierarchy6"/>
    <dgm:cxn modelId="{205CBF90-0028-4916-B422-CE6FB53004C2}" type="presParOf" srcId="{FDC29D71-A7E9-4A2E-A485-2B1C443A3F7F}" destId="{4683C646-D1AF-44C0-82CE-0BC0EDBAC72E}" srcOrd="0" destOrd="0" presId="urn:microsoft.com/office/officeart/2005/8/layout/hierarchy6"/>
    <dgm:cxn modelId="{9027742E-3CC3-41B8-AC4E-D76A11FA4B65}" type="presParOf" srcId="{4683C646-D1AF-44C0-82CE-0BC0EDBAC72E}" destId="{A867DABF-23A5-48B8-A085-2F7DE479A05F}" srcOrd="0" destOrd="0" presId="urn:microsoft.com/office/officeart/2005/8/layout/hierarchy6"/>
    <dgm:cxn modelId="{9974F2FF-0F3A-416B-8F5F-2719E4DCA70C}" type="presParOf" srcId="{A867DABF-23A5-48B8-A085-2F7DE479A05F}" destId="{682DD344-C7E8-4F5E-B833-D4BD9C5178F4}" srcOrd="0" destOrd="0" presId="urn:microsoft.com/office/officeart/2005/8/layout/hierarchy6"/>
    <dgm:cxn modelId="{23520772-3E69-4476-85F0-EDA0D945FEB1}" type="presParOf" srcId="{682DD344-C7E8-4F5E-B833-D4BD9C5178F4}" destId="{8F44F68F-849D-48A0-AE52-62C24042B063}" srcOrd="0" destOrd="0" presId="urn:microsoft.com/office/officeart/2005/8/layout/hierarchy6"/>
    <dgm:cxn modelId="{9E2E8745-AEB6-4C0B-BAE4-299595001F21}" type="presParOf" srcId="{682DD344-C7E8-4F5E-B833-D4BD9C5178F4}" destId="{B1B988A1-D2F4-4AD1-AA04-726504EBD6C2}" srcOrd="1" destOrd="0" presId="urn:microsoft.com/office/officeart/2005/8/layout/hierarchy6"/>
    <dgm:cxn modelId="{6FB98490-4F6E-4D66-8B60-5DE3D0938B6F}" type="presParOf" srcId="{B1B988A1-D2F4-4AD1-AA04-726504EBD6C2}" destId="{37C51540-93ED-413A-A804-CDE33C6A837C}" srcOrd="0" destOrd="0" presId="urn:microsoft.com/office/officeart/2005/8/layout/hierarchy6"/>
    <dgm:cxn modelId="{7050739B-13D2-4F2B-9B99-94B1EC7FDE79}" type="presParOf" srcId="{B1B988A1-D2F4-4AD1-AA04-726504EBD6C2}" destId="{8A12B180-6A44-4890-B253-9C5DF58A4CDF}" srcOrd="1" destOrd="0" presId="urn:microsoft.com/office/officeart/2005/8/layout/hierarchy6"/>
    <dgm:cxn modelId="{1DB242B3-F755-40A9-8B8E-FC1F449770AB}" type="presParOf" srcId="{8A12B180-6A44-4890-B253-9C5DF58A4CDF}" destId="{BDB6FCDE-4659-4891-BCB6-C5B28B53E487}" srcOrd="0" destOrd="0" presId="urn:microsoft.com/office/officeart/2005/8/layout/hierarchy6"/>
    <dgm:cxn modelId="{54035812-3569-4E8A-813F-1A8E06353DC7}" type="presParOf" srcId="{8A12B180-6A44-4890-B253-9C5DF58A4CDF}" destId="{B4F670AD-6D2E-4346-87DF-4B42C1FD5713}" srcOrd="1" destOrd="0" presId="urn:microsoft.com/office/officeart/2005/8/layout/hierarchy6"/>
    <dgm:cxn modelId="{1ECF2E76-37FD-418F-B1DB-6BA9B0A20046}" type="presParOf" srcId="{B1B988A1-D2F4-4AD1-AA04-726504EBD6C2}" destId="{E9867F16-21BA-4752-8800-6BBCF086E920}" srcOrd="2" destOrd="0" presId="urn:microsoft.com/office/officeart/2005/8/layout/hierarchy6"/>
    <dgm:cxn modelId="{436C0A6F-6353-49D0-A8EC-80BB17301F3C}" type="presParOf" srcId="{B1B988A1-D2F4-4AD1-AA04-726504EBD6C2}" destId="{54D1DB99-8CCD-46EB-91CA-9395961DE6CB}" srcOrd="3" destOrd="0" presId="urn:microsoft.com/office/officeart/2005/8/layout/hierarchy6"/>
    <dgm:cxn modelId="{11139C07-3A59-4A0E-B10D-3E72DC526B61}" type="presParOf" srcId="{54D1DB99-8CCD-46EB-91CA-9395961DE6CB}" destId="{05E2EC50-B2EE-49D5-BD1C-BDBF6AC521F9}" srcOrd="0" destOrd="0" presId="urn:microsoft.com/office/officeart/2005/8/layout/hierarchy6"/>
    <dgm:cxn modelId="{9803DBF4-5207-4DF1-87CD-3F0B70BFC233}" type="presParOf" srcId="{54D1DB99-8CCD-46EB-91CA-9395961DE6CB}" destId="{7F126716-E074-43FA-9910-58C2180E5E99}" srcOrd="1" destOrd="0" presId="urn:microsoft.com/office/officeart/2005/8/layout/hierarchy6"/>
    <dgm:cxn modelId="{797A43E1-96B9-4133-9F6A-69F59C741D1F}" type="presParOf" srcId="{B1B988A1-D2F4-4AD1-AA04-726504EBD6C2}" destId="{2516E19F-A811-4A0D-8E00-CF4944822987}" srcOrd="4" destOrd="0" presId="urn:microsoft.com/office/officeart/2005/8/layout/hierarchy6"/>
    <dgm:cxn modelId="{6A9117C7-1FD1-4A4E-8E3C-34E27C7F32A9}" type="presParOf" srcId="{B1B988A1-D2F4-4AD1-AA04-726504EBD6C2}" destId="{C3FB4C38-228E-4947-B5B3-3431F3D0881C}" srcOrd="5" destOrd="0" presId="urn:microsoft.com/office/officeart/2005/8/layout/hierarchy6"/>
    <dgm:cxn modelId="{B7961072-2789-4EC2-A70F-C83781718ECD}" type="presParOf" srcId="{C3FB4C38-228E-4947-B5B3-3431F3D0881C}" destId="{3F6DB20F-FD21-43FC-98AA-E8D783543D76}" srcOrd="0" destOrd="0" presId="urn:microsoft.com/office/officeart/2005/8/layout/hierarchy6"/>
    <dgm:cxn modelId="{C7078ED5-C572-4CBD-9D99-FF3605DA302A}" type="presParOf" srcId="{C3FB4C38-228E-4947-B5B3-3431F3D0881C}" destId="{A51FB206-D683-4295-8965-20AB6D78309D}" srcOrd="1" destOrd="0" presId="urn:microsoft.com/office/officeart/2005/8/layout/hierarchy6"/>
    <dgm:cxn modelId="{88618D64-0EBA-483A-BF96-07667347241D}" type="presParOf" srcId="{B1B988A1-D2F4-4AD1-AA04-726504EBD6C2}" destId="{A46A6904-17B4-4D3B-AC41-E0113DD489D0}" srcOrd="6" destOrd="0" presId="urn:microsoft.com/office/officeart/2005/8/layout/hierarchy6"/>
    <dgm:cxn modelId="{9357812D-0696-4856-8A35-4F1351FCF62F}" type="presParOf" srcId="{B1B988A1-D2F4-4AD1-AA04-726504EBD6C2}" destId="{8FE4B8EF-7802-47DC-AC6F-9660979CC87A}" srcOrd="7" destOrd="0" presId="urn:microsoft.com/office/officeart/2005/8/layout/hierarchy6"/>
    <dgm:cxn modelId="{6AA7F8A3-0973-48B5-885E-C2194C7A47B8}" type="presParOf" srcId="{8FE4B8EF-7802-47DC-AC6F-9660979CC87A}" destId="{B6D331B9-B7E9-43CD-BAA1-DAD3B2172587}" srcOrd="0" destOrd="0" presId="urn:microsoft.com/office/officeart/2005/8/layout/hierarchy6"/>
    <dgm:cxn modelId="{5A4FC3CC-9E82-4C56-95DC-1DF3DB2C8CE3}" type="presParOf" srcId="{8FE4B8EF-7802-47DC-AC6F-9660979CC87A}" destId="{51ACB8E3-3441-4CEE-B4EF-B36540127D8D}" srcOrd="1" destOrd="0" presId="urn:microsoft.com/office/officeart/2005/8/layout/hierarchy6"/>
    <dgm:cxn modelId="{D5871735-4BFC-4825-B2BB-46493AC2FD4B}" type="presParOf" srcId="{FDC29D71-A7E9-4A2E-A485-2B1C443A3F7F}" destId="{FFCC0C76-C992-458B-AC23-160B65EC443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769E3-CCF2-4CF4-B21C-E1AA4E18DF66}">
      <dsp:nvSpPr>
        <dsp:cNvPr id="0" name=""/>
        <dsp:cNvSpPr/>
      </dsp:nvSpPr>
      <dsp:spPr>
        <a:xfrm>
          <a:off x="3606500" y="2359984"/>
          <a:ext cx="588296" cy="1651037"/>
        </a:xfrm>
        <a:custGeom>
          <a:avLst/>
          <a:gdLst/>
          <a:ahLst/>
          <a:cxnLst/>
          <a:rect l="0" t="0" r="0" b="0"/>
          <a:pathLst>
            <a:path>
              <a:moveTo>
                <a:pt x="0" y="0"/>
              </a:moveTo>
              <a:lnTo>
                <a:pt x="294148" y="0"/>
              </a:lnTo>
              <a:lnTo>
                <a:pt x="294148" y="1651037"/>
              </a:lnTo>
              <a:lnTo>
                <a:pt x="588296" y="1651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3856830" y="3141685"/>
        <a:ext cx="87635" cy="87635"/>
      </dsp:txXfrm>
    </dsp:sp>
    <dsp:sp modelId="{C5D9BD4A-EC76-49F1-9A92-BEE9F6E624D2}">
      <dsp:nvSpPr>
        <dsp:cNvPr id="0" name=""/>
        <dsp:cNvSpPr/>
      </dsp:nvSpPr>
      <dsp:spPr>
        <a:xfrm>
          <a:off x="3606500" y="2314264"/>
          <a:ext cx="588296" cy="91440"/>
        </a:xfrm>
        <a:custGeom>
          <a:avLst/>
          <a:gdLst/>
          <a:ahLst/>
          <a:cxnLst/>
          <a:rect l="0" t="0" r="0" b="0"/>
          <a:pathLst>
            <a:path>
              <a:moveTo>
                <a:pt x="0" y="45720"/>
              </a:moveTo>
              <a:lnTo>
                <a:pt x="294148" y="45720"/>
              </a:lnTo>
              <a:lnTo>
                <a:pt x="294148" y="76753"/>
              </a:lnTo>
              <a:lnTo>
                <a:pt x="588296" y="76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85921" y="2345256"/>
        <a:ext cx="29455" cy="29455"/>
      </dsp:txXfrm>
    </dsp:sp>
    <dsp:sp modelId="{D7B254A9-E877-4942-BE78-53E2AF899081}">
      <dsp:nvSpPr>
        <dsp:cNvPr id="0" name=""/>
        <dsp:cNvSpPr/>
      </dsp:nvSpPr>
      <dsp:spPr>
        <a:xfrm>
          <a:off x="3606500" y="739979"/>
          <a:ext cx="588296" cy="1620004"/>
        </a:xfrm>
        <a:custGeom>
          <a:avLst/>
          <a:gdLst/>
          <a:ahLst/>
          <a:cxnLst/>
          <a:rect l="0" t="0" r="0" b="0"/>
          <a:pathLst>
            <a:path>
              <a:moveTo>
                <a:pt x="0" y="1620004"/>
              </a:moveTo>
              <a:lnTo>
                <a:pt x="294148" y="1620004"/>
              </a:lnTo>
              <a:lnTo>
                <a:pt x="294148" y="0"/>
              </a:lnTo>
              <a:lnTo>
                <a:pt x="58829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3857561" y="1506893"/>
        <a:ext cx="86175" cy="86175"/>
      </dsp:txXfrm>
    </dsp:sp>
    <dsp:sp modelId="{2AA9D8D7-E994-4119-B4D6-0D1D95C9E9A5}">
      <dsp:nvSpPr>
        <dsp:cNvPr id="0" name=""/>
        <dsp:cNvSpPr/>
      </dsp:nvSpPr>
      <dsp:spPr>
        <a:xfrm rot="16200000">
          <a:off x="641192" y="1500537"/>
          <a:ext cx="4211721" cy="1718893"/>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dirty="0" err="1" smtClean="0"/>
            <a:t>Phạm</a:t>
          </a:r>
          <a:r>
            <a:rPr lang="en-US" sz="5800" kern="1200" dirty="0" smtClean="0"/>
            <a:t> vi </a:t>
          </a:r>
          <a:r>
            <a:rPr lang="en-US" sz="5800" kern="1200" dirty="0" err="1" smtClean="0"/>
            <a:t>đồ</a:t>
          </a:r>
          <a:r>
            <a:rPr lang="en-US" sz="5800" kern="1200" dirty="0" smtClean="0"/>
            <a:t> </a:t>
          </a:r>
          <a:r>
            <a:rPr lang="en-US" sz="5800" kern="1200" dirty="0" err="1" smtClean="0"/>
            <a:t>án</a:t>
          </a:r>
          <a:r>
            <a:rPr lang="en-US" sz="5800" kern="1200" dirty="0" smtClean="0"/>
            <a:t> </a:t>
          </a:r>
          <a:endParaRPr lang="en-US" sz="5800" kern="1200" dirty="0"/>
        </a:p>
      </dsp:txBody>
      <dsp:txXfrm>
        <a:off x="641192" y="1500537"/>
        <a:ext cx="4211721" cy="1718893"/>
      </dsp:txXfrm>
    </dsp:sp>
    <dsp:sp modelId="{2D79522B-D43C-4588-BEC3-BB9169BC8332}">
      <dsp:nvSpPr>
        <dsp:cNvPr id="0" name=""/>
        <dsp:cNvSpPr/>
      </dsp:nvSpPr>
      <dsp:spPr>
        <a:xfrm>
          <a:off x="4194797" y="27198"/>
          <a:ext cx="2941484" cy="142556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err="1" smtClean="0"/>
            <a:t>Giúp</a:t>
          </a:r>
          <a:r>
            <a:rPr lang="en-US" sz="4000" kern="1200" dirty="0" smtClean="0"/>
            <a:t> </a:t>
          </a:r>
          <a:r>
            <a:rPr lang="en-US" sz="4000" kern="1200" dirty="0" err="1" smtClean="0"/>
            <a:t>quản</a:t>
          </a:r>
          <a:r>
            <a:rPr lang="en-US" sz="4000" kern="1200" dirty="0" smtClean="0"/>
            <a:t> </a:t>
          </a:r>
          <a:r>
            <a:rPr lang="en-US" sz="4000" kern="1200" dirty="0" err="1" smtClean="0"/>
            <a:t>lý</a:t>
          </a:r>
          <a:r>
            <a:rPr lang="en-US" sz="4000" kern="1200" dirty="0" smtClean="0"/>
            <a:t> </a:t>
          </a:r>
          <a:r>
            <a:rPr lang="en-US" sz="4000" kern="1200" dirty="0" err="1" smtClean="0"/>
            <a:t>nhân</a:t>
          </a:r>
          <a:r>
            <a:rPr lang="en-US" sz="4000" kern="1200" dirty="0" smtClean="0"/>
            <a:t> </a:t>
          </a:r>
          <a:r>
            <a:rPr lang="en-US" sz="4000" kern="1200" dirty="0" err="1" smtClean="0"/>
            <a:t>viên</a:t>
          </a:r>
          <a:endParaRPr lang="en-US" sz="4000" kern="1200" dirty="0"/>
        </a:p>
      </dsp:txBody>
      <dsp:txXfrm>
        <a:off x="4194797" y="27198"/>
        <a:ext cx="2941484" cy="1425561"/>
      </dsp:txXfrm>
    </dsp:sp>
    <dsp:sp modelId="{310E4073-D11D-4627-A926-F4FE9F967855}">
      <dsp:nvSpPr>
        <dsp:cNvPr id="0" name=""/>
        <dsp:cNvSpPr/>
      </dsp:nvSpPr>
      <dsp:spPr>
        <a:xfrm>
          <a:off x="4194797" y="1676958"/>
          <a:ext cx="2941484" cy="142811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err="1" smtClean="0"/>
            <a:t>Giúp</a:t>
          </a:r>
          <a:r>
            <a:rPr lang="en-US" sz="3900" kern="1200" dirty="0" smtClean="0"/>
            <a:t> </a:t>
          </a:r>
          <a:r>
            <a:rPr lang="en-US" sz="3900" kern="1200" dirty="0" err="1" smtClean="0"/>
            <a:t>quản</a:t>
          </a:r>
          <a:r>
            <a:rPr lang="en-US" sz="3900" kern="1200" dirty="0" smtClean="0"/>
            <a:t> </a:t>
          </a:r>
          <a:r>
            <a:rPr lang="en-US" sz="3900" kern="1200" dirty="0" err="1" smtClean="0"/>
            <a:t>lý</a:t>
          </a:r>
          <a:r>
            <a:rPr lang="en-US" sz="3900" kern="1200" dirty="0" smtClean="0"/>
            <a:t> </a:t>
          </a:r>
          <a:r>
            <a:rPr lang="en-US" sz="3900" kern="1200" dirty="0" err="1" smtClean="0"/>
            <a:t>phòng</a:t>
          </a:r>
          <a:r>
            <a:rPr lang="en-US" sz="3900" kern="1200" dirty="0" smtClean="0"/>
            <a:t> ban</a:t>
          </a:r>
          <a:endParaRPr lang="en-US" sz="3900" kern="1200" dirty="0"/>
        </a:p>
      </dsp:txBody>
      <dsp:txXfrm>
        <a:off x="4194797" y="1676958"/>
        <a:ext cx="2941484" cy="1428117"/>
      </dsp:txXfrm>
    </dsp:sp>
    <dsp:sp modelId="{D95ACEDE-8181-4575-90B0-04C2C3A0E47A}">
      <dsp:nvSpPr>
        <dsp:cNvPr id="0" name=""/>
        <dsp:cNvSpPr/>
      </dsp:nvSpPr>
      <dsp:spPr>
        <a:xfrm>
          <a:off x="4194797" y="3329274"/>
          <a:ext cx="2941484" cy="136349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err="1" smtClean="0"/>
            <a:t>Giúp</a:t>
          </a:r>
          <a:r>
            <a:rPr lang="en-US" sz="3800" kern="1200" dirty="0" smtClean="0"/>
            <a:t> </a:t>
          </a:r>
          <a:r>
            <a:rPr lang="en-US" sz="3800" kern="1200" dirty="0" err="1" smtClean="0"/>
            <a:t>thống</a:t>
          </a:r>
          <a:r>
            <a:rPr lang="en-US" sz="3800" kern="1200" dirty="0" smtClean="0"/>
            <a:t> </a:t>
          </a:r>
          <a:r>
            <a:rPr lang="en-US" sz="3800" kern="1200" dirty="0" err="1" smtClean="0"/>
            <a:t>kê</a:t>
          </a:r>
          <a:r>
            <a:rPr lang="en-US" sz="3800" kern="1200" dirty="0" smtClean="0"/>
            <a:t> </a:t>
          </a:r>
          <a:r>
            <a:rPr lang="en-US" sz="3800" kern="1200" dirty="0" err="1" smtClean="0"/>
            <a:t>về</a:t>
          </a:r>
          <a:r>
            <a:rPr lang="en-US" sz="3800" kern="1200" dirty="0" smtClean="0"/>
            <a:t> </a:t>
          </a:r>
          <a:r>
            <a:rPr lang="en-US" sz="3800" kern="1200" dirty="0" err="1" smtClean="0"/>
            <a:t>lương</a:t>
          </a:r>
          <a:endParaRPr lang="en-US" sz="3800" kern="1200" dirty="0"/>
        </a:p>
      </dsp:txBody>
      <dsp:txXfrm>
        <a:off x="4194797" y="3329274"/>
        <a:ext cx="2941484" cy="1363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4F68F-849D-48A0-AE52-62C24042B063}">
      <dsp:nvSpPr>
        <dsp:cNvPr id="0" name=""/>
        <dsp:cNvSpPr/>
      </dsp:nvSpPr>
      <dsp:spPr>
        <a:xfrm>
          <a:off x="3235523" y="1383770"/>
          <a:ext cx="1656953" cy="110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Người</a:t>
          </a:r>
          <a:r>
            <a:rPr lang="en-US" sz="2300" kern="1200" dirty="0" smtClean="0"/>
            <a:t> </a:t>
          </a:r>
          <a:r>
            <a:rPr lang="en-US" sz="2300" kern="1200" dirty="0" err="1" smtClean="0"/>
            <a:t>dùng</a:t>
          </a:r>
          <a:r>
            <a:rPr lang="en-US" sz="2300" kern="1200" dirty="0" smtClean="0"/>
            <a:t> </a:t>
          </a:r>
          <a:r>
            <a:rPr lang="en-US" sz="2300" kern="1200" dirty="0" err="1" smtClean="0"/>
            <a:t>hệ</a:t>
          </a:r>
          <a:r>
            <a:rPr lang="en-US" sz="2300" kern="1200" dirty="0" smtClean="0"/>
            <a:t> </a:t>
          </a:r>
          <a:r>
            <a:rPr lang="en-US" sz="2300" kern="1200" dirty="0" err="1" smtClean="0"/>
            <a:t>thống</a:t>
          </a:r>
          <a:endParaRPr lang="en-US" sz="2300" kern="1200" dirty="0"/>
        </a:p>
      </dsp:txBody>
      <dsp:txXfrm>
        <a:off x="3267877" y="1416124"/>
        <a:ext cx="1592245" cy="1039927"/>
      </dsp:txXfrm>
    </dsp:sp>
    <dsp:sp modelId="{37C51540-93ED-413A-A804-CDE33C6A837C}">
      <dsp:nvSpPr>
        <dsp:cNvPr id="0" name=""/>
        <dsp:cNvSpPr/>
      </dsp:nvSpPr>
      <dsp:spPr>
        <a:xfrm>
          <a:off x="832941" y="2488406"/>
          <a:ext cx="3231058" cy="441854"/>
        </a:xfrm>
        <a:custGeom>
          <a:avLst/>
          <a:gdLst/>
          <a:ahLst/>
          <a:cxnLst/>
          <a:rect l="0" t="0" r="0" b="0"/>
          <a:pathLst>
            <a:path>
              <a:moveTo>
                <a:pt x="3231058" y="0"/>
              </a:moveTo>
              <a:lnTo>
                <a:pt x="3231058" y="220927"/>
              </a:lnTo>
              <a:lnTo>
                <a:pt x="0" y="220927"/>
              </a:lnTo>
              <a:lnTo>
                <a:pt x="0" y="441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B6FCDE-4659-4891-BCB6-C5B28B53E487}">
      <dsp:nvSpPr>
        <dsp:cNvPr id="0" name=""/>
        <dsp:cNvSpPr/>
      </dsp:nvSpPr>
      <dsp:spPr>
        <a:xfrm>
          <a:off x="4464" y="2930260"/>
          <a:ext cx="1656953" cy="110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Đăng</a:t>
          </a:r>
          <a:r>
            <a:rPr lang="en-US" sz="2300" kern="1200" dirty="0" smtClean="0"/>
            <a:t> </a:t>
          </a:r>
          <a:r>
            <a:rPr lang="en-US" sz="2300" kern="1200" dirty="0" err="1" smtClean="0"/>
            <a:t>nhập</a:t>
          </a:r>
          <a:endParaRPr lang="en-US" sz="2300" kern="1200" dirty="0"/>
        </a:p>
      </dsp:txBody>
      <dsp:txXfrm>
        <a:off x="36818" y="2962614"/>
        <a:ext cx="1592245" cy="1039927"/>
      </dsp:txXfrm>
    </dsp:sp>
    <dsp:sp modelId="{E9867F16-21BA-4752-8800-6BBCF086E920}">
      <dsp:nvSpPr>
        <dsp:cNvPr id="0" name=""/>
        <dsp:cNvSpPr/>
      </dsp:nvSpPr>
      <dsp:spPr>
        <a:xfrm>
          <a:off x="2986980" y="2488406"/>
          <a:ext cx="1077019" cy="441854"/>
        </a:xfrm>
        <a:custGeom>
          <a:avLst/>
          <a:gdLst/>
          <a:ahLst/>
          <a:cxnLst/>
          <a:rect l="0" t="0" r="0" b="0"/>
          <a:pathLst>
            <a:path>
              <a:moveTo>
                <a:pt x="1077019" y="0"/>
              </a:moveTo>
              <a:lnTo>
                <a:pt x="1077019" y="220927"/>
              </a:lnTo>
              <a:lnTo>
                <a:pt x="0" y="220927"/>
              </a:lnTo>
              <a:lnTo>
                <a:pt x="0" y="441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E2EC50-B2EE-49D5-BD1C-BDBF6AC521F9}">
      <dsp:nvSpPr>
        <dsp:cNvPr id="0" name=""/>
        <dsp:cNvSpPr/>
      </dsp:nvSpPr>
      <dsp:spPr>
        <a:xfrm>
          <a:off x="2158503" y="2930260"/>
          <a:ext cx="1656953" cy="110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Quản</a:t>
          </a:r>
          <a:r>
            <a:rPr lang="en-US" sz="2300" kern="1200" dirty="0" smtClean="0"/>
            <a:t> </a:t>
          </a:r>
          <a:r>
            <a:rPr lang="en-US" sz="2300" kern="1200" dirty="0" err="1" smtClean="0"/>
            <a:t>lý</a:t>
          </a:r>
          <a:r>
            <a:rPr lang="en-US" sz="2300" kern="1200" dirty="0" smtClean="0"/>
            <a:t> </a:t>
          </a:r>
          <a:r>
            <a:rPr lang="en-US" sz="2300" kern="1200" dirty="0" err="1" smtClean="0"/>
            <a:t>nhân</a:t>
          </a:r>
          <a:r>
            <a:rPr lang="en-US" sz="2300" kern="1200" dirty="0" smtClean="0"/>
            <a:t> </a:t>
          </a:r>
          <a:r>
            <a:rPr lang="en-US" sz="2300" kern="1200" dirty="0" err="1" smtClean="0"/>
            <a:t>viên</a:t>
          </a:r>
          <a:endParaRPr lang="en-US" sz="2300" kern="1200" dirty="0"/>
        </a:p>
      </dsp:txBody>
      <dsp:txXfrm>
        <a:off x="2190857" y="2962614"/>
        <a:ext cx="1592245" cy="1039927"/>
      </dsp:txXfrm>
    </dsp:sp>
    <dsp:sp modelId="{2516E19F-A811-4A0D-8E00-CF4944822987}">
      <dsp:nvSpPr>
        <dsp:cNvPr id="0" name=""/>
        <dsp:cNvSpPr/>
      </dsp:nvSpPr>
      <dsp:spPr>
        <a:xfrm>
          <a:off x="4064000" y="2488406"/>
          <a:ext cx="1077019" cy="441854"/>
        </a:xfrm>
        <a:custGeom>
          <a:avLst/>
          <a:gdLst/>
          <a:ahLst/>
          <a:cxnLst/>
          <a:rect l="0" t="0" r="0" b="0"/>
          <a:pathLst>
            <a:path>
              <a:moveTo>
                <a:pt x="0" y="0"/>
              </a:moveTo>
              <a:lnTo>
                <a:pt x="0" y="220927"/>
              </a:lnTo>
              <a:lnTo>
                <a:pt x="1077019" y="220927"/>
              </a:lnTo>
              <a:lnTo>
                <a:pt x="1077019" y="441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6DB20F-FD21-43FC-98AA-E8D783543D76}">
      <dsp:nvSpPr>
        <dsp:cNvPr id="0" name=""/>
        <dsp:cNvSpPr/>
      </dsp:nvSpPr>
      <dsp:spPr>
        <a:xfrm>
          <a:off x="4312542" y="2930260"/>
          <a:ext cx="1656953" cy="110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Quản</a:t>
          </a:r>
          <a:r>
            <a:rPr lang="en-US" sz="2300" kern="1200" dirty="0" smtClean="0"/>
            <a:t> </a:t>
          </a:r>
          <a:r>
            <a:rPr lang="en-US" sz="2300" kern="1200" dirty="0" err="1" smtClean="0"/>
            <a:t>lý</a:t>
          </a:r>
          <a:r>
            <a:rPr lang="en-US" sz="2300" kern="1200" dirty="0" smtClean="0"/>
            <a:t> </a:t>
          </a:r>
          <a:r>
            <a:rPr lang="en-US" sz="2300" kern="1200" dirty="0" err="1" smtClean="0"/>
            <a:t>phòng</a:t>
          </a:r>
          <a:r>
            <a:rPr lang="en-US" sz="2300" kern="1200" dirty="0" smtClean="0"/>
            <a:t> ban</a:t>
          </a:r>
          <a:endParaRPr lang="en-US" sz="2300" kern="1200" dirty="0"/>
        </a:p>
      </dsp:txBody>
      <dsp:txXfrm>
        <a:off x="4344896" y="2962614"/>
        <a:ext cx="1592245" cy="1039927"/>
      </dsp:txXfrm>
    </dsp:sp>
    <dsp:sp modelId="{A46A6904-17B4-4D3B-AC41-E0113DD489D0}">
      <dsp:nvSpPr>
        <dsp:cNvPr id="0" name=""/>
        <dsp:cNvSpPr/>
      </dsp:nvSpPr>
      <dsp:spPr>
        <a:xfrm>
          <a:off x="4064000" y="2488406"/>
          <a:ext cx="3231058" cy="441854"/>
        </a:xfrm>
        <a:custGeom>
          <a:avLst/>
          <a:gdLst/>
          <a:ahLst/>
          <a:cxnLst/>
          <a:rect l="0" t="0" r="0" b="0"/>
          <a:pathLst>
            <a:path>
              <a:moveTo>
                <a:pt x="0" y="0"/>
              </a:moveTo>
              <a:lnTo>
                <a:pt x="0" y="220927"/>
              </a:lnTo>
              <a:lnTo>
                <a:pt x="3231058" y="220927"/>
              </a:lnTo>
              <a:lnTo>
                <a:pt x="3231058" y="441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D331B9-B7E9-43CD-BAA1-DAD3B2172587}">
      <dsp:nvSpPr>
        <dsp:cNvPr id="0" name=""/>
        <dsp:cNvSpPr/>
      </dsp:nvSpPr>
      <dsp:spPr>
        <a:xfrm>
          <a:off x="6466582" y="2930260"/>
          <a:ext cx="1656953" cy="110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Thống</a:t>
          </a:r>
          <a:r>
            <a:rPr lang="en-US" sz="2300" kern="1200" dirty="0" smtClean="0"/>
            <a:t> </a:t>
          </a:r>
          <a:r>
            <a:rPr lang="en-US" sz="2300" kern="1200" dirty="0" err="1" smtClean="0"/>
            <a:t>kê</a:t>
          </a:r>
          <a:r>
            <a:rPr lang="en-US" sz="2300" kern="1200" dirty="0" smtClean="0"/>
            <a:t>, </a:t>
          </a:r>
          <a:r>
            <a:rPr lang="en-US" sz="2300" kern="1200" dirty="0" err="1" smtClean="0"/>
            <a:t>Báo</a:t>
          </a:r>
          <a:r>
            <a:rPr lang="en-US" sz="2300" kern="1200" dirty="0" smtClean="0"/>
            <a:t> </a:t>
          </a:r>
          <a:r>
            <a:rPr lang="en-US" sz="2300" kern="1200" dirty="0" err="1" smtClean="0"/>
            <a:t>cáo</a:t>
          </a:r>
          <a:endParaRPr lang="en-US" sz="2300" kern="1200" dirty="0"/>
        </a:p>
      </dsp:txBody>
      <dsp:txXfrm>
        <a:off x="6498936" y="2962614"/>
        <a:ext cx="1592245" cy="103992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3C1CD-E56C-4D2C-B549-E0BA83AC3A1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280311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3C1CD-E56C-4D2C-B549-E0BA83AC3A1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29093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3C1CD-E56C-4D2C-B549-E0BA83AC3A1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177277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3C1CD-E56C-4D2C-B549-E0BA83AC3A1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145594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3C1CD-E56C-4D2C-B549-E0BA83AC3A1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328549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3C1CD-E56C-4D2C-B549-E0BA83AC3A1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361414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3C1CD-E56C-4D2C-B549-E0BA83AC3A10}"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372504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3C1CD-E56C-4D2C-B549-E0BA83AC3A10}"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194209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3C1CD-E56C-4D2C-B549-E0BA83AC3A10}"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95077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3C1CD-E56C-4D2C-B549-E0BA83AC3A1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419371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3C1CD-E56C-4D2C-B549-E0BA83AC3A1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43E35-5BC4-4859-8C38-833C4164EDD2}" type="slidenum">
              <a:rPr lang="en-US" smtClean="0"/>
              <a:t>‹#›</a:t>
            </a:fld>
            <a:endParaRPr lang="en-US"/>
          </a:p>
        </p:txBody>
      </p:sp>
    </p:spTree>
    <p:extLst>
      <p:ext uri="{BB962C8B-B14F-4D97-AF65-F5344CB8AC3E}">
        <p14:creationId xmlns:p14="http://schemas.microsoft.com/office/powerpoint/2010/main" val="214776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3C1CD-E56C-4D2C-B549-E0BA83AC3A10}" type="datetimeFigureOut">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43E35-5BC4-4859-8C38-833C4164EDD2}" type="slidenum">
              <a:rPr lang="en-US" smtClean="0"/>
              <a:t>‹#›</a:t>
            </a:fld>
            <a:endParaRPr lang="en-US"/>
          </a:p>
        </p:txBody>
      </p:sp>
    </p:spTree>
    <p:extLst>
      <p:ext uri="{BB962C8B-B14F-4D97-AF65-F5344CB8AC3E}">
        <p14:creationId xmlns:p14="http://schemas.microsoft.com/office/powerpoint/2010/main" val="2682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61597030"/>
              </p:ext>
            </p:extLst>
          </p:nvPr>
        </p:nvGraphicFramePr>
        <p:xfrm>
          <a:off x="2456726" y="322252"/>
          <a:ext cx="7670685" cy="579120"/>
        </p:xfrm>
        <a:graphic>
          <a:graphicData uri="http://schemas.openxmlformats.org/drawingml/2006/table">
            <a:tbl>
              <a:tblPr firstRow="1" bandRow="1"/>
              <a:tblGrid>
                <a:gridCol w="7670685">
                  <a:extLst>
                    <a:ext uri="{9D8B030D-6E8A-4147-A177-3AD203B41FA5}">
                      <a16:colId xmlns:a16="http://schemas.microsoft.com/office/drawing/2014/main" xmlns="" val="1716401365"/>
                    </a:ext>
                  </a:extLst>
                </a:gridCol>
              </a:tblGrid>
              <a:tr h="370840">
                <a:tc>
                  <a:txBody>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HỌC</a:t>
                      </a:r>
                      <a:r>
                        <a:rPr lang="en-US" sz="3200" b="1" baseline="0" dirty="0" smtClean="0">
                          <a:solidFill>
                            <a:srgbClr val="0070C0"/>
                          </a:solidFill>
                          <a:latin typeface="Times New Roman" panose="02020603050405020304" pitchFamily="18" charset="0"/>
                          <a:cs typeface="Times New Roman" panose="02020603050405020304" pitchFamily="18" charset="0"/>
                        </a:rPr>
                        <a:t> VIỆN CÔNG NGHỆ BKACAD</a:t>
                      </a:r>
                      <a:endParaRPr lang="en-US" sz="3200" b="1" dirty="0">
                        <a:solidFill>
                          <a:srgbClr val="0070C0"/>
                        </a:solidFill>
                        <a:latin typeface="Times New Roman" panose="02020603050405020304" pitchFamily="18" charset="0"/>
                        <a:cs typeface="Times New Roman" panose="020206030504050203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327826015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88173243"/>
              </p:ext>
            </p:extLst>
          </p:nvPr>
        </p:nvGraphicFramePr>
        <p:xfrm>
          <a:off x="3891768" y="906023"/>
          <a:ext cx="4800600" cy="396240"/>
        </p:xfrm>
        <a:graphic>
          <a:graphicData uri="http://schemas.openxmlformats.org/drawingml/2006/table">
            <a:tbl>
              <a:tblPr firstRow="1" bandRow="1"/>
              <a:tblGrid>
                <a:gridCol w="4800600">
                  <a:extLst>
                    <a:ext uri="{9D8B030D-6E8A-4147-A177-3AD203B41FA5}">
                      <a16:colId xmlns:a16="http://schemas.microsoft.com/office/drawing/2014/main" xmlns="" val="3068071543"/>
                    </a:ext>
                  </a:extLst>
                </a:gridCol>
              </a:tblGrid>
              <a:tr h="370840">
                <a:tc>
                  <a:txBody>
                    <a:bodyPr/>
                    <a:lstStyle/>
                    <a:p>
                      <a:pPr algn="ctr"/>
                      <a:r>
                        <a:rPr lang="en-US" sz="2000" dirty="0" smtClean="0">
                          <a:solidFill>
                            <a:srgbClr val="FF0000"/>
                          </a:solidFill>
                          <a:latin typeface="Times New Roman" panose="02020603050405020304" pitchFamily="18" charset="0"/>
                          <a:cs typeface="Times New Roman" panose="02020603050405020304" pitchFamily="18" charset="0"/>
                        </a:rPr>
                        <a:t>KHOA</a:t>
                      </a:r>
                      <a:r>
                        <a:rPr lang="en-US" baseline="0" dirty="0" smtClean="0">
                          <a:solidFill>
                            <a:srgbClr val="FF0000"/>
                          </a:solidFill>
                          <a:latin typeface="Times New Roman" panose="02020603050405020304" pitchFamily="18" charset="0"/>
                          <a:cs typeface="Times New Roman" panose="02020603050405020304" pitchFamily="18" charset="0"/>
                        </a:rPr>
                        <a:t> </a:t>
                      </a:r>
                      <a:r>
                        <a:rPr lang="en-US" sz="2000" baseline="0" dirty="0" smtClean="0">
                          <a:solidFill>
                            <a:srgbClr val="FF0000"/>
                          </a:solidFill>
                          <a:latin typeface="Times New Roman" panose="02020603050405020304" pitchFamily="18" charset="0"/>
                          <a:cs typeface="Times New Roman" panose="02020603050405020304" pitchFamily="18" charset="0"/>
                        </a:rPr>
                        <a:t>CÔNG NGHỆ THÔNG TIN</a:t>
                      </a:r>
                      <a:endParaRPr lang="en-US" sz="2000" dirty="0">
                        <a:solidFill>
                          <a:srgbClr val="FF0000"/>
                        </a:solidFill>
                        <a:latin typeface="Times New Roman" panose="02020603050405020304" pitchFamily="18" charset="0"/>
                        <a:cs typeface="Times New Roman" panose="02020603050405020304" pitchFamily="18"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795721858"/>
                  </a:ext>
                </a:extLst>
              </a:tr>
            </a:tbl>
          </a:graphicData>
        </a:graphic>
      </p:graphicFrame>
      <p:sp>
        <p:nvSpPr>
          <p:cNvPr id="9" name="TextBox 8"/>
          <p:cNvSpPr txBox="1"/>
          <p:nvPr/>
        </p:nvSpPr>
        <p:spPr>
          <a:xfrm>
            <a:off x="4436487" y="1864459"/>
            <a:ext cx="3711159"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ĐỒ </a:t>
            </a:r>
            <a:r>
              <a:rPr lang="en-US" sz="2800" b="1" dirty="0">
                <a:solidFill>
                  <a:srgbClr val="FF0000"/>
                </a:solidFill>
                <a:latin typeface="Times New Roman" panose="02020603050405020304" pitchFamily="18" charset="0"/>
                <a:cs typeface="Times New Roman" panose="02020603050405020304" pitchFamily="18" charset="0"/>
              </a:rPr>
              <a:t>ÁN TỐT NGHIỆP</a:t>
            </a:r>
          </a:p>
        </p:txBody>
      </p:sp>
      <p:sp>
        <p:nvSpPr>
          <p:cNvPr id="10" name="TextBox 9"/>
          <p:cNvSpPr txBox="1"/>
          <p:nvPr/>
        </p:nvSpPr>
        <p:spPr>
          <a:xfrm>
            <a:off x="1638117" y="2517838"/>
            <a:ext cx="9307901" cy="461665"/>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THIẾT KẾ PHẦN MỀM QUẢN LÝ NHÂN VIÊN</a:t>
            </a:r>
            <a:endParaRPr lang="en-US"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453667111"/>
              </p:ext>
            </p:extLst>
          </p:nvPr>
        </p:nvGraphicFramePr>
        <p:xfrm>
          <a:off x="3555445" y="3609154"/>
          <a:ext cx="7218947" cy="109728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xmlns="" val="1077069197"/>
                    </a:ext>
                  </a:extLst>
                </a:gridCol>
                <a:gridCol w="4475747">
                  <a:extLst>
                    <a:ext uri="{9D8B030D-6E8A-4147-A177-3AD203B41FA5}">
                      <a16:colId xmlns:a16="http://schemas.microsoft.com/office/drawing/2014/main" xmlns="" val="1832889572"/>
                    </a:ext>
                  </a:extLst>
                </a:gridCol>
              </a:tblGrid>
              <a:tr h="361271">
                <a:tc>
                  <a:txBody>
                    <a:bodyPr/>
                    <a:lstStyle/>
                    <a:p>
                      <a:pPr algn="l"/>
                      <a:r>
                        <a:rPr lang="en-US" sz="2000" b="1" dirty="0" err="1" smtClean="0"/>
                        <a:t>Giảng</a:t>
                      </a:r>
                      <a:r>
                        <a:rPr lang="en-US" sz="2000" b="1" baseline="0" dirty="0" smtClean="0"/>
                        <a:t> </a:t>
                      </a:r>
                      <a:r>
                        <a:rPr lang="en-US" sz="2000" b="1" baseline="0" dirty="0" err="1" smtClean="0"/>
                        <a:t>viên</a:t>
                      </a:r>
                      <a:r>
                        <a:rPr lang="en-US" sz="2000" b="1" baseline="0" dirty="0" smtClean="0"/>
                        <a:t> </a:t>
                      </a:r>
                      <a:r>
                        <a:rPr lang="en-US" sz="2000" b="1" baseline="0" dirty="0" err="1" smtClean="0"/>
                        <a:t>hướng</a:t>
                      </a:r>
                      <a:r>
                        <a:rPr lang="en-US" sz="2000" b="1" baseline="0" dirty="0" smtClean="0"/>
                        <a:t> </a:t>
                      </a:r>
                      <a:r>
                        <a:rPr lang="en-US" sz="2000" b="1" baseline="0" dirty="0" err="1" smtClean="0"/>
                        <a:t>dẫn</a:t>
                      </a:r>
                      <a:r>
                        <a:rPr lang="en-US" sz="2000" b="1" baseline="0" dirty="0" smtClean="0"/>
                        <a:t>        </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r>
                        <a:rPr lang="en-US" sz="2000" dirty="0" smtClean="0"/>
                        <a:t>: </a:t>
                      </a:r>
                      <a:r>
                        <a:rPr lang="en-US" sz="2000" dirty="0" err="1" smtClean="0"/>
                        <a:t>Nguyễn</a:t>
                      </a:r>
                      <a:r>
                        <a:rPr lang="en-US" sz="2000" baseline="0" dirty="0" smtClean="0"/>
                        <a:t> </a:t>
                      </a:r>
                      <a:r>
                        <a:rPr lang="en-US" sz="2000" baseline="0" dirty="0" err="1" smtClean="0"/>
                        <a:t>Văn</a:t>
                      </a:r>
                      <a:r>
                        <a:rPr lang="en-US" sz="2000" baseline="0" dirty="0" smtClean="0"/>
                        <a:t> </a:t>
                      </a:r>
                      <a:r>
                        <a:rPr lang="en-US" sz="2000" baseline="0" dirty="0" err="1" smtClean="0"/>
                        <a:t>Tuyên</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939294447"/>
                  </a:ext>
                </a:extLst>
              </a:tr>
              <a:tr h="361271">
                <a:tc>
                  <a:txBody>
                    <a:bodyPr/>
                    <a:lstStyle/>
                    <a:p>
                      <a:pPr algn="l"/>
                      <a:r>
                        <a:rPr lang="en-US" sz="2000" b="1" dirty="0" err="1" smtClean="0"/>
                        <a:t>Sinh</a:t>
                      </a:r>
                      <a:r>
                        <a:rPr lang="en-US" sz="2000" b="1" dirty="0" smtClean="0"/>
                        <a:t> </a:t>
                      </a:r>
                      <a:r>
                        <a:rPr lang="en-US" sz="2000" b="1" dirty="0" err="1" smtClean="0"/>
                        <a:t>viên</a:t>
                      </a:r>
                      <a:r>
                        <a:rPr lang="en-US" sz="2000" b="1" baseline="0" dirty="0" smtClean="0"/>
                        <a:t> </a:t>
                      </a:r>
                      <a:r>
                        <a:rPr lang="en-US" sz="2000" b="1" baseline="0" dirty="0" err="1" smtClean="0"/>
                        <a:t>thực</a:t>
                      </a:r>
                      <a:r>
                        <a:rPr lang="en-US" sz="2000" b="1" baseline="0" dirty="0" smtClean="0"/>
                        <a:t> </a:t>
                      </a:r>
                      <a:r>
                        <a:rPr lang="en-US" sz="2000" b="1" baseline="0" dirty="0" err="1" smtClean="0"/>
                        <a:t>hiện</a:t>
                      </a:r>
                      <a:r>
                        <a:rPr lang="en-US" sz="2000" b="1" baseline="0" dirty="0" smtClean="0"/>
                        <a:t>             </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t>: </a:t>
                      </a:r>
                      <a:r>
                        <a:rPr lang="en-US" sz="2000" dirty="0" err="1" smtClean="0"/>
                        <a:t>Nguyễn</a:t>
                      </a:r>
                      <a:r>
                        <a:rPr lang="en-US" sz="2000" baseline="0" dirty="0" smtClean="0"/>
                        <a:t> </a:t>
                      </a:r>
                      <a:r>
                        <a:rPr lang="en-US" sz="2000" baseline="0" dirty="0" err="1" smtClean="0"/>
                        <a:t>Thị</a:t>
                      </a:r>
                      <a:r>
                        <a:rPr lang="en-US" sz="2000" baseline="0" dirty="0" smtClean="0"/>
                        <a:t> </a:t>
                      </a:r>
                      <a:r>
                        <a:rPr lang="en-US" sz="2000" baseline="0" dirty="0" err="1" smtClean="0"/>
                        <a:t>Vân</a:t>
                      </a:r>
                      <a:endParaRPr lang="en-US" sz="2000" baseline="0" dirty="0" smtClean="0"/>
                    </a:p>
                    <a:p>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Trần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Hồng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Quân</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544563599"/>
                  </a:ext>
                </a:extLst>
              </a:tr>
            </a:tbl>
          </a:graphicData>
        </a:graphic>
      </p:graphicFrame>
      <p:sp>
        <p:nvSpPr>
          <p:cNvPr id="13" name="TextBox 12"/>
          <p:cNvSpPr txBox="1"/>
          <p:nvPr/>
        </p:nvSpPr>
        <p:spPr>
          <a:xfrm>
            <a:off x="5365266" y="5991608"/>
            <a:ext cx="1510350" cy="400110"/>
          </a:xfrm>
          <a:prstGeom prst="rect">
            <a:avLst/>
          </a:prstGeom>
          <a:noFill/>
        </p:spPr>
        <p:txBody>
          <a:bodyPr wrap="none" rtlCol="0">
            <a:spAutoFit/>
          </a:bodyPr>
          <a:lstStyle/>
          <a:p>
            <a:pPr algn="ctr"/>
            <a:r>
              <a:rPr lang="en-US" sz="2000" dirty="0" err="1">
                <a:latin typeface="Times New Roman" panose="02020603050405020304" pitchFamily="18" charset="0"/>
                <a:cs typeface="Times New Roman" panose="02020603050405020304" pitchFamily="18" charset="0"/>
              </a:rPr>
              <a:t>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
        <p:nvSpPr>
          <p:cNvPr id="2" name="AutoShape 2" descr="✍️ HỌC VIỆN CÔNG... - Chương trình Học Viện Công Nghệ BKACAD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HỌC VIỆN CÔNG... - Chương trình Học Viện Công Nghệ BKACAD |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374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16700"/>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589250" y="1207224"/>
            <a:ext cx="3424687" cy="4333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SƠ </a:t>
            </a:r>
            <a:r>
              <a:rPr lang="en-US" sz="2000" dirty="0" smtClean="0">
                <a:latin typeface="Times New Roman" panose="02020603050405020304" pitchFamily="18" charset="0"/>
                <a:cs typeface="Times New Roman" panose="02020603050405020304" pitchFamily="18" charset="0"/>
              </a:rPr>
              <a:t>User Case </a:t>
            </a:r>
            <a:r>
              <a:rPr lang="en-US" sz="2000" dirty="0" err="1" smtClean="0">
                <a:latin typeface="Times New Roman" panose="02020603050405020304" pitchFamily="18" charset="0"/>
                <a:cs typeface="Times New Roman" panose="02020603050405020304" pitchFamily="18" charset="0"/>
              </a:rPr>
              <a:t>tổng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quát</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820174" y="1871932"/>
            <a:ext cx="8816196" cy="4339088"/>
          </a:xfrm>
          <a:prstGeom prst="rect">
            <a:avLst/>
          </a:prstGeom>
          <a:ln>
            <a:solidFill>
              <a:schemeClr val="tx1"/>
            </a:solidFill>
            <a:prstDash val="solid"/>
          </a:ln>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9957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103412" y="1129490"/>
            <a:ext cx="2887222"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925111" y="1699259"/>
            <a:ext cx="8952798" cy="4460001"/>
          </a:xfrm>
          <a:prstGeom prst="rect">
            <a:avLst/>
          </a:prstGeom>
          <a:ln>
            <a:solidFill>
              <a:schemeClr val="tx1"/>
            </a:solidFill>
            <a:prstDash val="solid"/>
          </a:ln>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93688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103412" y="1129490"/>
            <a:ext cx="2887222"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DB</a:t>
            </a:r>
            <a:endParaRPr lang="en-US" sz="2000" dirty="0">
              <a:latin typeface="Times New Roman" panose="02020603050405020304" pitchFamily="18" charset="0"/>
              <a:cs typeface="Times New Roman" panose="02020603050405020304" pitchFamily="18" charset="0"/>
            </a:endParaRPr>
          </a:p>
        </p:txBody>
      </p:sp>
      <p:pic>
        <p:nvPicPr>
          <p:cNvPr id="18" name="Picture 17"/>
          <p:cNvPicPr/>
          <p:nvPr/>
        </p:nvPicPr>
        <p:blipFill>
          <a:blip r:embed="rId2">
            <a:extLst>
              <a:ext uri="{28A0092B-C50C-407E-A947-70E740481C1C}">
                <a14:useLocalDpi xmlns:a14="http://schemas.microsoft.com/office/drawing/2010/main" val="0"/>
              </a:ext>
            </a:extLst>
          </a:blip>
          <a:stretch>
            <a:fillRect/>
          </a:stretch>
        </p:blipFill>
        <p:spPr>
          <a:xfrm>
            <a:off x="2579298" y="1846053"/>
            <a:ext cx="7315200" cy="4494362"/>
          </a:xfrm>
          <a:prstGeom prst="rect">
            <a:avLst/>
          </a:prstGeom>
          <a:ln>
            <a:solidFill>
              <a:schemeClr val="tx1"/>
            </a:solidFill>
            <a:prstDash val="solid"/>
          </a:ln>
        </p:spPr>
      </p:pic>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553064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p:nvPr/>
        </p:nvPicPr>
        <p:blipFill>
          <a:blip r:embed="rId3"/>
          <a:stretch>
            <a:fillRect/>
          </a:stretch>
        </p:blipFill>
        <p:spPr>
          <a:xfrm>
            <a:off x="2166649" y="1639018"/>
            <a:ext cx="7926256" cy="4054416"/>
          </a:xfrm>
          <a:prstGeom prst="rect">
            <a:avLst/>
          </a:prstGeom>
          <a:ln w="3175">
            <a:solidFill>
              <a:schemeClr val="tx1"/>
            </a:solidFill>
          </a:ln>
        </p:spPr>
      </p:pic>
      <p:sp>
        <p:nvSpPr>
          <p:cNvPr id="20" name="Rectangle 19"/>
          <p:cNvSpPr/>
          <p:nvPr/>
        </p:nvSpPr>
        <p:spPr>
          <a:xfrm>
            <a:off x="2938182" y="1063667"/>
            <a:ext cx="2887222"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1601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3"/>
          <a:stretch>
            <a:fillRect/>
          </a:stretch>
        </p:blipFill>
        <p:spPr>
          <a:xfrm>
            <a:off x="2192545" y="1596182"/>
            <a:ext cx="7977997" cy="4278407"/>
          </a:xfrm>
          <a:prstGeom prst="rect">
            <a:avLst/>
          </a:prstGeom>
          <a:ln w="3175">
            <a:solidFill>
              <a:schemeClr val="tx1"/>
            </a:solidFill>
          </a:ln>
        </p:spPr>
      </p:pic>
      <p:sp>
        <p:nvSpPr>
          <p:cNvPr id="11" name="Rectangle 10"/>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68675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ban</a:t>
            </a:r>
            <a:endParaRPr lang="en-US" sz="2000"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stretch>
            <a:fillRect/>
          </a:stretch>
        </p:blipFill>
        <p:spPr>
          <a:xfrm>
            <a:off x="1511057" y="1796637"/>
            <a:ext cx="9006435" cy="4655107"/>
          </a:xfrm>
          <a:prstGeom prst="rect">
            <a:avLst/>
          </a:prstGeom>
          <a:ln>
            <a:solidFill>
              <a:schemeClr val="tx1"/>
            </a:solidFill>
            <a:prstDash val="solid"/>
          </a:ln>
        </p:spPr>
      </p:pic>
    </p:spTree>
    <p:extLst>
      <p:ext uri="{BB962C8B-B14F-4D97-AF65-F5344CB8AC3E}">
        <p14:creationId xmlns:p14="http://schemas.microsoft.com/office/powerpoint/2010/main" val="419018219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endParaRPr lang="en-US" sz="20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1664239" y="1615290"/>
            <a:ext cx="8790975" cy="4707872"/>
          </a:xfrm>
          <a:prstGeom prst="rect">
            <a:avLst/>
          </a:prstGeom>
          <a:ln>
            <a:solidFill>
              <a:schemeClr val="tx1"/>
            </a:solidFill>
          </a:ln>
        </p:spPr>
      </p:pic>
    </p:spTree>
    <p:extLst>
      <p:ext uri="{BB962C8B-B14F-4D97-AF65-F5344CB8AC3E}">
        <p14:creationId xmlns:p14="http://schemas.microsoft.com/office/powerpoint/2010/main" val="419018219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3"/>
          <a:stretch>
            <a:fillRect/>
          </a:stretch>
        </p:blipFill>
        <p:spPr>
          <a:xfrm>
            <a:off x="1339868" y="1552755"/>
            <a:ext cx="9331007" cy="4416724"/>
          </a:xfrm>
          <a:prstGeom prst="rect">
            <a:avLst/>
          </a:prstGeom>
        </p:spPr>
      </p:pic>
      <p:sp>
        <p:nvSpPr>
          <p:cNvPr id="8" name="Rectangle 7"/>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ban</a:t>
            </a: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3644922" y="6098876"/>
            <a:ext cx="3185487" cy="369332"/>
          </a:xfrm>
          <a:prstGeom prst="rect">
            <a:avLst/>
          </a:prstGeom>
        </p:spPr>
        <p:txBody>
          <a:bodyPr wrap="none">
            <a:spAutoFit/>
          </a:bodyPr>
          <a:lstStyle/>
          <a:p>
            <a:pPr lvl="2"/>
            <a:r>
              <a:rPr lang="en-US" i="1" dirty="0" err="1"/>
              <a:t>Bảng</a:t>
            </a:r>
            <a:r>
              <a:rPr lang="en-US" i="1" dirty="0"/>
              <a:t> </a:t>
            </a:r>
            <a:r>
              <a:rPr lang="en-US" i="1" dirty="0" err="1" smtClean="0"/>
              <a:t>thêm</a:t>
            </a:r>
            <a:r>
              <a:rPr lang="en-US" i="1" dirty="0" smtClean="0"/>
              <a:t> </a:t>
            </a:r>
            <a:r>
              <a:rPr lang="en-US" i="1" dirty="0" err="1" smtClean="0"/>
              <a:t>phòng</a:t>
            </a:r>
            <a:r>
              <a:rPr lang="en-US" i="1" dirty="0" smtClean="0"/>
              <a:t> ban</a:t>
            </a:r>
            <a:endParaRPr lang="en-US" i="1" dirty="0"/>
          </a:p>
        </p:txBody>
      </p:sp>
    </p:spTree>
    <p:extLst>
      <p:ext uri="{BB962C8B-B14F-4D97-AF65-F5344CB8AC3E}">
        <p14:creationId xmlns:p14="http://schemas.microsoft.com/office/powerpoint/2010/main" val="41901821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3"/>
          <a:stretch>
            <a:fillRect/>
          </a:stretch>
        </p:blipFill>
        <p:spPr>
          <a:xfrm>
            <a:off x="1785668" y="2004059"/>
            <a:ext cx="7282132" cy="3620363"/>
          </a:xfrm>
          <a:prstGeom prst="rect">
            <a:avLst/>
          </a:prstGeom>
        </p:spPr>
      </p:pic>
      <p:sp>
        <p:nvSpPr>
          <p:cNvPr id="8" name="Rectangle 7"/>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ban</a:t>
            </a: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3617657" y="5892644"/>
            <a:ext cx="3041217" cy="369332"/>
          </a:xfrm>
          <a:prstGeom prst="rect">
            <a:avLst/>
          </a:prstGeom>
        </p:spPr>
        <p:txBody>
          <a:bodyPr wrap="none">
            <a:spAutoFit/>
          </a:bodyPr>
          <a:lstStyle/>
          <a:p>
            <a:pPr lvl="2"/>
            <a:r>
              <a:rPr lang="en-US" i="1" dirty="0" err="1"/>
              <a:t>Bảng</a:t>
            </a:r>
            <a:r>
              <a:rPr lang="en-US" i="1" dirty="0"/>
              <a:t> </a:t>
            </a:r>
            <a:r>
              <a:rPr lang="en-US" i="1" dirty="0" err="1" smtClean="0"/>
              <a:t>sửa</a:t>
            </a:r>
            <a:r>
              <a:rPr lang="en-US" i="1" dirty="0" smtClean="0"/>
              <a:t> </a:t>
            </a:r>
            <a:r>
              <a:rPr lang="en-US" i="1" dirty="0" err="1"/>
              <a:t>phòng</a:t>
            </a:r>
            <a:r>
              <a:rPr lang="en-US" i="1" dirty="0"/>
              <a:t> ban</a:t>
            </a:r>
            <a:endParaRPr lang="en-US" i="1" dirty="0"/>
          </a:p>
        </p:txBody>
      </p:sp>
    </p:spTree>
    <p:extLst>
      <p:ext uri="{BB962C8B-B14F-4D97-AF65-F5344CB8AC3E}">
        <p14:creationId xmlns:p14="http://schemas.microsoft.com/office/powerpoint/2010/main" val="419018219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3"/>
          <a:stretch>
            <a:fillRect/>
          </a:stretch>
        </p:blipFill>
        <p:spPr>
          <a:xfrm>
            <a:off x="1664240" y="1682151"/>
            <a:ext cx="9591302" cy="4002657"/>
          </a:xfrm>
          <a:prstGeom prst="rect">
            <a:avLst/>
          </a:prstGeom>
          <a:ln>
            <a:solidFill>
              <a:schemeClr val="tx1"/>
            </a:solidFill>
            <a:prstDash val="solid"/>
          </a:ln>
        </p:spPr>
      </p:pic>
      <p:sp>
        <p:nvSpPr>
          <p:cNvPr id="9" name="Rectangle 8"/>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ban</a:t>
            </a: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4331114" y="5892644"/>
            <a:ext cx="3028586" cy="369332"/>
          </a:xfrm>
          <a:prstGeom prst="rect">
            <a:avLst/>
          </a:prstGeom>
        </p:spPr>
        <p:txBody>
          <a:bodyPr wrap="none">
            <a:spAutoFit/>
          </a:bodyPr>
          <a:lstStyle/>
          <a:p>
            <a:pPr lvl="2"/>
            <a:r>
              <a:rPr lang="en-US" i="1" dirty="0" err="1"/>
              <a:t>Bảng</a:t>
            </a:r>
            <a:r>
              <a:rPr lang="en-US" i="1" dirty="0"/>
              <a:t> </a:t>
            </a:r>
            <a:r>
              <a:rPr lang="en-US" i="1" dirty="0" err="1" smtClean="0"/>
              <a:t>xóa</a:t>
            </a:r>
            <a:r>
              <a:rPr lang="en-US" i="1" dirty="0" smtClean="0"/>
              <a:t> </a:t>
            </a:r>
            <a:r>
              <a:rPr lang="en-US" i="1" dirty="0" err="1" smtClean="0"/>
              <a:t>phòng</a:t>
            </a:r>
            <a:r>
              <a:rPr lang="en-US" i="1" dirty="0" smtClean="0"/>
              <a:t> </a:t>
            </a:r>
            <a:r>
              <a:rPr lang="en-US" i="1" dirty="0"/>
              <a:t>ban</a:t>
            </a:r>
            <a:endParaRPr lang="en-US" i="1" dirty="0"/>
          </a:p>
        </p:txBody>
      </p:sp>
    </p:spTree>
    <p:extLst>
      <p:ext uri="{BB962C8B-B14F-4D97-AF65-F5344CB8AC3E}">
        <p14:creationId xmlns:p14="http://schemas.microsoft.com/office/powerpoint/2010/main" val="21530985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81;p99"/>
          <p:cNvSpPr txBox="1">
            <a:spLocks noGrp="1"/>
          </p:cNvSpPr>
          <p:nvPr>
            <p:ph type="title" idx="4294967295"/>
          </p:nvPr>
        </p:nvSpPr>
        <p:spPr>
          <a:xfrm>
            <a:off x="2938187" y="730442"/>
            <a:ext cx="6186325"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NỘI DUNG THUYẾT TRÌNH</a:t>
            </a:r>
            <a:endParaRPr sz="2800" b="1" dirty="0">
              <a:latin typeface="Times New Roman" panose="02020603050405020304" pitchFamily="18" charset="0"/>
              <a:cs typeface="Times New Roman" panose="02020603050405020304" pitchFamily="18" charset="0"/>
            </a:endParaRPr>
          </a:p>
        </p:txBody>
      </p:sp>
      <p:cxnSp>
        <p:nvCxnSpPr>
          <p:cNvPr id="7" name="Google Shape;2182;p99"/>
          <p:cNvCxnSpPr/>
          <p:nvPr/>
        </p:nvCxnSpPr>
        <p:spPr>
          <a:xfrm>
            <a:off x="3184357" y="4372174"/>
            <a:ext cx="5847000" cy="0"/>
          </a:xfrm>
          <a:prstGeom prst="straightConnector1">
            <a:avLst/>
          </a:prstGeom>
          <a:noFill/>
          <a:ln w="19050" cap="flat" cmpd="sng">
            <a:solidFill>
              <a:schemeClr val="accent2"/>
            </a:solidFill>
            <a:prstDash val="solid"/>
            <a:round/>
            <a:headEnd type="none" w="med" len="med"/>
            <a:tailEnd type="none" w="med" len="med"/>
          </a:ln>
        </p:spPr>
      </p:cxnSp>
      <p:cxnSp>
        <p:nvCxnSpPr>
          <p:cNvPr id="8" name="Google Shape;2183;p99"/>
          <p:cNvCxnSpPr>
            <a:stCxn id="21" idx="4"/>
            <a:endCxn id="23" idx="0"/>
          </p:cNvCxnSpPr>
          <p:nvPr/>
        </p:nvCxnSpPr>
        <p:spPr>
          <a:xfrm>
            <a:off x="3182282" y="3800662"/>
            <a:ext cx="0" cy="459000"/>
          </a:xfrm>
          <a:prstGeom prst="straightConnector1">
            <a:avLst/>
          </a:prstGeom>
          <a:noFill/>
          <a:ln w="19050" cap="flat" cmpd="sng">
            <a:solidFill>
              <a:schemeClr val="accent2"/>
            </a:solidFill>
            <a:prstDash val="solid"/>
            <a:round/>
            <a:headEnd type="none" w="med" len="med"/>
            <a:tailEnd type="none" w="med" len="med"/>
          </a:ln>
        </p:spPr>
      </p:cxnSp>
      <p:sp>
        <p:nvSpPr>
          <p:cNvPr id="9" name="Google Shape;2186;p99"/>
          <p:cNvSpPr/>
          <p:nvPr/>
        </p:nvSpPr>
        <p:spPr>
          <a:xfrm>
            <a:off x="9228177" y="2695912"/>
            <a:ext cx="39733" cy="41601"/>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2187;p99"/>
          <p:cNvSpPr/>
          <p:nvPr/>
        </p:nvSpPr>
        <p:spPr>
          <a:xfrm>
            <a:off x="9080748" y="2649344"/>
            <a:ext cx="106153" cy="30606"/>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2188;p99"/>
          <p:cNvSpPr/>
          <p:nvPr/>
        </p:nvSpPr>
        <p:spPr>
          <a:xfrm>
            <a:off x="8429282" y="2616862"/>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9;p99"/>
          <p:cNvSpPr/>
          <p:nvPr/>
        </p:nvSpPr>
        <p:spPr>
          <a:xfrm>
            <a:off x="8511782" y="2699362"/>
            <a:ext cx="1018800" cy="1018800"/>
          </a:xfrm>
          <a:prstGeom prst="ellipse">
            <a:avLst/>
          </a:prstGeom>
          <a:solidFill>
            <a:srgbClr val="FE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0;p99"/>
          <p:cNvSpPr/>
          <p:nvPr/>
        </p:nvSpPr>
        <p:spPr>
          <a:xfrm>
            <a:off x="8912132" y="4259512"/>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1;p99"/>
          <p:cNvSpPr txBox="1"/>
          <p:nvPr/>
        </p:nvSpPr>
        <p:spPr>
          <a:xfrm>
            <a:off x="8078882" y="4670530"/>
            <a:ext cx="1884600"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lgn="ctr">
              <a:buNone/>
              <a:defRPr sz="2000" b="1">
                <a:solidFill>
                  <a:srgbClr val="FE8948"/>
                </a:solidFill>
                <a:latin typeface="Calibri" pitchFamily="34" charset="0"/>
                <a:ea typeface="Hammersmith One"/>
                <a:cs typeface="Calibri" pitchFamily="34" charset="0"/>
              </a:defRPr>
            </a:lvl1pPr>
          </a:lstStyle>
          <a:p>
            <a:r>
              <a:rPr lang="en" sz="2400" dirty="0">
                <a:solidFill>
                  <a:srgbClr val="FB5D43"/>
                </a:solidFill>
                <a:latin typeface="Times New Roman" panose="02020603050405020304" pitchFamily="18" charset="0"/>
                <a:cs typeface="Times New Roman" panose="02020603050405020304" pitchFamily="18" charset="0"/>
                <a:sym typeface="Hammersmith One"/>
              </a:rPr>
              <a:t>Hướng phát </a:t>
            </a:r>
          </a:p>
          <a:p>
            <a:r>
              <a:rPr lang="en-US" sz="2400" dirty="0">
                <a:solidFill>
                  <a:srgbClr val="FB5D43"/>
                </a:solidFill>
                <a:latin typeface="Times New Roman" panose="02020603050405020304" pitchFamily="18" charset="0"/>
                <a:cs typeface="Times New Roman" panose="02020603050405020304" pitchFamily="18" charset="0"/>
                <a:sym typeface="Hammersmith One"/>
              </a:rPr>
              <a:t>t</a:t>
            </a:r>
            <a:r>
              <a:rPr lang="en" sz="2400" dirty="0" smtClean="0">
                <a:solidFill>
                  <a:srgbClr val="FB5D43"/>
                </a:solidFill>
                <a:latin typeface="Times New Roman" panose="02020603050405020304" pitchFamily="18" charset="0"/>
                <a:cs typeface="Times New Roman" panose="02020603050405020304" pitchFamily="18" charset="0"/>
                <a:sym typeface="Hammersmith One"/>
              </a:rPr>
              <a:t>riển</a:t>
            </a:r>
            <a:endParaRPr sz="2400" dirty="0">
              <a:solidFill>
                <a:srgbClr val="FB5D43"/>
              </a:solidFill>
              <a:latin typeface="Times New Roman" panose="02020603050405020304" pitchFamily="18" charset="0"/>
              <a:cs typeface="Times New Roman" panose="02020603050405020304" pitchFamily="18" charset="0"/>
              <a:sym typeface="Hammersmith One"/>
            </a:endParaRPr>
          </a:p>
        </p:txBody>
      </p:sp>
      <p:sp>
        <p:nvSpPr>
          <p:cNvPr id="15" name="Google Shape;2193;p99"/>
          <p:cNvSpPr/>
          <p:nvPr/>
        </p:nvSpPr>
        <p:spPr>
          <a:xfrm>
            <a:off x="6482982" y="2616862"/>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94;p99"/>
          <p:cNvSpPr/>
          <p:nvPr/>
        </p:nvSpPr>
        <p:spPr>
          <a:xfrm>
            <a:off x="6558907" y="2700921"/>
            <a:ext cx="1018800" cy="1018800"/>
          </a:xfrm>
          <a:prstGeom prst="ellipse">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95;p99"/>
          <p:cNvSpPr/>
          <p:nvPr/>
        </p:nvSpPr>
        <p:spPr>
          <a:xfrm>
            <a:off x="6965832" y="4259512"/>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6;p99"/>
          <p:cNvSpPr txBox="1"/>
          <p:nvPr/>
        </p:nvSpPr>
        <p:spPr>
          <a:xfrm>
            <a:off x="6132581" y="4675021"/>
            <a:ext cx="1884600"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rgbClr val="FE8948"/>
                </a:solidFill>
                <a:latin typeface="Calibri" pitchFamily="34" charset="0"/>
                <a:ea typeface="Hammersmith One"/>
                <a:cs typeface="Calibri" pitchFamily="34" charset="0"/>
              </a:defRPr>
            </a:lvl1pPr>
          </a:lstStyle>
          <a:p>
            <a:r>
              <a:rPr lang="en" sz="2400" dirty="0">
                <a:solidFill>
                  <a:srgbClr val="903218"/>
                </a:solidFill>
                <a:latin typeface="Times New Roman" panose="02020603050405020304" pitchFamily="18" charset="0"/>
                <a:cs typeface="Times New Roman" panose="02020603050405020304" pitchFamily="18" charset="0"/>
                <a:sym typeface="Hammersmith One"/>
              </a:rPr>
              <a:t>Kết </a:t>
            </a:r>
            <a:r>
              <a:rPr lang="en" sz="2400" dirty="0" smtClean="0">
                <a:solidFill>
                  <a:srgbClr val="903218"/>
                </a:solidFill>
                <a:latin typeface="Times New Roman" panose="02020603050405020304" pitchFamily="18" charset="0"/>
                <a:cs typeface="Times New Roman" panose="02020603050405020304" pitchFamily="18" charset="0"/>
                <a:sym typeface="Hammersmith One"/>
              </a:rPr>
              <a:t>quả và</a:t>
            </a:r>
            <a:endParaRPr lang="en" sz="2400" dirty="0">
              <a:solidFill>
                <a:srgbClr val="903218"/>
              </a:solidFill>
              <a:latin typeface="Times New Roman" panose="02020603050405020304" pitchFamily="18" charset="0"/>
              <a:cs typeface="Times New Roman" panose="02020603050405020304" pitchFamily="18" charset="0"/>
              <a:sym typeface="Hammersmith One"/>
            </a:endParaRPr>
          </a:p>
          <a:p>
            <a:r>
              <a:rPr lang="en-US" sz="2400" dirty="0">
                <a:solidFill>
                  <a:srgbClr val="903218"/>
                </a:solidFill>
                <a:latin typeface="Times New Roman" panose="02020603050405020304" pitchFamily="18" charset="0"/>
                <a:cs typeface="Times New Roman" panose="02020603050405020304" pitchFamily="18" charset="0"/>
                <a:sym typeface="Hammersmith One"/>
              </a:rPr>
              <a:t>đ</a:t>
            </a:r>
            <a:r>
              <a:rPr lang="en" sz="2400" dirty="0" smtClean="0">
                <a:solidFill>
                  <a:srgbClr val="903218"/>
                </a:solidFill>
                <a:latin typeface="Times New Roman" panose="02020603050405020304" pitchFamily="18" charset="0"/>
                <a:cs typeface="Times New Roman" panose="02020603050405020304" pitchFamily="18" charset="0"/>
                <a:sym typeface="Hammersmith One"/>
              </a:rPr>
              <a:t>ánh </a:t>
            </a:r>
            <a:r>
              <a:rPr lang="en" sz="2400" dirty="0">
                <a:solidFill>
                  <a:srgbClr val="903218"/>
                </a:solidFill>
                <a:latin typeface="Times New Roman" panose="02020603050405020304" pitchFamily="18" charset="0"/>
                <a:cs typeface="Times New Roman" panose="02020603050405020304" pitchFamily="18" charset="0"/>
                <a:sym typeface="Hammersmith One"/>
              </a:rPr>
              <a:t>giá</a:t>
            </a:r>
            <a:endParaRPr sz="2400" dirty="0">
              <a:solidFill>
                <a:srgbClr val="903218"/>
              </a:solidFill>
              <a:latin typeface="Times New Roman" panose="02020603050405020304" pitchFamily="18" charset="0"/>
              <a:cs typeface="Times New Roman" panose="02020603050405020304" pitchFamily="18" charset="0"/>
              <a:sym typeface="Hammersmith One"/>
            </a:endParaRPr>
          </a:p>
        </p:txBody>
      </p:sp>
      <p:cxnSp>
        <p:nvCxnSpPr>
          <p:cNvPr id="19" name="Google Shape;2198;p99"/>
          <p:cNvCxnSpPr>
            <a:stCxn id="15" idx="4"/>
            <a:endCxn id="17" idx="0"/>
          </p:cNvCxnSpPr>
          <p:nvPr/>
        </p:nvCxnSpPr>
        <p:spPr>
          <a:xfrm>
            <a:off x="7074882" y="3800662"/>
            <a:ext cx="0" cy="459000"/>
          </a:xfrm>
          <a:prstGeom prst="straightConnector1">
            <a:avLst/>
          </a:prstGeom>
          <a:noFill/>
          <a:ln w="19050" cap="flat" cmpd="sng">
            <a:solidFill>
              <a:schemeClr val="accent2"/>
            </a:solidFill>
            <a:prstDash val="solid"/>
            <a:round/>
            <a:headEnd type="none" w="med" len="med"/>
            <a:tailEnd type="none" w="med" len="med"/>
          </a:ln>
        </p:spPr>
      </p:cxnSp>
      <p:sp>
        <p:nvSpPr>
          <p:cNvPr id="20" name="Google Shape;2199;p99"/>
          <p:cNvSpPr/>
          <p:nvPr/>
        </p:nvSpPr>
        <p:spPr>
          <a:xfrm>
            <a:off x="2941285" y="2700921"/>
            <a:ext cx="40497" cy="5991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2184;p99"/>
          <p:cNvSpPr/>
          <p:nvPr/>
        </p:nvSpPr>
        <p:spPr>
          <a:xfrm>
            <a:off x="2590382" y="2616862"/>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0;p99"/>
          <p:cNvSpPr/>
          <p:nvPr/>
        </p:nvSpPr>
        <p:spPr>
          <a:xfrm>
            <a:off x="2672882" y="2699362"/>
            <a:ext cx="1018800" cy="1018800"/>
          </a:xfrm>
          <a:prstGeom prst="ellipse">
            <a:avLst/>
          </a:prstGeom>
          <a:solidFill>
            <a:srgbClr val="906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5;p99"/>
          <p:cNvSpPr/>
          <p:nvPr/>
        </p:nvSpPr>
        <p:spPr>
          <a:xfrm>
            <a:off x="3073232" y="4259512"/>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3;p99"/>
          <p:cNvSpPr/>
          <p:nvPr/>
        </p:nvSpPr>
        <p:spPr>
          <a:xfrm>
            <a:off x="4673552" y="2706157"/>
            <a:ext cx="23998" cy="47954"/>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2204;p99"/>
          <p:cNvSpPr/>
          <p:nvPr/>
        </p:nvSpPr>
        <p:spPr>
          <a:xfrm>
            <a:off x="4536682" y="2616862"/>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05;p99"/>
          <p:cNvSpPr/>
          <p:nvPr/>
        </p:nvSpPr>
        <p:spPr>
          <a:xfrm>
            <a:off x="4619182" y="2699362"/>
            <a:ext cx="1018800" cy="1018800"/>
          </a:xfrm>
          <a:prstGeom prst="ellipse">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7" name="Google Shape;2206;p99"/>
          <p:cNvSpPr/>
          <p:nvPr/>
        </p:nvSpPr>
        <p:spPr>
          <a:xfrm>
            <a:off x="5019532" y="4259512"/>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7;p99"/>
          <p:cNvSpPr txBox="1"/>
          <p:nvPr/>
        </p:nvSpPr>
        <p:spPr>
          <a:xfrm>
            <a:off x="3980231" y="4683016"/>
            <a:ext cx="2296701"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69412"/>
                </a:solidFill>
                <a:latin typeface="Times New Roman" panose="02020603050405020304" pitchFamily="18" charset="0"/>
                <a:ea typeface="Hammersmith One"/>
                <a:cs typeface="Times New Roman" panose="02020603050405020304" pitchFamily="18" charset="0"/>
                <a:sym typeface="Hammersmith One"/>
              </a:rPr>
              <a:t>Thiết kế </a:t>
            </a:r>
          </a:p>
          <a:p>
            <a:pPr marL="0" lvl="0" indent="0" algn="ctr" rtl="0">
              <a:spcBef>
                <a:spcPts val="0"/>
              </a:spcBef>
              <a:spcAft>
                <a:spcPts val="0"/>
              </a:spcAft>
              <a:buNone/>
            </a:pPr>
            <a:r>
              <a:rPr lang="en-US" sz="2400" b="1" dirty="0" smtClean="0">
                <a:solidFill>
                  <a:srgbClr val="F69412"/>
                </a:solidFill>
                <a:latin typeface="Times New Roman" panose="02020603050405020304" pitchFamily="18" charset="0"/>
                <a:ea typeface="Hammersmith One"/>
                <a:cs typeface="Times New Roman" panose="02020603050405020304" pitchFamily="18" charset="0"/>
                <a:sym typeface="Hammersmith One"/>
              </a:rPr>
              <a:t>P</a:t>
            </a:r>
            <a:r>
              <a:rPr lang="en" sz="2400" b="1" dirty="0" smtClean="0">
                <a:solidFill>
                  <a:srgbClr val="F69412"/>
                </a:solidFill>
                <a:latin typeface="Times New Roman" panose="02020603050405020304" pitchFamily="18" charset="0"/>
                <a:ea typeface="Hammersmith One"/>
                <a:cs typeface="Times New Roman" panose="02020603050405020304" pitchFamily="18" charset="0"/>
                <a:sym typeface="Hammersmith One"/>
              </a:rPr>
              <a:t>hần mềm</a:t>
            </a:r>
            <a:endParaRPr lang="en" sz="2400" b="1" dirty="0">
              <a:solidFill>
                <a:srgbClr val="F69412"/>
              </a:solidFill>
              <a:latin typeface="Times New Roman" panose="02020603050405020304" pitchFamily="18" charset="0"/>
              <a:ea typeface="Hammersmith One"/>
              <a:cs typeface="Times New Roman" panose="02020603050405020304" pitchFamily="18" charset="0"/>
              <a:sym typeface="Hammersmith One"/>
            </a:endParaRPr>
          </a:p>
        </p:txBody>
      </p:sp>
      <p:cxnSp>
        <p:nvCxnSpPr>
          <p:cNvPr id="29" name="Google Shape;2209;p99"/>
          <p:cNvCxnSpPr>
            <a:stCxn id="25" idx="4"/>
            <a:endCxn id="27" idx="0"/>
          </p:cNvCxnSpPr>
          <p:nvPr/>
        </p:nvCxnSpPr>
        <p:spPr>
          <a:xfrm>
            <a:off x="5128582" y="3800662"/>
            <a:ext cx="0" cy="459000"/>
          </a:xfrm>
          <a:prstGeom prst="straightConnector1">
            <a:avLst/>
          </a:prstGeom>
          <a:noFill/>
          <a:ln w="19050" cap="flat" cmpd="sng">
            <a:solidFill>
              <a:schemeClr val="accent2"/>
            </a:solidFill>
            <a:prstDash val="solid"/>
            <a:round/>
            <a:headEnd type="none" w="med" len="med"/>
            <a:tailEnd type="none" w="med" len="med"/>
          </a:ln>
        </p:spPr>
      </p:cxnSp>
      <p:cxnSp>
        <p:nvCxnSpPr>
          <p:cNvPr id="30" name="Google Shape;2210;p99"/>
          <p:cNvCxnSpPr/>
          <p:nvPr/>
        </p:nvCxnSpPr>
        <p:spPr>
          <a:xfrm>
            <a:off x="9021182" y="3800662"/>
            <a:ext cx="0" cy="459000"/>
          </a:xfrm>
          <a:prstGeom prst="straightConnector1">
            <a:avLst/>
          </a:prstGeom>
          <a:noFill/>
          <a:ln w="19050" cap="flat" cmpd="sng">
            <a:solidFill>
              <a:schemeClr val="accent2"/>
            </a:solidFill>
            <a:prstDash val="solid"/>
            <a:round/>
            <a:headEnd type="none" w="med" len="med"/>
            <a:tailEnd type="none" w="med" len="med"/>
          </a:ln>
        </p:spPr>
      </p:cxnSp>
      <p:sp>
        <p:nvSpPr>
          <p:cNvPr id="31" name="Google Shape;2212;p99"/>
          <p:cNvSpPr/>
          <p:nvPr/>
        </p:nvSpPr>
        <p:spPr>
          <a:xfrm>
            <a:off x="2997253" y="3022446"/>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13;p99"/>
          <p:cNvSpPr/>
          <p:nvPr/>
        </p:nvSpPr>
        <p:spPr>
          <a:xfrm>
            <a:off x="8834303" y="3038600"/>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214;p99"/>
          <p:cNvGrpSpPr/>
          <p:nvPr/>
        </p:nvGrpSpPr>
        <p:grpSpPr>
          <a:xfrm>
            <a:off x="5019532" y="3005191"/>
            <a:ext cx="272686" cy="373766"/>
            <a:chOff x="-38275925" y="1946600"/>
            <a:chExt cx="231600" cy="317450"/>
          </a:xfrm>
        </p:grpSpPr>
        <p:sp>
          <p:nvSpPr>
            <p:cNvPr id="34" name="Google Shape;2215;p99"/>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16;p99"/>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211;p99"/>
          <p:cNvSpPr/>
          <p:nvPr/>
        </p:nvSpPr>
        <p:spPr>
          <a:xfrm>
            <a:off x="6884761" y="3008418"/>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01;p99"/>
          <p:cNvSpPr txBox="1"/>
          <p:nvPr/>
        </p:nvSpPr>
        <p:spPr>
          <a:xfrm>
            <a:off x="2127718" y="4664223"/>
            <a:ext cx="2109125"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rgbClr val="FE8948"/>
                </a:solidFill>
                <a:latin typeface="Calibri" pitchFamily="34" charset="0"/>
                <a:ea typeface="Hammersmith One"/>
                <a:cs typeface="Calibri" pitchFamily="34" charset="0"/>
              </a:defRPr>
            </a:lvl1pPr>
          </a:lstStyle>
          <a:p>
            <a:r>
              <a:rPr lang="en-US" sz="2400" dirty="0" err="1" smtClean="0">
                <a:solidFill>
                  <a:srgbClr val="7030A0"/>
                </a:solidFill>
                <a:latin typeface="Times New Roman" panose="02020603050405020304" pitchFamily="18" charset="0"/>
                <a:cs typeface="Times New Roman" panose="02020603050405020304" pitchFamily="18" charset="0"/>
                <a:sym typeface="Hammersmith One"/>
              </a:rPr>
              <a:t>Giới</a:t>
            </a:r>
            <a:r>
              <a:rPr lang="en-US" sz="2400" dirty="0" smtClean="0">
                <a:solidFill>
                  <a:srgbClr val="7030A0"/>
                </a:solidFill>
                <a:latin typeface="Times New Roman" panose="02020603050405020304" pitchFamily="18" charset="0"/>
                <a:cs typeface="Times New Roman" panose="02020603050405020304" pitchFamily="18" charset="0"/>
                <a:sym typeface="Hammersmith One"/>
              </a:rPr>
              <a:t> </a:t>
            </a:r>
            <a:r>
              <a:rPr lang="en-US" sz="2400" dirty="0" err="1" smtClean="0">
                <a:solidFill>
                  <a:srgbClr val="7030A0"/>
                </a:solidFill>
                <a:latin typeface="Times New Roman" panose="02020603050405020304" pitchFamily="18" charset="0"/>
                <a:cs typeface="Times New Roman" panose="02020603050405020304" pitchFamily="18" charset="0"/>
                <a:sym typeface="Hammersmith One"/>
              </a:rPr>
              <a:t>thiệu</a:t>
            </a:r>
            <a:r>
              <a:rPr lang="en-US" sz="2400" dirty="0" smtClean="0">
                <a:solidFill>
                  <a:srgbClr val="7030A0"/>
                </a:solidFill>
                <a:latin typeface="Times New Roman" panose="02020603050405020304" pitchFamily="18" charset="0"/>
                <a:cs typeface="Times New Roman" panose="02020603050405020304" pitchFamily="18" charset="0"/>
                <a:sym typeface="Hammersmith One"/>
              </a:rPr>
              <a:t> </a:t>
            </a:r>
            <a:r>
              <a:rPr lang="en-US" sz="2400" dirty="0" err="1" smtClean="0">
                <a:solidFill>
                  <a:srgbClr val="7030A0"/>
                </a:solidFill>
                <a:latin typeface="Times New Roman" panose="02020603050405020304" pitchFamily="18" charset="0"/>
                <a:cs typeface="Times New Roman" panose="02020603050405020304" pitchFamily="18" charset="0"/>
                <a:sym typeface="Hammersmith One"/>
              </a:rPr>
              <a:t>đề</a:t>
            </a:r>
            <a:r>
              <a:rPr lang="en-US" sz="2400" dirty="0" smtClean="0">
                <a:solidFill>
                  <a:srgbClr val="7030A0"/>
                </a:solidFill>
                <a:latin typeface="Times New Roman" panose="02020603050405020304" pitchFamily="18" charset="0"/>
                <a:cs typeface="Times New Roman" panose="02020603050405020304" pitchFamily="18" charset="0"/>
                <a:sym typeface="Hammersmith One"/>
              </a:rPr>
              <a:t> </a:t>
            </a:r>
            <a:r>
              <a:rPr lang="en-US" sz="2400" dirty="0" err="1" smtClean="0">
                <a:solidFill>
                  <a:srgbClr val="7030A0"/>
                </a:solidFill>
                <a:latin typeface="Times New Roman" panose="02020603050405020304" pitchFamily="18" charset="0"/>
                <a:cs typeface="Times New Roman" panose="02020603050405020304" pitchFamily="18" charset="0"/>
                <a:sym typeface="Hammersmith One"/>
              </a:rPr>
              <a:t>tài</a:t>
            </a:r>
            <a:endParaRPr lang="en" sz="2400" dirty="0">
              <a:solidFill>
                <a:srgbClr val="7030A0"/>
              </a:solidFill>
              <a:latin typeface="Times New Roman" panose="02020603050405020304" pitchFamily="18" charset="0"/>
              <a:cs typeface="Times New Roman" panose="02020603050405020304" pitchFamily="18" charset="0"/>
              <a:sym typeface="Hammersmith One"/>
            </a:endParaRPr>
          </a:p>
        </p:txBody>
      </p:sp>
      <p:pic>
        <p:nvPicPr>
          <p:cNvPr id="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127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8" grpId="0"/>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3"/>
          <a:stretch>
            <a:fillRect/>
          </a:stretch>
        </p:blipFill>
        <p:spPr>
          <a:xfrm>
            <a:off x="1339867" y="1708031"/>
            <a:ext cx="9563921" cy="4261448"/>
          </a:xfrm>
          <a:prstGeom prst="rect">
            <a:avLst/>
          </a:prstGeom>
          <a:ln>
            <a:solidFill>
              <a:schemeClr val="tx1"/>
            </a:solidFill>
            <a:prstDash val="solid"/>
          </a:ln>
        </p:spPr>
      </p:pic>
      <p:sp>
        <p:nvSpPr>
          <p:cNvPr id="8" name="Rectangle 7"/>
          <p:cNvSpPr/>
          <p:nvPr/>
        </p:nvSpPr>
        <p:spPr>
          <a:xfrm>
            <a:off x="2317079" y="1057659"/>
            <a:ext cx="3243361"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ban</a:t>
            </a: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3709220" y="6082425"/>
            <a:ext cx="3512500" cy="369332"/>
          </a:xfrm>
          <a:prstGeom prst="rect">
            <a:avLst/>
          </a:prstGeom>
        </p:spPr>
        <p:txBody>
          <a:bodyPr wrap="none">
            <a:spAutoFit/>
          </a:bodyPr>
          <a:lstStyle/>
          <a:p>
            <a:pPr lvl="2"/>
            <a:r>
              <a:rPr lang="en-US" i="1" dirty="0" err="1"/>
              <a:t>Bảng</a:t>
            </a:r>
            <a:r>
              <a:rPr lang="en-US" i="1" dirty="0"/>
              <a:t> </a:t>
            </a:r>
            <a:r>
              <a:rPr lang="en-US" i="1" dirty="0" err="1" smtClean="0"/>
              <a:t>tìm</a:t>
            </a:r>
            <a:r>
              <a:rPr lang="en-US" i="1" dirty="0" smtClean="0"/>
              <a:t> </a:t>
            </a:r>
            <a:r>
              <a:rPr lang="en-US" i="1" dirty="0" err="1" smtClean="0"/>
              <a:t>kiếm</a:t>
            </a:r>
            <a:r>
              <a:rPr lang="en-US" i="1" dirty="0" smtClean="0"/>
              <a:t> </a:t>
            </a:r>
            <a:r>
              <a:rPr lang="en-US" i="1" dirty="0" err="1" smtClean="0"/>
              <a:t>phòng</a:t>
            </a:r>
            <a:r>
              <a:rPr lang="en-US" i="1" dirty="0" smtClean="0"/>
              <a:t> </a:t>
            </a:r>
            <a:r>
              <a:rPr lang="en-US" i="1" dirty="0"/>
              <a:t>ban</a:t>
            </a:r>
            <a:endParaRPr lang="en-US" i="1" dirty="0"/>
          </a:p>
        </p:txBody>
      </p:sp>
    </p:spTree>
    <p:extLst>
      <p:ext uri="{BB962C8B-B14F-4D97-AF65-F5344CB8AC3E}">
        <p14:creationId xmlns:p14="http://schemas.microsoft.com/office/powerpoint/2010/main" val="83915508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749809"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KẾT QUẢ VÀ ĐÁNH GIÁ</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360726" y="1661140"/>
            <a:ext cx="1588226" cy="10499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ĐÁNH GIÁ</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3521257" y="1977007"/>
            <a:ext cx="1863506"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ƯU ĐIỂM</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571757" y="1977007"/>
            <a:ext cx="1863506" cy="411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NHƯỢC ĐIỂM</a:t>
            </a:r>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H="1">
            <a:off x="6990825" y="1661140"/>
            <a:ext cx="8627" cy="3925019"/>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2031038" y="2788608"/>
            <a:ext cx="4968414" cy="2554545"/>
          </a:xfrm>
          <a:prstGeom prst="rect">
            <a:avLst/>
          </a:prstGeom>
          <a:noFill/>
        </p:spPr>
        <p:txBody>
          <a:bodyPr wrap="square" rtlCol="0">
            <a:spAutoFit/>
          </a:bodyPr>
          <a:lstStyle/>
          <a:p>
            <a:r>
              <a:rPr lang="en-US" sz="2000" dirty="0" smtClean="0"/>
              <a:t>HT </a:t>
            </a:r>
            <a:r>
              <a:rPr lang="en-US" sz="2000" dirty="0" err="1"/>
              <a:t>quản</a:t>
            </a:r>
            <a:r>
              <a:rPr lang="en-US" sz="2000" dirty="0"/>
              <a:t> </a:t>
            </a:r>
            <a:r>
              <a:rPr lang="en-US" sz="2000" dirty="0" err="1"/>
              <a:t>lý</a:t>
            </a:r>
            <a:r>
              <a:rPr lang="en-US" sz="2000" dirty="0"/>
              <a:t> </a:t>
            </a:r>
            <a:r>
              <a:rPr lang="en-US" sz="2000" dirty="0" err="1"/>
              <a:t>nhân</a:t>
            </a:r>
            <a:r>
              <a:rPr lang="en-US" sz="2000" dirty="0"/>
              <a:t> </a:t>
            </a:r>
            <a:r>
              <a:rPr lang="en-US" sz="2000" dirty="0" err="1"/>
              <a:t>sự</a:t>
            </a:r>
            <a:r>
              <a:rPr lang="en-US" sz="2000" dirty="0"/>
              <a:t> </a:t>
            </a:r>
            <a:r>
              <a:rPr lang="en-US" sz="2000" dirty="0" err="1"/>
              <a:t>trên</a:t>
            </a:r>
            <a:r>
              <a:rPr lang="en-US" sz="2000" dirty="0"/>
              <a:t> </a:t>
            </a:r>
            <a:r>
              <a:rPr lang="en-US" sz="2000" dirty="0" err="1"/>
              <a:t>được</a:t>
            </a:r>
            <a:r>
              <a:rPr lang="en-US" sz="2000" dirty="0"/>
              <a:t> </a:t>
            </a:r>
            <a:r>
              <a:rPr lang="en-US" sz="2000" dirty="0" err="1"/>
              <a:t>phân</a:t>
            </a:r>
            <a:r>
              <a:rPr lang="en-US" sz="2000" dirty="0"/>
              <a:t> </a:t>
            </a:r>
            <a:r>
              <a:rPr lang="en-US" sz="2000" dirty="0" err="1"/>
              <a:t>tích</a:t>
            </a:r>
            <a:r>
              <a:rPr lang="en-US" sz="2000" dirty="0"/>
              <a:t> </a:t>
            </a:r>
            <a:r>
              <a:rPr lang="en-US" sz="2000" dirty="0" err="1"/>
              <a:t>thiết</a:t>
            </a:r>
            <a:r>
              <a:rPr lang="en-US" sz="2000" dirty="0"/>
              <a:t> </a:t>
            </a:r>
            <a:r>
              <a:rPr lang="en-US" sz="2000" dirty="0" err="1"/>
              <a:t>kế</a:t>
            </a:r>
            <a:r>
              <a:rPr lang="en-US" sz="2000" dirty="0"/>
              <a:t> </a:t>
            </a:r>
            <a:r>
              <a:rPr lang="en-US" sz="2000" dirty="0" err="1"/>
              <a:t>theo</a:t>
            </a:r>
            <a:r>
              <a:rPr lang="en-US" sz="2000" dirty="0"/>
              <a:t> </a:t>
            </a:r>
            <a:r>
              <a:rPr lang="en-US" sz="2000" dirty="0" err="1"/>
              <a:t>quy</a:t>
            </a:r>
            <a:r>
              <a:rPr lang="en-US" sz="2000" dirty="0"/>
              <a:t> </a:t>
            </a:r>
            <a:r>
              <a:rPr lang="en-US" sz="2000" dirty="0" err="1"/>
              <a:t>trình</a:t>
            </a:r>
            <a:r>
              <a:rPr lang="en-US" sz="2000" dirty="0"/>
              <a:t> </a:t>
            </a:r>
            <a:r>
              <a:rPr lang="en-US" sz="2000" dirty="0" err="1"/>
              <a:t>phân</a:t>
            </a:r>
            <a:r>
              <a:rPr lang="en-US" sz="2000" dirty="0"/>
              <a:t> </a:t>
            </a:r>
            <a:r>
              <a:rPr lang="en-US" sz="2000" dirty="0" err="1"/>
              <a:t>tích</a:t>
            </a:r>
            <a:r>
              <a:rPr lang="en-US" sz="2000" dirty="0"/>
              <a:t> </a:t>
            </a:r>
            <a:r>
              <a:rPr lang="en-US" sz="2000" dirty="0" err="1"/>
              <a:t>thiết</a:t>
            </a:r>
            <a:r>
              <a:rPr lang="en-US" sz="2000" dirty="0"/>
              <a:t> </a:t>
            </a:r>
            <a:r>
              <a:rPr lang="en-US" sz="2000" dirty="0" err="1"/>
              <a:t>kế</a:t>
            </a:r>
            <a:r>
              <a:rPr lang="en-US" sz="2000" dirty="0"/>
              <a:t> </a:t>
            </a:r>
            <a:r>
              <a:rPr lang="en-US" sz="2000" dirty="0" err="1"/>
              <a:t>hướng</a:t>
            </a:r>
            <a:r>
              <a:rPr lang="en-US" sz="2000" dirty="0"/>
              <a:t> </a:t>
            </a:r>
            <a:r>
              <a:rPr lang="en-US" sz="2000" dirty="0" err="1"/>
              <a:t>đối</a:t>
            </a:r>
            <a:r>
              <a:rPr lang="en-US" sz="2000" dirty="0"/>
              <a:t> </a:t>
            </a:r>
            <a:r>
              <a:rPr lang="en-US" sz="2000" dirty="0" err="1"/>
              <a:t>tượng</a:t>
            </a:r>
            <a:r>
              <a:rPr lang="en-US" sz="2000" dirty="0"/>
              <a:t> UML </a:t>
            </a:r>
            <a:r>
              <a:rPr lang="en-US" sz="2000" dirty="0" err="1"/>
              <a:t>về</a:t>
            </a:r>
            <a:r>
              <a:rPr lang="en-US" sz="2000" dirty="0"/>
              <a:t> </a:t>
            </a:r>
            <a:r>
              <a:rPr lang="en-US" sz="2000" dirty="0" err="1"/>
              <a:t>cơ</a:t>
            </a:r>
            <a:r>
              <a:rPr lang="en-US" sz="2000" dirty="0"/>
              <a:t> </a:t>
            </a:r>
            <a:r>
              <a:rPr lang="en-US" sz="2000" dirty="0" err="1"/>
              <a:t>bản</a:t>
            </a:r>
            <a:r>
              <a:rPr lang="en-US" sz="2000" dirty="0"/>
              <a:t> </a:t>
            </a:r>
            <a:r>
              <a:rPr lang="en-US" sz="2000" dirty="0" err="1"/>
              <a:t>hệ</a:t>
            </a:r>
            <a:r>
              <a:rPr lang="en-US" sz="2000" dirty="0"/>
              <a:t> </a:t>
            </a:r>
            <a:r>
              <a:rPr lang="en-US" sz="2000" dirty="0" err="1"/>
              <a:t>thống</a:t>
            </a:r>
            <a:r>
              <a:rPr lang="en-US" sz="2000" dirty="0"/>
              <a:t> </a:t>
            </a:r>
            <a:r>
              <a:rPr lang="en-US" sz="2000" dirty="0" err="1"/>
              <a:t>đã</a:t>
            </a:r>
            <a:r>
              <a:rPr lang="en-US" sz="2000" dirty="0"/>
              <a:t> </a:t>
            </a:r>
            <a:r>
              <a:rPr lang="en-US" sz="2000" dirty="0" err="1"/>
              <a:t>đáp</a:t>
            </a:r>
            <a:r>
              <a:rPr lang="en-US" sz="2000" dirty="0"/>
              <a:t> </a:t>
            </a:r>
            <a:r>
              <a:rPr lang="en-US" sz="2000" dirty="0" err="1"/>
              <a:t>ứng</a:t>
            </a:r>
            <a:r>
              <a:rPr lang="en-US" sz="2000" dirty="0"/>
              <a:t> </a:t>
            </a:r>
            <a:r>
              <a:rPr lang="en-US" sz="2000" dirty="0" err="1"/>
              <a:t>được</a:t>
            </a:r>
            <a:r>
              <a:rPr lang="en-US" sz="2000" dirty="0"/>
              <a:t> </a:t>
            </a:r>
            <a:r>
              <a:rPr lang="en-US" sz="2000" dirty="0" err="1"/>
              <a:t>phần</a:t>
            </a:r>
            <a:r>
              <a:rPr lang="en-US" sz="2000" dirty="0"/>
              <a:t> </a:t>
            </a:r>
            <a:r>
              <a:rPr lang="en-US" sz="2000" dirty="0" err="1"/>
              <a:t>nào</a:t>
            </a:r>
            <a:r>
              <a:rPr lang="en-US" sz="2000" dirty="0"/>
              <a:t> </a:t>
            </a:r>
            <a:r>
              <a:rPr lang="en-US" sz="2000" dirty="0" err="1"/>
              <a:t>nhu</a:t>
            </a:r>
            <a:r>
              <a:rPr lang="en-US" sz="2000" dirty="0"/>
              <a:t> </a:t>
            </a:r>
            <a:r>
              <a:rPr lang="en-US" sz="2000" dirty="0" err="1"/>
              <a:t>cần</a:t>
            </a:r>
            <a:r>
              <a:rPr lang="en-US" sz="2000" dirty="0"/>
              <a:t> </a:t>
            </a:r>
            <a:r>
              <a:rPr lang="en-US" sz="2000" dirty="0" err="1"/>
              <a:t>quản</a:t>
            </a:r>
            <a:r>
              <a:rPr lang="en-US" sz="2000" dirty="0"/>
              <a:t> </a:t>
            </a:r>
            <a:r>
              <a:rPr lang="en-US" sz="2000" dirty="0" err="1"/>
              <a:t>lý</a:t>
            </a:r>
            <a:r>
              <a:rPr lang="en-US" sz="2000" dirty="0"/>
              <a:t> </a:t>
            </a:r>
            <a:r>
              <a:rPr lang="en-US" sz="2000" dirty="0" err="1"/>
              <a:t>cán</a:t>
            </a:r>
            <a:r>
              <a:rPr lang="en-US" sz="2000" dirty="0"/>
              <a:t> </a:t>
            </a:r>
            <a:r>
              <a:rPr lang="en-US" sz="2000" dirty="0" err="1"/>
              <a:t>bộ</a:t>
            </a:r>
            <a:r>
              <a:rPr lang="en-US" sz="2000" dirty="0"/>
              <a:t> </a:t>
            </a:r>
            <a:r>
              <a:rPr lang="en-US" sz="2000" dirty="0" err="1"/>
              <a:t>của</a:t>
            </a:r>
            <a:r>
              <a:rPr lang="en-US" sz="2000" dirty="0"/>
              <a:t> </a:t>
            </a:r>
            <a:r>
              <a:rPr lang="en-US" sz="2000" dirty="0" err="1"/>
              <a:t>Công</a:t>
            </a:r>
            <a:r>
              <a:rPr lang="en-US" sz="2000" dirty="0"/>
              <a:t> ty </a:t>
            </a:r>
            <a:r>
              <a:rPr lang="en-US" sz="2000" dirty="0" err="1"/>
              <a:t>như</a:t>
            </a:r>
            <a:r>
              <a:rPr lang="en-US" sz="2000" dirty="0"/>
              <a:t> </a:t>
            </a:r>
            <a:r>
              <a:rPr lang="en-US" sz="2000" dirty="0" err="1"/>
              <a:t>thuận</a:t>
            </a:r>
            <a:r>
              <a:rPr lang="en-US" sz="2000" dirty="0"/>
              <a:t> </a:t>
            </a:r>
            <a:r>
              <a:rPr lang="en-US" sz="2000" dirty="0" err="1"/>
              <a:t>tiện</a:t>
            </a:r>
            <a:r>
              <a:rPr lang="en-US" sz="2000" dirty="0"/>
              <a:t> </a:t>
            </a:r>
            <a:r>
              <a:rPr lang="en-US" sz="2000" dirty="0" err="1"/>
              <a:t>trong</a:t>
            </a:r>
            <a:r>
              <a:rPr lang="en-US" sz="2000" dirty="0"/>
              <a:t> </a:t>
            </a:r>
            <a:r>
              <a:rPr lang="en-US" sz="2000" dirty="0" err="1"/>
              <a:t>nhập</a:t>
            </a:r>
            <a:r>
              <a:rPr lang="en-US" sz="2000" dirty="0"/>
              <a:t> </a:t>
            </a:r>
            <a:r>
              <a:rPr lang="en-US" sz="2000" dirty="0" err="1"/>
              <a:t>liệu</a:t>
            </a:r>
            <a:r>
              <a:rPr lang="en-US" sz="2000" dirty="0"/>
              <a:t>, </a:t>
            </a:r>
            <a:r>
              <a:rPr lang="en-US" sz="2000" dirty="0" err="1"/>
              <a:t>lưu</a:t>
            </a:r>
            <a:r>
              <a:rPr lang="en-US" sz="2000" dirty="0"/>
              <a:t> </a:t>
            </a:r>
            <a:r>
              <a:rPr lang="en-US" sz="2000" dirty="0" err="1"/>
              <a:t>trữ</a:t>
            </a:r>
            <a:r>
              <a:rPr lang="en-US" sz="2000" dirty="0"/>
              <a:t> </a:t>
            </a:r>
            <a:r>
              <a:rPr lang="en-US" sz="2000" dirty="0" err="1"/>
              <a:t>thông</a:t>
            </a:r>
            <a:r>
              <a:rPr lang="en-US" sz="2000" dirty="0"/>
              <a:t> tin, </a:t>
            </a:r>
            <a:r>
              <a:rPr lang="en-US" sz="2000" dirty="0" err="1"/>
              <a:t>tính</a:t>
            </a:r>
            <a:r>
              <a:rPr lang="en-US" sz="2000" dirty="0"/>
              <a:t> </a:t>
            </a:r>
            <a:r>
              <a:rPr lang="en-US" sz="2000" dirty="0" err="1"/>
              <a:t>lương</a:t>
            </a:r>
            <a:r>
              <a:rPr lang="en-US" sz="2000" dirty="0"/>
              <a:t> </a:t>
            </a:r>
            <a:r>
              <a:rPr lang="en-US" sz="2000" dirty="0" err="1"/>
              <a:t>lập</a:t>
            </a:r>
            <a:r>
              <a:rPr lang="en-US" sz="2000" dirty="0"/>
              <a:t> </a:t>
            </a:r>
            <a:r>
              <a:rPr lang="en-US" sz="2000" dirty="0" err="1"/>
              <a:t>báo</a:t>
            </a:r>
            <a:r>
              <a:rPr lang="en-US" sz="2000" dirty="0"/>
              <a:t> </a:t>
            </a:r>
            <a:r>
              <a:rPr lang="en-US" sz="2000" dirty="0" err="1"/>
              <a:t>cáo</a:t>
            </a:r>
            <a:r>
              <a:rPr lang="en-US" sz="2000" dirty="0"/>
              <a:t> </a:t>
            </a:r>
            <a:r>
              <a:rPr lang="en-US" sz="2000" dirty="0" err="1"/>
              <a:t>cho</a:t>
            </a:r>
            <a:r>
              <a:rPr lang="en-US" sz="2000" dirty="0"/>
              <a:t> </a:t>
            </a:r>
            <a:r>
              <a:rPr lang="en-US" sz="2000" dirty="0" err="1"/>
              <a:t>nhu</a:t>
            </a:r>
            <a:r>
              <a:rPr lang="en-US" sz="2000" dirty="0"/>
              <a:t> </a:t>
            </a:r>
            <a:r>
              <a:rPr lang="en-US" sz="2000" dirty="0" err="1"/>
              <a:t>cầu</a:t>
            </a:r>
            <a:r>
              <a:rPr lang="en-US" sz="2000" dirty="0"/>
              <a:t> </a:t>
            </a:r>
            <a:r>
              <a:rPr lang="en-US" sz="2000" dirty="0" err="1"/>
              <a:t>quản</a:t>
            </a:r>
            <a:r>
              <a:rPr lang="en-US" sz="2000" dirty="0"/>
              <a:t> </a:t>
            </a:r>
            <a:r>
              <a:rPr lang="en-US" sz="2000" dirty="0" err="1"/>
              <a:t>lý</a:t>
            </a:r>
            <a:r>
              <a:rPr lang="en-US" sz="2000" dirty="0"/>
              <a:t>. </a:t>
            </a:r>
            <a:r>
              <a:rPr lang="en-US" sz="2000" dirty="0" err="1"/>
              <a:t>Giao</a:t>
            </a:r>
            <a:r>
              <a:rPr lang="en-US" sz="2000" dirty="0"/>
              <a:t> </a:t>
            </a:r>
            <a:r>
              <a:rPr lang="en-US" sz="2000" dirty="0" err="1"/>
              <a:t>diện</a:t>
            </a:r>
            <a:r>
              <a:rPr lang="en-US" sz="2000" dirty="0"/>
              <a:t> </a:t>
            </a:r>
            <a:r>
              <a:rPr lang="en-US" sz="2000" dirty="0" err="1"/>
              <a:t>quản</a:t>
            </a:r>
            <a:r>
              <a:rPr lang="en-US" sz="2000" dirty="0"/>
              <a:t> </a:t>
            </a:r>
            <a:r>
              <a:rPr lang="en-US" sz="2000" dirty="0" err="1"/>
              <a:t>lý</a:t>
            </a:r>
            <a:r>
              <a:rPr lang="en-US" sz="2000" dirty="0"/>
              <a:t> </a:t>
            </a:r>
            <a:r>
              <a:rPr lang="en-US" sz="2000" dirty="0" err="1"/>
              <a:t>đơn</a:t>
            </a:r>
            <a:r>
              <a:rPr lang="en-US" sz="2000" dirty="0"/>
              <a:t> </a:t>
            </a:r>
            <a:r>
              <a:rPr lang="en-US" sz="2000" dirty="0" err="1"/>
              <a:t>giản</a:t>
            </a:r>
            <a:r>
              <a:rPr lang="en-US" sz="2000" dirty="0"/>
              <a:t>, </a:t>
            </a:r>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sử</a:t>
            </a:r>
            <a:r>
              <a:rPr lang="en-US" sz="2000" dirty="0"/>
              <a:t> </a:t>
            </a:r>
            <a:r>
              <a:rPr lang="en-US" sz="2000" dirty="0" err="1"/>
              <a:t>dụng</a:t>
            </a:r>
            <a:r>
              <a:rPr lang="en-US" sz="2000" dirty="0"/>
              <a:t>. </a:t>
            </a:r>
          </a:p>
        </p:txBody>
      </p:sp>
      <p:sp>
        <p:nvSpPr>
          <p:cNvPr id="12" name="TextBox 11"/>
          <p:cNvSpPr txBox="1"/>
          <p:nvPr/>
        </p:nvSpPr>
        <p:spPr>
          <a:xfrm>
            <a:off x="7175257" y="2700016"/>
            <a:ext cx="4880518" cy="2862322"/>
          </a:xfrm>
          <a:prstGeom prst="rect">
            <a:avLst/>
          </a:prstGeom>
          <a:noFill/>
        </p:spPr>
        <p:txBody>
          <a:bodyPr wrap="square" rtlCol="0">
            <a:spAutoFit/>
          </a:bodyPr>
          <a:lstStyle/>
          <a:p>
            <a:r>
              <a:rPr lang="en-US" sz="2000" dirty="0" err="1"/>
              <a:t>Tuy</a:t>
            </a:r>
            <a:r>
              <a:rPr lang="en-US" sz="2000" dirty="0"/>
              <a:t> </a:t>
            </a:r>
            <a:r>
              <a:rPr lang="en-US" sz="2000" dirty="0" err="1"/>
              <a:t>nhiên</a:t>
            </a:r>
            <a:r>
              <a:rPr lang="en-US" sz="2000" dirty="0"/>
              <a:t>, </a:t>
            </a:r>
            <a:r>
              <a:rPr lang="en-US" sz="2000" dirty="0" err="1"/>
              <a:t>hệ</a:t>
            </a:r>
            <a:r>
              <a:rPr lang="en-US" sz="2000" dirty="0"/>
              <a:t> </a:t>
            </a:r>
            <a:r>
              <a:rPr lang="en-US" sz="2000" dirty="0" err="1"/>
              <a:t>thống</a:t>
            </a:r>
            <a:r>
              <a:rPr lang="en-US" sz="2000" dirty="0"/>
              <a:t> </a:t>
            </a:r>
            <a:r>
              <a:rPr lang="en-US" sz="2000" dirty="0" err="1"/>
              <a:t>vẫn</a:t>
            </a:r>
            <a:r>
              <a:rPr lang="en-US" sz="2000" dirty="0"/>
              <a:t> </a:t>
            </a:r>
            <a:r>
              <a:rPr lang="en-US" sz="2000" dirty="0" err="1"/>
              <a:t>chưa</a:t>
            </a:r>
            <a:r>
              <a:rPr lang="en-US" sz="2000" dirty="0"/>
              <a:t> </a:t>
            </a:r>
            <a:r>
              <a:rPr lang="en-US" sz="2000" dirty="0" err="1"/>
              <a:t>phản</a:t>
            </a:r>
            <a:r>
              <a:rPr lang="en-US" sz="2000" dirty="0"/>
              <a:t> </a:t>
            </a:r>
            <a:r>
              <a:rPr lang="en-US" sz="2000" dirty="0" err="1"/>
              <a:t>ánh</a:t>
            </a:r>
            <a:r>
              <a:rPr lang="en-US" sz="2000" dirty="0"/>
              <a:t> </a:t>
            </a:r>
            <a:r>
              <a:rPr lang="en-US" sz="2000" dirty="0" err="1"/>
              <a:t>được</a:t>
            </a:r>
            <a:r>
              <a:rPr lang="en-US" sz="2000" dirty="0"/>
              <a:t> </a:t>
            </a:r>
            <a:r>
              <a:rPr lang="en-US" sz="2000" dirty="0" err="1"/>
              <a:t>toàn</a:t>
            </a:r>
            <a:r>
              <a:rPr lang="en-US" sz="2000" dirty="0"/>
              <a:t> </a:t>
            </a:r>
            <a:r>
              <a:rPr lang="en-US" sz="2000" dirty="0" err="1"/>
              <a:t>bộ</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quản</a:t>
            </a:r>
            <a:r>
              <a:rPr lang="en-US" sz="2000" dirty="0"/>
              <a:t> </a:t>
            </a:r>
            <a:r>
              <a:rPr lang="en-US" sz="2000" dirty="0" err="1"/>
              <a:t>lý</a:t>
            </a:r>
            <a:r>
              <a:rPr lang="en-US" sz="2000" dirty="0"/>
              <a:t> </a:t>
            </a:r>
            <a:r>
              <a:rPr lang="en-US" sz="2000" dirty="0" err="1"/>
              <a:t>nhân</a:t>
            </a:r>
            <a:r>
              <a:rPr lang="en-US" sz="2000" dirty="0"/>
              <a:t> </a:t>
            </a:r>
            <a:r>
              <a:rPr lang="en-US" sz="2000" dirty="0" err="1"/>
              <a:t>sự</a:t>
            </a:r>
            <a:r>
              <a:rPr lang="en-US" sz="2000" dirty="0"/>
              <a:t> ở </a:t>
            </a:r>
            <a:r>
              <a:rPr lang="en-US" sz="2000" dirty="0" err="1"/>
              <a:t>công</a:t>
            </a:r>
            <a:r>
              <a:rPr lang="en-US" sz="2000" dirty="0"/>
              <a:t> ty. </a:t>
            </a:r>
            <a:r>
              <a:rPr lang="en-US" sz="2000" dirty="0" err="1"/>
              <a:t>Hệ</a:t>
            </a:r>
            <a:r>
              <a:rPr lang="en-US" sz="2000" dirty="0"/>
              <a:t> </a:t>
            </a:r>
            <a:r>
              <a:rPr lang="en-US" sz="2000" dirty="0" err="1"/>
              <a:t>thống</a:t>
            </a:r>
            <a:r>
              <a:rPr lang="en-US" sz="2000" dirty="0"/>
              <a:t> </a:t>
            </a:r>
            <a:r>
              <a:rPr lang="en-US" sz="2000" dirty="0" err="1"/>
              <a:t>bổ</a:t>
            </a:r>
            <a:r>
              <a:rPr lang="en-US" sz="2000" dirty="0"/>
              <a:t> sung </a:t>
            </a:r>
            <a:r>
              <a:rPr lang="en-US" sz="2000" dirty="0" err="1"/>
              <a:t>thêm</a:t>
            </a:r>
            <a:r>
              <a:rPr lang="en-US" sz="2000" dirty="0"/>
              <a:t> </a:t>
            </a:r>
            <a:r>
              <a:rPr lang="en-US" sz="2000" dirty="0" err="1"/>
              <a:t>một</a:t>
            </a:r>
            <a:r>
              <a:rPr lang="en-US" sz="2000" dirty="0"/>
              <a:t> </a:t>
            </a:r>
            <a:r>
              <a:rPr lang="en-US" sz="2000" dirty="0" err="1"/>
              <a:t>số</a:t>
            </a:r>
            <a:r>
              <a:rPr lang="en-US" sz="2000" dirty="0"/>
              <a:t> </a:t>
            </a:r>
            <a:r>
              <a:rPr lang="en-US" sz="2000" dirty="0" err="1"/>
              <a:t>chức</a:t>
            </a:r>
            <a:r>
              <a:rPr lang="en-US" sz="2000" dirty="0"/>
              <a:t> </a:t>
            </a:r>
            <a:r>
              <a:rPr lang="en-US" sz="2000" dirty="0" err="1"/>
              <a:t>năng</a:t>
            </a:r>
            <a:r>
              <a:rPr lang="en-US" sz="2000" dirty="0"/>
              <a:t> </a:t>
            </a:r>
            <a:r>
              <a:rPr lang="en-US" sz="2000" dirty="0" err="1"/>
              <a:t>như</a:t>
            </a:r>
            <a:r>
              <a:rPr lang="en-US" sz="2000" dirty="0"/>
              <a:t> </a:t>
            </a:r>
            <a:r>
              <a:rPr lang="en-US" sz="2000" dirty="0" err="1"/>
              <a:t>tìm</a:t>
            </a:r>
            <a:r>
              <a:rPr lang="en-US" sz="2000" dirty="0"/>
              <a:t> </a:t>
            </a:r>
            <a:r>
              <a:rPr lang="en-US" sz="2000" dirty="0" err="1"/>
              <a:t>kiếm,gửi</a:t>
            </a:r>
            <a:r>
              <a:rPr lang="en-US" sz="2000" dirty="0"/>
              <a:t> </a:t>
            </a:r>
            <a:r>
              <a:rPr lang="en-US" sz="2000" dirty="0" err="1"/>
              <a:t>báo</a:t>
            </a:r>
            <a:r>
              <a:rPr lang="en-US" sz="2000" dirty="0"/>
              <a:t> </a:t>
            </a:r>
            <a:r>
              <a:rPr lang="en-US" sz="2000" dirty="0" err="1"/>
              <a:t>cáo</a:t>
            </a:r>
            <a:r>
              <a:rPr lang="en-US" sz="2000" dirty="0"/>
              <a:t> </a:t>
            </a:r>
            <a:r>
              <a:rPr lang="en-US" sz="2000" dirty="0" err="1"/>
              <a:t>vào</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để</a:t>
            </a:r>
            <a:r>
              <a:rPr lang="en-US" sz="2000" dirty="0"/>
              <a:t> HTTT </a:t>
            </a:r>
            <a:r>
              <a:rPr lang="en-US" sz="2000" dirty="0" err="1"/>
              <a:t>quản</a:t>
            </a:r>
            <a:r>
              <a:rPr lang="en-US" sz="2000" dirty="0"/>
              <a:t> </a:t>
            </a:r>
            <a:r>
              <a:rPr lang="en-US" sz="2000" dirty="0" err="1"/>
              <a:t>lý</a:t>
            </a:r>
            <a:r>
              <a:rPr lang="en-US" sz="2000" dirty="0"/>
              <a:t> </a:t>
            </a:r>
            <a:r>
              <a:rPr lang="en-US" sz="2000" dirty="0" err="1"/>
              <a:t>nhân</a:t>
            </a:r>
            <a:r>
              <a:rPr lang="en-US" sz="2000" dirty="0"/>
              <a:t> </a:t>
            </a:r>
            <a:r>
              <a:rPr lang="en-US" sz="2000" dirty="0" err="1"/>
              <a:t>sự</a:t>
            </a:r>
            <a:r>
              <a:rPr lang="en-US" sz="2000" dirty="0"/>
              <a:t> </a:t>
            </a:r>
            <a:r>
              <a:rPr lang="en-US" sz="2000" dirty="0" err="1"/>
              <a:t>trên</a:t>
            </a:r>
            <a:r>
              <a:rPr lang="en-US" sz="2000" dirty="0"/>
              <a:t> </a:t>
            </a:r>
            <a:r>
              <a:rPr lang="en-US" sz="2000" dirty="0" err="1"/>
              <a:t>được</a:t>
            </a:r>
            <a:r>
              <a:rPr lang="en-US" sz="2000" dirty="0"/>
              <a:t> </a:t>
            </a:r>
            <a:r>
              <a:rPr lang="en-US" sz="2000" dirty="0" err="1"/>
              <a:t>hoàn</a:t>
            </a:r>
            <a:r>
              <a:rPr lang="en-US" sz="2000" dirty="0"/>
              <a:t> </a:t>
            </a:r>
            <a:r>
              <a:rPr lang="en-US" sz="2000" dirty="0" err="1"/>
              <a:t>thiện</a:t>
            </a:r>
            <a:r>
              <a:rPr lang="en-US" sz="2000" dirty="0"/>
              <a:t> </a:t>
            </a:r>
            <a:r>
              <a:rPr lang="en-US" sz="2000" dirty="0" err="1"/>
              <a:t>hơn</a:t>
            </a:r>
            <a:r>
              <a:rPr lang="en-US" sz="2000" dirty="0"/>
              <a:t> </a:t>
            </a:r>
            <a:r>
              <a:rPr lang="en-US" sz="2000" dirty="0" err="1"/>
              <a:t>nữa</a:t>
            </a:r>
            <a:r>
              <a:rPr lang="en-US" sz="2000" dirty="0"/>
              <a:t> </a:t>
            </a:r>
            <a:r>
              <a:rPr lang="en-US" sz="2000" dirty="0" err="1"/>
              <a:t>thì</a:t>
            </a:r>
            <a:r>
              <a:rPr lang="en-US" sz="2000" dirty="0"/>
              <a:t> </a:t>
            </a:r>
            <a:r>
              <a:rPr lang="en-US" sz="2000" dirty="0" err="1"/>
              <a:t>hệ</a:t>
            </a:r>
            <a:r>
              <a:rPr lang="en-US" sz="2000" dirty="0"/>
              <a:t> </a:t>
            </a:r>
            <a:r>
              <a:rPr lang="en-US" sz="2000" dirty="0" err="1"/>
              <a:t>thống</a:t>
            </a:r>
            <a:r>
              <a:rPr lang="en-US" sz="2000" dirty="0"/>
              <a:t> </a:t>
            </a:r>
            <a:r>
              <a:rPr lang="en-US" sz="2000" dirty="0" err="1"/>
              <a:t>mới</a:t>
            </a:r>
            <a:r>
              <a:rPr lang="en-US" sz="2000" dirty="0"/>
              <a:t> </a:t>
            </a:r>
            <a:r>
              <a:rPr lang="en-US" sz="2000" dirty="0" err="1"/>
              <a:t>đáp</a:t>
            </a:r>
            <a:r>
              <a:rPr lang="en-US" sz="2000" dirty="0"/>
              <a:t> </a:t>
            </a:r>
            <a:r>
              <a:rPr lang="en-US" sz="2000" dirty="0" err="1"/>
              <a:t>ứng</a:t>
            </a:r>
            <a:r>
              <a:rPr lang="en-US" sz="2000" dirty="0"/>
              <a:t> </a:t>
            </a:r>
            <a:r>
              <a:rPr lang="en-US" sz="2000" dirty="0" err="1"/>
              <a:t>được</a:t>
            </a:r>
            <a:r>
              <a:rPr lang="en-US" sz="2000" dirty="0"/>
              <a:t> </a:t>
            </a:r>
            <a:r>
              <a:rPr lang="en-US" sz="2000" dirty="0" err="1"/>
              <a:t>nhu</a:t>
            </a:r>
            <a:r>
              <a:rPr lang="en-US" sz="2000" dirty="0"/>
              <a:t> </a:t>
            </a:r>
            <a:r>
              <a:rPr lang="en-US" sz="2000" dirty="0" err="1"/>
              <a:t>cầu</a:t>
            </a:r>
            <a:r>
              <a:rPr lang="en-US" sz="2000" dirty="0"/>
              <a:t> </a:t>
            </a:r>
            <a:r>
              <a:rPr lang="en-US" sz="2000" dirty="0" err="1"/>
              <a:t>sử</a:t>
            </a:r>
            <a:r>
              <a:rPr lang="en-US" sz="2000" dirty="0"/>
              <a:t> </a:t>
            </a:r>
            <a:r>
              <a:rPr lang="en-US" sz="2000" dirty="0" err="1"/>
              <a:t>dụng</a:t>
            </a:r>
            <a:r>
              <a:rPr lang="en-US" sz="2000" dirty="0"/>
              <a:t> </a:t>
            </a:r>
            <a:r>
              <a:rPr lang="en-US" sz="2000" dirty="0" err="1"/>
              <a:t>hệ</a:t>
            </a:r>
            <a:r>
              <a:rPr lang="en-US" sz="2000" dirty="0"/>
              <a:t> </a:t>
            </a:r>
            <a:r>
              <a:rPr lang="en-US" sz="2000" dirty="0" err="1"/>
              <a:t>thống</a:t>
            </a:r>
            <a:r>
              <a:rPr lang="en-US" sz="2000" dirty="0"/>
              <a:t> </a:t>
            </a:r>
            <a:r>
              <a:rPr lang="en-US" sz="2000" dirty="0" err="1"/>
              <a:t>phục</a:t>
            </a:r>
            <a:r>
              <a:rPr lang="en-US" sz="2000" dirty="0"/>
              <a:t> </a:t>
            </a:r>
            <a:r>
              <a:rPr lang="en-US" sz="2000" dirty="0" err="1"/>
              <a:t>vụ</a:t>
            </a:r>
            <a:r>
              <a:rPr lang="en-US" sz="2000" dirty="0"/>
              <a:t> </a:t>
            </a:r>
            <a:r>
              <a:rPr lang="en-US" sz="2000" dirty="0" err="1"/>
              <a:t>cho</a:t>
            </a:r>
            <a:r>
              <a:rPr lang="en-US" sz="2000" dirty="0"/>
              <a:t> </a:t>
            </a:r>
            <a:r>
              <a:rPr lang="en-US" sz="2000" dirty="0" err="1"/>
              <a:t>quá</a:t>
            </a:r>
            <a:r>
              <a:rPr lang="en-US" sz="2000" dirty="0"/>
              <a:t> </a:t>
            </a:r>
            <a:r>
              <a:rPr lang="en-US" sz="2000" dirty="0" err="1"/>
              <a:t>trình</a:t>
            </a:r>
            <a:r>
              <a:rPr lang="en-US" sz="2000" dirty="0"/>
              <a:t> </a:t>
            </a:r>
            <a:r>
              <a:rPr lang="en-US" sz="2000" dirty="0" err="1"/>
              <a:t>hoạt</a:t>
            </a:r>
            <a:r>
              <a:rPr lang="en-US" sz="2000" dirty="0"/>
              <a:t> </a:t>
            </a:r>
            <a:r>
              <a:rPr lang="en-US" sz="2000" dirty="0" err="1"/>
              <a:t>động</a:t>
            </a:r>
            <a:r>
              <a:rPr lang="en-US" sz="2000" dirty="0"/>
              <a:t> </a:t>
            </a:r>
            <a:r>
              <a:rPr lang="en-US" sz="2000" dirty="0" err="1"/>
              <a:t>quản</a:t>
            </a:r>
            <a:r>
              <a:rPr lang="en-US" sz="2000" dirty="0"/>
              <a:t> </a:t>
            </a:r>
            <a:r>
              <a:rPr lang="en-US" sz="2000" dirty="0" err="1"/>
              <a:t>lý</a:t>
            </a:r>
            <a:r>
              <a:rPr lang="en-US" sz="2000" dirty="0"/>
              <a:t> </a:t>
            </a:r>
            <a:r>
              <a:rPr lang="en-US" sz="2000" dirty="0" err="1"/>
              <a:t>của</a:t>
            </a:r>
            <a:r>
              <a:rPr lang="en-US" sz="2000" dirty="0"/>
              <a:t> </a:t>
            </a:r>
            <a:r>
              <a:rPr lang="en-US" sz="2000" dirty="0" err="1"/>
              <a:t>công</a:t>
            </a:r>
            <a:r>
              <a:rPr lang="en-US" sz="2000" dirty="0"/>
              <a:t> ty</a:t>
            </a:r>
            <a:endParaRPr lang="en-US" sz="2000" dirty="0">
              <a:latin typeface="Times New Roman" panose="02020603050405020304" pitchFamily="18" charset="0"/>
              <a:cs typeface="Times New Roman" panose="02020603050405020304" pitchFamily="18" charset="0"/>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190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22252"/>
            <a:ext cx="3342646"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HƯỚNG PHÁT TRIỂN</a:t>
            </a:r>
            <a:endParaRPr lang="en-US" sz="2400" b="1" dirty="0">
              <a:latin typeface="Times New Roman" panose="02020603050405020304" pitchFamily="18" charset="0"/>
              <a:cs typeface="Times New Roman" panose="02020603050405020304" pitchFamily="18" charset="0"/>
            </a:endParaRPr>
          </a:p>
        </p:txBody>
      </p:sp>
      <p:pic>
        <p:nvPicPr>
          <p:cNvPr id="1028" name="Picture 4" descr="Phần mềm quản lý là gì? Các phần mềm quản lý tốt nhất - Adspower.v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334" y="2380067"/>
            <a:ext cx="2096250" cy="13038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01185" y="4259253"/>
            <a:ext cx="2895248" cy="1015663"/>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751212" y="4259253"/>
            <a:ext cx="2895248"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8801239" y="4259253"/>
            <a:ext cx="2895248" cy="1015663"/>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giúp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3074" name="Picture 2" descr="Tại sao thiết kế website theo giao diện phẳng là xu thế mớ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844" y="2634987"/>
            <a:ext cx="2451579" cy="137942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4" y="2315784"/>
            <a:ext cx="344487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5293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7520" y="2227017"/>
            <a:ext cx="10173756" cy="1077218"/>
          </a:xfrm>
          <a:prstGeom prst="rect">
            <a:avLst/>
          </a:prstGeom>
          <a:noFill/>
        </p:spPr>
        <p:txBody>
          <a:bodyPr wrap="square" rtlCol="0">
            <a:spAutoFit/>
          </a:bodyPr>
          <a:lstStyle/>
          <a:p>
            <a:pPr algn="ctr"/>
            <a:r>
              <a:rPr lang="en-US" sz="3200" b="1"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CHÂN THÀNH CẢM ƠN </a:t>
            </a:r>
            <a:r>
              <a:rPr lang="en-US" sz="3200" b="1"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ANH, CHỊ VÀ CÁC BẠN </a:t>
            </a:r>
            <a:r>
              <a:rPr lang="en-US" sz="3200" b="1"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ĐÃ </a:t>
            </a:r>
            <a:r>
              <a:rPr lang="en-US" sz="3200" b="1"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LẮNG NGHE</a:t>
            </a:r>
            <a:endParaRPr lang="en-US" sz="3200" b="1" dirty="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6786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12752" y="322252"/>
            <a:ext cx="2310248" cy="461665"/>
          </a:xfrm>
          <a:prstGeom prst="rect">
            <a:avLst/>
          </a:prstGeom>
          <a:noFill/>
        </p:spPr>
        <p:txBody>
          <a:bodyPr wrap="none" rtlCol="0">
            <a:spAutoFit/>
          </a:bodyPr>
          <a:lstStyle/>
          <a:p>
            <a:r>
              <a:rPr lang="en-US" sz="2400" b="1" dirty="0" err="1" smtClean="0">
                <a:latin typeface="Times New Roman" panose="02020603050405020304" pitchFamily="18" charset="0"/>
                <a:cs typeface="Times New Roman" panose="02020603050405020304" pitchFamily="18" charset="0"/>
              </a:rPr>
              <a:t>Giới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thiệu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endParaRPr lang="en-US" sz="2400" b="1" dirty="0">
              <a:latin typeface="Times New Roman" panose="02020603050405020304" pitchFamily="18" charset="0"/>
              <a:cs typeface="Times New Roman" panose="02020603050405020304" pitchFamily="18" charset="0"/>
            </a:endParaRPr>
          </a:p>
        </p:txBody>
      </p:sp>
      <p:grpSp>
        <p:nvGrpSpPr>
          <p:cNvPr id="21" name="Google Shape;2270;p101"/>
          <p:cNvGrpSpPr/>
          <p:nvPr/>
        </p:nvGrpSpPr>
        <p:grpSpPr>
          <a:xfrm>
            <a:off x="4018851" y="2709171"/>
            <a:ext cx="4167563" cy="251113"/>
            <a:chOff x="2464950" y="1416475"/>
            <a:chExt cx="4271100" cy="251113"/>
          </a:xfrm>
        </p:grpSpPr>
        <p:cxnSp>
          <p:nvCxnSpPr>
            <p:cNvPr id="22" name="Google Shape;2271;p101"/>
            <p:cNvCxnSpPr/>
            <p:nvPr/>
          </p:nvCxnSpPr>
          <p:spPr>
            <a:xfrm>
              <a:off x="2464950" y="1424200"/>
              <a:ext cx="4271100" cy="12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oogle Shape;2272;p101"/>
            <p:cNvCxnSpPr/>
            <p:nvPr/>
          </p:nvCxnSpPr>
          <p:spPr>
            <a:xfrm rot="10800000">
              <a:off x="2474550" y="1416475"/>
              <a:ext cx="0" cy="2421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oogle Shape;2273;p101"/>
            <p:cNvCxnSpPr/>
            <p:nvPr/>
          </p:nvCxnSpPr>
          <p:spPr>
            <a:xfrm rot="10800000">
              <a:off x="6726450" y="1425488"/>
              <a:ext cx="0" cy="2421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oogle Shape;2274;p101"/>
            <p:cNvCxnSpPr/>
            <p:nvPr/>
          </p:nvCxnSpPr>
          <p:spPr>
            <a:xfrm rot="10800000">
              <a:off x="4572000" y="1425488"/>
              <a:ext cx="0" cy="2421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Google Shape;2257;p101"/>
          <p:cNvSpPr/>
          <p:nvPr/>
        </p:nvSpPr>
        <p:spPr>
          <a:xfrm>
            <a:off x="3085918" y="2969948"/>
            <a:ext cx="1884600" cy="2499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8" name="Google Shape;2257;p101"/>
          <p:cNvSpPr/>
          <p:nvPr/>
        </p:nvSpPr>
        <p:spPr>
          <a:xfrm>
            <a:off x="5160332" y="2961322"/>
            <a:ext cx="1884600" cy="2499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 name="Google Shape;2257;p101"/>
          <p:cNvSpPr/>
          <p:nvPr/>
        </p:nvSpPr>
        <p:spPr>
          <a:xfrm>
            <a:off x="7234747" y="2960284"/>
            <a:ext cx="1884600" cy="2499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 name="Google Shape;2441;p114"/>
          <p:cNvSpPr/>
          <p:nvPr/>
        </p:nvSpPr>
        <p:spPr>
          <a:xfrm>
            <a:off x="3722012" y="3077716"/>
            <a:ext cx="533400" cy="5388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200"/>
              <a:t>01</a:t>
            </a:r>
            <a:endParaRPr sz="1200"/>
          </a:p>
        </p:txBody>
      </p:sp>
      <p:sp>
        <p:nvSpPr>
          <p:cNvPr id="31" name="Google Shape;2441;p114"/>
          <p:cNvSpPr/>
          <p:nvPr/>
        </p:nvSpPr>
        <p:spPr>
          <a:xfrm>
            <a:off x="7919714" y="3077716"/>
            <a:ext cx="533400" cy="5388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t>03</a:t>
            </a:r>
            <a:endParaRPr sz="1200" dirty="0"/>
          </a:p>
        </p:txBody>
      </p:sp>
      <p:sp>
        <p:nvSpPr>
          <p:cNvPr id="32" name="Google Shape;2441;p114"/>
          <p:cNvSpPr/>
          <p:nvPr/>
        </p:nvSpPr>
        <p:spPr>
          <a:xfrm>
            <a:off x="5819463" y="3077716"/>
            <a:ext cx="533400" cy="5388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t>02</a:t>
            </a:r>
            <a:endParaRPr sz="1200" dirty="0"/>
          </a:p>
        </p:txBody>
      </p:sp>
      <p:sp>
        <p:nvSpPr>
          <p:cNvPr id="33" name="Google Shape;2264;p101"/>
          <p:cNvSpPr txBox="1"/>
          <p:nvPr/>
        </p:nvSpPr>
        <p:spPr>
          <a:xfrm>
            <a:off x="3085918" y="4091201"/>
            <a:ext cx="1884600" cy="744525"/>
          </a:xfrm>
          <a:prstGeom prst="rect">
            <a:avLst/>
          </a:prstGeom>
          <a:noFill/>
          <a:ln>
            <a:noFill/>
          </a:ln>
        </p:spPr>
        <p:txBody>
          <a:bodyPr spcFirstLastPara="1" wrap="square" lIns="91425" tIns="91425" rIns="91425" bIns="91425" anchor="ctr" anchorCtr="0">
            <a:noAutofit/>
          </a:bodyPr>
          <a:lstStyle/>
          <a:p>
            <a:pPr algn="ctr"/>
            <a:r>
              <a:rPr lang="en-US" sz="3200" dirty="0" err="1" smtClean="0">
                <a:latin typeface="Times New Roman" panose="02020603050405020304" pitchFamily="18" charset="0"/>
                <a:ea typeface="Manjari"/>
                <a:cs typeface="Times New Roman" panose="02020603050405020304" pitchFamily="18" charset="0"/>
                <a:sym typeface="Manjari"/>
              </a:rPr>
              <a:t>Phạm</a:t>
            </a:r>
            <a:r>
              <a:rPr lang="en-US" sz="3200" dirty="0" smtClean="0">
                <a:latin typeface="Times New Roman" panose="02020603050405020304" pitchFamily="18" charset="0"/>
                <a:ea typeface="Manjari"/>
                <a:cs typeface="Times New Roman" panose="02020603050405020304" pitchFamily="18" charset="0"/>
                <a:sym typeface="Manjari"/>
              </a:rPr>
              <a:t> vi </a:t>
            </a:r>
            <a:r>
              <a:rPr lang="en-US" sz="3200" dirty="0" err="1" smtClean="0">
                <a:latin typeface="Times New Roman" panose="02020603050405020304" pitchFamily="18" charset="0"/>
                <a:ea typeface="Manjari"/>
                <a:cs typeface="Times New Roman" panose="02020603050405020304" pitchFamily="18" charset="0"/>
                <a:sym typeface="Manjari"/>
              </a:rPr>
              <a:t>đồ</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án</a:t>
            </a:r>
            <a:endParaRPr lang="en-US" sz="3200" dirty="0">
              <a:latin typeface="Times New Roman" panose="02020603050405020304" pitchFamily="18" charset="0"/>
              <a:ea typeface="Manjari"/>
              <a:cs typeface="Times New Roman" panose="02020603050405020304" pitchFamily="18" charset="0"/>
              <a:sym typeface="Manjari"/>
            </a:endParaRPr>
          </a:p>
          <a:p>
            <a:pPr marL="0" lvl="0" indent="0" algn="ctr" rtl="0">
              <a:spcBef>
                <a:spcPts val="0"/>
              </a:spcBef>
              <a:spcAft>
                <a:spcPts val="0"/>
              </a:spcAft>
              <a:buNone/>
            </a:pPr>
            <a:endParaRPr sz="1800" dirty="0">
              <a:solidFill>
                <a:srgbClr val="002060"/>
              </a:solidFill>
              <a:latin typeface="+mn-lt"/>
              <a:ea typeface="Manjari"/>
              <a:cs typeface="Manjari"/>
              <a:sym typeface="Manjari"/>
            </a:endParaRPr>
          </a:p>
        </p:txBody>
      </p:sp>
      <p:sp>
        <p:nvSpPr>
          <p:cNvPr id="35" name="Google Shape;2264;p101"/>
          <p:cNvSpPr txBox="1"/>
          <p:nvPr/>
        </p:nvSpPr>
        <p:spPr>
          <a:xfrm>
            <a:off x="5160332" y="3941088"/>
            <a:ext cx="1884600" cy="802500"/>
          </a:xfrm>
          <a:prstGeom prst="rect">
            <a:avLst/>
          </a:prstGeom>
          <a:noFill/>
          <a:ln>
            <a:noFill/>
          </a:ln>
        </p:spPr>
        <p:txBody>
          <a:bodyPr spcFirstLastPara="1" wrap="square" lIns="91425" tIns="91425" rIns="91425" bIns="91425" anchor="ctr" anchorCtr="0">
            <a:noAutofit/>
          </a:bodyPr>
          <a:lstStyle/>
          <a:p>
            <a:pPr lvl="0" algn="ctr"/>
            <a:r>
              <a:rPr lang="en-US" sz="3200" dirty="0" err="1" smtClean="0">
                <a:latin typeface="Times New Roman" panose="02020603050405020304" pitchFamily="18" charset="0"/>
                <a:ea typeface="Manjari"/>
                <a:cs typeface="Times New Roman" panose="02020603050405020304" pitchFamily="18" charset="0"/>
                <a:sym typeface="Manjari"/>
              </a:rPr>
              <a:t>Mục</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đích</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đồ</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án</a:t>
            </a:r>
            <a:endParaRPr sz="3200" dirty="0">
              <a:latin typeface="Times New Roman" panose="02020603050405020304" pitchFamily="18" charset="0"/>
              <a:ea typeface="Manjari"/>
              <a:cs typeface="Times New Roman" panose="02020603050405020304" pitchFamily="18" charset="0"/>
              <a:sym typeface="Manjari"/>
            </a:endParaRPr>
          </a:p>
        </p:txBody>
      </p:sp>
      <p:sp>
        <p:nvSpPr>
          <p:cNvPr id="36" name="Google Shape;2264;p101"/>
          <p:cNvSpPr txBox="1"/>
          <p:nvPr/>
        </p:nvSpPr>
        <p:spPr>
          <a:xfrm>
            <a:off x="7306574" y="3770598"/>
            <a:ext cx="1751162" cy="11434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err="1" smtClean="0">
                <a:latin typeface="Times New Roman" panose="02020603050405020304" pitchFamily="18" charset="0"/>
                <a:ea typeface="Manjari"/>
                <a:cs typeface="Times New Roman" panose="02020603050405020304" pitchFamily="18" charset="0"/>
                <a:sym typeface="Manjari"/>
              </a:rPr>
              <a:t>Công</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nghệ</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sử</a:t>
            </a:r>
            <a:r>
              <a:rPr lang="en-US" sz="3200" dirty="0" smtClean="0">
                <a:latin typeface="Times New Roman" panose="02020603050405020304" pitchFamily="18" charset="0"/>
                <a:ea typeface="Manjari"/>
                <a:cs typeface="Times New Roman" panose="02020603050405020304" pitchFamily="18" charset="0"/>
                <a:sym typeface="Manjari"/>
              </a:rPr>
              <a:t> </a:t>
            </a:r>
            <a:r>
              <a:rPr lang="en-US" sz="3200" dirty="0" err="1" smtClean="0">
                <a:latin typeface="Times New Roman" panose="02020603050405020304" pitchFamily="18" charset="0"/>
                <a:ea typeface="Manjari"/>
                <a:cs typeface="Times New Roman" panose="02020603050405020304" pitchFamily="18" charset="0"/>
                <a:sym typeface="Manjari"/>
              </a:rPr>
              <a:t>dụng</a:t>
            </a:r>
            <a:endParaRPr sz="3200" dirty="0">
              <a:latin typeface="Times New Roman" panose="02020603050405020304" pitchFamily="18" charset="0"/>
              <a:ea typeface="Manjari"/>
              <a:cs typeface="Times New Roman" panose="02020603050405020304" pitchFamily="18" charset="0"/>
              <a:sym typeface="Manjari"/>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8264" y="931653"/>
            <a:ext cx="2327069" cy="1786443"/>
          </a:xfrm>
          <a:prstGeom prst="rect">
            <a:avLst/>
          </a:prstGeom>
        </p:spPr>
      </p:pic>
      <p:pic>
        <p:nvPicPr>
          <p:cNvPr id="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258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12752" y="322252"/>
            <a:ext cx="2310248" cy="461665"/>
          </a:xfrm>
          <a:prstGeom prst="rect">
            <a:avLst/>
          </a:prstGeom>
          <a:noFill/>
        </p:spPr>
        <p:txBody>
          <a:bodyPr wrap="none" rtlCol="0">
            <a:spAutoFit/>
          </a:bodyPr>
          <a:lstStyle/>
          <a:p>
            <a:r>
              <a:rPr lang="en-US" sz="2400" b="1" dirty="0" err="1" smtClean="0">
                <a:latin typeface="Times New Roman" panose="02020603050405020304" pitchFamily="18" charset="0"/>
                <a:cs typeface="Times New Roman" panose="02020603050405020304" pitchFamily="18" charset="0"/>
              </a:rPr>
              <a:t>Giới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thiệu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endParaRPr lang="en-US" sz="2400" b="1"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71771594"/>
              </p:ext>
            </p:extLst>
          </p:nvPr>
        </p:nvGraphicFramePr>
        <p:xfrm>
          <a:off x="1664240" y="1086929"/>
          <a:ext cx="9023888" cy="4719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04642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endParaRPr>
              <a:solidFill>
                <a:prstClr val="black"/>
              </a:solidFill>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endParaRPr>
              <a:solidFill>
                <a:prstClr val="black"/>
              </a:solidFill>
            </a:endParaRPr>
          </a:p>
        </p:txBody>
      </p:sp>
      <p:sp>
        <p:nvSpPr>
          <p:cNvPr id="6" name="TextBox 5"/>
          <p:cNvSpPr txBox="1"/>
          <p:nvPr/>
        </p:nvSpPr>
        <p:spPr>
          <a:xfrm>
            <a:off x="1912752" y="322252"/>
            <a:ext cx="2310248" cy="461665"/>
          </a:xfrm>
          <a:prstGeom prst="rect">
            <a:avLst/>
          </a:prstGeom>
          <a:noFill/>
        </p:spPr>
        <p:txBody>
          <a:bodyPr wrap="none" rtlCol="0">
            <a:spAutoFit/>
          </a:bodyPr>
          <a:lstStyle/>
          <a:p>
            <a:r>
              <a:rPr lang="en-US" sz="2400" b="1" dirty="0" err="1" smtClean="0">
                <a:solidFill>
                  <a:prstClr val="black"/>
                </a:solidFill>
                <a:latin typeface="Times New Roman" panose="02020603050405020304" pitchFamily="18" charset="0"/>
                <a:cs typeface="Times New Roman" panose="02020603050405020304" pitchFamily="18" charset="0"/>
              </a:rPr>
              <a:t>Giới</a:t>
            </a:r>
            <a:r>
              <a:rPr lang="en-US" sz="2400" b="1" dirty="0" smtClean="0">
                <a:solidFill>
                  <a:prstClr val="black"/>
                </a:solidFill>
                <a:latin typeface="Times New Roman" panose="02020603050405020304" pitchFamily="18" charset="0"/>
                <a:cs typeface="Times New Roman" panose="02020603050405020304" pitchFamily="18" charset="0"/>
              </a:rPr>
              <a:t> </a:t>
            </a:r>
            <a:r>
              <a:rPr lang="en-US" sz="2400" b="1" dirty="0" err="1" smtClean="0">
                <a:solidFill>
                  <a:prstClr val="black"/>
                </a:solidFill>
                <a:latin typeface="Times New Roman" panose="02020603050405020304" pitchFamily="18" charset="0"/>
                <a:cs typeface="Times New Roman" panose="02020603050405020304" pitchFamily="18" charset="0"/>
              </a:rPr>
              <a:t>thiệu</a:t>
            </a:r>
            <a:r>
              <a:rPr lang="en-US" sz="2400" b="1" dirty="0" smtClean="0">
                <a:solidFill>
                  <a:prstClr val="black"/>
                </a:solidFill>
                <a:latin typeface="Times New Roman" panose="02020603050405020304" pitchFamily="18" charset="0"/>
                <a:cs typeface="Times New Roman" panose="02020603050405020304" pitchFamily="18" charset="0"/>
              </a:rPr>
              <a:t> </a:t>
            </a:r>
            <a:r>
              <a:rPr lang="en-US" sz="2400" b="1" dirty="0" err="1" smtClean="0">
                <a:solidFill>
                  <a:prstClr val="black"/>
                </a:solidFill>
                <a:latin typeface="Times New Roman" panose="02020603050405020304" pitchFamily="18" charset="0"/>
                <a:cs typeface="Times New Roman" panose="02020603050405020304" pitchFamily="18" charset="0"/>
              </a:rPr>
              <a:t>đề</a:t>
            </a:r>
            <a:r>
              <a:rPr lang="en-US" sz="2400" b="1" dirty="0" smtClean="0">
                <a:solidFill>
                  <a:prstClr val="black"/>
                </a:solidFill>
                <a:latin typeface="Times New Roman" panose="02020603050405020304" pitchFamily="18" charset="0"/>
                <a:cs typeface="Times New Roman" panose="02020603050405020304" pitchFamily="18" charset="0"/>
              </a:rPr>
              <a:t> </a:t>
            </a:r>
            <a:r>
              <a:rPr lang="en-US" sz="2400" b="1" dirty="0" err="1" smtClean="0">
                <a:solidFill>
                  <a:prstClr val="black"/>
                </a:solidFill>
                <a:latin typeface="Times New Roman" panose="02020603050405020304" pitchFamily="18" charset="0"/>
                <a:cs typeface="Times New Roman" panose="02020603050405020304" pitchFamily="18" charset="0"/>
              </a:rPr>
              <a:t>tài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7" name="Rectangle 6"/>
          <p:cNvSpPr/>
          <p:nvPr/>
        </p:nvSpPr>
        <p:spPr>
          <a:xfrm>
            <a:off x="1664240" y="1853422"/>
            <a:ext cx="6358326" cy="1569660"/>
          </a:xfrm>
          <a:prstGeom prst="rect">
            <a:avLst/>
          </a:prstGeom>
        </p:spPr>
        <p:txBody>
          <a:bodyPr wrap="square">
            <a:spAutoFit/>
          </a:bodyPr>
          <a:lstStyle/>
          <a:p>
            <a:pPr algn="just"/>
            <a:r>
              <a:rPr lang="vi-VN" sz="2400" dirty="0" smtClean="0"/>
              <a:t>là </a:t>
            </a:r>
            <a:r>
              <a:rPr lang="vi-VN" sz="2400" dirty="0"/>
              <a:t>áp dụng những kiến thức đã được đào tạo để thiết kế ra một phần giúp cho công ty quản lý thông tin nhân viên và phòng ban một cách hiệu quả </a:t>
            </a:r>
            <a:r>
              <a:rPr lang="vi-VN" sz="2400" dirty="0" smtClean="0"/>
              <a:t>hơn</a:t>
            </a:r>
            <a:r>
              <a:rPr lang="en-US" sz="2400" dirty="0"/>
              <a:t>.</a:t>
            </a:r>
          </a:p>
        </p:txBody>
      </p:sp>
      <p:sp>
        <p:nvSpPr>
          <p:cNvPr id="9" name="Rectangle 8"/>
          <p:cNvSpPr/>
          <p:nvPr/>
        </p:nvSpPr>
        <p:spPr>
          <a:xfrm>
            <a:off x="1664240" y="1283983"/>
            <a:ext cx="2625306" cy="400110"/>
          </a:xfrm>
          <a:prstGeom prst="rect">
            <a:avLst/>
          </a:prstGeom>
        </p:spPr>
        <p:txBody>
          <a:bodyPr wrap="square">
            <a:spAutoFit/>
          </a:bodyPr>
          <a:lstStyle/>
          <a:p>
            <a:r>
              <a:rPr lang="en-US" sz="2000" b="1" dirty="0" err="1" smtClean="0"/>
              <a:t>Mục</a:t>
            </a:r>
            <a:r>
              <a:rPr lang="en-US" sz="2000" b="1" dirty="0" smtClean="0"/>
              <a:t> </a:t>
            </a:r>
            <a:r>
              <a:rPr lang="en-US" sz="2000" b="1" dirty="0" err="1" smtClean="0"/>
              <a:t>đích</a:t>
            </a:r>
            <a:r>
              <a:rPr lang="en-US" sz="2000" b="1" dirty="0" smtClean="0"/>
              <a:t> </a:t>
            </a:r>
            <a:r>
              <a:rPr lang="en-US" sz="2000" b="1" dirty="0" err="1" smtClean="0"/>
              <a:t>của</a:t>
            </a:r>
            <a:r>
              <a:rPr lang="en-US" sz="2000" b="1" dirty="0" smtClean="0"/>
              <a:t> </a:t>
            </a:r>
            <a:r>
              <a:rPr lang="en-US" sz="2000" b="1" dirty="0" err="1" smtClean="0"/>
              <a:t>đồ</a:t>
            </a:r>
            <a:r>
              <a:rPr lang="en-US" sz="2000" b="1" dirty="0" smtClean="0"/>
              <a:t> </a:t>
            </a:r>
            <a:r>
              <a:rPr lang="en-US" sz="2000" b="1" dirty="0" err="1" smtClean="0"/>
              <a:t>án</a:t>
            </a:r>
            <a:endParaRPr lang="en-US" sz="2000" b="1" dirty="0"/>
          </a:p>
        </p:txBody>
      </p:sp>
      <p:pic>
        <p:nvPicPr>
          <p:cNvPr id="34" name="Picture 2" descr="Mục tiêu là gì? Cách đặt mục tiêu và kế hoạch hoàn thành nó"/>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59778" y="1985694"/>
            <a:ext cx="1724862" cy="123974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HeidiSQL - Tải về"/>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HeidiSQL - Tải về"/>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HeidiSQL - Tải về"/>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HeidiSQL - Tải về"/>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4380528" y="3484383"/>
            <a:ext cx="7439913" cy="29933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4612235" y="3717167"/>
            <a:ext cx="2625306" cy="400110"/>
          </a:xfrm>
          <a:prstGeom prst="rect">
            <a:avLst/>
          </a:prstGeom>
        </p:spPr>
        <p:txBody>
          <a:bodyPr wrap="square">
            <a:spAutoFit/>
          </a:bodyPr>
          <a:lstStyle/>
          <a:p>
            <a:r>
              <a:rPr lang="en-US" sz="2000" b="1" dirty="0" err="1" smtClean="0"/>
              <a:t>Công</a:t>
            </a:r>
            <a:r>
              <a:rPr lang="en-US" sz="2000" b="1" dirty="0" smtClean="0"/>
              <a:t> </a:t>
            </a:r>
            <a:r>
              <a:rPr lang="en-US" sz="2000" b="1" dirty="0" err="1" smtClean="0"/>
              <a:t>nghệ</a:t>
            </a:r>
            <a:r>
              <a:rPr lang="en-US" sz="2000" b="1" dirty="0" smtClean="0"/>
              <a:t> </a:t>
            </a:r>
            <a:r>
              <a:rPr lang="en-US" sz="2000" b="1" dirty="0" err="1" smtClean="0"/>
              <a:t>sử</a:t>
            </a:r>
            <a:r>
              <a:rPr lang="en-US" sz="2000" b="1" dirty="0" smtClean="0"/>
              <a:t> </a:t>
            </a:r>
            <a:r>
              <a:rPr lang="en-US" sz="2000" b="1" dirty="0" err="1" smtClean="0"/>
              <a:t>dụng</a:t>
            </a:r>
            <a:r>
              <a:rPr lang="en-US" sz="2000" b="1" dirty="0" smtClean="0"/>
              <a:t> :</a:t>
            </a:r>
            <a:endParaRPr lang="en-US" sz="2000" b="1" dirty="0"/>
          </a:p>
        </p:txBody>
      </p:sp>
      <p:pic>
        <p:nvPicPr>
          <p:cNvPr id="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406" y="4309655"/>
            <a:ext cx="1496284" cy="149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3" descr="JetBrains IntelliJ IDEA 2022 - Bộ Java IDE chuyên nghiệp - Maclife -  Everything for Mac Lo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9057" y="4379573"/>
            <a:ext cx="1803414" cy="142636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261786" y="5899155"/>
            <a:ext cx="1069524" cy="369332"/>
          </a:xfrm>
          <a:prstGeom prst="rect">
            <a:avLst/>
          </a:prstGeom>
        </p:spPr>
        <p:txBody>
          <a:bodyPr wrap="none">
            <a:spAutoFit/>
          </a:bodyPr>
          <a:lstStyle/>
          <a:p>
            <a:pPr algn="ctr"/>
            <a:r>
              <a:rPr lang="en-US" dirty="0"/>
              <a:t>Heidi </a:t>
            </a:r>
            <a:r>
              <a:rPr lang="en-US" dirty="0" err="1"/>
              <a:t>Sql</a:t>
            </a:r>
            <a:r>
              <a:rPr lang="vi-VN" dirty="0"/>
              <a:t> </a:t>
            </a:r>
            <a:endParaRPr lang="en-US" dirty="0"/>
          </a:p>
        </p:txBody>
      </p:sp>
      <p:sp>
        <p:nvSpPr>
          <p:cNvPr id="42" name="Rectangle 41"/>
          <p:cNvSpPr/>
          <p:nvPr/>
        </p:nvSpPr>
        <p:spPr>
          <a:xfrm>
            <a:off x="9033771" y="5912219"/>
            <a:ext cx="1213987" cy="369332"/>
          </a:xfrm>
          <a:prstGeom prst="rect">
            <a:avLst/>
          </a:prstGeom>
        </p:spPr>
        <p:txBody>
          <a:bodyPr wrap="none">
            <a:spAutoFit/>
          </a:bodyPr>
          <a:lstStyle/>
          <a:p>
            <a:pPr algn="ctr"/>
            <a:r>
              <a:rPr lang="en-US" dirty="0" err="1"/>
              <a:t>intellij</a:t>
            </a:r>
            <a:r>
              <a:rPr lang="en-US" dirty="0"/>
              <a:t> idea</a:t>
            </a:r>
          </a:p>
        </p:txBody>
      </p:sp>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0464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16483" y="322252"/>
            <a:ext cx="348608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a:t>
            </a:r>
            <a:r>
              <a:rPr lang="en-US" sz="2400" b="1" dirty="0" smtClean="0">
                <a:latin typeface="Times New Roman" panose="02020603050405020304" pitchFamily="18" charset="0"/>
                <a:cs typeface="Times New Roman" panose="02020603050405020304" pitchFamily="18" charset="0"/>
              </a:rPr>
              <a:t>PHẦN MỀM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402566" y="1257906"/>
            <a:ext cx="1371055" cy="4485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YÊU CẦU</a:t>
            </a:r>
            <a:endParaRPr lang="en-US" sz="2000" dirty="0">
              <a:latin typeface="Times New Roman" panose="02020603050405020304" pitchFamily="18" charset="0"/>
              <a:cs typeface="Times New Roman" panose="02020603050405020304" pitchFamily="18" charset="0"/>
            </a:endParaRPr>
          </a:p>
        </p:txBody>
      </p:sp>
      <p:sp>
        <p:nvSpPr>
          <p:cNvPr id="47" name="Google Shape;1336;p56">
            <a:hlinkClick r:id="" action="ppaction://noaction"/>
          </p:cNvPr>
          <p:cNvSpPr txBox="1">
            <a:spLocks/>
          </p:cNvSpPr>
          <p:nvPr/>
        </p:nvSpPr>
        <p:spPr>
          <a:xfrm>
            <a:off x="2362560" y="2340207"/>
            <a:ext cx="1923600" cy="454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b="1" dirty="0" err="1" smtClean="0">
                <a:solidFill>
                  <a:schemeClr val="accent2"/>
                </a:solidFill>
                <a:latin typeface="Times New Roman" panose="02020603050405020304" pitchFamily="18" charset="0"/>
                <a:cs typeface="Times New Roman" panose="02020603050405020304" pitchFamily="18" charset="0"/>
              </a:rPr>
              <a:t>Chức</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năng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8" name="Oval 47"/>
          <p:cNvSpPr/>
          <p:nvPr/>
        </p:nvSpPr>
        <p:spPr>
          <a:xfrm>
            <a:off x="1664240" y="2333592"/>
            <a:ext cx="606718" cy="4267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01</a:t>
            </a:r>
            <a:endParaRPr lang="en-US" dirty="0"/>
          </a:p>
        </p:txBody>
      </p:sp>
      <p:sp>
        <p:nvSpPr>
          <p:cNvPr id="51" name="Google Shape;1336;p56">
            <a:hlinkClick r:id="" action="ppaction://noaction"/>
          </p:cNvPr>
          <p:cNvSpPr txBox="1">
            <a:spLocks/>
          </p:cNvSpPr>
          <p:nvPr/>
        </p:nvSpPr>
        <p:spPr>
          <a:xfrm>
            <a:off x="8749240" y="2305826"/>
            <a:ext cx="1923600" cy="454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b="1" dirty="0" err="1" smtClean="0">
                <a:solidFill>
                  <a:schemeClr val="accent2"/>
                </a:solidFill>
                <a:latin typeface="Times New Roman" panose="02020603050405020304" pitchFamily="18" charset="0"/>
                <a:cs typeface="Times New Roman" panose="02020603050405020304" pitchFamily="18" charset="0"/>
              </a:rPr>
              <a:t>Thẩm</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mỹ</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53" name="Google Shape;1336;p56">
            <a:hlinkClick r:id="" action="ppaction://noaction"/>
          </p:cNvPr>
          <p:cNvSpPr txBox="1">
            <a:spLocks/>
          </p:cNvSpPr>
          <p:nvPr/>
        </p:nvSpPr>
        <p:spPr>
          <a:xfrm>
            <a:off x="5495571" y="2305826"/>
            <a:ext cx="1923600" cy="454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b="1" dirty="0" err="1" smtClean="0">
                <a:solidFill>
                  <a:schemeClr val="accent2"/>
                </a:solidFill>
                <a:latin typeface="Times New Roman" panose="02020603050405020304" pitchFamily="18" charset="0"/>
                <a:cs typeface="Times New Roman" panose="02020603050405020304" pitchFamily="18" charset="0"/>
              </a:rPr>
              <a:t>Hoạt</a:t>
            </a:r>
            <a:r>
              <a:rPr lang="en-US" b="1" dirty="0" smtClean="0">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động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56" name="Google Shape;1348;p56"/>
          <p:cNvSpPr txBox="1">
            <a:spLocks/>
          </p:cNvSpPr>
          <p:nvPr/>
        </p:nvSpPr>
        <p:spPr>
          <a:xfrm>
            <a:off x="7884543" y="3427580"/>
            <a:ext cx="2346915" cy="19840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giúp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7" name="Google Shape;1348;p56"/>
          <p:cNvSpPr txBox="1">
            <a:spLocks/>
          </p:cNvSpPr>
          <p:nvPr/>
        </p:nvSpPr>
        <p:spPr>
          <a:xfrm>
            <a:off x="4795848" y="3427580"/>
            <a:ext cx="2248406" cy="19840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ổn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dàng</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58" name="Google Shape;1348;p56"/>
          <p:cNvSpPr txBox="1">
            <a:spLocks/>
          </p:cNvSpPr>
          <p:nvPr/>
        </p:nvSpPr>
        <p:spPr>
          <a:xfrm>
            <a:off x="1552755" y="3406019"/>
            <a:ext cx="2483269" cy="242921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phòng</a:t>
            </a:r>
            <a:r>
              <a:rPr lang="en-US" sz="2400" dirty="0" smtClean="0">
                <a:latin typeface="Times New Roman" panose="02020603050405020304" pitchFamily="18" charset="0"/>
                <a:cs typeface="Times New Roman" panose="02020603050405020304" pitchFamily="18" charset="0"/>
              </a:rPr>
              <a:t> ban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phòng</a:t>
            </a:r>
            <a:r>
              <a:rPr lang="en-US" sz="2400" dirty="0" smtClean="0">
                <a:latin typeface="Times New Roman" panose="02020603050405020304" pitchFamily="18" charset="0"/>
                <a:cs typeface="Times New Roman" panose="02020603050405020304" pitchFamily="18" charset="0"/>
              </a:rPr>
              <a:t> ban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lọc</a:t>
            </a:r>
            <a:r>
              <a:rPr lang="en-US" sz="2400" dirty="0" smtClean="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p:txBody>
      </p:sp>
      <p:sp>
        <p:nvSpPr>
          <p:cNvPr id="59" name="Oval 58"/>
          <p:cNvSpPr/>
          <p:nvPr/>
        </p:nvSpPr>
        <p:spPr>
          <a:xfrm>
            <a:off x="4795848" y="2367973"/>
            <a:ext cx="606718" cy="4267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02</a:t>
            </a:r>
            <a:endParaRPr lang="en-US" dirty="0"/>
          </a:p>
        </p:txBody>
      </p:sp>
      <p:sp>
        <p:nvSpPr>
          <p:cNvPr id="60" name="Oval 59"/>
          <p:cNvSpPr/>
          <p:nvPr/>
        </p:nvSpPr>
        <p:spPr>
          <a:xfrm>
            <a:off x="8004499" y="2374111"/>
            <a:ext cx="606718" cy="4267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03</a:t>
            </a:r>
            <a:endParaRPr lang="en-US" dirty="0"/>
          </a:p>
        </p:txBody>
      </p:sp>
      <p:cxnSp>
        <p:nvCxnSpPr>
          <p:cNvPr id="69" name="Straight Connector 68"/>
          <p:cNvCxnSpPr/>
          <p:nvPr/>
        </p:nvCxnSpPr>
        <p:spPr>
          <a:xfrm>
            <a:off x="4432809" y="2122098"/>
            <a:ext cx="0" cy="3688804"/>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p:cNvCxnSpPr/>
          <p:nvPr/>
        </p:nvCxnSpPr>
        <p:spPr>
          <a:xfrm>
            <a:off x="7432380" y="2122098"/>
            <a:ext cx="0" cy="3688804"/>
          </a:xfrm>
          <a:prstGeom prst="line">
            <a:avLst/>
          </a:prstGeom>
        </p:spPr>
        <p:style>
          <a:lnRef idx="1">
            <a:schemeClr val="accent2"/>
          </a:lnRef>
          <a:fillRef idx="0">
            <a:schemeClr val="accent2"/>
          </a:fillRef>
          <a:effectRef idx="0">
            <a:schemeClr val="accent2"/>
          </a:effectRef>
          <a:fontRef idx="minor">
            <a:schemeClr val="tx1"/>
          </a:fontRef>
        </p:style>
      </p:cxnSp>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752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16483" y="322252"/>
            <a:ext cx="348608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a:t>
            </a:r>
            <a:r>
              <a:rPr lang="en-US" sz="2400" b="1" dirty="0" smtClean="0">
                <a:latin typeface="Times New Roman" panose="02020603050405020304" pitchFamily="18" charset="0"/>
                <a:cs typeface="Times New Roman" panose="02020603050405020304" pitchFamily="18" charset="0"/>
              </a:rPr>
              <a:t>PHẦN MỀM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355011" y="1901768"/>
            <a:ext cx="3087267" cy="4485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KHÁI QUÁT BÀI TOÁN</a:t>
            </a:r>
            <a:endParaRPr lang="en-US" sz="2000" dirty="0">
              <a:latin typeface="Times New Roman" panose="02020603050405020304" pitchFamily="18" charset="0"/>
              <a:cs typeface="Times New Roman" panose="02020603050405020304" pitchFamily="18" charset="0"/>
            </a:endParaRPr>
          </a:p>
        </p:txBody>
      </p:sp>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355010" y="2948652"/>
            <a:ext cx="8410755"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ban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ban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186782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16700"/>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589250" y="1207224"/>
            <a:ext cx="3424687" cy="4333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1464986661"/>
              </p:ext>
            </p:extLst>
          </p:nvPr>
        </p:nvGraphicFramePr>
        <p:xfrm>
          <a:off x="2316672" y="7783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827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0;p99"/>
          <p:cNvSpPr/>
          <p:nvPr/>
        </p:nvSpPr>
        <p:spPr>
          <a:xfrm>
            <a:off x="645440" y="322252"/>
            <a:ext cx="1018800" cy="1018800"/>
          </a:xfrm>
          <a:prstGeom prst="ellipse">
            <a:avLst/>
          </a:prstGeom>
          <a:solidFill>
            <a:srgbClr val="9069F1">
              <a:alpha val="4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2;p99"/>
          <p:cNvSpPr/>
          <p:nvPr/>
        </p:nvSpPr>
        <p:spPr>
          <a:xfrm>
            <a:off x="969811" y="642340"/>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1925110" y="316700"/>
            <a:ext cx="338509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THIẾT KẾ SẢN PHẨM</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589250" y="760638"/>
            <a:ext cx="3976780" cy="4333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66463727"/>
              </p:ext>
            </p:extLst>
          </p:nvPr>
        </p:nvGraphicFramePr>
        <p:xfrm>
          <a:off x="905775" y="1341052"/>
          <a:ext cx="10349768" cy="5181600"/>
        </p:xfrm>
        <a:graphic>
          <a:graphicData uri="http://schemas.openxmlformats.org/drawingml/2006/table">
            <a:tbl>
              <a:tblPr firstRow="1" firstCol="1" bandRow="1">
                <a:tableStyleId>{5C22544A-7EE6-4342-B048-85BDC9FD1C3A}</a:tableStyleId>
              </a:tblPr>
              <a:tblGrid>
                <a:gridCol w="1837865"/>
                <a:gridCol w="3869829"/>
                <a:gridCol w="4642074"/>
              </a:tblGrid>
              <a:tr h="288498">
                <a:tc>
                  <a:txBody>
                    <a:bodyPr/>
                    <a:lstStyle/>
                    <a:p>
                      <a:pPr marL="274320" algn="just">
                        <a:spcBef>
                          <a:spcPts val="200"/>
                        </a:spcBef>
                        <a:spcAft>
                          <a:spcPts val="200"/>
                        </a:spcAft>
                      </a:pPr>
                      <a:r>
                        <a:rPr lang="en-US" sz="2000" kern="100" dirty="0" err="1">
                          <a:effectLst/>
                        </a:rPr>
                        <a:t>Tác</a:t>
                      </a:r>
                      <a:r>
                        <a:rPr lang="en-US" sz="2000" kern="100" dirty="0">
                          <a:effectLst/>
                        </a:rPr>
                        <a:t> </a:t>
                      </a:r>
                      <a:r>
                        <a:rPr lang="en-US" sz="2000" kern="100" dirty="0" err="1">
                          <a:effectLst/>
                        </a:rPr>
                        <a:t>nhân</a:t>
                      </a:r>
                      <a:endParaRPr lang="en-US" sz="2000" kern="100" dirty="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dirty="0">
                          <a:effectLst/>
                        </a:rPr>
                        <a:t>Ca </a:t>
                      </a:r>
                      <a:r>
                        <a:rPr lang="en-US" sz="2000" kern="100" dirty="0" err="1">
                          <a:effectLst/>
                        </a:rPr>
                        <a:t>sử</a:t>
                      </a:r>
                      <a:r>
                        <a:rPr lang="en-US" sz="2000" kern="100" dirty="0">
                          <a:effectLst/>
                        </a:rPr>
                        <a:t> </a:t>
                      </a:r>
                      <a:r>
                        <a:rPr lang="en-US" sz="2000" kern="100" dirty="0" err="1">
                          <a:effectLst/>
                        </a:rPr>
                        <a:t>dụng</a:t>
                      </a:r>
                      <a:endParaRPr lang="en-US" sz="2000" kern="100" dirty="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a:effectLst/>
                        </a:rPr>
                        <a:t>Mô tả</a:t>
                      </a:r>
                      <a:endParaRPr lang="en-US" sz="2000" kern="100">
                        <a:effectLst/>
                        <a:latin typeface="Times New Roman"/>
                        <a:ea typeface="Calibri"/>
                        <a:cs typeface="Times New Roman"/>
                      </a:endParaRPr>
                    </a:p>
                  </a:txBody>
                  <a:tcPr marL="68580" marR="68580" marT="0" marB="0"/>
                </a:tc>
              </a:tr>
              <a:tr h="1442492">
                <a:tc rowSpan="4">
                  <a:txBody>
                    <a:bodyPr/>
                    <a:lstStyle/>
                    <a:p>
                      <a:pPr marL="342900" lvl="0" indent="-342900">
                        <a:spcBef>
                          <a:spcPts val="200"/>
                        </a:spcBef>
                        <a:spcAft>
                          <a:spcPts val="0"/>
                        </a:spcAft>
                        <a:buFont typeface="Calibri"/>
                        <a:buChar char="-"/>
                      </a:pPr>
                      <a:r>
                        <a:rPr lang="en-US" sz="2000" kern="100" dirty="0" err="1">
                          <a:effectLst/>
                        </a:rPr>
                        <a:t>Nhân</a:t>
                      </a:r>
                      <a:r>
                        <a:rPr lang="en-US" sz="2000" kern="100" dirty="0">
                          <a:effectLst/>
                        </a:rPr>
                        <a:t> </a:t>
                      </a:r>
                      <a:r>
                        <a:rPr lang="en-US" sz="2000" kern="100" dirty="0" err="1">
                          <a:effectLst/>
                        </a:rPr>
                        <a:t>viên</a:t>
                      </a:r>
                      <a:r>
                        <a:rPr lang="en-US" sz="2000" kern="100" dirty="0">
                          <a:effectLst/>
                        </a:rPr>
                        <a:t> </a:t>
                      </a:r>
                      <a:r>
                        <a:rPr lang="en-US" sz="2000" kern="100" dirty="0" err="1">
                          <a:effectLst/>
                        </a:rPr>
                        <a:t>quản</a:t>
                      </a:r>
                      <a:r>
                        <a:rPr lang="en-US" sz="2000" kern="100" dirty="0">
                          <a:effectLst/>
                        </a:rPr>
                        <a:t> </a:t>
                      </a:r>
                      <a:r>
                        <a:rPr lang="en-US" sz="2000" kern="100" dirty="0" err="1">
                          <a:effectLst/>
                        </a:rPr>
                        <a:t>lý</a:t>
                      </a:r>
                      <a:r>
                        <a:rPr lang="en-US" sz="2000" kern="100" dirty="0">
                          <a:effectLst/>
                        </a:rPr>
                        <a:t> </a:t>
                      </a:r>
                      <a:r>
                        <a:rPr lang="en-US" sz="2000" kern="100" dirty="0" err="1">
                          <a:effectLst/>
                        </a:rPr>
                        <a:t>nhân</a:t>
                      </a:r>
                      <a:r>
                        <a:rPr lang="en-US" sz="2000" kern="100" dirty="0">
                          <a:effectLst/>
                        </a:rPr>
                        <a:t> </a:t>
                      </a:r>
                      <a:r>
                        <a:rPr lang="en-US" sz="2000" kern="100" dirty="0" err="1">
                          <a:effectLst/>
                        </a:rPr>
                        <a:t>sự</a:t>
                      </a:r>
                      <a:endParaRPr lang="en-US" sz="2000" kern="100" dirty="0">
                        <a:effectLst/>
                      </a:endParaRPr>
                    </a:p>
                    <a:p>
                      <a:pPr marL="342900" lvl="0" indent="-342900">
                        <a:spcAft>
                          <a:spcPts val="200"/>
                        </a:spcAft>
                        <a:buFont typeface="Calibri"/>
                        <a:buChar char="-"/>
                      </a:pPr>
                      <a:r>
                        <a:rPr lang="en-US" sz="2000" kern="100" dirty="0">
                          <a:effectLst/>
                        </a:rPr>
                        <a:t>Admin (</a:t>
                      </a:r>
                      <a:r>
                        <a:rPr lang="en-US" sz="2000" kern="100" dirty="0" err="1">
                          <a:effectLst/>
                        </a:rPr>
                        <a:t>Người</a:t>
                      </a:r>
                      <a:r>
                        <a:rPr lang="en-US" sz="2000" kern="100" dirty="0">
                          <a:effectLst/>
                        </a:rPr>
                        <a:t> </a:t>
                      </a:r>
                      <a:r>
                        <a:rPr lang="en-US" sz="2000" kern="100" dirty="0" err="1">
                          <a:effectLst/>
                        </a:rPr>
                        <a:t>quản</a:t>
                      </a:r>
                      <a:r>
                        <a:rPr lang="en-US" sz="2000" kern="100" dirty="0">
                          <a:effectLst/>
                        </a:rPr>
                        <a:t> </a:t>
                      </a:r>
                      <a:r>
                        <a:rPr lang="en-US" sz="2000" kern="100" dirty="0" err="1">
                          <a:effectLst/>
                        </a:rPr>
                        <a:t>trị</a:t>
                      </a:r>
                      <a:r>
                        <a:rPr lang="en-US" sz="2000" kern="100" dirty="0">
                          <a:effectLst/>
                        </a:rPr>
                        <a:t> </a:t>
                      </a:r>
                      <a:r>
                        <a:rPr lang="en-US" sz="2000" kern="100" dirty="0" err="1">
                          <a:effectLst/>
                        </a:rPr>
                        <a:t>hệ</a:t>
                      </a:r>
                      <a:r>
                        <a:rPr lang="en-US" sz="2000" kern="100" dirty="0">
                          <a:effectLst/>
                        </a:rPr>
                        <a:t> </a:t>
                      </a:r>
                      <a:r>
                        <a:rPr lang="en-US" sz="2000" kern="100" dirty="0" err="1">
                          <a:effectLst/>
                        </a:rPr>
                        <a:t>thống</a:t>
                      </a:r>
                      <a:r>
                        <a:rPr lang="en-US" sz="2000" kern="100" dirty="0">
                          <a:effectLst/>
                        </a:rPr>
                        <a:t>)</a:t>
                      </a:r>
                      <a:endParaRPr lang="en-US" sz="2000" kern="100" dirty="0">
                        <a:effectLst/>
                        <a:latin typeface="Times New Roman"/>
                        <a:ea typeface="Calibri"/>
                        <a:cs typeface="Times New Roman"/>
                      </a:endParaRPr>
                    </a:p>
                  </a:txBody>
                  <a:tcPr marL="68580" marR="68580" marT="0" marB="0"/>
                </a:tc>
                <a:tc>
                  <a:txBody>
                    <a:bodyPr/>
                    <a:lstStyle/>
                    <a:p>
                      <a:pPr marL="274320" algn="ctr">
                        <a:spcBef>
                          <a:spcPts val="200"/>
                        </a:spcBef>
                        <a:spcAft>
                          <a:spcPts val="200"/>
                        </a:spcAft>
                      </a:pPr>
                      <a:r>
                        <a:rPr lang="en-US" sz="2000" kern="100" dirty="0" err="1">
                          <a:effectLst/>
                        </a:rPr>
                        <a:t>Đăng</a:t>
                      </a:r>
                      <a:r>
                        <a:rPr lang="en-US" sz="2000" kern="100" dirty="0">
                          <a:effectLst/>
                        </a:rPr>
                        <a:t> </a:t>
                      </a:r>
                      <a:r>
                        <a:rPr lang="en-US" sz="2000" kern="100" dirty="0" err="1">
                          <a:effectLst/>
                        </a:rPr>
                        <a:t>nhập</a:t>
                      </a:r>
                      <a:endParaRPr lang="en-US" sz="2000" kern="100" dirty="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a:effectLst/>
                        </a:rPr>
                        <a:t>Nhân viên quản lý nhân sự có tài khoản (tên người dùng và mật khẩu) có thể đăng nhập vào hệ thống để thực hiện các chức năng như quản lý hồ sơ nhân viên và báo cáo, thống kê</a:t>
                      </a:r>
                      <a:endParaRPr lang="en-US" sz="2000" kern="100">
                        <a:effectLst/>
                        <a:latin typeface="Times New Roman"/>
                        <a:ea typeface="Calibri"/>
                        <a:cs typeface="Times New Roman"/>
                      </a:endParaRPr>
                    </a:p>
                  </a:txBody>
                  <a:tcPr marL="68580" marR="68580" marT="0" marB="0"/>
                </a:tc>
              </a:tr>
              <a:tr h="865495">
                <a:tc vMerge="1">
                  <a:txBody>
                    <a:bodyPr/>
                    <a:lstStyle/>
                    <a:p>
                      <a:endParaRPr lang="en-US"/>
                    </a:p>
                  </a:txBody>
                  <a:tcPr/>
                </a:tc>
                <a:tc>
                  <a:txBody>
                    <a:bodyPr/>
                    <a:lstStyle/>
                    <a:p>
                      <a:pPr marL="274320" algn="ctr">
                        <a:spcBef>
                          <a:spcPts val="200"/>
                        </a:spcBef>
                        <a:spcAft>
                          <a:spcPts val="200"/>
                        </a:spcAft>
                      </a:pPr>
                      <a:r>
                        <a:rPr lang="en-US" sz="2000" kern="100" dirty="0" err="1">
                          <a:effectLst/>
                        </a:rPr>
                        <a:t>Quản</a:t>
                      </a:r>
                      <a:r>
                        <a:rPr lang="en-US" sz="2000" kern="100" dirty="0">
                          <a:effectLst/>
                        </a:rPr>
                        <a:t> </a:t>
                      </a:r>
                      <a:r>
                        <a:rPr lang="en-US" sz="2000" kern="100" dirty="0" err="1">
                          <a:effectLst/>
                        </a:rPr>
                        <a:t>lý</a:t>
                      </a:r>
                      <a:r>
                        <a:rPr lang="en-US" sz="2000" kern="100" dirty="0">
                          <a:effectLst/>
                        </a:rPr>
                        <a:t> </a:t>
                      </a:r>
                      <a:r>
                        <a:rPr lang="en-US" sz="2000" kern="100" dirty="0" err="1">
                          <a:effectLst/>
                        </a:rPr>
                        <a:t>hồ</a:t>
                      </a:r>
                      <a:r>
                        <a:rPr lang="en-US" sz="2000" kern="100" dirty="0">
                          <a:effectLst/>
                        </a:rPr>
                        <a:t> </a:t>
                      </a:r>
                      <a:r>
                        <a:rPr lang="en-US" sz="2000" kern="100" dirty="0" err="1">
                          <a:effectLst/>
                        </a:rPr>
                        <a:t>sơ</a:t>
                      </a:r>
                      <a:r>
                        <a:rPr lang="en-US" sz="2000" kern="100" dirty="0">
                          <a:effectLst/>
                        </a:rPr>
                        <a:t> NV</a:t>
                      </a:r>
                      <a:endParaRPr lang="en-US" sz="2000" kern="100" dirty="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dirty="0" err="1">
                          <a:effectLst/>
                        </a:rPr>
                        <a:t>Nhân</a:t>
                      </a:r>
                      <a:r>
                        <a:rPr lang="en-US" sz="2000" kern="100" dirty="0">
                          <a:effectLst/>
                        </a:rPr>
                        <a:t> </a:t>
                      </a:r>
                      <a:r>
                        <a:rPr lang="en-US" sz="2000" kern="100" dirty="0" err="1">
                          <a:effectLst/>
                        </a:rPr>
                        <a:t>viên</a:t>
                      </a:r>
                      <a:r>
                        <a:rPr lang="en-US" sz="2000" kern="100" dirty="0">
                          <a:effectLst/>
                        </a:rPr>
                        <a:t> </a:t>
                      </a:r>
                      <a:r>
                        <a:rPr lang="en-US" sz="2000" kern="100" dirty="0" err="1">
                          <a:effectLst/>
                        </a:rPr>
                        <a:t>quản</a:t>
                      </a:r>
                      <a:r>
                        <a:rPr lang="en-US" sz="2000" kern="100" dirty="0">
                          <a:effectLst/>
                        </a:rPr>
                        <a:t> </a:t>
                      </a:r>
                      <a:r>
                        <a:rPr lang="en-US" sz="2000" kern="100" dirty="0" err="1">
                          <a:effectLst/>
                        </a:rPr>
                        <a:t>lý</a:t>
                      </a:r>
                      <a:r>
                        <a:rPr lang="en-US" sz="2000" kern="100" dirty="0">
                          <a:effectLst/>
                        </a:rPr>
                        <a:t> </a:t>
                      </a:r>
                      <a:r>
                        <a:rPr lang="en-US" sz="2000" kern="100" dirty="0" err="1">
                          <a:effectLst/>
                        </a:rPr>
                        <a:t>nhân</a:t>
                      </a:r>
                      <a:r>
                        <a:rPr lang="en-US" sz="2000" kern="100" dirty="0">
                          <a:effectLst/>
                        </a:rPr>
                        <a:t> </a:t>
                      </a:r>
                      <a:r>
                        <a:rPr lang="en-US" sz="2000" kern="100" dirty="0" err="1">
                          <a:effectLst/>
                        </a:rPr>
                        <a:t>sự</a:t>
                      </a:r>
                      <a:r>
                        <a:rPr lang="en-US" sz="2000" kern="100" dirty="0">
                          <a:effectLst/>
                        </a:rPr>
                        <a:t> </a:t>
                      </a:r>
                      <a:r>
                        <a:rPr lang="en-US" sz="2000" kern="100" dirty="0" err="1">
                          <a:effectLst/>
                        </a:rPr>
                        <a:t>có</a:t>
                      </a:r>
                      <a:r>
                        <a:rPr lang="en-US" sz="2000" kern="100" dirty="0">
                          <a:effectLst/>
                        </a:rPr>
                        <a:t> </a:t>
                      </a:r>
                      <a:r>
                        <a:rPr lang="en-US" sz="2000" kern="100" dirty="0" err="1">
                          <a:effectLst/>
                        </a:rPr>
                        <a:t>thể:Xem</a:t>
                      </a:r>
                      <a:r>
                        <a:rPr lang="en-US" sz="2000" kern="100" dirty="0">
                          <a:effectLst/>
                        </a:rPr>
                        <a:t> </a:t>
                      </a:r>
                      <a:r>
                        <a:rPr lang="en-US" sz="2000" kern="100" dirty="0" err="1">
                          <a:effectLst/>
                        </a:rPr>
                        <a:t>thêm</a:t>
                      </a:r>
                      <a:r>
                        <a:rPr lang="en-US" sz="2000" kern="100" dirty="0">
                          <a:effectLst/>
                        </a:rPr>
                        <a:t> </a:t>
                      </a:r>
                      <a:r>
                        <a:rPr lang="en-US" sz="2000" kern="100" dirty="0" err="1">
                          <a:effectLst/>
                        </a:rPr>
                        <a:t>mới</a:t>
                      </a:r>
                      <a:r>
                        <a:rPr lang="en-US" sz="2000" kern="100" dirty="0">
                          <a:effectLst/>
                        </a:rPr>
                        <a:t>, </a:t>
                      </a:r>
                      <a:r>
                        <a:rPr lang="en-US" sz="2000" kern="100" dirty="0" err="1">
                          <a:effectLst/>
                        </a:rPr>
                        <a:t>sửa</a:t>
                      </a:r>
                      <a:r>
                        <a:rPr lang="en-US" sz="2000" kern="100" dirty="0">
                          <a:effectLst/>
                        </a:rPr>
                        <a:t>, </a:t>
                      </a:r>
                      <a:r>
                        <a:rPr lang="en-US" sz="2000" kern="100" dirty="0" err="1">
                          <a:effectLst/>
                        </a:rPr>
                        <a:t>xóa</a:t>
                      </a:r>
                      <a:r>
                        <a:rPr lang="en-US" sz="2000" kern="100" dirty="0">
                          <a:effectLst/>
                        </a:rPr>
                        <a:t>, </a:t>
                      </a:r>
                      <a:r>
                        <a:rPr lang="en-US" sz="2000" kern="100" dirty="0" err="1">
                          <a:effectLst/>
                        </a:rPr>
                        <a:t>tìm</a:t>
                      </a:r>
                      <a:r>
                        <a:rPr lang="en-US" sz="2000" kern="100" dirty="0">
                          <a:effectLst/>
                        </a:rPr>
                        <a:t> </a:t>
                      </a:r>
                      <a:r>
                        <a:rPr lang="en-US" sz="2000" kern="100" dirty="0" err="1">
                          <a:effectLst/>
                        </a:rPr>
                        <a:t>kiếm</a:t>
                      </a:r>
                      <a:r>
                        <a:rPr lang="en-US" sz="2000" kern="100" dirty="0">
                          <a:effectLst/>
                        </a:rPr>
                        <a:t> </a:t>
                      </a:r>
                      <a:r>
                        <a:rPr lang="en-US" sz="2000" kern="100" dirty="0" err="1">
                          <a:effectLst/>
                        </a:rPr>
                        <a:t>thông</a:t>
                      </a:r>
                      <a:r>
                        <a:rPr lang="en-US" sz="2000" kern="100" dirty="0">
                          <a:effectLst/>
                        </a:rPr>
                        <a:t> tin </a:t>
                      </a:r>
                      <a:r>
                        <a:rPr lang="en-US" sz="2000" kern="100" dirty="0" err="1">
                          <a:effectLst/>
                        </a:rPr>
                        <a:t>cá</a:t>
                      </a:r>
                      <a:r>
                        <a:rPr lang="en-US" sz="2000" kern="100" dirty="0">
                          <a:effectLst/>
                        </a:rPr>
                        <a:t> </a:t>
                      </a:r>
                      <a:r>
                        <a:rPr lang="en-US" sz="2000" kern="100" dirty="0" err="1">
                          <a:effectLst/>
                        </a:rPr>
                        <a:t>nhân</a:t>
                      </a:r>
                      <a:r>
                        <a:rPr lang="en-US" sz="2000" kern="100" dirty="0">
                          <a:effectLst/>
                        </a:rPr>
                        <a:t> </a:t>
                      </a:r>
                      <a:r>
                        <a:rPr lang="en-US" sz="2000" kern="100" dirty="0" err="1">
                          <a:effectLst/>
                        </a:rPr>
                        <a:t>và</a:t>
                      </a:r>
                      <a:r>
                        <a:rPr lang="en-US" sz="2000" kern="100" dirty="0">
                          <a:effectLst/>
                        </a:rPr>
                        <a:t> </a:t>
                      </a:r>
                      <a:r>
                        <a:rPr lang="en-US" sz="2000" kern="100" dirty="0" err="1">
                          <a:effectLst/>
                        </a:rPr>
                        <a:t>hồ</a:t>
                      </a:r>
                      <a:r>
                        <a:rPr lang="en-US" sz="2000" kern="100" dirty="0">
                          <a:effectLst/>
                        </a:rPr>
                        <a:t> </a:t>
                      </a:r>
                      <a:r>
                        <a:rPr lang="en-US" sz="2000" kern="100" dirty="0" err="1">
                          <a:effectLst/>
                        </a:rPr>
                        <a:t>sơ</a:t>
                      </a:r>
                      <a:r>
                        <a:rPr lang="en-US" sz="2000" kern="100" dirty="0">
                          <a:effectLst/>
                        </a:rPr>
                        <a:t> </a:t>
                      </a:r>
                      <a:r>
                        <a:rPr lang="en-US" sz="2000" kern="100" dirty="0" err="1">
                          <a:effectLst/>
                        </a:rPr>
                        <a:t>nhân</a:t>
                      </a:r>
                      <a:r>
                        <a:rPr lang="en-US" sz="2000" kern="100" dirty="0">
                          <a:effectLst/>
                        </a:rPr>
                        <a:t> </a:t>
                      </a:r>
                      <a:r>
                        <a:rPr lang="en-US" sz="2000" kern="100" dirty="0" err="1">
                          <a:effectLst/>
                        </a:rPr>
                        <a:t>viên</a:t>
                      </a:r>
                      <a:endParaRPr lang="en-US" sz="2000" kern="100" dirty="0">
                        <a:effectLst/>
                        <a:latin typeface="Times New Roman"/>
                        <a:ea typeface="Calibri"/>
                        <a:cs typeface="Times New Roman"/>
                      </a:endParaRPr>
                    </a:p>
                  </a:txBody>
                  <a:tcPr marL="68580" marR="68580" marT="0" marB="0"/>
                </a:tc>
              </a:tr>
              <a:tr h="865495">
                <a:tc vMerge="1">
                  <a:txBody>
                    <a:bodyPr/>
                    <a:lstStyle/>
                    <a:p>
                      <a:endParaRPr lang="en-US"/>
                    </a:p>
                  </a:txBody>
                  <a:tcPr/>
                </a:tc>
                <a:tc>
                  <a:txBody>
                    <a:bodyPr/>
                    <a:lstStyle/>
                    <a:p>
                      <a:pPr marL="274320" algn="ctr">
                        <a:spcBef>
                          <a:spcPts val="200"/>
                        </a:spcBef>
                        <a:spcAft>
                          <a:spcPts val="200"/>
                        </a:spcAft>
                      </a:pPr>
                      <a:r>
                        <a:rPr lang="en-US" sz="2000" kern="100">
                          <a:effectLst/>
                        </a:rPr>
                        <a:t>Quản lý Phòng ban</a:t>
                      </a:r>
                      <a:endParaRPr lang="en-US" sz="2000" kern="10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dirty="0" err="1">
                          <a:effectLst/>
                        </a:rPr>
                        <a:t>Nhân</a:t>
                      </a:r>
                      <a:r>
                        <a:rPr lang="en-US" sz="2000" kern="100" dirty="0">
                          <a:effectLst/>
                        </a:rPr>
                        <a:t> </a:t>
                      </a:r>
                      <a:r>
                        <a:rPr lang="en-US" sz="2000" kern="100" dirty="0" err="1">
                          <a:effectLst/>
                        </a:rPr>
                        <a:t>viên</a:t>
                      </a:r>
                      <a:r>
                        <a:rPr lang="en-US" sz="2000" kern="100" dirty="0">
                          <a:effectLst/>
                        </a:rPr>
                        <a:t> </a:t>
                      </a:r>
                      <a:r>
                        <a:rPr lang="en-US" sz="2000" kern="100" dirty="0" err="1">
                          <a:effectLst/>
                        </a:rPr>
                        <a:t>quản</a:t>
                      </a:r>
                      <a:r>
                        <a:rPr lang="en-US" sz="2000" kern="100" dirty="0">
                          <a:effectLst/>
                        </a:rPr>
                        <a:t> </a:t>
                      </a:r>
                      <a:r>
                        <a:rPr lang="en-US" sz="2000" kern="100" dirty="0" err="1">
                          <a:effectLst/>
                        </a:rPr>
                        <a:t>lý</a:t>
                      </a:r>
                      <a:r>
                        <a:rPr lang="en-US" sz="2000" kern="100" dirty="0">
                          <a:effectLst/>
                        </a:rPr>
                        <a:t> </a:t>
                      </a:r>
                      <a:r>
                        <a:rPr lang="en-US" sz="2000" kern="100" dirty="0" err="1">
                          <a:effectLst/>
                        </a:rPr>
                        <a:t>nhân</a:t>
                      </a:r>
                      <a:r>
                        <a:rPr lang="en-US" sz="2000" kern="100" dirty="0">
                          <a:effectLst/>
                        </a:rPr>
                        <a:t> </a:t>
                      </a:r>
                      <a:r>
                        <a:rPr lang="en-US" sz="2000" kern="100" dirty="0" err="1">
                          <a:effectLst/>
                        </a:rPr>
                        <a:t>sự</a:t>
                      </a:r>
                      <a:r>
                        <a:rPr lang="en-US" sz="2000" kern="100" dirty="0">
                          <a:effectLst/>
                        </a:rPr>
                        <a:t> </a:t>
                      </a:r>
                      <a:r>
                        <a:rPr lang="en-US" sz="2000" kern="100" dirty="0" err="1">
                          <a:effectLst/>
                        </a:rPr>
                        <a:t>có</a:t>
                      </a:r>
                      <a:r>
                        <a:rPr lang="en-US" sz="2000" kern="100" dirty="0">
                          <a:effectLst/>
                        </a:rPr>
                        <a:t> </a:t>
                      </a:r>
                      <a:r>
                        <a:rPr lang="en-US" sz="2000" kern="100" dirty="0" err="1">
                          <a:effectLst/>
                        </a:rPr>
                        <a:t>thể:Xem</a:t>
                      </a:r>
                      <a:r>
                        <a:rPr lang="en-US" sz="2000" kern="100" dirty="0">
                          <a:effectLst/>
                        </a:rPr>
                        <a:t> </a:t>
                      </a:r>
                      <a:r>
                        <a:rPr lang="en-US" sz="2000" kern="100" dirty="0" err="1">
                          <a:effectLst/>
                        </a:rPr>
                        <a:t>thêm</a:t>
                      </a:r>
                      <a:r>
                        <a:rPr lang="en-US" sz="2000" kern="100" dirty="0">
                          <a:effectLst/>
                        </a:rPr>
                        <a:t> </a:t>
                      </a:r>
                      <a:r>
                        <a:rPr lang="en-US" sz="2000" kern="100" dirty="0" err="1">
                          <a:effectLst/>
                        </a:rPr>
                        <a:t>mới</a:t>
                      </a:r>
                      <a:r>
                        <a:rPr lang="en-US" sz="2000" kern="100" dirty="0">
                          <a:effectLst/>
                        </a:rPr>
                        <a:t>, </a:t>
                      </a:r>
                      <a:r>
                        <a:rPr lang="en-US" sz="2000" kern="100" dirty="0" err="1">
                          <a:effectLst/>
                        </a:rPr>
                        <a:t>sửa</a:t>
                      </a:r>
                      <a:r>
                        <a:rPr lang="en-US" sz="2000" kern="100" dirty="0">
                          <a:effectLst/>
                        </a:rPr>
                        <a:t>, </a:t>
                      </a:r>
                      <a:r>
                        <a:rPr lang="en-US" sz="2000" kern="100" dirty="0" err="1">
                          <a:effectLst/>
                        </a:rPr>
                        <a:t>xóa</a:t>
                      </a:r>
                      <a:r>
                        <a:rPr lang="en-US" sz="2000" kern="100" dirty="0">
                          <a:effectLst/>
                        </a:rPr>
                        <a:t>, </a:t>
                      </a:r>
                      <a:r>
                        <a:rPr lang="en-US" sz="2000" kern="100" dirty="0" err="1">
                          <a:effectLst/>
                        </a:rPr>
                        <a:t>tìm</a:t>
                      </a:r>
                      <a:r>
                        <a:rPr lang="en-US" sz="2000" kern="100" dirty="0">
                          <a:effectLst/>
                        </a:rPr>
                        <a:t> </a:t>
                      </a:r>
                      <a:r>
                        <a:rPr lang="en-US" sz="2000" kern="100" dirty="0" err="1">
                          <a:effectLst/>
                        </a:rPr>
                        <a:t>kiếm</a:t>
                      </a:r>
                      <a:r>
                        <a:rPr lang="en-US" sz="2000" kern="100" dirty="0">
                          <a:effectLst/>
                        </a:rPr>
                        <a:t> </a:t>
                      </a:r>
                      <a:r>
                        <a:rPr lang="en-US" sz="2000" kern="100" dirty="0" err="1">
                          <a:effectLst/>
                        </a:rPr>
                        <a:t>thông</a:t>
                      </a:r>
                      <a:r>
                        <a:rPr lang="en-US" sz="2000" kern="100" dirty="0">
                          <a:effectLst/>
                        </a:rPr>
                        <a:t> tin </a:t>
                      </a:r>
                      <a:r>
                        <a:rPr lang="en-US" sz="2000" kern="100" dirty="0" err="1">
                          <a:effectLst/>
                        </a:rPr>
                        <a:t>phòng</a:t>
                      </a:r>
                      <a:r>
                        <a:rPr lang="en-US" sz="2000" kern="100" dirty="0">
                          <a:effectLst/>
                        </a:rPr>
                        <a:t> ban.</a:t>
                      </a:r>
                      <a:endParaRPr lang="en-US" sz="2000" kern="100" dirty="0">
                        <a:effectLst/>
                        <a:latin typeface="Times New Roman"/>
                        <a:ea typeface="Calibri"/>
                        <a:cs typeface="Times New Roman"/>
                      </a:endParaRPr>
                    </a:p>
                  </a:txBody>
                  <a:tcPr marL="68580" marR="68580" marT="0" marB="0"/>
                </a:tc>
              </a:tr>
              <a:tr h="1442492">
                <a:tc vMerge="1">
                  <a:txBody>
                    <a:bodyPr/>
                    <a:lstStyle/>
                    <a:p>
                      <a:endParaRPr lang="en-US"/>
                    </a:p>
                  </a:txBody>
                  <a:tcPr/>
                </a:tc>
                <a:tc>
                  <a:txBody>
                    <a:bodyPr/>
                    <a:lstStyle/>
                    <a:p>
                      <a:pPr marL="274320" algn="ctr">
                        <a:spcBef>
                          <a:spcPts val="200"/>
                        </a:spcBef>
                        <a:spcAft>
                          <a:spcPts val="200"/>
                        </a:spcAft>
                      </a:pPr>
                      <a:r>
                        <a:rPr lang="en-US" sz="2000" kern="100">
                          <a:effectLst/>
                        </a:rPr>
                        <a:t>Báo cáo, thống kê</a:t>
                      </a:r>
                      <a:endParaRPr lang="en-US" sz="2000" kern="100">
                        <a:effectLst/>
                        <a:latin typeface="Times New Roman"/>
                        <a:ea typeface="Calibri"/>
                        <a:cs typeface="Times New Roman"/>
                      </a:endParaRPr>
                    </a:p>
                  </a:txBody>
                  <a:tcPr marL="68580" marR="68580" marT="0" marB="0"/>
                </a:tc>
                <a:tc>
                  <a:txBody>
                    <a:bodyPr/>
                    <a:lstStyle/>
                    <a:p>
                      <a:pPr marL="274320" algn="just">
                        <a:spcBef>
                          <a:spcPts val="200"/>
                        </a:spcBef>
                        <a:spcAft>
                          <a:spcPts val="200"/>
                        </a:spcAft>
                      </a:pPr>
                      <a:r>
                        <a:rPr lang="en-US" sz="2000" kern="100" dirty="0" err="1">
                          <a:effectLst/>
                        </a:rPr>
                        <a:t>Tìm</a:t>
                      </a:r>
                      <a:r>
                        <a:rPr lang="en-US" sz="2000" kern="100" dirty="0">
                          <a:effectLst/>
                        </a:rPr>
                        <a:t> top 5 </a:t>
                      </a:r>
                      <a:r>
                        <a:rPr lang="en-US" sz="2000" kern="100" dirty="0" err="1">
                          <a:effectLst/>
                        </a:rPr>
                        <a:t>nhân</a:t>
                      </a:r>
                      <a:r>
                        <a:rPr lang="en-US" sz="2000" kern="100" dirty="0">
                          <a:effectLst/>
                        </a:rPr>
                        <a:t> </a:t>
                      </a:r>
                      <a:r>
                        <a:rPr lang="en-US" sz="2000" kern="100" dirty="0" err="1">
                          <a:effectLst/>
                        </a:rPr>
                        <a:t>viên</a:t>
                      </a:r>
                      <a:r>
                        <a:rPr lang="en-US" sz="2000" kern="100" dirty="0">
                          <a:effectLst/>
                        </a:rPr>
                        <a:t> </a:t>
                      </a:r>
                      <a:r>
                        <a:rPr lang="en-US" sz="2000" kern="100" dirty="0" err="1">
                          <a:effectLst/>
                        </a:rPr>
                        <a:t>lương</a:t>
                      </a:r>
                      <a:r>
                        <a:rPr lang="en-US" sz="2000" kern="100" dirty="0">
                          <a:effectLst/>
                        </a:rPr>
                        <a:t> </a:t>
                      </a:r>
                      <a:r>
                        <a:rPr lang="en-US" sz="2000" kern="100" dirty="0" err="1">
                          <a:effectLst/>
                        </a:rPr>
                        <a:t>cao</a:t>
                      </a:r>
                      <a:r>
                        <a:rPr lang="en-US" sz="2000" kern="100" dirty="0">
                          <a:effectLst/>
                        </a:rPr>
                        <a:t> </a:t>
                      </a:r>
                      <a:r>
                        <a:rPr lang="en-US" sz="2000" kern="100" dirty="0" err="1">
                          <a:effectLst/>
                        </a:rPr>
                        <a:t>nhất</a:t>
                      </a:r>
                      <a:r>
                        <a:rPr lang="en-US" sz="2000" kern="100" dirty="0">
                          <a:effectLst/>
                        </a:rPr>
                        <a:t>, </a:t>
                      </a:r>
                      <a:r>
                        <a:rPr lang="en-US" sz="2000" kern="100" dirty="0" err="1">
                          <a:effectLst/>
                        </a:rPr>
                        <a:t>thấp</a:t>
                      </a:r>
                      <a:r>
                        <a:rPr lang="en-US" sz="2000" kern="100" dirty="0">
                          <a:effectLst/>
                        </a:rPr>
                        <a:t> </a:t>
                      </a:r>
                      <a:r>
                        <a:rPr lang="en-US" sz="2000" kern="100" dirty="0" err="1">
                          <a:effectLst/>
                        </a:rPr>
                        <a:t>nhất</a:t>
                      </a:r>
                      <a:r>
                        <a:rPr lang="en-US" sz="2000" kern="100" dirty="0">
                          <a:effectLst/>
                        </a:rPr>
                        <a:t>, </a:t>
                      </a:r>
                      <a:r>
                        <a:rPr lang="en-US" sz="2000" kern="100" dirty="0" err="1">
                          <a:effectLst/>
                        </a:rPr>
                        <a:t>Thống</a:t>
                      </a:r>
                      <a:r>
                        <a:rPr lang="en-US" sz="2000" kern="100" dirty="0">
                          <a:effectLst/>
                        </a:rPr>
                        <a:t> </a:t>
                      </a:r>
                      <a:r>
                        <a:rPr lang="en-US" sz="2000" kern="100" dirty="0" err="1">
                          <a:effectLst/>
                        </a:rPr>
                        <a:t>kê</a:t>
                      </a:r>
                      <a:r>
                        <a:rPr lang="en-US" sz="2000" kern="100" dirty="0">
                          <a:effectLst/>
                        </a:rPr>
                        <a:t> </a:t>
                      </a:r>
                      <a:r>
                        <a:rPr lang="en-US" sz="2000" kern="100" dirty="0" err="1">
                          <a:effectLst/>
                        </a:rPr>
                        <a:t>số</a:t>
                      </a:r>
                      <a:r>
                        <a:rPr lang="en-US" sz="2000" kern="100" dirty="0">
                          <a:effectLst/>
                        </a:rPr>
                        <a:t> </a:t>
                      </a:r>
                      <a:r>
                        <a:rPr lang="en-US" sz="2000" kern="100" dirty="0" err="1">
                          <a:effectLst/>
                        </a:rPr>
                        <a:t>lượng</a:t>
                      </a:r>
                      <a:r>
                        <a:rPr lang="en-US" sz="2000" kern="100" dirty="0">
                          <a:effectLst/>
                        </a:rPr>
                        <a:t> </a:t>
                      </a:r>
                      <a:r>
                        <a:rPr lang="en-US" sz="2000" kern="100" dirty="0" err="1">
                          <a:effectLst/>
                        </a:rPr>
                        <a:t>nhân</a:t>
                      </a:r>
                      <a:r>
                        <a:rPr lang="en-US" sz="2000" kern="100" dirty="0">
                          <a:effectLst/>
                        </a:rPr>
                        <a:t> </a:t>
                      </a:r>
                      <a:r>
                        <a:rPr lang="en-US" sz="2000" kern="100" dirty="0" err="1">
                          <a:effectLst/>
                        </a:rPr>
                        <a:t>viên</a:t>
                      </a:r>
                      <a:r>
                        <a:rPr lang="en-US" sz="2000" kern="100" dirty="0">
                          <a:effectLst/>
                        </a:rPr>
                        <a:t> </a:t>
                      </a:r>
                      <a:r>
                        <a:rPr lang="en-US" sz="2000" kern="100" dirty="0" err="1">
                          <a:effectLst/>
                        </a:rPr>
                        <a:t>mỗi</a:t>
                      </a:r>
                      <a:r>
                        <a:rPr lang="en-US" sz="2000" kern="100" dirty="0">
                          <a:effectLst/>
                        </a:rPr>
                        <a:t> </a:t>
                      </a:r>
                      <a:r>
                        <a:rPr lang="en-US" sz="2000" kern="100" dirty="0" err="1">
                          <a:effectLst/>
                        </a:rPr>
                        <a:t>phòng</a:t>
                      </a:r>
                      <a:r>
                        <a:rPr lang="en-US" sz="2000" kern="100" dirty="0">
                          <a:effectLst/>
                        </a:rPr>
                        <a:t>,  </a:t>
                      </a:r>
                      <a:r>
                        <a:rPr lang="en-US" sz="2000" kern="100" dirty="0" err="1">
                          <a:effectLst/>
                        </a:rPr>
                        <a:t>Thống</a:t>
                      </a:r>
                      <a:r>
                        <a:rPr lang="en-US" sz="2000" kern="100" dirty="0">
                          <a:effectLst/>
                        </a:rPr>
                        <a:t> </a:t>
                      </a:r>
                      <a:r>
                        <a:rPr lang="en-US" sz="2000" kern="100" dirty="0" err="1">
                          <a:effectLst/>
                        </a:rPr>
                        <a:t>kê</a:t>
                      </a:r>
                      <a:r>
                        <a:rPr lang="en-US" sz="2000" kern="100" dirty="0">
                          <a:effectLst/>
                        </a:rPr>
                        <a:t> </a:t>
                      </a:r>
                      <a:r>
                        <a:rPr lang="en-US" sz="2000" kern="100" dirty="0" err="1">
                          <a:effectLst/>
                        </a:rPr>
                        <a:t>phòng</a:t>
                      </a:r>
                      <a:r>
                        <a:rPr lang="en-US" sz="2000" kern="100" dirty="0">
                          <a:effectLst/>
                        </a:rPr>
                        <a:t> ban </a:t>
                      </a:r>
                      <a:r>
                        <a:rPr lang="en-US" sz="2000" kern="100" dirty="0" err="1">
                          <a:effectLst/>
                        </a:rPr>
                        <a:t>có</a:t>
                      </a:r>
                      <a:r>
                        <a:rPr lang="en-US" sz="2000" kern="100" dirty="0">
                          <a:effectLst/>
                        </a:rPr>
                        <a:t> </a:t>
                      </a:r>
                      <a:r>
                        <a:rPr lang="en-US" sz="2000" kern="100" dirty="0" err="1">
                          <a:effectLst/>
                        </a:rPr>
                        <a:t>lương</a:t>
                      </a:r>
                      <a:r>
                        <a:rPr lang="en-US" sz="2000" kern="100" dirty="0">
                          <a:effectLst/>
                        </a:rPr>
                        <a:t> </a:t>
                      </a:r>
                      <a:r>
                        <a:rPr lang="en-US" sz="2000" kern="100" dirty="0" err="1">
                          <a:effectLst/>
                        </a:rPr>
                        <a:t>trung</a:t>
                      </a:r>
                      <a:r>
                        <a:rPr lang="en-US" sz="2000" kern="100" dirty="0">
                          <a:effectLst/>
                        </a:rPr>
                        <a:t> </a:t>
                      </a:r>
                      <a:r>
                        <a:rPr lang="en-US" sz="2000" kern="100" dirty="0" err="1">
                          <a:effectLst/>
                        </a:rPr>
                        <a:t>bình</a:t>
                      </a:r>
                      <a:r>
                        <a:rPr lang="en-US" sz="2000" kern="100" dirty="0">
                          <a:effectLst/>
                        </a:rPr>
                        <a:t> </a:t>
                      </a:r>
                      <a:r>
                        <a:rPr lang="en-US" sz="2000" kern="100" dirty="0" err="1">
                          <a:effectLst/>
                        </a:rPr>
                        <a:t>cao</a:t>
                      </a:r>
                      <a:r>
                        <a:rPr lang="en-US" sz="2000" kern="100" dirty="0">
                          <a:effectLst/>
                        </a:rPr>
                        <a:t> </a:t>
                      </a:r>
                      <a:r>
                        <a:rPr lang="en-US" sz="2000" kern="100" dirty="0" err="1">
                          <a:effectLst/>
                        </a:rPr>
                        <a:t>nhất</a:t>
                      </a:r>
                      <a:r>
                        <a:rPr lang="en-US" sz="2000" kern="100" dirty="0">
                          <a:effectLst/>
                        </a:rPr>
                        <a:t>, </a:t>
                      </a:r>
                      <a:r>
                        <a:rPr lang="en-US" sz="2000" kern="100" dirty="0" err="1">
                          <a:effectLst/>
                        </a:rPr>
                        <a:t>Thống</a:t>
                      </a:r>
                      <a:r>
                        <a:rPr lang="en-US" sz="2000" kern="100" dirty="0">
                          <a:effectLst/>
                        </a:rPr>
                        <a:t> </a:t>
                      </a:r>
                      <a:r>
                        <a:rPr lang="en-US" sz="2000" kern="100" dirty="0" err="1">
                          <a:effectLst/>
                        </a:rPr>
                        <a:t>Kê</a:t>
                      </a:r>
                      <a:r>
                        <a:rPr lang="en-US" sz="2000" kern="100" dirty="0">
                          <a:effectLst/>
                        </a:rPr>
                        <a:t> </a:t>
                      </a:r>
                      <a:r>
                        <a:rPr lang="en-US" sz="2000" kern="100" dirty="0" err="1">
                          <a:effectLst/>
                        </a:rPr>
                        <a:t>Mức</a:t>
                      </a:r>
                      <a:r>
                        <a:rPr lang="en-US" sz="2000" kern="100" dirty="0">
                          <a:effectLst/>
                        </a:rPr>
                        <a:t> </a:t>
                      </a:r>
                      <a:r>
                        <a:rPr lang="en-US" sz="2000" kern="100" dirty="0" err="1">
                          <a:effectLst/>
                        </a:rPr>
                        <a:t>Lương</a:t>
                      </a:r>
                      <a:r>
                        <a:rPr lang="en-US" sz="2000" kern="100" dirty="0">
                          <a:effectLst/>
                        </a:rPr>
                        <a:t> Theo </a:t>
                      </a:r>
                      <a:r>
                        <a:rPr lang="en-US" sz="2000" kern="100" dirty="0" err="1">
                          <a:effectLst/>
                        </a:rPr>
                        <a:t>Từng</a:t>
                      </a:r>
                      <a:r>
                        <a:rPr lang="en-US" sz="2000" kern="100" dirty="0">
                          <a:effectLst/>
                        </a:rPr>
                        <a:t> </a:t>
                      </a:r>
                      <a:r>
                        <a:rPr lang="en-US" sz="2000" kern="100" dirty="0" err="1">
                          <a:effectLst/>
                        </a:rPr>
                        <a:t>Năm</a:t>
                      </a:r>
                      <a:r>
                        <a:rPr lang="en-US" sz="2000" kern="100" dirty="0">
                          <a:effectLst/>
                        </a:rPr>
                        <a:t>,…</a:t>
                      </a:r>
                      <a:endParaRPr lang="en-US" sz="2000" kern="100" dirty="0">
                        <a:effectLst/>
                        <a:latin typeface="Times New Roman"/>
                        <a:ea typeface="Calibri"/>
                        <a:cs typeface="Times New Roman"/>
                      </a:endParaRPr>
                    </a:p>
                  </a:txBody>
                  <a:tcPr marL="68580" marR="68580" marT="0" marB="0"/>
                </a:tc>
              </a:tr>
            </a:tbl>
          </a:graphicData>
        </a:graphic>
      </p:graphicFrame>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492" y="7937"/>
            <a:ext cx="1476101" cy="147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009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862</Words>
  <Application>Microsoft Office PowerPoint</Application>
  <PresentationFormat>Custom</PresentationFormat>
  <Paragraphs>110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NỘI DUNG THUYẾT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Tien</dc:creator>
  <cp:lastModifiedBy>OhhNo</cp:lastModifiedBy>
  <cp:revision>78</cp:revision>
  <dcterms:created xsi:type="dcterms:W3CDTF">2023-01-04T16:32:23Z</dcterms:created>
  <dcterms:modified xsi:type="dcterms:W3CDTF">2023-03-28T02:22:46Z</dcterms:modified>
</cp:coreProperties>
</file>