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70" r:id="rId4"/>
    <p:sldId id="269" r:id="rId5"/>
    <p:sldId id="263" r:id="rId6"/>
    <p:sldId id="264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1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5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01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21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09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66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7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3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43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9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2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02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63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46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61C6-C8C4-4D84-BA58-407A0A5E289C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8EEC8A-EA17-44EB-BF64-4EC54B567C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9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7772400" cy="2376264"/>
          </a:xfrm>
          <a:noFill/>
        </p:spPr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sz="4900" dirty="0"/>
              <a:t>Игра </a:t>
            </a:r>
            <a:r>
              <a:rPr lang="en-US" sz="4900" dirty="0"/>
              <a:t>“</a:t>
            </a:r>
            <a:r>
              <a:rPr lang="ru-RU" sz="4900" dirty="0"/>
              <a:t>Нашествие зомби</a:t>
            </a:r>
            <a:r>
              <a:rPr lang="en-US" sz="4900" dirty="0"/>
              <a:t>”</a:t>
            </a:r>
            <a:br>
              <a:rPr lang="ru-RU" sz="2800" dirty="0"/>
            </a:br>
            <a:br>
              <a:rPr lang="ru-RU" sz="2800" dirty="0"/>
            </a:br>
            <a:br>
              <a:rPr lang="ru-RU" sz="2800" dirty="0"/>
            </a:b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Харин Иван</a:t>
            </a:r>
            <a:endParaRPr lang="ru-RU" sz="27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– выживай по максимуму, чтобы попасть в лидеры</a:t>
            </a:r>
          </a:p>
        </p:txBody>
      </p:sp>
    </p:spTree>
    <p:extLst>
      <p:ext uri="{BB962C8B-B14F-4D97-AF65-F5344CB8AC3E}">
        <p14:creationId xmlns:p14="http://schemas.microsoft.com/office/powerpoint/2010/main" val="136639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485087"/>
            <a:ext cx="2838450" cy="1143000"/>
          </a:xfrm>
          <a:noFill/>
        </p:spPr>
        <p:txBody>
          <a:bodyPr/>
          <a:lstStyle/>
          <a:p>
            <a:pPr algn="l"/>
            <a:r>
              <a:rPr lang="ru-RU" dirty="0"/>
              <a:t>Структура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52400" y="2419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52400" y="24193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08104" y="1672808"/>
            <a:ext cx="254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1664929"/>
            <a:ext cx="254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Титульная страница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254C5BF-8624-483F-AEFF-084DC390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630" y="2034261"/>
            <a:ext cx="4755370" cy="371568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94C86CB-E0FA-4B23-84B2-B12725F33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" y="2034261"/>
            <a:ext cx="4237285" cy="33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D91F4-D8D1-413B-A385-580F7721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Титульный слайд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A6B935-05B1-4D98-AA90-53D36C25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2" y="1412776"/>
            <a:ext cx="4885357" cy="3815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67F780-D3ED-48BD-92B2-05F3A37F8F46}"/>
              </a:ext>
            </a:extLst>
          </p:cNvPr>
          <p:cNvSpPr txBox="1"/>
          <p:nvPr/>
        </p:nvSpPr>
        <p:spPr>
          <a:xfrm>
            <a:off x="5237344" y="1628800"/>
            <a:ext cx="3906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Игра начинается при нажатии любой кнопки</a:t>
            </a:r>
          </a:p>
        </p:txBody>
      </p:sp>
    </p:spTree>
    <p:extLst>
      <p:ext uri="{BB962C8B-B14F-4D97-AF65-F5344CB8AC3E}">
        <p14:creationId xmlns:p14="http://schemas.microsoft.com/office/powerpoint/2010/main" val="213895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A8307-AF80-483E-BAD1-4557DB1E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16335"/>
            <a:ext cx="6589200" cy="1280890"/>
          </a:xfrm>
        </p:spPr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4A089C-5C9E-4E7B-AFFF-178BCE1AD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567" y="-16335"/>
            <a:ext cx="4121844" cy="32206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217061-5E21-4189-9370-030E9F8F7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9" y="3270543"/>
            <a:ext cx="4602088" cy="3629897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B7F5AD4C-1602-4BCF-87A1-DE3AC69C178D}"/>
              </a:ext>
            </a:extLst>
          </p:cNvPr>
          <p:cNvSpPr/>
          <p:nvPr/>
        </p:nvSpPr>
        <p:spPr>
          <a:xfrm>
            <a:off x="7380312" y="1916832"/>
            <a:ext cx="36004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A775A2D-6B7B-4AD1-83AE-BB350F9DB16F}"/>
              </a:ext>
            </a:extLst>
          </p:cNvPr>
          <p:cNvCxnSpPr/>
          <p:nvPr/>
        </p:nvCxnSpPr>
        <p:spPr>
          <a:xfrm flipV="1">
            <a:off x="7308304" y="2204864"/>
            <a:ext cx="252028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285F9B-389C-467B-8955-4083A1E515D3}"/>
              </a:ext>
            </a:extLst>
          </p:cNvPr>
          <p:cNvSpPr txBox="1"/>
          <p:nvPr/>
        </p:nvSpPr>
        <p:spPr>
          <a:xfrm>
            <a:off x="6765125" y="3779748"/>
            <a:ext cx="984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Игрок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C42CB6C-467F-484B-88F0-33EA504A5FC1}"/>
              </a:ext>
            </a:extLst>
          </p:cNvPr>
          <p:cNvSpPr/>
          <p:nvPr/>
        </p:nvSpPr>
        <p:spPr>
          <a:xfrm>
            <a:off x="6422334" y="356319"/>
            <a:ext cx="603116" cy="535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C1292CE-E472-47E2-B5B1-E3ADABCB6D4E}"/>
              </a:ext>
            </a:extLst>
          </p:cNvPr>
          <p:cNvSpPr/>
          <p:nvPr/>
        </p:nvSpPr>
        <p:spPr>
          <a:xfrm>
            <a:off x="5436096" y="648022"/>
            <a:ext cx="603116" cy="5355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F483524-1B1F-4EF0-B000-23EB59BF10DC}"/>
              </a:ext>
            </a:extLst>
          </p:cNvPr>
          <p:cNvCxnSpPr>
            <a:endCxn id="14" idx="2"/>
          </p:cNvCxnSpPr>
          <p:nvPr/>
        </p:nvCxnSpPr>
        <p:spPr>
          <a:xfrm flipV="1">
            <a:off x="4427984" y="548680"/>
            <a:ext cx="1994350" cy="99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253A16A-DBDB-4437-9E38-6D8DCC8B1EAA}"/>
              </a:ext>
            </a:extLst>
          </p:cNvPr>
          <p:cNvCxnSpPr/>
          <p:nvPr/>
        </p:nvCxnSpPr>
        <p:spPr>
          <a:xfrm>
            <a:off x="4499992" y="764704"/>
            <a:ext cx="925167" cy="127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98F0EA-EC7B-4694-A80D-8C9D769464F2}"/>
              </a:ext>
            </a:extLst>
          </p:cNvPr>
          <p:cNvSpPr txBox="1"/>
          <p:nvPr/>
        </p:nvSpPr>
        <p:spPr>
          <a:xfrm>
            <a:off x="2758139" y="463356"/>
            <a:ext cx="18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Враги(зомби)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31E6EC-71E9-4A9D-A73A-464588468E68}"/>
              </a:ext>
            </a:extLst>
          </p:cNvPr>
          <p:cNvSpPr txBox="1"/>
          <p:nvPr/>
        </p:nvSpPr>
        <p:spPr>
          <a:xfrm>
            <a:off x="4973835" y="4426063"/>
            <a:ext cx="4121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проигрыше выскакивает такая заставка с лучшими результатами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DC024F4-AF6A-431E-A7C5-A1DBDCCF532C}"/>
              </a:ext>
            </a:extLst>
          </p:cNvPr>
          <p:cNvSpPr/>
          <p:nvPr/>
        </p:nvSpPr>
        <p:spPr>
          <a:xfrm>
            <a:off x="4860032" y="2154696"/>
            <a:ext cx="4283968" cy="11434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D081701-050C-466D-8DB2-F9CBC0773577}"/>
              </a:ext>
            </a:extLst>
          </p:cNvPr>
          <p:cNvCxnSpPr>
            <a:endCxn id="26" idx="1"/>
          </p:cNvCxnSpPr>
          <p:nvPr/>
        </p:nvCxnSpPr>
        <p:spPr>
          <a:xfrm>
            <a:off x="3707904" y="2204864"/>
            <a:ext cx="1152128" cy="52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A4928B-E6A1-4401-8F4D-AB259B1F51EB}"/>
              </a:ext>
            </a:extLst>
          </p:cNvPr>
          <p:cNvSpPr txBox="1"/>
          <p:nvPr/>
        </p:nvSpPr>
        <p:spPr>
          <a:xfrm>
            <a:off x="3213558" y="1860023"/>
            <a:ext cx="88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Дом</a:t>
            </a:r>
          </a:p>
        </p:txBody>
      </p:sp>
    </p:spTree>
    <p:extLst>
      <p:ext uri="{BB962C8B-B14F-4D97-AF65-F5344CB8AC3E}">
        <p14:creationId xmlns:p14="http://schemas.microsoft.com/office/powerpoint/2010/main" val="98059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При реализации проекта использовались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6300192" y="4680477"/>
            <a:ext cx="2043708" cy="116675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51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ru-RU" dirty="0"/>
              <a:t>библиотеки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pygame</a:t>
            </a:r>
            <a:r>
              <a:rPr lang="ru-RU" dirty="0"/>
              <a:t>==</a:t>
            </a:r>
            <a:r>
              <a:rPr lang="en-US" dirty="0"/>
              <a:t>2.6.1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1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ru-RU" dirty="0"/>
              <a:t>модули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sys</a:t>
            </a:r>
            <a:endParaRPr lang="ru-RU" dirty="0"/>
          </a:p>
          <a:p>
            <a:r>
              <a:rPr lang="en-US" dirty="0"/>
              <a:t>import </a:t>
            </a:r>
            <a:r>
              <a:rPr lang="en-US" dirty="0" err="1"/>
              <a:t>pygame</a:t>
            </a:r>
            <a:endParaRPr lang="ru-RU" dirty="0"/>
          </a:p>
          <a:p>
            <a:r>
              <a:rPr lang="en-US" dirty="0"/>
              <a:t>import random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52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ru-RU" dirty="0"/>
              <a:t>классы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641" y="2133600"/>
            <a:ext cx="7202760" cy="3777622"/>
          </a:xfrm>
        </p:spPr>
        <p:txBody>
          <a:bodyPr>
            <a:normAutofit/>
          </a:bodyPr>
          <a:lstStyle/>
          <a:p>
            <a:r>
              <a:rPr lang="en-US" dirty="0"/>
              <a:t>Player </a:t>
            </a:r>
            <a:r>
              <a:rPr lang="ru-RU" dirty="0"/>
              <a:t>– класс создавания игрока</a:t>
            </a:r>
          </a:p>
          <a:p>
            <a:r>
              <a:rPr lang="en-US" dirty="0"/>
              <a:t>Fire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класс создавания пулей</a:t>
            </a:r>
            <a:endParaRPr lang="en-US" dirty="0"/>
          </a:p>
          <a:p>
            <a:r>
              <a:rPr lang="en-US" dirty="0"/>
              <a:t>House – </a:t>
            </a:r>
            <a:r>
              <a:rPr lang="ru-RU" dirty="0"/>
              <a:t>класс создавания дома(то что нужно защищать)</a:t>
            </a:r>
          </a:p>
          <a:p>
            <a:r>
              <a:rPr lang="en-US" dirty="0"/>
              <a:t>Zombie – </a:t>
            </a:r>
            <a:r>
              <a:rPr lang="ru-RU" dirty="0"/>
              <a:t>класс создавания врагов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955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ru-RU" dirty="0"/>
              <a:t>Использование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Школа, компании игр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23528" y="278092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Возможность дальнейшей работы над проектом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23528" y="4365104"/>
            <a:ext cx="8229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Сделать больше дополнительных условий для игрока - выпадение ящиков с бонусами, количество пулей ограничить и т.п</a:t>
            </a:r>
          </a:p>
        </p:txBody>
      </p:sp>
    </p:spTree>
    <p:extLst>
      <p:ext uri="{BB962C8B-B14F-4D97-AF65-F5344CB8AC3E}">
        <p14:creationId xmlns:p14="http://schemas.microsoft.com/office/powerpoint/2010/main" val="78783862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124</Words>
  <Application>Microsoft Office PowerPoint</Application>
  <PresentationFormat>Экран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Легкий дым</vt:lpstr>
      <vt:lpstr> Игра “Нашествие зомби”     Харин Иван</vt:lpstr>
      <vt:lpstr>Структура</vt:lpstr>
      <vt:lpstr>Титульный слайд</vt:lpstr>
      <vt:lpstr>Игра</vt:lpstr>
      <vt:lpstr>При реализации проекта использовались</vt:lpstr>
      <vt:lpstr>библиотеки</vt:lpstr>
      <vt:lpstr>модули</vt:lpstr>
      <vt:lpstr>классы</vt:lpstr>
      <vt:lpstr>Использование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Тест по зоологии</dc:title>
  <dc:creator>Владелец</dc:creator>
  <cp:lastModifiedBy>Иван Харин</cp:lastModifiedBy>
  <cp:revision>9</cp:revision>
  <dcterms:created xsi:type="dcterms:W3CDTF">2024-11-21T21:55:58Z</dcterms:created>
  <dcterms:modified xsi:type="dcterms:W3CDTF">2025-02-07T02:19:05Z</dcterms:modified>
</cp:coreProperties>
</file>