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" pitchFamily="2" charset="-52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97d6288b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97d6288b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97d6288b1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97d6288b1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97d6288b1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97d6288b1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97d6288b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97d6288b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97d6288b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97d6288b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97d6288b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97d6288b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97d6288b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97d6288b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97d6288b1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97d6288b1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97d6288b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97d6288b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97d6288b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97d6288b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7d6288b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97d6288b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545573" y="1398494"/>
            <a:ext cx="7987553" cy="17032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/>
              <a:t>Разработка </a:t>
            </a:r>
            <a:r>
              <a:rPr lang="en-US" sz="3200" b="1" dirty="0"/>
              <a:t>DESKTOP</a:t>
            </a:r>
            <a:r>
              <a:rPr lang="en-US" sz="3200" dirty="0"/>
              <a:t>-</a:t>
            </a:r>
            <a:r>
              <a:rPr lang="ru-RU" sz="3200" dirty="0"/>
              <a:t>приложения с использование технологии </a:t>
            </a:r>
            <a:r>
              <a:rPr lang="en-US" sz="3200" b="1" dirty="0"/>
              <a:t>WPF</a:t>
            </a:r>
            <a:r>
              <a:rPr lang="en-US" sz="3200" dirty="0"/>
              <a:t> </a:t>
            </a:r>
            <a:r>
              <a:rPr lang="ru-RU" sz="3200" dirty="0"/>
              <a:t>на платформе .</a:t>
            </a:r>
            <a:r>
              <a:rPr lang="en-US" sz="3200" b="1" dirty="0"/>
              <a:t>NET7</a:t>
            </a:r>
            <a:endParaRPr sz="3200" b="1"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5042645" y="2935661"/>
            <a:ext cx="3555781" cy="892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Курсовая работа ОП.09 Основы алгоритмизации и программирования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36331-39FD-FB65-02FA-3ED8F204C8F9}"/>
              </a:ext>
            </a:extLst>
          </p:cNvPr>
          <p:cNvSpPr txBox="1"/>
          <p:nvPr/>
        </p:nvSpPr>
        <p:spPr>
          <a:xfrm>
            <a:off x="6831106" y="4249417"/>
            <a:ext cx="2097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Студент группы К-21-1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Кочетов И.С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B7F33-8B75-CA27-4175-695A3942FAC4}"/>
              </a:ext>
            </a:extLst>
          </p:cNvPr>
          <p:cNvSpPr txBox="1"/>
          <p:nvPr/>
        </p:nvSpPr>
        <p:spPr>
          <a:xfrm>
            <a:off x="2142565" y="4485064"/>
            <a:ext cx="3074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Руководитель С.М. Гвоздев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1AEEC-2DD8-9C46-991B-87C777EBB89B}"/>
              </a:ext>
            </a:extLst>
          </p:cNvPr>
          <p:cNvSpPr txBox="1"/>
          <p:nvPr/>
        </p:nvSpPr>
        <p:spPr>
          <a:xfrm>
            <a:off x="2976282" y="250863"/>
            <a:ext cx="3675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Донской политехнический колледж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953300" y="337225"/>
            <a:ext cx="5237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6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063" y="955625"/>
            <a:ext cx="6149876" cy="38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1953300" y="337225"/>
            <a:ext cx="5237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7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250" y="926150"/>
            <a:ext cx="6269501" cy="39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1953300" y="337225"/>
            <a:ext cx="5237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8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13" y="1013150"/>
            <a:ext cx="6217174" cy="388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1953300" y="337225"/>
            <a:ext cx="5237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9</a:t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13" y="932875"/>
            <a:ext cx="6276974" cy="39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1953300" y="337225"/>
            <a:ext cx="5237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10</a:t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225" y="926925"/>
            <a:ext cx="6349026" cy="39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92038-97EA-07F8-3881-32E0D093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/>
              <a:t>По окончанию курсовой работы можно сказать, что были изучены и закреплены следующие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2FAE7-124C-81FA-6D3E-CB14F16C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990724"/>
            <a:ext cx="7505700" cy="26529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1600" dirty="0"/>
              <a:t>Ставить задачу и разрабатывать алгоритм её решения;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600" dirty="0"/>
              <a:t>Использовать прикладные системы программирования;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600" dirty="0"/>
              <a:t>Разрабатывать основные программные документы;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600" dirty="0"/>
              <a:t>Работать с современными системами программирования, включая объектно-ориентированные, языками программирования, навыками разработки и отладки программ не менее, чем на одном из алгоритмических процедурных языков программирования высокого уровня, методами и средствами разработки и оформления технической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63227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06A879-6B02-AE5C-5A24-B6C705172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2" y="197225"/>
            <a:ext cx="8758517" cy="47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7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2D1701-4362-A4C9-8B4D-BDC09BD8214F}"/>
              </a:ext>
            </a:extLst>
          </p:cNvPr>
          <p:cNvSpPr txBox="1"/>
          <p:nvPr/>
        </p:nvSpPr>
        <p:spPr>
          <a:xfrm>
            <a:off x="161364" y="1048872"/>
            <a:ext cx="8901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10000"/>
                  </a:schemeClr>
                </a:solidFill>
              </a:rPr>
              <a:t>Целью исследования, проводимого в рамках настоящей курсовой работы, является разработка и реализация на языке высокого уровня </a:t>
            </a:r>
            <a:r>
              <a:rPr lang="ru-RU" b="1" dirty="0">
                <a:solidFill>
                  <a:schemeClr val="tx2">
                    <a:lumMod val="10000"/>
                  </a:schemeClr>
                </a:solidFill>
              </a:rPr>
              <a:t>С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#</a:t>
            </a:r>
            <a:r>
              <a:rPr lang="ru-RU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desktop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-</a:t>
            </a:r>
            <a:r>
              <a:rPr lang="ru-RU" dirty="0">
                <a:solidFill>
                  <a:schemeClr val="tx2">
                    <a:lumMod val="10000"/>
                  </a:schemeClr>
                </a:solidFill>
              </a:rPr>
              <a:t>приложения для решения алгоритмических задач, представленных в задании курсовой работы.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11C02-9DD5-C925-B641-E2A2CF283637}"/>
              </a:ext>
            </a:extLst>
          </p:cNvPr>
          <p:cNvSpPr txBox="1"/>
          <p:nvPr/>
        </p:nvSpPr>
        <p:spPr>
          <a:xfrm>
            <a:off x="2590801" y="1864659"/>
            <a:ext cx="606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Объект исследования настоящей курсовой работы являются методы и технологии разработки </a:t>
            </a:r>
            <a:r>
              <a:rPr lang="en-US" b="1" dirty="0"/>
              <a:t>desktop</a:t>
            </a:r>
            <a:r>
              <a:rPr lang="en-US" dirty="0"/>
              <a:t>-</a:t>
            </a:r>
            <a:r>
              <a:rPr lang="ru-RU" dirty="0"/>
              <a:t>приложений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0D0B8-E4B8-FBD6-09D2-2C825D3F1014}"/>
              </a:ext>
            </a:extLst>
          </p:cNvPr>
          <p:cNvSpPr txBox="1"/>
          <p:nvPr/>
        </p:nvSpPr>
        <p:spPr>
          <a:xfrm>
            <a:off x="161364" y="2603323"/>
            <a:ext cx="781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Предмет исследования настоящей курсовой работы являются методы, алгоритмы и приёмы разработки </a:t>
            </a:r>
            <a:r>
              <a:rPr lang="en-US" b="1" dirty="0"/>
              <a:t>desktop</a:t>
            </a:r>
            <a:r>
              <a:rPr lang="en-US" dirty="0"/>
              <a:t>-</a:t>
            </a:r>
            <a:r>
              <a:rPr lang="ru-RU" dirty="0"/>
              <a:t>приложений обработки двумерных массивов, файлов, строк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F9BC5-7374-246F-BE48-729FA1CB8578}"/>
              </a:ext>
            </a:extLst>
          </p:cNvPr>
          <p:cNvSpPr txBox="1"/>
          <p:nvPr/>
        </p:nvSpPr>
        <p:spPr>
          <a:xfrm>
            <a:off x="286871" y="3343835"/>
            <a:ext cx="794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Информационной базой исследования является учебная литература по программированию, техническая документация по языку </a:t>
            </a:r>
            <a:r>
              <a:rPr lang="ru-RU" b="1" dirty="0"/>
              <a:t>С</a:t>
            </a:r>
            <a:r>
              <a:rPr lang="en-US" b="1" dirty="0"/>
              <a:t>#</a:t>
            </a:r>
            <a:r>
              <a:rPr lang="ru-RU" b="1" dirty="0"/>
              <a:t> </a:t>
            </a:r>
            <a:r>
              <a:rPr lang="ru-RU" dirty="0"/>
              <a:t>инструментальной среды </a:t>
            </a:r>
            <a:r>
              <a:rPr lang="en-US" b="1" dirty="0"/>
              <a:t>MS Visual Studio 2022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2835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481BD6-C46D-A17D-A9B1-08A72B453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9" y="592231"/>
            <a:ext cx="4628535" cy="39590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D6294E-387F-C0CD-C366-0F123AC07657}"/>
              </a:ext>
            </a:extLst>
          </p:cNvPr>
          <p:cNvSpPr txBox="1"/>
          <p:nvPr/>
        </p:nvSpPr>
        <p:spPr>
          <a:xfrm>
            <a:off x="4876800" y="592231"/>
            <a:ext cx="395618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Классы и структуры являются двумя основными конструкциями системы общих типов CTS, используемой на платформе .NET. В C# 9 добавлены записи, которые представляют собой тип класса. Оба они являются структурами данных, которые инкапсулируют набор данных и поведений в одной логической сущности. Данные и поведение являются элементами класса, структуры или записи. К ним относятся методы, свойства, события и другие элементы.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48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1953300" y="337225"/>
            <a:ext cx="5237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выбора заданий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713" y="920900"/>
            <a:ext cx="6254575" cy="3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1953300" y="337225"/>
            <a:ext cx="5237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200" y="958275"/>
            <a:ext cx="6239600" cy="38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1953300" y="337225"/>
            <a:ext cx="5237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213" y="876075"/>
            <a:ext cx="6197575" cy="39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1953300" y="337225"/>
            <a:ext cx="5237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3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625" y="926675"/>
            <a:ext cx="6194750" cy="38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1953300" y="337225"/>
            <a:ext cx="5237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4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13" y="991275"/>
            <a:ext cx="6276976" cy="39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1953300" y="337225"/>
            <a:ext cx="5237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5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003125"/>
            <a:ext cx="6224650" cy="38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34</TotalTime>
  <Words>289</Words>
  <Application>Microsoft Office PowerPoint</Application>
  <PresentationFormat>Экран (16:9)</PresentationFormat>
  <Paragraphs>28</Paragraphs>
  <Slides>16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Calibri</vt:lpstr>
      <vt:lpstr>Times New Roman</vt:lpstr>
      <vt:lpstr>Wingdings</vt:lpstr>
      <vt:lpstr>Nunito</vt:lpstr>
      <vt:lpstr>Arial</vt:lpstr>
      <vt:lpstr>Shift</vt:lpstr>
      <vt:lpstr>Разработка DESKTOP-приложения с использование технологии WPF на платформе .NET7</vt:lpstr>
      <vt:lpstr>Презентация PowerPoint</vt:lpstr>
      <vt:lpstr>Презентация PowerPoint</vt:lpstr>
      <vt:lpstr>Страница выбора заданий</vt:lpstr>
      <vt:lpstr>Задание 1</vt:lpstr>
      <vt:lpstr>Задание 2 2</vt:lpstr>
      <vt:lpstr>Задание 3</vt:lpstr>
      <vt:lpstr>Задание 4</vt:lpstr>
      <vt:lpstr>Задание 5</vt:lpstr>
      <vt:lpstr>Задание 6</vt:lpstr>
      <vt:lpstr>Задание 7</vt:lpstr>
      <vt:lpstr>Задание 8</vt:lpstr>
      <vt:lpstr>Задание 9</vt:lpstr>
      <vt:lpstr>Задание 10</vt:lpstr>
      <vt:lpstr>По окончанию курсовой работы можно сказать, что были изучены и закреплены следующие задачи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cp:lastModifiedBy>user</cp:lastModifiedBy>
  <cp:revision>2</cp:revision>
  <dcterms:modified xsi:type="dcterms:W3CDTF">2023-05-24T14:32:43Z</dcterms:modified>
</cp:coreProperties>
</file>