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1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3F5-3502-4A53-B681-992CEA72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D57DC-2D61-468F-BF91-35BCFB9C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A0EB-5736-4853-95F9-BE1D361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13ED-363B-432E-AEEB-D7BA994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0FAF-074D-4997-BD6F-FBEABF8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4CA5-45AE-4CD9-90F8-3589A8A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A9C8-CFD4-42D0-897E-81FD193F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A9E5-9A0A-4ABD-B317-7A04E3A8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999-DC4D-4323-9877-48D50DC5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15E4-1797-435D-BA42-2FCB20A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787BA-ACC6-4C85-900F-EB95ED72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6E88-1808-4003-97AD-CE01AF86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DF08-BB8C-4477-BAA9-D31CF8F5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58C1-A593-42D0-B740-1B7E558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1C9E-8C8F-4896-9A71-F63B038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3EAA-87F2-41B7-8172-6382125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0C4A-7C44-4C26-9929-88E97C13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947D-9197-4F00-8D24-70CA2F05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F11-D600-4EE1-AB41-D7F8EA8E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C3DD-1243-4AE8-8ABB-026A104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F18-5517-4805-947A-3873F0C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A71D6-5D7C-4327-9CBD-2527EEE7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FBBD-755D-4E6C-81DD-BD59B0C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DF85-BAD0-41B6-AD70-A062138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88C6-8417-4E17-AFAD-5A55FDD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5B0-145B-4BBA-A2C0-1F0B055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9F4C-A9F9-4C9A-9C9C-61A5866BF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C7BB-E573-4D96-BDD9-1B7D22C5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F877-A88A-4F91-B1D5-82287AB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886C-322F-4C39-90CC-9293F9AD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CD7E-5417-496F-82E1-0A4FF3B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50E-0507-48C3-A171-39D37F3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9EE-0C25-439F-B5A8-89107DBE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E4D2F-E902-412F-A2A7-B4F43EC9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F9700-CFCA-48DB-BD70-A9C371C3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1BF1C-673E-4477-AB9D-7D276F6C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F000A-B7B0-4220-B5F9-832FF73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DF8A6-6FC2-4E8C-97C3-A79AF8C1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341D0-BFBA-479D-86A1-AF4D9ED4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0A0-2808-4658-A8F3-B5ED215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FCA9-B4D2-4525-9E92-F1E472C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FC84-F54C-47E1-BD0E-5570E9B2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E40A-9140-465E-9DC8-48134EBE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58CC-FDC6-4E56-870B-5A735784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6E9A-A2F7-4363-B0C2-EFE2E307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3A4D-F0FA-4581-B2C7-2FB20A23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C34-407C-490E-9F33-4DFE6C0C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2EC-98AB-4311-B63C-1D84A4E8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7C62-A215-443E-AE2A-4738A2B0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0330-94A0-4DDD-91FD-85D35AB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C50A-F311-4025-9D78-569AE66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9FB7-261E-4DE4-8205-2589F13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CDB6-2ED4-468E-B035-D2FEB1B7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9DC2C-38E6-4890-BD49-C7975C38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0479-C2CE-4C51-A47C-D0D288C7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DAC6-531E-49F7-84E2-92E9931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31A2-1B91-4EA3-8BB7-68F8DD2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8136-CF79-453F-B0A9-74654416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4B60C-B045-4F69-8DE6-4991DB25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4A7-6EEC-40D1-B9EB-B5B4E94E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BA0F-0A2B-4E7C-9B92-09C4085E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E9E9-A938-4184-B10F-0E7377C3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CEBB-C881-4268-8BCE-6D5FB2E2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8B8E8A5-684D-4C37-BCAA-B852C362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50" y="337177"/>
            <a:ext cx="3355900" cy="62906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2FD4DC-38CE-4D45-80BB-9FB61160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58" y="389345"/>
            <a:ext cx="565143" cy="6116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scene3d>
            <a:camera prst="perspectiveLeft">
              <a:rot lat="0" lon="3300000" rev="0"/>
            </a:camera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12358D-BFAA-4F4D-BBDF-4C4DF9FAD37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1389" y="720850"/>
            <a:ext cx="4640400" cy="5515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/>
          <a:scene3d>
            <a:camera prst="perspectiveHeroicExtremeRightFacing" fov="2400000">
              <a:rot lat="21518001" lon="186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818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8</cp:revision>
  <dcterms:created xsi:type="dcterms:W3CDTF">2020-02-21T08:17:56Z</dcterms:created>
  <dcterms:modified xsi:type="dcterms:W3CDTF">2020-02-21T10:22:26Z</dcterms:modified>
</cp:coreProperties>
</file>