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11b544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11b544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11b544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11b544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11b544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11b544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mstat.org/publications/jse/v19n3/decock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House Prices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Ivan Alexeev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Prediction house prices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What aspects affect the price of housing?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What price should I sell the house for?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Information about data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ru" sz="2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ru" sz="2150">
                <a:solidFill>
                  <a:srgbClr val="008ABC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Ames Housing dataset</a:t>
            </a:r>
            <a:r>
              <a:rPr lang="ru" sz="2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was compiled by Dean De Cock for use in data science education. It's an incredible alternative for data scientists looking for a modernized and expanded version of the often cited Boston Housing dataset.</a:t>
            </a:r>
            <a:endParaRPr sz="2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Font typeface="Arial"/>
              <a:buAutoNum type="arabicParenR"/>
            </a:pPr>
            <a:r>
              <a:rPr lang="ru" sz="2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Unprepared data contains 80 columns</a:t>
            </a:r>
            <a:endParaRPr sz="2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SzPts val="2150"/>
              <a:buFont typeface="Arial"/>
              <a:buAutoNum type="arabicParenR"/>
            </a:pPr>
            <a:r>
              <a:rPr lang="ru" sz="2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Prepared data contains 277 columns</a:t>
            </a:r>
            <a:endParaRPr sz="2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Search for the optimal approximation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025"/>
            <a:ext cx="4431902" cy="24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902" y="2398675"/>
            <a:ext cx="4712098" cy="265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