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2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745B"/>
    <a:srgbClr val="E36F77"/>
    <a:srgbClr val="EEA9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22C5-D6FE-4C55-A4D2-3E4E1A8E9D47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4E37-959A-43EA-B520-F65AB5D3B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74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22C5-D6FE-4C55-A4D2-3E4E1A8E9D47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4E37-959A-43EA-B520-F65AB5D3B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9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22C5-D6FE-4C55-A4D2-3E4E1A8E9D47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4E37-959A-43EA-B520-F65AB5D3B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40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22C5-D6FE-4C55-A4D2-3E4E1A8E9D47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4E37-959A-43EA-B520-F65AB5D3B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2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22C5-D6FE-4C55-A4D2-3E4E1A8E9D47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4E37-959A-43EA-B520-F65AB5D3B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93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22C5-D6FE-4C55-A4D2-3E4E1A8E9D47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4E37-959A-43EA-B520-F65AB5D3B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7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22C5-D6FE-4C55-A4D2-3E4E1A8E9D47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4E37-959A-43EA-B520-F65AB5D3B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74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22C5-D6FE-4C55-A4D2-3E4E1A8E9D47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4E37-959A-43EA-B520-F65AB5D3B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16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22C5-D6FE-4C55-A4D2-3E4E1A8E9D47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4E37-959A-43EA-B520-F65AB5D3B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8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22C5-D6FE-4C55-A4D2-3E4E1A8E9D47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4E37-959A-43EA-B520-F65AB5D3B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6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22C5-D6FE-4C55-A4D2-3E4E1A8E9D47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4E37-959A-43EA-B520-F65AB5D3B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09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B22C5-D6FE-4C55-A4D2-3E4E1A8E9D47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B4E37-959A-43EA-B520-F65AB5D3B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8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2686" y="2483892"/>
            <a:ext cx="6846627" cy="1241978"/>
          </a:xfrm>
        </p:spPr>
        <p:txBody>
          <a:bodyPr>
            <a:noAutofit/>
          </a:bodyPr>
          <a:lstStyle/>
          <a:p>
            <a:r>
              <a:rPr lang="ru-RU" sz="9600" b="1" dirty="0" smtClean="0">
                <a:solidFill>
                  <a:srgbClr val="E36F77"/>
                </a:solidFill>
                <a:latin typeface="+mn-lt"/>
              </a:rPr>
              <a:t>Бот</a:t>
            </a:r>
            <a:endParaRPr lang="en-US" sz="9600" b="1" dirty="0">
              <a:solidFill>
                <a:srgbClr val="E36F77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2691" y="3725870"/>
            <a:ext cx="3566615" cy="1149839"/>
          </a:xfrm>
        </p:spPr>
        <p:txBody>
          <a:bodyPr/>
          <a:lstStyle/>
          <a:p>
            <a:r>
              <a:rPr lang="ru-RU" dirty="0"/>
              <a:t>Работу выполнил ученик 2 курса </a:t>
            </a:r>
            <a:r>
              <a:rPr lang="ru-RU" dirty="0" err="1"/>
              <a:t>Яндекс.Лицея</a:t>
            </a:r>
            <a:r>
              <a:rPr lang="ru-RU" dirty="0"/>
              <a:t> Родионов Никита</a:t>
            </a:r>
          </a:p>
        </p:txBody>
      </p:sp>
    </p:spTree>
    <p:extLst>
      <p:ext uri="{BB962C8B-B14F-4D97-AF65-F5344CB8AC3E}">
        <p14:creationId xmlns:p14="http://schemas.microsoft.com/office/powerpoint/2010/main" val="396502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142" y="573207"/>
            <a:ext cx="4559016" cy="1027705"/>
          </a:xfrm>
        </p:spPr>
        <p:txBody>
          <a:bodyPr/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19676" y="2883492"/>
            <a:ext cx="9949882" cy="1500187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Бот обладает несколькими функциями, которые могут облегчить жизнь людей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23346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988861" y="590669"/>
            <a:ext cx="9048465" cy="1961463"/>
          </a:xfrm>
        </p:spPr>
        <p:txBody>
          <a:bodyPr>
            <a:noAutofit/>
          </a:bodyPr>
          <a:lstStyle/>
          <a:p>
            <a:pPr indent="355600"/>
            <a:r>
              <a:rPr lang="ru-RU" sz="8000" dirty="0" smtClean="0"/>
              <a:t>Функции</a:t>
            </a:r>
            <a:endParaRPr lang="ru-RU" sz="8000" dirty="0"/>
          </a:p>
        </p:txBody>
      </p:sp>
      <p:sp>
        <p:nvSpPr>
          <p:cNvPr id="5" name="Стрелка вниз 4"/>
          <p:cNvSpPr/>
          <p:nvPr/>
        </p:nvSpPr>
        <p:spPr>
          <a:xfrm rot="7635468">
            <a:off x="6389286" y="3958613"/>
            <a:ext cx="450065" cy="88484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172" y="2074779"/>
            <a:ext cx="7910788" cy="375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0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17760" y="2596888"/>
            <a:ext cx="4258764" cy="3258000"/>
          </a:xfrm>
        </p:spPr>
        <p:txBody>
          <a:bodyPr>
            <a:normAutofit/>
          </a:bodyPr>
          <a:lstStyle/>
          <a:p>
            <a:pPr indent="355600"/>
            <a:r>
              <a:rPr lang="ru-RU" sz="6000" dirty="0" smtClean="0"/>
              <a:t>Поисковик</a:t>
            </a:r>
            <a:endParaRPr lang="ru-RU" sz="6000" dirty="0"/>
          </a:p>
        </p:txBody>
      </p:sp>
      <p:sp>
        <p:nvSpPr>
          <p:cNvPr id="5" name="Стрелка вниз 4"/>
          <p:cNvSpPr/>
          <p:nvPr/>
        </p:nvSpPr>
        <p:spPr>
          <a:xfrm rot="6707037">
            <a:off x="7787208" y="4333719"/>
            <a:ext cx="450065" cy="88484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низ 5"/>
          <p:cNvSpPr/>
          <p:nvPr/>
        </p:nvSpPr>
        <p:spPr>
          <a:xfrm rot="13933084">
            <a:off x="8274744" y="3511662"/>
            <a:ext cx="450065" cy="88484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524" y="1787463"/>
            <a:ext cx="6271431" cy="378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70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484" y="573007"/>
            <a:ext cx="6455829" cy="5964269"/>
          </a:xfrm>
          <a:prstGeom prst="rect">
            <a:avLst/>
          </a:prstGeom>
        </p:spPr>
      </p:pic>
      <p:sp>
        <p:nvSpPr>
          <p:cNvPr id="8" name="Текст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658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301" y="433994"/>
            <a:ext cx="6005015" cy="606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09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414" y="709683"/>
            <a:ext cx="5174068" cy="553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2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192" y="2032379"/>
            <a:ext cx="6136889" cy="199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564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253" y="2043751"/>
            <a:ext cx="7279522" cy="226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7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23</Words>
  <Application>Microsoft Office PowerPoint</Application>
  <PresentationFormat>Широкоэкранный</PresentationFormat>
  <Paragraphs>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Бот</vt:lpstr>
      <vt:lpstr>Цель проекта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User</dc:creator>
  <cp:lastModifiedBy>Lenovo</cp:lastModifiedBy>
  <cp:revision>8</cp:revision>
  <dcterms:created xsi:type="dcterms:W3CDTF">2020-05-18T13:29:51Z</dcterms:created>
  <dcterms:modified xsi:type="dcterms:W3CDTF">2021-04-24T09:22:29Z</dcterms:modified>
</cp:coreProperties>
</file>