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745B"/>
    <a:srgbClr val="E36F77"/>
    <a:srgbClr val="EEA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7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4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2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9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7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7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1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22C5-D6FE-4C55-A4D2-3E4E1A8E9D4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0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22C5-D6FE-4C55-A4D2-3E4E1A8E9D4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B4E37-959A-43EA-B520-F65AB5D3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8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686" y="2483892"/>
            <a:ext cx="6846627" cy="1241978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E36F77"/>
                </a:solidFill>
                <a:latin typeface="+mn-lt"/>
              </a:rPr>
              <a:t> </a:t>
            </a:r>
            <a:r>
              <a:rPr lang="ru-RU" sz="9600" b="1" dirty="0" smtClean="0">
                <a:solidFill>
                  <a:srgbClr val="E36F77"/>
                </a:solidFill>
                <a:latin typeface="+mn-lt"/>
              </a:rPr>
              <a:t>Мой мир</a:t>
            </a:r>
            <a:endParaRPr lang="en-US" sz="9600" b="1" dirty="0">
              <a:solidFill>
                <a:srgbClr val="E36F77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2691" y="3725870"/>
            <a:ext cx="3566615" cy="1149839"/>
          </a:xfrm>
        </p:spPr>
        <p:txBody>
          <a:bodyPr/>
          <a:lstStyle/>
          <a:p>
            <a:r>
              <a:rPr lang="ru-RU" dirty="0"/>
              <a:t>Работу выполнил ученик 2 курса </a:t>
            </a:r>
            <a:r>
              <a:rPr lang="ru-RU" dirty="0" err="1"/>
              <a:t>Яндекс.Лицея</a:t>
            </a:r>
            <a:r>
              <a:rPr lang="ru-RU" dirty="0"/>
              <a:t> Родионов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39650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769" y="426895"/>
            <a:ext cx="8933598" cy="1325563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Титульный слайд. Здесь выбирается сама игра. </a:t>
            </a:r>
            <a:r>
              <a:rPr lang="ru-RU" sz="3600" dirty="0"/>
              <a:t>В проекте представлено 2 игры: Динозавр и тетрис.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846" y="1970822"/>
            <a:ext cx="5932318" cy="468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5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47164" y="0"/>
            <a:ext cx="9047328" cy="2828451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Тетрис. Он управляется 4 кнопка: вверх, вниз, вправо, влево. </a:t>
            </a:r>
            <a:br>
              <a:rPr lang="ru-RU" sz="3200" dirty="0" smtClean="0"/>
            </a:br>
            <a:r>
              <a:rPr lang="ru-RU" sz="3200" dirty="0" smtClean="0"/>
              <a:t>Вверх – поворот фигуры.</a:t>
            </a:r>
            <a:br>
              <a:rPr lang="ru-RU" sz="3200" dirty="0" smtClean="0"/>
            </a:br>
            <a:r>
              <a:rPr lang="ru-RU" sz="3200" dirty="0" smtClean="0"/>
              <a:t> Вниз – быстрый спуск фигуры.</a:t>
            </a:r>
            <a:br>
              <a:rPr lang="ru-RU" sz="3200" dirty="0" smtClean="0"/>
            </a:br>
            <a:r>
              <a:rPr lang="ru-RU" sz="3200" dirty="0" smtClean="0"/>
              <a:t> Вправо и влево – смещение фигуры 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564" y="2551923"/>
            <a:ext cx="5456190" cy="430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2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2252" y="215000"/>
            <a:ext cx="9005888" cy="1325563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Динозавр. Управляется всего 1 кнопкой – пробелом. При нажатии на нее персонаж подпрыгивает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47" y="1690688"/>
            <a:ext cx="6554977" cy="51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1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После завершения игры появляется заставка, где показываются рекорды.</a:t>
            </a:r>
            <a:br>
              <a:rPr lang="ru-RU" sz="3200" dirty="0" smtClean="0"/>
            </a:br>
            <a:r>
              <a:rPr lang="ru-RU" sz="3200" dirty="0" smtClean="0"/>
              <a:t>Если вы установили новый рекорд, то появится салют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38" y="1690688"/>
            <a:ext cx="6015108" cy="476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8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69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Мой мир</vt:lpstr>
      <vt:lpstr>Титульный слайд. Здесь выбирается сама игра. В проекте представлено 2 игры: Динозавр и тетрис.</vt:lpstr>
      <vt:lpstr>Тетрис. Он управляется 4 кнопка: вверх, вниз, вправо, влево.  Вверх – поворот фигуры.  Вниз – быстрый спуск фигуры.  Вправо и влево – смещение фигуры </vt:lpstr>
      <vt:lpstr>Динозавр. Управляется всего 1 кнопкой – пробелом. При нажатии на нее персонаж подпрыгивает</vt:lpstr>
      <vt:lpstr>После завершения игры появляется заставка, где показываются рекорды. Если вы установили новый рекорд, то появится салют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Lenovo</cp:lastModifiedBy>
  <cp:revision>9</cp:revision>
  <dcterms:created xsi:type="dcterms:W3CDTF">2020-05-18T13:29:51Z</dcterms:created>
  <dcterms:modified xsi:type="dcterms:W3CDTF">2021-03-01T15:12:23Z</dcterms:modified>
</cp:coreProperties>
</file>