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2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745B"/>
    <a:srgbClr val="E36F77"/>
    <a:srgbClr val="EEA9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22C5-D6FE-4C55-A4D2-3E4E1A8E9D47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4E37-959A-43EA-B520-F65AB5D3B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74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22C5-D6FE-4C55-A4D2-3E4E1A8E9D47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4E37-959A-43EA-B520-F65AB5D3B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9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22C5-D6FE-4C55-A4D2-3E4E1A8E9D47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4E37-959A-43EA-B520-F65AB5D3B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40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22C5-D6FE-4C55-A4D2-3E4E1A8E9D47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4E37-959A-43EA-B520-F65AB5D3B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2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22C5-D6FE-4C55-A4D2-3E4E1A8E9D47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4E37-959A-43EA-B520-F65AB5D3B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93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22C5-D6FE-4C55-A4D2-3E4E1A8E9D47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4E37-959A-43EA-B520-F65AB5D3B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7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22C5-D6FE-4C55-A4D2-3E4E1A8E9D47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4E37-959A-43EA-B520-F65AB5D3B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74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22C5-D6FE-4C55-A4D2-3E4E1A8E9D47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4E37-959A-43EA-B520-F65AB5D3B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16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22C5-D6FE-4C55-A4D2-3E4E1A8E9D47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4E37-959A-43EA-B520-F65AB5D3B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8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22C5-D6FE-4C55-A4D2-3E4E1A8E9D47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4E37-959A-43EA-B520-F65AB5D3B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6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22C5-D6FE-4C55-A4D2-3E4E1A8E9D47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4E37-959A-43EA-B520-F65AB5D3B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09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B22C5-D6FE-4C55-A4D2-3E4E1A8E9D47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B4E37-959A-43EA-B520-F65AB5D3B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8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2686" y="2483892"/>
            <a:ext cx="6846627" cy="1241978"/>
          </a:xfrm>
        </p:spPr>
        <p:txBody>
          <a:bodyPr>
            <a:noAutofit/>
          </a:bodyPr>
          <a:lstStyle/>
          <a:p>
            <a:r>
              <a:rPr lang="ru-RU" sz="9600" b="1" dirty="0" smtClean="0">
                <a:solidFill>
                  <a:srgbClr val="E36F77"/>
                </a:solidFill>
                <a:latin typeface="+mn-lt"/>
              </a:rPr>
              <a:t>Планер</a:t>
            </a:r>
            <a:endParaRPr lang="en-US" sz="9600" b="1" dirty="0">
              <a:solidFill>
                <a:srgbClr val="E36F77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2691" y="3725870"/>
            <a:ext cx="3566615" cy="1149839"/>
          </a:xfrm>
        </p:spPr>
        <p:txBody>
          <a:bodyPr/>
          <a:lstStyle/>
          <a:p>
            <a:r>
              <a:rPr lang="ru-RU" dirty="0"/>
              <a:t>Работу выполнил ученик 2 курса </a:t>
            </a:r>
            <a:r>
              <a:rPr lang="ru-RU" dirty="0" err="1"/>
              <a:t>Яндекс.Лицея</a:t>
            </a:r>
            <a:r>
              <a:rPr lang="ru-RU" dirty="0"/>
              <a:t> Родионов Никита</a:t>
            </a:r>
          </a:p>
        </p:txBody>
      </p:sp>
    </p:spTree>
    <p:extLst>
      <p:ext uri="{BB962C8B-B14F-4D97-AF65-F5344CB8AC3E}">
        <p14:creationId xmlns:p14="http://schemas.microsoft.com/office/powerpoint/2010/main" val="396502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142" y="573207"/>
            <a:ext cx="4559016" cy="1027705"/>
          </a:xfrm>
        </p:spPr>
        <p:txBody>
          <a:bodyPr/>
          <a:lstStyle/>
          <a:p>
            <a:r>
              <a:rPr lang="ru-RU" dirty="0"/>
              <a:t>Цель проекта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14709" y="2828901"/>
            <a:ext cx="9949882" cy="1500187"/>
          </a:xfrm>
        </p:spPr>
        <p:txBody>
          <a:bodyPr/>
          <a:lstStyle/>
          <a:p>
            <a:pPr indent="723900"/>
            <a:r>
              <a:rPr lang="ru-RU" sz="4400" dirty="0"/>
              <a:t>Приложение нацелено на помощь людям в планировании своего </a:t>
            </a:r>
            <a:r>
              <a:rPr lang="ru-RU" sz="4400" dirty="0" smtClean="0"/>
              <a:t>времени.</a:t>
            </a:r>
            <a:endParaRPr lang="ru-RU" sz="4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346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924335" y="317714"/>
            <a:ext cx="9048465" cy="1961463"/>
          </a:xfrm>
        </p:spPr>
        <p:txBody>
          <a:bodyPr>
            <a:noAutofit/>
          </a:bodyPr>
          <a:lstStyle/>
          <a:p>
            <a:pPr indent="355600"/>
            <a:r>
              <a:rPr lang="ru-RU" sz="3200" dirty="0"/>
              <a:t>При запуске приложения запускается основное окно. Оно и содержит основную информацию. В верхнем левом углу располагается календарь, в котором и выбирается текущая дата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006" y="2279177"/>
            <a:ext cx="6071121" cy="4317064"/>
          </a:xfrm>
          <a:prstGeom prst="rect">
            <a:avLst/>
          </a:prstGeom>
        </p:spPr>
      </p:pic>
      <p:sp>
        <p:nvSpPr>
          <p:cNvPr id="5" name="Стрелка вниз 4"/>
          <p:cNvSpPr/>
          <p:nvPr/>
        </p:nvSpPr>
        <p:spPr>
          <a:xfrm rot="7635468">
            <a:off x="6389286" y="3958613"/>
            <a:ext cx="450065" cy="88484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390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1726" y="2050978"/>
            <a:ext cx="4258764" cy="3258000"/>
          </a:xfrm>
        </p:spPr>
        <p:txBody>
          <a:bodyPr>
            <a:normAutofit/>
          </a:bodyPr>
          <a:lstStyle/>
          <a:p>
            <a:pPr indent="355600"/>
            <a:r>
              <a:rPr lang="ru-RU" sz="3200" dirty="0"/>
              <a:t>В верхнем правом углу располагается область для вывода дел на конкретную дату. В нижнем левом углу список дел сегодняшний день.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046" y="1486450"/>
            <a:ext cx="6169554" cy="4387057"/>
          </a:xfrm>
          <a:prstGeom prst="rect">
            <a:avLst/>
          </a:prstGeom>
        </p:spPr>
      </p:pic>
      <p:sp>
        <p:nvSpPr>
          <p:cNvPr id="5" name="Стрелка вниз 4"/>
          <p:cNvSpPr/>
          <p:nvPr/>
        </p:nvSpPr>
        <p:spPr>
          <a:xfrm rot="6707037">
            <a:off x="7787208" y="4333719"/>
            <a:ext cx="450065" cy="88484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низ 5"/>
          <p:cNvSpPr/>
          <p:nvPr/>
        </p:nvSpPr>
        <p:spPr>
          <a:xfrm rot="13933084">
            <a:off x="8274744" y="3511662"/>
            <a:ext cx="450065" cy="88484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70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182978" y="317715"/>
            <a:ext cx="8434980" cy="1500187"/>
          </a:xfrm>
        </p:spPr>
        <p:txBody>
          <a:bodyPr>
            <a:normAutofit/>
          </a:bodyPr>
          <a:lstStyle/>
          <a:p>
            <a:pPr indent="355600"/>
            <a:r>
              <a:rPr lang="ru-RU" sz="3200" dirty="0"/>
              <a:t>Для добавления дела нужно нажать на кнопку «Создать». Там ввести дату, время и название дела и нажать на кнопку «Добавить».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837" y="2088108"/>
            <a:ext cx="5958761" cy="143720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20429" y="3921101"/>
            <a:ext cx="76927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/>
            <a:r>
              <a:rPr lang="ru-RU" sz="3200" dirty="0">
                <a:solidFill>
                  <a:schemeClr val="bg1">
                    <a:lumMod val="50000"/>
                  </a:schemeClr>
                </a:solidFill>
              </a:rPr>
              <a:t>Для удаления и перемещения дела в список «Выполненных» есть специальные кнопки около названия дела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979" y="5628515"/>
            <a:ext cx="6088548" cy="758637"/>
          </a:xfrm>
          <a:prstGeom prst="rect">
            <a:avLst/>
          </a:prstGeom>
        </p:spPr>
      </p:pic>
      <p:sp>
        <p:nvSpPr>
          <p:cNvPr id="7" name="Стрелка вниз 6"/>
          <p:cNvSpPr/>
          <p:nvPr/>
        </p:nvSpPr>
        <p:spPr>
          <a:xfrm rot="3006949">
            <a:off x="7665505" y="4781001"/>
            <a:ext cx="450065" cy="113678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58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709791" y="290419"/>
            <a:ext cx="6406913" cy="1006119"/>
          </a:xfrm>
        </p:spPr>
        <p:txBody>
          <a:bodyPr>
            <a:normAutofit/>
          </a:bodyPr>
          <a:lstStyle/>
          <a:p>
            <a:pPr indent="355600"/>
            <a:r>
              <a:rPr lang="ru-RU" sz="3200" dirty="0"/>
              <a:t>Помощь. Здесь содержится часто задаваемые вопросы о проекте.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918" y="1296538"/>
            <a:ext cx="8144658" cy="534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09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615993" y="276771"/>
            <a:ext cx="5173165" cy="692221"/>
          </a:xfrm>
        </p:spPr>
        <p:txBody>
          <a:bodyPr>
            <a:normAutofit/>
          </a:bodyPr>
          <a:lstStyle/>
          <a:p>
            <a:r>
              <a:rPr lang="ru-RU" sz="4000" dirty="0"/>
              <a:t>Список дел на </a:t>
            </a:r>
            <a:r>
              <a:rPr lang="ru-RU" sz="4000" dirty="0" smtClean="0"/>
              <a:t>неделю</a:t>
            </a:r>
            <a:r>
              <a:rPr lang="ru-RU" sz="3200" dirty="0" smtClean="0"/>
              <a:t>.</a:t>
            </a:r>
            <a:endParaRPr lang="ru-RU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785" y="968992"/>
            <a:ext cx="7735579" cy="553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2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756184" y="263122"/>
            <a:ext cx="6865487" cy="1142597"/>
          </a:xfrm>
        </p:spPr>
        <p:txBody>
          <a:bodyPr>
            <a:normAutofit/>
          </a:bodyPr>
          <a:lstStyle/>
          <a:p>
            <a:pPr indent="355600"/>
            <a:r>
              <a:rPr lang="ru-RU" sz="3200" dirty="0"/>
              <a:t>Цели. Здесь вы можете </a:t>
            </a:r>
            <a:r>
              <a:rPr lang="ru-RU" sz="3200" dirty="0" smtClean="0"/>
              <a:t>записывать </a:t>
            </a:r>
            <a:r>
              <a:rPr lang="ru-RU" sz="3200" dirty="0"/>
              <a:t>все свои </a:t>
            </a:r>
            <a:r>
              <a:rPr lang="ru-RU" sz="3200" dirty="0" smtClean="0"/>
              <a:t>цели и планы на будущее.</a:t>
            </a:r>
            <a:endParaRPr lang="ru-RU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910" y="1279476"/>
            <a:ext cx="4847223" cy="544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564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032853" y="345009"/>
            <a:ext cx="8830765" cy="1500187"/>
          </a:xfrm>
        </p:spPr>
        <p:txBody>
          <a:bodyPr>
            <a:normAutofit/>
          </a:bodyPr>
          <a:lstStyle/>
          <a:p>
            <a:pPr indent="355600"/>
            <a:r>
              <a:rPr lang="ru-RU" sz="3200" dirty="0" smtClean="0"/>
              <a:t>Настройки цветов. Здесь вы можете выбрать цвета фона, кнопок и списков, а также вернуть все эти цвета к по умолчанию.</a:t>
            </a:r>
            <a:endParaRPr lang="ru-RU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074" y="2228565"/>
            <a:ext cx="4465118" cy="347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17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163</Words>
  <Application>Microsoft Office PowerPoint</Application>
  <PresentationFormat>Широкоэкранный</PresentationFormat>
  <Paragraphs>12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Планер</vt:lpstr>
      <vt:lpstr>Цель проекта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User</dc:creator>
  <cp:lastModifiedBy>Lenovo</cp:lastModifiedBy>
  <cp:revision>7</cp:revision>
  <dcterms:created xsi:type="dcterms:W3CDTF">2020-05-18T13:29:51Z</dcterms:created>
  <dcterms:modified xsi:type="dcterms:W3CDTF">2020-12-19T11:41:45Z</dcterms:modified>
</cp:coreProperties>
</file>