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97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25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8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48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1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8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3BF242-DF61-471A-A914-A4ACEB354FD5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4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2575" y="2351088"/>
            <a:ext cx="9144000" cy="343535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Programación Distribuida y Tiempo Real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RMI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296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Mas…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Desconocimiento de clases</a:t>
            </a:r>
          </a:p>
          <a:p>
            <a:pPr marL="201168" lvl="1" indent="0">
              <a:buNone/>
            </a:pP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Transparencia </a:t>
            </a:r>
            <a:r>
              <a:rPr lang="es-ES" sz="3200" smtClean="0"/>
              <a:t>de parámetros</a:t>
            </a:r>
          </a:p>
          <a:p>
            <a:pPr marL="201168" lvl="1" indent="0">
              <a:buNone/>
            </a:pP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Concurrencia</a:t>
            </a:r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7320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 </a:t>
            </a:r>
            <a:br>
              <a:rPr lang="es-AR" dirty="0"/>
            </a:br>
            <a:r>
              <a:rPr lang="es-AR" dirty="0" err="1"/>
              <a:t>Remote</a:t>
            </a:r>
            <a:r>
              <a:rPr lang="es-AR" dirty="0"/>
              <a:t> </a:t>
            </a:r>
            <a:r>
              <a:rPr lang="es-AR" dirty="0" err="1"/>
              <a:t>Method</a:t>
            </a:r>
            <a:r>
              <a:rPr lang="es-AR" dirty="0"/>
              <a:t> </a:t>
            </a:r>
            <a:r>
              <a:rPr lang="es-AR" dirty="0" err="1"/>
              <a:t>Invocation</a:t>
            </a:r>
            <a:r>
              <a:rPr lang="es-AR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Extensión del modelo de programación de Java para sistemas distribuidos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Propio de Java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Similar a RPC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01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General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A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888827"/>
            <a:ext cx="7720012" cy="3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smtClean="0"/>
              <a:t>Basico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A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 </a:t>
            </a:r>
            <a:r>
              <a:rPr lang="es-AR" sz="3200" dirty="0" err="1"/>
              <a:t>IfaceRemoteClass</a:t>
            </a:r>
            <a:r>
              <a:rPr lang="es-AR" sz="3200" dirty="0"/>
              <a:t>: </a:t>
            </a:r>
            <a:r>
              <a:rPr lang="es-AR" sz="3200" dirty="0" smtClean="0"/>
              <a:t>Definición </a:t>
            </a:r>
            <a:r>
              <a:rPr lang="es-AR" sz="3200" dirty="0"/>
              <a:t>de los métodos a llamar de forma </a:t>
            </a:r>
            <a:r>
              <a:rPr lang="es-AR" sz="3200" dirty="0" smtClean="0"/>
              <a:t>remota</a:t>
            </a:r>
          </a:p>
          <a:p>
            <a:pPr marL="201168" lvl="1" indent="0">
              <a:buNone/>
            </a:pPr>
            <a:r>
              <a:rPr lang="es-AR" sz="3200" dirty="0" smtClean="0"/>
              <a:t> </a:t>
            </a:r>
            <a:r>
              <a:rPr lang="es-ES" sz="3200" dirty="0" smtClean="0"/>
              <a:t>   </a:t>
            </a: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 err="1"/>
              <a:t>RemoteClass</a:t>
            </a:r>
            <a:r>
              <a:rPr lang="es-AR" sz="3200" dirty="0"/>
              <a:t>: </a:t>
            </a:r>
            <a:r>
              <a:rPr lang="es-AR" sz="3200" dirty="0" smtClean="0"/>
              <a:t>implementación de </a:t>
            </a:r>
            <a:r>
              <a:rPr lang="es-AR" sz="3200" dirty="0"/>
              <a:t>los </a:t>
            </a:r>
            <a:r>
              <a:rPr lang="es-AR" sz="3200" dirty="0" smtClean="0"/>
              <a:t>métodos remotos </a:t>
            </a: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 err="1"/>
              <a:t>StartRemoteObject</a:t>
            </a:r>
            <a:r>
              <a:rPr lang="es-AR" sz="3200" dirty="0"/>
              <a:t>: creación y registro del objeto </a:t>
            </a:r>
            <a:r>
              <a:rPr lang="es-AR" sz="3200" dirty="0" err="1"/>
              <a:t>invocable</a:t>
            </a:r>
            <a:r>
              <a:rPr lang="es-AR" sz="32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 err="1"/>
              <a:t>AskRemote</a:t>
            </a:r>
            <a:r>
              <a:rPr lang="es-AR" sz="3200" dirty="0"/>
              <a:t>: búsqueda e invocación del objeto con métodos remotos </a:t>
            </a:r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06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</a:t>
            </a:r>
            <a:r>
              <a:rPr lang="es-AR" dirty="0" err="1"/>
              <a:t>IfaceRemoteClass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Es un interfaz de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No tiene código ejecutable, solo declaraciones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Tiene los </a:t>
            </a:r>
            <a:r>
              <a:rPr lang="es-ES" sz="2800" dirty="0" err="1" smtClean="0"/>
              <a:t>import</a:t>
            </a:r>
            <a:r>
              <a:rPr lang="es-ES" sz="2800" dirty="0" smtClean="0"/>
              <a:t> necesarios para los llamados remotos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Declara los encabezados de todos los métodos que estarán disponibles para ejecución remota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Reglas: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 smtClean="0"/>
              <a:t>Debe extender la clase </a:t>
            </a:r>
            <a:r>
              <a:rPr lang="es-ES" sz="2400" dirty="0" err="1" smtClean="0"/>
              <a:t>Remote</a:t>
            </a:r>
            <a:endParaRPr lang="es-ES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 smtClean="0"/>
              <a:t>Los métodos deben tener </a:t>
            </a:r>
            <a:r>
              <a:rPr lang="es-ES" sz="2400" dirty="0" err="1" smtClean="0"/>
              <a:t>throws</a:t>
            </a:r>
            <a:r>
              <a:rPr lang="es-ES" sz="2400" dirty="0" smtClean="0"/>
              <a:t> </a:t>
            </a:r>
            <a:r>
              <a:rPr lang="es-ES" sz="2400" dirty="0" err="1" smtClean="0"/>
              <a:t>RemoteException</a:t>
            </a: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A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9202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</a:t>
            </a:r>
            <a:r>
              <a:rPr lang="es-AR" dirty="0" err="1" smtClean="0"/>
              <a:t>RemoteClass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Clase que implemente las declaraciones de la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Tiene declaraciones necesarias propias de RMI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Lo único propio de la implementación es el contenido es la funcionalidad de los métodos remotos </a:t>
            </a:r>
            <a:endParaRPr lang="es-A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2365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</a:t>
            </a:r>
            <a:r>
              <a:rPr lang="es-AR" dirty="0" err="1"/>
              <a:t>StartRemoteObject</a:t>
            </a:r>
            <a:r>
              <a:rPr lang="es-AR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Crea el objeto remoto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Se debe registrar el objeto remoto</a:t>
            </a:r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978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</a:t>
            </a:r>
            <a:r>
              <a:rPr lang="es-AR" dirty="0" err="1"/>
              <a:t>AskRemote</a:t>
            </a:r>
            <a:r>
              <a:rPr lang="es-AR" dirty="0"/>
              <a:t> 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Es el “Cliente”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Obtiene la referencia al objeto remoto y hace la invocación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8323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Compilación </a:t>
            </a:r>
            <a:r>
              <a:rPr lang="es-ES" dirty="0" smtClean="0"/>
              <a:t>y </a:t>
            </a:r>
            <a:r>
              <a:rPr lang="es-ES" dirty="0" smtClean="0"/>
              <a:t>Ejecución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err="1" smtClean="0"/>
              <a:t>Javac</a:t>
            </a:r>
            <a:r>
              <a:rPr lang="es-ES" sz="3200" dirty="0" smtClean="0"/>
              <a:t> *.java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err="1" smtClean="0"/>
              <a:t>Rmiregistry</a:t>
            </a:r>
            <a:r>
              <a:rPr lang="es-ES" sz="3200" dirty="0" smtClean="0"/>
              <a:t> &amp;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 smtClean="0"/>
              <a:t>Proceso que efectivamente realiza el registro del objeto remoto</a:t>
            </a:r>
            <a:endParaRPr lang="es-ES" sz="2800" dirty="0"/>
          </a:p>
          <a:p>
            <a:pPr marL="201168" lvl="1" indent="0">
              <a:buNone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Java </a:t>
            </a:r>
            <a:r>
              <a:rPr lang="es-ES" sz="3200" dirty="0" err="1" smtClean="0"/>
              <a:t>StartRemoteObject</a:t>
            </a: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63434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2317</TotalTime>
  <Words>204</Words>
  <Application>Microsoft Office PowerPoint</Application>
  <PresentationFormat>Panorámica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Programación Distribuida y Tiempo Real  RMI</vt:lpstr>
      <vt:lpstr>   Remote Method Invocation </vt:lpstr>
      <vt:lpstr>Esquema General</vt:lpstr>
      <vt:lpstr>Ejemplo Basico</vt:lpstr>
      <vt:lpstr>Ejemplo - IfaceRemoteClass</vt:lpstr>
      <vt:lpstr>Ejemplo - RemoteClass</vt:lpstr>
      <vt:lpstr>Ejemplo - StartRemoteObject </vt:lpstr>
      <vt:lpstr>Ejemplo - AskRemote  </vt:lpstr>
      <vt:lpstr>Compilación y Ejecución</vt:lpstr>
      <vt:lpstr>Mas…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Distribuida y Tiempo Real  Sockets</dc:title>
  <dc:creator>santiago medina</dc:creator>
  <cp:lastModifiedBy>santiago medina</cp:lastModifiedBy>
  <cp:revision>55</cp:revision>
  <dcterms:created xsi:type="dcterms:W3CDTF">2017-08-11T13:52:58Z</dcterms:created>
  <dcterms:modified xsi:type="dcterms:W3CDTF">2017-10-05T15:21:24Z</dcterms:modified>
</cp:coreProperties>
</file>