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97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25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8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48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1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8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3BF242-DF61-471A-A914-A4ACEB354FD5}" type="datetimeFigureOut">
              <a:rPr lang="es-AR" smtClean="0"/>
              <a:t>13/09/2017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4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5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55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2575" y="2351088"/>
            <a:ext cx="9144000" cy="343535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Programación Distribuida y Tiempo Real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RPC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296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Posibles Problemas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000" dirty="0" smtClean="0"/>
              <a:t>Falta </a:t>
            </a:r>
            <a:r>
              <a:rPr lang="es-ES" sz="3000" dirty="0" err="1"/>
              <a:t>rpcbind</a:t>
            </a:r>
            <a:endParaRPr lang="es-ES" sz="3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apt-get install aptitude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aptitude install </a:t>
            </a:r>
            <a:r>
              <a:rPr lang="en-US" sz="2600" dirty="0" err="1" smtClean="0"/>
              <a:t>portmap</a:t>
            </a:r>
            <a:endParaRPr lang="en-US" sz="26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s-AR" sz="2600" dirty="0"/>
              <a:t>Sudo </a:t>
            </a:r>
            <a:r>
              <a:rPr lang="es-AR" sz="2600" dirty="0" err="1"/>
              <a:t>apt-get</a:t>
            </a:r>
            <a:r>
              <a:rPr lang="es-AR" sz="2600" dirty="0"/>
              <a:t> </a:t>
            </a:r>
            <a:r>
              <a:rPr lang="es-AR" sz="2600" dirty="0" err="1"/>
              <a:t>install</a:t>
            </a:r>
            <a:r>
              <a:rPr lang="es-AR" sz="2600" dirty="0"/>
              <a:t> -y </a:t>
            </a:r>
            <a:r>
              <a:rPr lang="es-AR" sz="2600" dirty="0" err="1"/>
              <a:t>rpcbind</a:t>
            </a:r>
            <a:r>
              <a:rPr lang="es-AR" sz="2800" dirty="0"/>
              <a:t> 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566928" lvl="3" indent="0">
              <a:buNone/>
            </a:pP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 err="1"/>
              <a:t>Falta</a:t>
            </a:r>
            <a:r>
              <a:rPr lang="en-US" sz="3000" dirty="0"/>
              <a:t> </a:t>
            </a:r>
            <a:r>
              <a:rPr lang="en-US" sz="3000" dirty="0" err="1"/>
              <a:t>reiniciar</a:t>
            </a:r>
            <a:r>
              <a:rPr lang="en-US" sz="3000" dirty="0"/>
              <a:t> </a:t>
            </a:r>
            <a:r>
              <a:rPr lang="en-US" sz="3000" dirty="0" err="1"/>
              <a:t>rpcbind</a:t>
            </a:r>
            <a:endParaRPr lang="en-US" sz="3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service </a:t>
            </a:r>
            <a:r>
              <a:rPr lang="en-US" sz="2600" dirty="0" err="1"/>
              <a:t>rpcbind</a:t>
            </a:r>
            <a:r>
              <a:rPr lang="en-US" sz="2600" dirty="0"/>
              <a:t> stop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  </a:t>
            </a:r>
            <a:r>
              <a:rPr lang="en-US" sz="2600" dirty="0" err="1"/>
              <a:t>rpcbind</a:t>
            </a:r>
            <a:r>
              <a:rPr lang="en-US" sz="2600" dirty="0"/>
              <a:t> -</a:t>
            </a:r>
            <a:r>
              <a:rPr lang="en-US" sz="2600" dirty="0" err="1"/>
              <a:t>i</a:t>
            </a:r>
            <a:r>
              <a:rPr lang="en-US" sz="2600" dirty="0"/>
              <a:t> –w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 service </a:t>
            </a:r>
            <a:r>
              <a:rPr lang="en-US" sz="2600" dirty="0" err="1"/>
              <a:t>rpcbind</a:t>
            </a:r>
            <a:r>
              <a:rPr lang="en-US" sz="2600" dirty="0"/>
              <a:t> start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4353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ONC RPC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s-ES" sz="2800" dirty="0" smtClean="0"/>
              <a:t>Open Network Computing </a:t>
            </a:r>
            <a:r>
              <a:rPr lang="es-ES" sz="2800" dirty="0" err="1" smtClean="0"/>
              <a:t>Remote</a:t>
            </a:r>
            <a:r>
              <a:rPr lang="es-ES" sz="2800" dirty="0" smtClean="0"/>
              <a:t> </a:t>
            </a:r>
            <a:r>
              <a:rPr lang="es-ES" sz="2800" dirty="0" smtClean="0"/>
              <a:t>Procedural </a:t>
            </a:r>
            <a:r>
              <a:rPr lang="es-ES" sz="2800" dirty="0" err="1" smtClean="0"/>
              <a:t>Call</a:t>
            </a: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Mecanismo de comunicación procedural para sistemas distribuidos</a:t>
            </a:r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735369"/>
            <a:ext cx="7215188" cy="34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RPC - XDR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es-ES" sz="2400" dirty="0" smtClean="0"/>
              <a:t>XDR: </a:t>
            </a:r>
            <a:r>
              <a:rPr lang="es-AR" sz="2400" dirty="0" err="1" smtClean="0"/>
              <a:t>External</a:t>
            </a:r>
            <a:r>
              <a:rPr lang="es-AR" sz="2400" dirty="0" smtClean="0"/>
              <a:t> </a:t>
            </a:r>
            <a:r>
              <a:rPr lang="es-AR" sz="2400" dirty="0"/>
              <a:t>Data </a:t>
            </a:r>
            <a:r>
              <a:rPr lang="es-AR" sz="2400" dirty="0" err="1"/>
              <a:t>Representation</a:t>
            </a:r>
            <a:r>
              <a:rPr lang="es-AR" sz="2400" dirty="0"/>
              <a:t> </a:t>
            </a:r>
            <a:r>
              <a:rPr lang="es-AR" sz="2400" dirty="0" smtClean="0"/>
              <a:t>Standard</a:t>
            </a:r>
          </a:p>
          <a:p>
            <a:pPr marL="201168" lvl="1" indent="0">
              <a:buNone/>
            </a:pPr>
            <a:r>
              <a:rPr lang="es-AR" sz="2400" dirty="0">
                <a:hlinkClick r:id="rId2"/>
              </a:rPr>
              <a:t>http://</a:t>
            </a:r>
            <a:r>
              <a:rPr lang="es-AR" sz="2400" dirty="0" smtClean="0">
                <a:hlinkClick r:id="rId2"/>
              </a:rPr>
              <a:t>tools.ietf.org/html/rfc4506</a:t>
            </a:r>
            <a:endParaRPr lang="es-AR" sz="2400" dirty="0" smtClean="0"/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Representación de datos independiente de todo lo demás (desarrollada por </a:t>
            </a:r>
            <a:r>
              <a:rPr lang="es-ES" sz="2400" dirty="0" err="1" smtClean="0"/>
              <a:t>Sun</a:t>
            </a:r>
            <a:r>
              <a:rPr lang="es-ES" sz="24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Transferencia de datos entre maquinas de diferentes arquitecturas y sistemas operativos</a:t>
            </a:r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A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1512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RPC - XDR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ONCRPC utiliza XDR para la representación de datos en los llamados remotos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ONCRPC agrego la especificación de los procedimientos que se pueden llamar de manera remota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400" dirty="0"/>
              <a:t>RPC hace posible que se invoque un procedimiento que está en otro </a:t>
            </a:r>
            <a:r>
              <a:rPr lang="es-AR" sz="2400" dirty="0" smtClean="0"/>
              <a:t>proceso en </a:t>
            </a:r>
            <a:r>
              <a:rPr lang="es-AR" sz="2400" dirty="0"/>
              <a:t>otra máquina</a:t>
            </a:r>
            <a:endParaRPr lang="es-ES" sz="2400" dirty="0" smtClean="0"/>
          </a:p>
          <a:p>
            <a:pPr marL="201168" lvl="1" indent="0">
              <a:buNone/>
            </a:pPr>
            <a:endParaRPr lang="es-ES" sz="2400" dirty="0"/>
          </a:p>
          <a:p>
            <a:pPr marL="201168" lvl="1" indent="0">
              <a:buNone/>
            </a:pPr>
            <a:r>
              <a:rPr lang="es-AR" sz="2400" dirty="0">
                <a:hlinkClick r:id="rId2"/>
              </a:rPr>
              <a:t>http://</a:t>
            </a:r>
            <a:r>
              <a:rPr lang="es-AR" sz="2400" dirty="0" smtClean="0">
                <a:hlinkClick r:id="rId2"/>
              </a:rPr>
              <a:t>tools.ietf.org/html/rfc5531</a:t>
            </a:r>
            <a:endParaRPr lang="es-AR" sz="2400" dirty="0" smtClean="0"/>
          </a:p>
          <a:p>
            <a:pPr marL="201168" lvl="1" indent="0">
              <a:buNone/>
            </a:pPr>
            <a:endParaRPr lang="es-ES" sz="2400" dirty="0"/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516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del proceso de generación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6" y="2233612"/>
            <a:ext cx="1208977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0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242577"/>
            <a:ext cx="10058400" cy="1450757"/>
          </a:xfrm>
        </p:spPr>
        <p:txBody>
          <a:bodyPr/>
          <a:lstStyle/>
          <a:p>
            <a:r>
              <a:rPr lang="es-ES" dirty="0" smtClean="0"/>
              <a:t>Archivo de especificación: </a:t>
            </a:r>
            <a:r>
              <a:rPr lang="es-ES" dirty="0" err="1" smtClean="0"/>
              <a:t>hola.x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49680" y="1998134"/>
            <a:ext cx="4846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2800" dirty="0" err="1"/>
              <a:t>program</a:t>
            </a:r>
            <a:r>
              <a:rPr lang="es-AR" sz="2800" dirty="0"/>
              <a:t> </a:t>
            </a:r>
            <a:r>
              <a:rPr lang="es-AR" sz="2800" dirty="0" err="1" smtClean="0"/>
              <a:t>display_prg</a:t>
            </a:r>
            <a:r>
              <a:rPr lang="es-AR" sz="2800" dirty="0" smtClean="0"/>
              <a:t> { </a:t>
            </a:r>
          </a:p>
          <a:p>
            <a:pPr>
              <a:lnSpc>
                <a:spcPct val="100000"/>
              </a:lnSpc>
            </a:pPr>
            <a:r>
              <a:rPr lang="es-AR" sz="2800" dirty="0" smtClean="0"/>
              <a:t>      </a:t>
            </a:r>
            <a:r>
              <a:rPr lang="es-AR" sz="2800" dirty="0" err="1" smtClean="0"/>
              <a:t>version</a:t>
            </a:r>
            <a:r>
              <a:rPr lang="es-AR" sz="2800" dirty="0" smtClean="0"/>
              <a:t> </a:t>
            </a:r>
            <a:r>
              <a:rPr lang="es-AR" sz="2800" dirty="0" err="1" smtClean="0"/>
              <a:t>display_ver</a:t>
            </a:r>
            <a:r>
              <a:rPr lang="es-AR" sz="2800" dirty="0"/>
              <a:t> </a:t>
            </a:r>
            <a:r>
              <a:rPr lang="es-AR" sz="2800" dirty="0" smtClean="0"/>
              <a:t>{</a:t>
            </a:r>
            <a:endParaRPr lang="es-AR" sz="2800" dirty="0"/>
          </a:p>
          <a:p>
            <a:pPr>
              <a:lnSpc>
                <a:spcPct val="100000"/>
              </a:lnSpc>
            </a:pPr>
            <a:r>
              <a:rPr lang="es-AR" sz="2800" dirty="0" smtClean="0"/>
              <a:t>               </a:t>
            </a:r>
            <a:r>
              <a:rPr lang="es-AR" sz="2800" dirty="0" err="1" smtClean="0"/>
              <a:t>int</a:t>
            </a:r>
            <a:r>
              <a:rPr lang="es-AR" sz="2800" dirty="0" smtClean="0"/>
              <a:t> </a:t>
            </a:r>
            <a:r>
              <a:rPr lang="es-AR" sz="2800" dirty="0" err="1"/>
              <a:t>print_hola</a:t>
            </a:r>
            <a:r>
              <a:rPr lang="es-AR" sz="2800" dirty="0"/>
              <a:t> (</a:t>
            </a:r>
            <a:r>
              <a:rPr lang="es-AR" sz="2800" dirty="0" err="1"/>
              <a:t>void</a:t>
            </a:r>
            <a:r>
              <a:rPr lang="es-AR" sz="2800" dirty="0"/>
              <a:t>) = 1;</a:t>
            </a:r>
          </a:p>
          <a:p>
            <a:pPr>
              <a:lnSpc>
                <a:spcPct val="100000"/>
              </a:lnSpc>
            </a:pPr>
            <a:r>
              <a:rPr lang="es-AR" sz="2800" dirty="0" smtClean="0"/>
              <a:t>      } </a:t>
            </a:r>
            <a:r>
              <a:rPr lang="es-AR" sz="2800" dirty="0"/>
              <a:t>= 1;</a:t>
            </a:r>
          </a:p>
          <a:p>
            <a:pPr>
              <a:lnSpc>
                <a:spcPct val="100000"/>
              </a:lnSpc>
            </a:pPr>
            <a:r>
              <a:rPr lang="es-AR" sz="2800" dirty="0"/>
              <a:t>} = 0x20000001</a:t>
            </a:r>
            <a:endParaRPr lang="es-ES" sz="2800" dirty="0" smtClean="0"/>
          </a:p>
          <a:p>
            <a:pPr marL="201168" lvl="1" indent="0">
              <a:buFont typeface="Calibri" pitchFamily="34" charset="0"/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504146" y="1845734"/>
            <a:ext cx="484632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Especificación de un programa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Especificación de una versión del programa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Especificación de los procedimientos remotos</a:t>
            </a:r>
            <a:endParaRPr lang="es-E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400" dirty="0"/>
              <a:t>Desde 0x20000001 en adelante para programa (es </a:t>
            </a:r>
            <a:r>
              <a:rPr lang="es-AR" sz="2400" i="1" dirty="0"/>
              <a:t>usual </a:t>
            </a:r>
            <a:r>
              <a:rPr lang="es-AR" sz="2400" dirty="0"/>
              <a:t>uno solo</a:t>
            </a:r>
            <a:r>
              <a:rPr lang="es-AR" sz="24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400" dirty="0"/>
              <a:t>Desde 1 en adelante para versión (usualmente hay una sola</a:t>
            </a:r>
            <a:r>
              <a:rPr lang="es-AR" sz="24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400" dirty="0"/>
              <a:t>Desde 1 en adelante para </a:t>
            </a:r>
            <a:r>
              <a:rPr lang="es-AR" sz="2400" dirty="0" smtClean="0"/>
              <a:t>procedimientos </a:t>
            </a:r>
            <a:r>
              <a:rPr lang="es-AR" sz="2400" dirty="0"/>
              <a:t>(pueden haber varias)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736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Generación de Código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marL="201168" lvl="1" indent="0">
              <a:buNone/>
            </a:pPr>
            <a:endParaRPr lang="es-ES" sz="2400" dirty="0" smtClean="0"/>
          </a:p>
          <a:p>
            <a:pPr marL="201168" lvl="1" indent="0">
              <a:buNone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49679" y="1998134"/>
            <a:ext cx="100374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s-ES" sz="2800" dirty="0" smtClean="0"/>
              <a:t>&gt; </a:t>
            </a:r>
            <a:r>
              <a:rPr lang="es-ES" sz="2800" dirty="0" err="1"/>
              <a:t>r</a:t>
            </a:r>
            <a:r>
              <a:rPr lang="es-ES" sz="2800" dirty="0" err="1" smtClean="0"/>
              <a:t>pcgen</a:t>
            </a:r>
            <a:r>
              <a:rPr lang="es-ES" sz="2800" dirty="0" smtClean="0"/>
              <a:t> –a </a:t>
            </a:r>
            <a:r>
              <a:rPr lang="es-ES" sz="2800" dirty="0" err="1" smtClean="0"/>
              <a:t>hola.x</a:t>
            </a:r>
            <a:endParaRPr lang="es-ES" sz="2400" dirty="0" smtClean="0"/>
          </a:p>
          <a:p>
            <a:pPr marL="201168" lvl="1" indent="0">
              <a:buNone/>
            </a:pPr>
            <a:endParaRPr lang="es-ES" sz="2800" dirty="0" smtClean="0"/>
          </a:p>
          <a:p>
            <a:pPr marL="201168" lvl="1" indent="0">
              <a:buNone/>
            </a:pPr>
            <a:r>
              <a:rPr lang="es-ES" sz="2800" dirty="0" smtClean="0"/>
              <a:t>Se </a:t>
            </a:r>
            <a:r>
              <a:rPr lang="es-ES" sz="2800" smtClean="0"/>
              <a:t>generan múltiples </a:t>
            </a:r>
            <a:r>
              <a:rPr lang="es-ES" sz="2800" dirty="0" smtClean="0"/>
              <a:t>archivos</a:t>
            </a:r>
          </a:p>
          <a:p>
            <a:pPr marL="201168" lvl="1" indent="0">
              <a:buNone/>
            </a:pPr>
            <a:r>
              <a:rPr lang="es-ES" sz="2800" dirty="0" smtClean="0"/>
              <a:t>	Importantes</a:t>
            </a:r>
          </a:p>
          <a:p>
            <a:pPr marL="201168" lvl="1" indent="0">
              <a:buNone/>
            </a:pPr>
            <a:r>
              <a:rPr lang="es-ES" sz="2800" dirty="0" smtClean="0"/>
              <a:t>		</a:t>
            </a:r>
            <a:r>
              <a:rPr lang="es-AR" sz="2800" dirty="0" err="1"/>
              <a:t>hola_client.c</a:t>
            </a:r>
            <a:r>
              <a:rPr lang="es-AR" sz="2800" dirty="0"/>
              <a:t> </a:t>
            </a:r>
            <a:r>
              <a:rPr lang="es-AR" sz="2800" dirty="0" smtClean="0"/>
              <a:t>			</a:t>
            </a:r>
            <a:r>
              <a:rPr lang="es-AR" sz="2800" dirty="0" err="1" smtClean="0"/>
              <a:t>hola_server.c</a:t>
            </a:r>
            <a:endParaRPr lang="es-AR" sz="2800" dirty="0" smtClean="0"/>
          </a:p>
          <a:p>
            <a:pPr marL="201168" lvl="1" indent="0">
              <a:buNone/>
            </a:pPr>
            <a:endParaRPr lang="es-ES" sz="2800" dirty="0"/>
          </a:p>
          <a:p>
            <a:pPr marL="201168" lvl="1" indent="0">
              <a:buNone/>
            </a:pPr>
            <a:r>
              <a:rPr lang="es-ES" sz="2800" dirty="0" smtClean="0"/>
              <a:t>	Otros</a:t>
            </a:r>
          </a:p>
          <a:p>
            <a:pPr marL="201168" lvl="1" indent="0">
              <a:buNone/>
            </a:pPr>
            <a:r>
              <a:rPr lang="es-ES" sz="2800" dirty="0"/>
              <a:t>	</a:t>
            </a:r>
            <a:r>
              <a:rPr lang="es-AR" sz="2800" dirty="0" err="1"/>
              <a:t>hola_clnt.c</a:t>
            </a:r>
            <a:r>
              <a:rPr lang="es-AR" sz="2800" dirty="0"/>
              <a:t> </a:t>
            </a:r>
            <a:r>
              <a:rPr lang="es-AR" sz="2800" dirty="0" smtClean="0"/>
              <a:t>      </a:t>
            </a:r>
            <a:r>
              <a:rPr lang="es-AR" sz="2800" dirty="0" err="1" smtClean="0"/>
              <a:t>hola.h</a:t>
            </a:r>
            <a:r>
              <a:rPr lang="es-AR" sz="2800" dirty="0" smtClean="0"/>
              <a:t>        </a:t>
            </a:r>
            <a:r>
              <a:rPr lang="es-AR" sz="2800" dirty="0" err="1" smtClean="0"/>
              <a:t>hola_svc.c</a:t>
            </a:r>
            <a:r>
              <a:rPr lang="es-AR" sz="2800" dirty="0" smtClean="0"/>
              <a:t>              </a:t>
            </a:r>
            <a:r>
              <a:rPr lang="es-AR" sz="2800" dirty="0" err="1" smtClean="0"/>
              <a:t>Makefile.hola</a:t>
            </a: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4894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 Código ejemplo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/>
          <a:lstStyle/>
          <a:p>
            <a:pPr marL="201168" lvl="1" indent="0">
              <a:buNone/>
            </a:pPr>
            <a:endParaRPr lang="es-ES" sz="2400" dirty="0"/>
          </a:p>
          <a:p>
            <a:pPr marL="201168" lvl="1" indent="0">
              <a:buNone/>
            </a:pPr>
            <a:endParaRPr lang="es-ES" sz="2400" dirty="0" smtClean="0"/>
          </a:p>
          <a:p>
            <a:pPr marL="201168" lvl="1" indent="0">
              <a:buNone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249679" y="1998134"/>
            <a:ext cx="100374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0631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siguientes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61333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2600" dirty="0" smtClean="0"/>
              <a:t>Compilar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AR" sz="2600" dirty="0" err="1"/>
              <a:t>make</a:t>
            </a:r>
            <a:r>
              <a:rPr lang="es-AR" sz="2600" dirty="0"/>
              <a:t> -f </a:t>
            </a:r>
            <a:r>
              <a:rPr lang="es-AR" sz="2600" dirty="0" err="1" smtClean="0"/>
              <a:t>Makefile.hola</a:t>
            </a:r>
            <a:endParaRPr lang="es-AR" sz="2600" dirty="0" smtClean="0"/>
          </a:p>
          <a:p>
            <a:pPr marL="201168" lvl="1" indent="0">
              <a:buNone/>
            </a:pPr>
            <a:endParaRPr lang="es-E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 smtClean="0"/>
              <a:t>Ejecutar Servidor</a:t>
            </a:r>
          </a:p>
          <a:p>
            <a:pPr marL="201168" lvl="1" indent="0">
              <a:buNone/>
            </a:pPr>
            <a:r>
              <a:rPr lang="es-ES" sz="2600" dirty="0"/>
              <a:t>	</a:t>
            </a:r>
            <a:r>
              <a:rPr lang="es-AR" sz="2600" dirty="0"/>
              <a:t>./</a:t>
            </a:r>
            <a:r>
              <a:rPr lang="es-AR" sz="2600" dirty="0" err="1" smtClean="0"/>
              <a:t>hola_server</a:t>
            </a:r>
            <a:endParaRPr lang="es-AR" sz="2600" dirty="0" smtClean="0"/>
          </a:p>
          <a:p>
            <a:pPr marL="201168" lvl="1" indent="0">
              <a:buNone/>
            </a:pPr>
            <a:endParaRPr lang="es-AR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 smtClean="0"/>
              <a:t>Ejecutar el cliente</a:t>
            </a:r>
            <a:endParaRPr lang="es-ES" sz="2600" dirty="0"/>
          </a:p>
          <a:p>
            <a:pPr marL="201168" lvl="1" indent="0">
              <a:buNone/>
            </a:pPr>
            <a:r>
              <a:rPr lang="es-ES" sz="2000" dirty="0" smtClean="0"/>
              <a:t>	</a:t>
            </a:r>
            <a:r>
              <a:rPr lang="es-ES" sz="2600" dirty="0"/>
              <a:t>./</a:t>
            </a:r>
            <a:r>
              <a:rPr lang="es-ES" sz="2600" dirty="0" err="1" smtClean="0"/>
              <a:t>hola_client</a:t>
            </a:r>
            <a:r>
              <a:rPr lang="es-ES" sz="2600" dirty="0" smtClean="0"/>
              <a:t> </a:t>
            </a:r>
            <a:r>
              <a:rPr lang="es-ES" sz="2600" dirty="0" err="1" smtClean="0"/>
              <a:t>localhost</a:t>
            </a:r>
            <a:r>
              <a:rPr lang="es-ES" sz="2000" dirty="0" smtClean="0"/>
              <a:t>	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99485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1308</TotalTime>
  <Words>224</Words>
  <Application>Microsoft Office PowerPoint</Application>
  <PresentationFormat>Panorámica</PresentationFormat>
  <Paragraphs>79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Programación Distribuida y Tiempo Real  RPC</vt:lpstr>
      <vt:lpstr>ONC RPC</vt:lpstr>
      <vt:lpstr>RPC - XDR</vt:lpstr>
      <vt:lpstr>RPC - XDR</vt:lpstr>
      <vt:lpstr>Esquema del proceso de generación</vt:lpstr>
      <vt:lpstr>Archivo de especificación: hola.x</vt:lpstr>
      <vt:lpstr>Generación de Código</vt:lpstr>
      <vt:lpstr>Ver Código ejemplo</vt:lpstr>
      <vt:lpstr>Pasos siguientes</vt:lpstr>
      <vt:lpstr>Posibles Problemas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Distribuida y Tiempo Real  Sockets</dc:title>
  <dc:creator>santiago medina</dc:creator>
  <cp:lastModifiedBy>santiago medina</cp:lastModifiedBy>
  <cp:revision>42</cp:revision>
  <dcterms:created xsi:type="dcterms:W3CDTF">2017-08-11T13:52:58Z</dcterms:created>
  <dcterms:modified xsi:type="dcterms:W3CDTF">2017-09-14T18:42:30Z</dcterms:modified>
</cp:coreProperties>
</file>