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6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7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97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2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8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48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1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676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8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3BF242-DF61-471A-A914-A4ACEB354FD5}" type="datetimeFigureOut">
              <a:rPr lang="es-AR" smtClean="0"/>
              <a:t>11/08/2017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D5A53-39F1-426B-9A4B-DD8F8B9B5386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4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2575" y="2351088"/>
            <a:ext cx="9144000" cy="343535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Programación Distribuida y Tiempo Real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Sockets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296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en Java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 smtClean="0"/>
              <a:t>DataInputStream</a:t>
            </a:r>
            <a:r>
              <a:rPr lang="es-ES" sz="2800" dirty="0" smtClean="0"/>
              <a:t>  </a:t>
            </a:r>
            <a:r>
              <a:rPr lang="es-ES" sz="2800" dirty="0" err="1" smtClean="0"/>
              <a:t>fromserver</a:t>
            </a:r>
            <a:r>
              <a:rPr lang="es-ES" sz="2800" dirty="0" smtClean="0"/>
              <a:t>;    </a:t>
            </a:r>
          </a:p>
          <a:p>
            <a:pPr marL="0" indent="0">
              <a:buNone/>
            </a:pPr>
            <a:r>
              <a:rPr lang="es-ES" sz="2800" dirty="0" err="1" smtClean="0"/>
              <a:t>DataOutputStream</a:t>
            </a:r>
            <a:r>
              <a:rPr lang="es-ES" sz="2800" dirty="0" smtClean="0"/>
              <a:t> </a:t>
            </a:r>
            <a:r>
              <a:rPr lang="es-ES" sz="2800" dirty="0" err="1"/>
              <a:t>toserver</a:t>
            </a:r>
            <a:r>
              <a:rPr lang="es-ES" sz="2800" dirty="0"/>
              <a:t>;  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err="1" smtClean="0"/>
              <a:t>fromserver</a:t>
            </a:r>
            <a:r>
              <a:rPr lang="es-ES" sz="2800" dirty="0" smtClean="0"/>
              <a:t> </a:t>
            </a:r>
            <a:r>
              <a:rPr lang="es-ES" sz="2800" dirty="0"/>
              <a:t>= new </a:t>
            </a:r>
            <a:r>
              <a:rPr lang="es-ES" sz="2800" dirty="0" err="1"/>
              <a:t>DataInputStream</a:t>
            </a:r>
            <a:r>
              <a:rPr lang="es-ES" sz="2800" dirty="0"/>
              <a:t>(</a:t>
            </a:r>
            <a:r>
              <a:rPr lang="es-ES" sz="2800" dirty="0" err="1"/>
              <a:t>socketwithserver.getInputStream</a:t>
            </a:r>
            <a:r>
              <a:rPr lang="es-ES" sz="2800" dirty="0"/>
              <a:t>());    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err="1" smtClean="0"/>
              <a:t>toserver</a:t>
            </a:r>
            <a:r>
              <a:rPr lang="es-ES" sz="2800" dirty="0" smtClean="0"/>
              <a:t>   </a:t>
            </a:r>
            <a:r>
              <a:rPr lang="es-ES" sz="2800" dirty="0"/>
              <a:t>= new </a:t>
            </a:r>
            <a:r>
              <a:rPr lang="es-ES" sz="2800" dirty="0" err="1"/>
              <a:t>DataOutputStream</a:t>
            </a:r>
            <a:r>
              <a:rPr lang="es-ES" sz="2800" dirty="0"/>
              <a:t>(</a:t>
            </a:r>
            <a:r>
              <a:rPr lang="es-ES" sz="2800" dirty="0" err="1"/>
              <a:t>socketwithserver.getOutputStream</a:t>
            </a:r>
            <a:r>
              <a:rPr lang="es-ES" sz="2800" dirty="0"/>
              <a:t>());</a:t>
            </a:r>
            <a:endParaRPr lang="es-ES" sz="2800" dirty="0" smtClean="0"/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9867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 Ejemplo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</a:t>
            </a:r>
            <a:r>
              <a:rPr lang="es-AR" sz="2800" dirty="0"/>
              <a:t>http://docs.oracle.com/javase/tutorial/networking/sockets/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39357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¿Realmente es Cliente/Servidor?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Las conexión no implica específicamente una petición, o una respuesta a una petición, solo es comunicación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smtClean="0"/>
              <a:t>Para ser cliente/servidor se deben cumplir los pasos de conexión: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Inicialización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Envió/recepción de peticiones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Finalización</a:t>
            </a:r>
            <a:endParaRPr lang="es-ES" sz="2400" dirty="0"/>
          </a:p>
          <a:p>
            <a:pPr marL="185738" lvl="1" indent="-182563">
              <a:buFont typeface="Arial" panose="020B0604020202020204" pitchFamily="34" charset="0"/>
              <a:buChar char="•"/>
            </a:pPr>
            <a:r>
              <a:rPr lang="es-ES" sz="2800" dirty="0" smtClean="0"/>
              <a:t>Protocolo de transporte</a:t>
            </a:r>
          </a:p>
          <a:p>
            <a:pPr marL="368618" lvl="2" indent="-182563">
              <a:buFont typeface="Arial" panose="020B0604020202020204" pitchFamily="34" charset="0"/>
              <a:buChar char="•"/>
            </a:pPr>
            <a:r>
              <a:rPr lang="es-ES" sz="2400" dirty="0" smtClean="0"/>
              <a:t>Socket </a:t>
            </a:r>
            <a:r>
              <a:rPr lang="es-ES" sz="2400" dirty="0" err="1" smtClean="0"/>
              <a:t>Stream</a:t>
            </a:r>
            <a:r>
              <a:rPr lang="es-ES" sz="2400" dirty="0" smtClean="0"/>
              <a:t> – Orientados a la conexión – TCP (C/S)</a:t>
            </a:r>
          </a:p>
          <a:p>
            <a:pPr marL="368618" lvl="2" indent="-182563">
              <a:buFont typeface="Arial" panose="020B0604020202020204" pitchFamily="34" charset="0"/>
              <a:buChar char="•"/>
            </a:pPr>
            <a:r>
              <a:rPr lang="es-ES" sz="2400" dirty="0" smtClean="0"/>
              <a:t>Socket </a:t>
            </a:r>
            <a:r>
              <a:rPr lang="es-ES" sz="2400" dirty="0" err="1" smtClean="0"/>
              <a:t>Datagram</a:t>
            </a:r>
            <a:r>
              <a:rPr lang="es-ES" sz="2400" dirty="0" smtClean="0"/>
              <a:t> – No orientados a la conexión - UDP</a:t>
            </a:r>
          </a:p>
          <a:p>
            <a:pPr marL="368618" lvl="2" indent="-182563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185738" lvl="1" indent="-182563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22187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temas relacionados..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200" dirty="0" smtClean="0"/>
              <a:t> Tipos de Servidores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Concurrencia (varios clientes)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Seguridad en la comunicación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73410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Socket?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Mecanismo para comunicación entre procesos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000" dirty="0" smtClean="0"/>
              <a:t>Dos procesos de una misma PC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000" dirty="0" smtClean="0"/>
              <a:t>Dos procesos en PC diferentes unidas por la 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/>
              <a:t>A priori, un socket no implica </a:t>
            </a:r>
            <a:r>
              <a:rPr lang="es-ES" sz="2800" dirty="0" smtClean="0"/>
              <a:t>TCP/IP para conexión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 smtClean="0"/>
              <a:t>Generalmente utiliza una estructura Cliente/Servidor </a:t>
            </a:r>
          </a:p>
          <a:p>
            <a:pPr marL="201168" lvl="1" indent="0">
              <a:buNone/>
            </a:pPr>
            <a:endParaRPr lang="es-E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013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en C - Cliente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ES" sz="3600" dirty="0" smtClean="0"/>
              <a:t>Socket()</a:t>
            </a:r>
            <a:endParaRPr lang="es-ES" sz="4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600" dirty="0" smtClean="0"/>
              <a:t>Devuelve </a:t>
            </a:r>
            <a:r>
              <a:rPr lang="es-AR" sz="2600" dirty="0"/>
              <a:t>un </a:t>
            </a:r>
            <a:r>
              <a:rPr lang="es-AR" sz="2600" i="1" dirty="0" smtClean="0"/>
              <a:t>file descriptor</a:t>
            </a:r>
            <a:r>
              <a:rPr lang="es-AR" sz="2600" dirty="0" smtClean="0"/>
              <a:t> </a:t>
            </a:r>
            <a:r>
              <a:rPr lang="es-AR" sz="2600" dirty="0"/>
              <a:t>del socket que luego podemos usar para llamadas al </a:t>
            </a:r>
            <a:r>
              <a:rPr lang="es-AR" sz="2600" dirty="0" smtClean="0"/>
              <a:t>sistema.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600" dirty="0" smtClean="0"/>
              <a:t>Si </a:t>
            </a:r>
            <a:r>
              <a:rPr lang="es-AR" sz="2600" dirty="0"/>
              <a:t>devuelve -1 se produjo un </a:t>
            </a:r>
            <a:r>
              <a:rPr lang="es-AR" sz="2600" dirty="0" smtClean="0"/>
              <a:t>error</a:t>
            </a:r>
            <a:endParaRPr lang="es-ES" sz="5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 err="1" smtClean="0"/>
              <a:t>Connect</a:t>
            </a:r>
            <a:r>
              <a:rPr lang="es-ES" sz="3600" dirty="0" smtClean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600" dirty="0"/>
              <a:t>Se usa para conectarse a una dirección </a:t>
            </a:r>
            <a:r>
              <a:rPr lang="es-AR" sz="2600" dirty="0" smtClean="0"/>
              <a:t>IP/puerto </a:t>
            </a:r>
            <a:r>
              <a:rPr lang="es-AR" sz="2600" dirty="0"/>
              <a:t>especifica</a:t>
            </a:r>
            <a:endParaRPr lang="es-E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 err="1" smtClean="0"/>
              <a:t>Read</a:t>
            </a:r>
            <a:r>
              <a:rPr lang="es-ES" sz="3600" dirty="0" smtClean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600" dirty="0"/>
              <a:t>Lee una determinada cantidad de datos desde el </a:t>
            </a:r>
            <a:r>
              <a:rPr lang="es-AR" sz="2600" dirty="0" smtClean="0"/>
              <a:t>socket</a:t>
            </a:r>
            <a:endParaRPr lang="es-E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600" dirty="0" err="1" smtClean="0"/>
              <a:t>Write</a:t>
            </a:r>
            <a:r>
              <a:rPr lang="es-ES" sz="3600" dirty="0" smtClean="0"/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600" dirty="0"/>
              <a:t>Escribe una determinada cantidad de datos en el socket</a:t>
            </a:r>
          </a:p>
          <a:p>
            <a:pPr marL="384048" lvl="2" indent="0">
              <a:buNone/>
            </a:pPr>
            <a:endParaRPr lang="es-ES" sz="3200" dirty="0" smtClean="0"/>
          </a:p>
          <a:p>
            <a:pPr marL="201168" lvl="1" indent="0">
              <a:buNone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206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4000" dirty="0" smtClean="0"/>
              <a:t> </a:t>
            </a:r>
            <a:r>
              <a:rPr lang="es-ES" sz="3200" dirty="0" smtClean="0"/>
              <a:t>Socket()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2400" dirty="0"/>
              <a:t>Devuelve un </a:t>
            </a:r>
            <a:r>
              <a:rPr lang="es-AR" sz="2400" i="1" dirty="0"/>
              <a:t>file descriptor</a:t>
            </a:r>
            <a:r>
              <a:rPr lang="es-AR" sz="2400" dirty="0"/>
              <a:t> del socket que luego podemos usar para llamadas al sistema</a:t>
            </a:r>
            <a:r>
              <a:rPr lang="es-AR" sz="240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 smtClean="0"/>
              <a:t> Este socket no se conecta con el cliente, se encarga de crear las conexiones. </a:t>
            </a:r>
            <a:endParaRPr lang="es-ES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4000" dirty="0"/>
              <a:t> </a:t>
            </a:r>
            <a:r>
              <a:rPr lang="es-ES" sz="3200" dirty="0" err="1" smtClean="0"/>
              <a:t>Bind</a:t>
            </a:r>
            <a:r>
              <a:rPr lang="es-ES" sz="32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400" dirty="0" smtClean="0"/>
              <a:t> Asocia </a:t>
            </a:r>
            <a:r>
              <a:rPr lang="es-AR" sz="2400" dirty="0"/>
              <a:t>un socket </a:t>
            </a:r>
            <a:r>
              <a:rPr lang="es-AR" sz="2400" dirty="0" smtClean="0"/>
              <a:t>(file descriptor) con </a:t>
            </a:r>
            <a:r>
              <a:rPr lang="es-AR" sz="2400" dirty="0"/>
              <a:t>un puerto de la maquina</a:t>
            </a:r>
            <a:r>
              <a:rPr lang="es-AR" sz="2400" dirty="0" smtClean="0"/>
              <a:t>.</a:t>
            </a:r>
            <a:endParaRPr lang="es-E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sz="4000" dirty="0"/>
              <a:t> </a:t>
            </a:r>
            <a:r>
              <a:rPr lang="es-ES" sz="3200" dirty="0" smtClean="0"/>
              <a:t>Listen()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400" dirty="0" smtClean="0"/>
              <a:t>Se </a:t>
            </a:r>
            <a:r>
              <a:rPr lang="es-AR" sz="2400" dirty="0"/>
              <a:t>usa para esperar una determinada cantidad de conexiones entrantes en un socket.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800" dirty="0" smtClean="0"/>
          </a:p>
          <a:p>
            <a:pPr marL="0" indent="0">
              <a:buNone/>
            </a:pPr>
            <a:endParaRPr lang="es-AR" sz="4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en C - Servidor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74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 err="1"/>
              <a:t>Accept</a:t>
            </a:r>
            <a:r>
              <a:rPr lang="es-ES" sz="28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Se usa para esperar las conexiones desde los 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 smtClean="0"/>
              <a:t>Devuelve un nuevo socket que es donde se realiza la conexión.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000" dirty="0" smtClean="0"/>
              <a:t>Es transparente a nosotros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000" dirty="0" smtClean="0"/>
              <a:t>Es un nuevo File Descriptor</a:t>
            </a: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ES" sz="2800" dirty="0" err="1"/>
              <a:t>Read</a:t>
            </a:r>
            <a:r>
              <a:rPr lang="es-ES" sz="28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 </a:t>
            </a:r>
            <a:r>
              <a:rPr lang="es-AR" sz="2400" dirty="0"/>
              <a:t>Lee una determinada cantidad de datos desde el </a:t>
            </a:r>
            <a:r>
              <a:rPr lang="es-AR" sz="2400" dirty="0" smtClean="0"/>
              <a:t>socket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Write</a:t>
            </a:r>
            <a:r>
              <a:rPr lang="es-ES" sz="28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400" dirty="0"/>
              <a:t> </a:t>
            </a:r>
            <a:r>
              <a:rPr lang="es-AR" sz="2400" dirty="0"/>
              <a:t>Escribe una determinada cantidad de datos en el socket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dirty="0"/>
          </a:p>
          <a:p>
            <a:endParaRPr lang="es-A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en C - Servidor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120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 Ejemplo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</a:t>
            </a:r>
            <a:r>
              <a:rPr lang="es-AR" sz="2800" dirty="0"/>
              <a:t>http://www.linuxhowtos.org/C_C++/socket.htm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01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en Java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3600" dirty="0" smtClean="0"/>
              <a:t> Se utilizan los siguientes paquetes: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/>
              <a:t>java.io</a:t>
            </a:r>
            <a:r>
              <a:rPr lang="es-AR" sz="3200" dirty="0" smtClean="0"/>
              <a:t>.*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3200" dirty="0"/>
              <a:t>java.net</a:t>
            </a:r>
            <a:r>
              <a:rPr lang="es-AR" sz="3200" dirty="0" smtClean="0"/>
              <a:t>.*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3200" dirty="0" smtClean="0"/>
          </a:p>
          <a:p>
            <a:pPr marL="185738" lvl="1" indent="-182563">
              <a:buFont typeface="Arial" panose="020B0604020202020204" pitchFamily="34" charset="0"/>
              <a:buChar char="•"/>
            </a:pPr>
            <a:r>
              <a:rPr lang="es-ES" sz="3600" dirty="0" smtClean="0"/>
              <a:t>Clases: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3200" dirty="0" smtClean="0"/>
              <a:t>Socket() – Cliente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3200" dirty="0" err="1" smtClean="0"/>
              <a:t>ServerSocket</a:t>
            </a:r>
            <a:r>
              <a:rPr lang="es-ES" sz="3200" dirty="0" smtClean="0"/>
              <a:t>() – Servidor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AR" sz="3200" dirty="0" err="1" smtClean="0"/>
              <a:t>InputStream</a:t>
            </a:r>
            <a:endParaRPr lang="es-AR" sz="32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s-ES" sz="3200" dirty="0" err="1" smtClean="0"/>
              <a:t>OutputStream</a:t>
            </a:r>
            <a:endParaRPr lang="es-ES" sz="3200" dirty="0" smtClean="0"/>
          </a:p>
          <a:p>
            <a:pPr marL="384048" lvl="2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7389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en Java - Cliente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800" dirty="0" smtClean="0"/>
              <a:t> Socket()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 smtClean="0"/>
              <a:t>Crea directamente la conexión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 smtClean="0"/>
              <a:t>Lleva como parámetros la IP y el Puerto donde escucha el Servidor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 smtClean="0"/>
              <a:t>Read</a:t>
            </a:r>
            <a:r>
              <a:rPr lang="es-ES" sz="28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 smtClean="0"/>
              <a:t> No lee directo desde el Socket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 </a:t>
            </a:r>
            <a:r>
              <a:rPr lang="es-ES" sz="2600" dirty="0" smtClean="0"/>
              <a:t>Se debe utilizar un </a:t>
            </a:r>
            <a:r>
              <a:rPr lang="es-ES" sz="2600" dirty="0" err="1" smtClean="0"/>
              <a:t>InputStream</a:t>
            </a:r>
            <a:r>
              <a:rPr lang="es-ES" sz="2600" dirty="0" smtClean="0"/>
              <a:t> relacionado al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 smtClean="0"/>
              <a:t>Write</a:t>
            </a:r>
            <a:r>
              <a:rPr lang="es-ES" sz="2800" dirty="0" smtClean="0"/>
              <a:t>()</a:t>
            </a:r>
            <a:endParaRPr lang="es-E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 No </a:t>
            </a:r>
            <a:r>
              <a:rPr lang="es-ES" sz="2600" dirty="0" smtClean="0"/>
              <a:t>escribe </a:t>
            </a:r>
            <a:r>
              <a:rPr lang="es-ES" sz="2600" dirty="0"/>
              <a:t>directo </a:t>
            </a:r>
            <a:r>
              <a:rPr lang="es-ES" sz="2600" dirty="0" smtClean="0"/>
              <a:t>en </a:t>
            </a:r>
            <a:r>
              <a:rPr lang="es-ES" sz="2600" dirty="0"/>
              <a:t>el Socket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/>
              <a:t> Se debe utilizar un </a:t>
            </a:r>
            <a:r>
              <a:rPr lang="es-ES" sz="2600" dirty="0" err="1" smtClean="0"/>
              <a:t>OutputStream</a:t>
            </a:r>
            <a:r>
              <a:rPr lang="es-ES" sz="2600" dirty="0" smtClean="0"/>
              <a:t> relacionado </a:t>
            </a:r>
            <a:r>
              <a:rPr lang="es-ES" sz="2600" dirty="0"/>
              <a:t>al socket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64374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en Java - Servidor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191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4000" dirty="0" smtClean="0"/>
              <a:t> </a:t>
            </a:r>
            <a:r>
              <a:rPr lang="es-ES" sz="4000" dirty="0" err="1" smtClean="0"/>
              <a:t>ServerSocket</a:t>
            </a:r>
            <a:r>
              <a:rPr lang="es-ES" sz="40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400" dirty="0" smtClean="0"/>
              <a:t>Crea el socket donde se va a esperar la conexión con los clientes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400" dirty="0" smtClean="0"/>
              <a:t>Lleva el puerto donde se escucha como parámetro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4000" dirty="0" smtClean="0"/>
              <a:t> </a:t>
            </a:r>
            <a:r>
              <a:rPr lang="es-ES" sz="4000" dirty="0" err="1" smtClean="0"/>
              <a:t>Accept</a:t>
            </a:r>
            <a:r>
              <a:rPr lang="es-ES" sz="40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400" dirty="0" smtClean="0"/>
              <a:t>Mantiene el socket a la espera de una conexión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4000" dirty="0" err="1" smtClean="0"/>
              <a:t>Read</a:t>
            </a:r>
            <a:r>
              <a:rPr lang="es-ES" sz="40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400" dirty="0" smtClean="0"/>
              <a:t> No lee directo desde el Socket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400" dirty="0"/>
              <a:t> </a:t>
            </a:r>
            <a:r>
              <a:rPr lang="es-ES" sz="3400" dirty="0" smtClean="0"/>
              <a:t>Se debe utilizar un </a:t>
            </a:r>
            <a:r>
              <a:rPr lang="es-ES" sz="3400" dirty="0" err="1" smtClean="0"/>
              <a:t>InputStream</a:t>
            </a:r>
            <a:r>
              <a:rPr lang="es-ES" sz="3400" dirty="0" smtClean="0"/>
              <a:t> relacionado al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4000" dirty="0"/>
              <a:t> </a:t>
            </a:r>
            <a:r>
              <a:rPr lang="es-ES" sz="4000" dirty="0" err="1" smtClean="0"/>
              <a:t>Write</a:t>
            </a:r>
            <a:r>
              <a:rPr lang="es-ES" sz="4000" dirty="0" smtClean="0"/>
              <a:t>()</a:t>
            </a:r>
            <a:endParaRPr lang="es-ES" sz="4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400" dirty="0"/>
              <a:t> No </a:t>
            </a:r>
            <a:r>
              <a:rPr lang="es-ES" sz="3400" dirty="0" smtClean="0"/>
              <a:t>escribe </a:t>
            </a:r>
            <a:r>
              <a:rPr lang="es-ES" sz="3400" dirty="0"/>
              <a:t>directo </a:t>
            </a:r>
            <a:r>
              <a:rPr lang="es-ES" sz="3400" dirty="0" smtClean="0"/>
              <a:t>en </a:t>
            </a:r>
            <a:r>
              <a:rPr lang="es-ES" sz="3400" dirty="0"/>
              <a:t>el Socket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3400" dirty="0"/>
              <a:t> Se debe utilizar un </a:t>
            </a:r>
            <a:r>
              <a:rPr lang="es-ES" sz="3400" dirty="0" err="1" smtClean="0"/>
              <a:t>OutputStream</a:t>
            </a:r>
            <a:r>
              <a:rPr lang="es-ES" sz="3400" dirty="0" smtClean="0"/>
              <a:t> relacionado </a:t>
            </a:r>
            <a:r>
              <a:rPr lang="es-ES" sz="3400" dirty="0"/>
              <a:t>al socket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13248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533</Words>
  <Application>Microsoft Office PowerPoint</Application>
  <PresentationFormat>Panorámica</PresentationFormat>
  <Paragraphs>94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Programación Distribuida y Tiempo Real  Sockets</vt:lpstr>
      <vt:lpstr>¿Qué es un Socket?</vt:lpstr>
      <vt:lpstr>Socket en C - Cliente</vt:lpstr>
      <vt:lpstr>Socket en C - Servidor</vt:lpstr>
      <vt:lpstr>Socket en C - Servidor</vt:lpstr>
      <vt:lpstr>Ver Ejemplo </vt:lpstr>
      <vt:lpstr>Socket en Java </vt:lpstr>
      <vt:lpstr>Socket en Java - Cliente</vt:lpstr>
      <vt:lpstr>Socket en Java - Servidor</vt:lpstr>
      <vt:lpstr>Socket en Java</vt:lpstr>
      <vt:lpstr>Ver Ejemplo</vt:lpstr>
      <vt:lpstr>¿Realmente es Cliente/Servidor?</vt:lpstr>
      <vt:lpstr>Otros temas relacionados..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Distribuida y Tiempo Real  Sockets</dc:title>
  <dc:creator>santiago medina</dc:creator>
  <cp:lastModifiedBy>santiago medina</cp:lastModifiedBy>
  <cp:revision>21</cp:revision>
  <dcterms:created xsi:type="dcterms:W3CDTF">2017-08-11T13:52:58Z</dcterms:created>
  <dcterms:modified xsi:type="dcterms:W3CDTF">2017-08-11T15:25:13Z</dcterms:modified>
</cp:coreProperties>
</file>