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9.xml" ContentType="application/vnd.openxmlformats-officedocument.presentationml.tags+xml"/>
  <Override PartName="/ppt/notesSlides/notesSlide13.xml" ContentType="application/vnd.openxmlformats-officedocument.presentationml.notesSlide+xml"/>
  <Override PartName="/ppt/tags/tag10.xml" ContentType="application/vnd.openxmlformats-officedocument.presentationml.tags+xml"/>
  <Override PartName="/ppt/notesSlides/notesSlide14.xml" ContentType="application/vnd.openxmlformats-officedocument.presentationml.notesSlide+xml"/>
  <Override PartName="/ppt/tags/tag1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2.xml" ContentType="application/vnd.openxmlformats-officedocument.presentationml.tags+xml"/>
  <Override PartName="/ppt/notesSlides/notesSlide17.xml" ContentType="application/vnd.openxmlformats-officedocument.presentationml.notesSlide+xml"/>
  <Override PartName="/ppt/tags/tag13.xml" ContentType="application/vnd.openxmlformats-officedocument.presentationml.tags+xml"/>
  <Override PartName="/ppt/notesSlides/notesSlide18.xml" ContentType="application/vnd.openxmlformats-officedocument.presentationml.notesSlide+xml"/>
  <Override PartName="/ppt/tags/tag14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8" r:id="rId3"/>
    <p:sldId id="258" r:id="rId4"/>
    <p:sldId id="267" r:id="rId5"/>
    <p:sldId id="268" r:id="rId6"/>
    <p:sldId id="269" r:id="rId7"/>
    <p:sldId id="264" r:id="rId8"/>
    <p:sldId id="259" r:id="rId9"/>
    <p:sldId id="265" r:id="rId10"/>
    <p:sldId id="270" r:id="rId11"/>
    <p:sldId id="271" r:id="rId12"/>
    <p:sldId id="260" r:id="rId13"/>
    <p:sldId id="272" r:id="rId14"/>
    <p:sldId id="273" r:id="rId15"/>
    <p:sldId id="274" r:id="rId16"/>
    <p:sldId id="261" r:id="rId17"/>
    <p:sldId id="275" r:id="rId18"/>
    <p:sldId id="276" r:id="rId19"/>
    <p:sldId id="266" r:id="rId20"/>
    <p:sldId id="263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5F5F5F"/>
    <a:srgbClr val="D80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4" d="100"/>
          <a:sy n="94" d="100"/>
        </p:scale>
        <p:origin x="66" y="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7729D-159C-4DB6-9046-357516502DA4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92C1F-7EE3-4999-833C-6B581731D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97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92C1F-7EE3-4999-833C-6B581731DE7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552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92C1F-7EE3-4999-833C-6B581731DE7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839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92C1F-7EE3-4999-833C-6B581731DE7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3874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92C1F-7EE3-4999-833C-6B581731DE7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4649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92C1F-7EE3-4999-833C-6B581731DE7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2018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92C1F-7EE3-4999-833C-6B581731DE7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7721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92C1F-7EE3-4999-833C-6B581731DE7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4357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92C1F-7EE3-4999-833C-6B581731DE7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7598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92C1F-7EE3-4999-833C-6B581731DE7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1655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92C1F-7EE3-4999-833C-6B581731DE7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9299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92C1F-7EE3-4999-833C-6B581731DE7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878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92C1F-7EE3-4999-833C-6B581731DE7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8882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92C1F-7EE3-4999-833C-6B581731DE7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66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92C1F-7EE3-4999-833C-6B581731DE7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456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92C1F-7EE3-4999-833C-6B581731DE7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690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92C1F-7EE3-4999-833C-6B581731DE7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05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92C1F-7EE3-4999-833C-6B581731DE7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218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92C1F-7EE3-4999-833C-6B581731DE7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52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92C1F-7EE3-4999-833C-6B581731DE7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50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92C1F-7EE3-4999-833C-6B581731DE7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867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709446FC-EC11-48D4-8EAD-8E1CB627CAA7}"/>
              </a:ext>
            </a:extLst>
          </p:cNvPr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29877746"/>
      </p:ext>
    </p:extLst>
  </p:cSld>
  <p:clrMapOvr>
    <a:masterClrMapping/>
  </p:clrMapOvr>
  <p:transition spd="slow" advTm="3000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435AC26-2164-435C-BC52-4C8FAA1DF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6BF4E00A-3E85-459D-AE2F-AC72C3A7C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E56AC39-35A7-4D57-9E1F-CD6F9F39F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F789-3D5B-4216-BEB0-98A59AF0F4BD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14A23FC-B95B-4F40-AA8B-DFA952917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EFAA84B-2268-4943-9F4E-B3A2945DC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EE33-5CE5-4444-9048-A3B93907F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802911"/>
      </p:ext>
    </p:extLst>
  </p:cSld>
  <p:clrMapOvr>
    <a:masterClrMapping/>
  </p:clrMapOvr>
  <p:transition spd="slow" advTm="3000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4615B00A-C598-4077-923C-0B19A30665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E74605AF-3122-4BC0-B278-9E65C1AB7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918FF22-81F7-4DCE-A55A-DCC9FD8F0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F789-3D5B-4216-BEB0-98A59AF0F4BD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D56E487-1EE7-45E6-8F89-DEB767FD4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AA5F448-EEF2-470C-BDC0-0A6EAAC9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EE33-5CE5-4444-9048-A3B93907F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969624"/>
      </p:ext>
    </p:extLst>
  </p:cSld>
  <p:clrMapOvr>
    <a:masterClrMapping/>
  </p:clrMapOvr>
  <p:transition spd="slow" advTm="3000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AC548D02-79CE-40F4-BFE9-9AC7B5118ED3}"/>
              </a:ext>
            </a:extLst>
          </p:cNvPr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EA2C2581-3015-4F11-8C23-F2656DB5F28A}"/>
              </a:ext>
            </a:extLst>
          </p:cNvPr>
          <p:cNvGrpSpPr/>
          <p:nvPr userDrawn="1"/>
        </p:nvGrpSpPr>
        <p:grpSpPr>
          <a:xfrm rot="1509947" flipH="1">
            <a:off x="9552162" y="5113676"/>
            <a:ext cx="2335038" cy="2042909"/>
            <a:chOff x="5691298" y="1390650"/>
            <a:chExt cx="950802" cy="831850"/>
          </a:xfrm>
          <a:solidFill>
            <a:schemeClr val="accent2">
              <a:alpha val="50196"/>
            </a:schemeClr>
          </a:solidFill>
        </p:grpSpPr>
        <p:sp>
          <p:nvSpPr>
            <p:cNvPr id="9" name="圆: 空心 8">
              <a:extLst>
                <a:ext uri="{FF2B5EF4-FFF2-40B4-BE49-F238E27FC236}">
                  <a16:creationId xmlns:a16="http://schemas.microsoft.com/office/drawing/2014/main" xmlns="" id="{8D218415-0D6E-4D5B-AA48-096D28B0E716}"/>
                </a:ext>
              </a:extLst>
            </p:cNvPr>
            <p:cNvSpPr/>
            <p:nvPr/>
          </p:nvSpPr>
          <p:spPr>
            <a:xfrm>
              <a:off x="5810250" y="1390650"/>
              <a:ext cx="831850" cy="831850"/>
            </a:xfrm>
            <a:prstGeom prst="donut">
              <a:avLst>
                <a:gd name="adj" fmla="val 667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xmlns="" id="{509C50F2-71D4-4A27-AB26-DAC9A34A223A}"/>
                </a:ext>
              </a:extLst>
            </p:cNvPr>
            <p:cNvSpPr/>
            <p:nvPr/>
          </p:nvSpPr>
          <p:spPr>
            <a:xfrm rot="5400000">
              <a:off x="5754794" y="1598506"/>
              <a:ext cx="527875" cy="45506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xmlns="" id="{EC4AA06C-6955-4209-9F84-69F665B56828}"/>
                </a:ext>
              </a:extLst>
            </p:cNvPr>
            <p:cNvSpPr/>
            <p:nvPr/>
          </p:nvSpPr>
          <p:spPr>
            <a:xfrm rot="5400000">
              <a:off x="5661462" y="1626450"/>
              <a:ext cx="432624" cy="37295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E843467D-C4A5-4228-9A48-4C964FD3F474}"/>
              </a:ext>
            </a:extLst>
          </p:cNvPr>
          <p:cNvGrpSpPr/>
          <p:nvPr userDrawn="1"/>
        </p:nvGrpSpPr>
        <p:grpSpPr>
          <a:xfrm rot="9152414" flipH="1">
            <a:off x="8859864" y="5708906"/>
            <a:ext cx="1230871" cy="1076880"/>
            <a:chOff x="5691298" y="1390650"/>
            <a:chExt cx="950802" cy="831850"/>
          </a:xfrm>
          <a:solidFill>
            <a:srgbClr val="000000">
              <a:alpha val="50196"/>
            </a:srgbClr>
          </a:solidFill>
        </p:grpSpPr>
        <p:sp>
          <p:nvSpPr>
            <p:cNvPr id="13" name="圆: 空心 12">
              <a:extLst>
                <a:ext uri="{FF2B5EF4-FFF2-40B4-BE49-F238E27FC236}">
                  <a16:creationId xmlns:a16="http://schemas.microsoft.com/office/drawing/2014/main" xmlns="" id="{33DD5F58-E6C0-4EEB-ADF9-56A53084C671}"/>
                </a:ext>
              </a:extLst>
            </p:cNvPr>
            <p:cNvSpPr/>
            <p:nvPr/>
          </p:nvSpPr>
          <p:spPr>
            <a:xfrm rot="18784213">
              <a:off x="5810250" y="1390650"/>
              <a:ext cx="831850" cy="831850"/>
            </a:xfrm>
            <a:prstGeom prst="donut">
              <a:avLst>
                <a:gd name="adj" fmla="val 667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xmlns="" id="{53C2453D-153B-440E-91B2-60FEC766C085}"/>
                </a:ext>
              </a:extLst>
            </p:cNvPr>
            <p:cNvSpPr/>
            <p:nvPr/>
          </p:nvSpPr>
          <p:spPr>
            <a:xfrm rot="5400000">
              <a:off x="5754794" y="1598506"/>
              <a:ext cx="527875" cy="45506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等腰三角形 14">
              <a:extLst>
                <a:ext uri="{FF2B5EF4-FFF2-40B4-BE49-F238E27FC236}">
                  <a16:creationId xmlns:a16="http://schemas.microsoft.com/office/drawing/2014/main" xmlns="" id="{59278F02-4C7E-446E-9965-5E573AACB4BA}"/>
                </a:ext>
              </a:extLst>
            </p:cNvPr>
            <p:cNvSpPr/>
            <p:nvPr/>
          </p:nvSpPr>
          <p:spPr>
            <a:xfrm rot="5400000">
              <a:off x="5661462" y="1626450"/>
              <a:ext cx="432624" cy="37295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5180787"/>
      </p:ext>
    </p:extLst>
  </p:cSld>
  <p:clrMapOvr>
    <a:masterClrMapping/>
  </p:clrMapOvr>
  <p:transition spd="slow" advTm="3000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1921EF3-58EA-43B1-AE16-913E23F99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92A5474-D10F-470B-B2BA-CA8447C68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2B9A5FA-CC7D-4807-A36A-2A4A1159A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F789-3D5B-4216-BEB0-98A59AF0F4BD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CF76039-FE66-45AC-AF9B-3C1F00B38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7C21C6C-336F-4B41-BB5D-72CBAB061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EE33-5CE5-4444-9048-A3B93907F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16699"/>
      </p:ext>
    </p:extLst>
  </p:cSld>
  <p:clrMapOvr>
    <a:masterClrMapping/>
  </p:clrMapOvr>
  <p:transition spd="slow" advTm="3000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DC1C4B6-39C7-48CD-B70B-9AF7DB69A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51C06F0-C884-45A5-B2D3-8A95F9B5D9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51D9F535-ABF3-412A-94F7-591D58C58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D02122A2-5ED6-4E89-8562-8FC3C6465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F789-3D5B-4216-BEB0-98A59AF0F4BD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9DD8A0A1-0588-499C-8C5B-AE890C6DE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54A665D3-05D3-49B6-9473-A0121A7CF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EE33-5CE5-4444-9048-A3B93907F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300809"/>
      </p:ext>
    </p:extLst>
  </p:cSld>
  <p:clrMapOvr>
    <a:masterClrMapping/>
  </p:clrMapOvr>
  <p:transition spd="slow" advTm="3000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FA69041-BE26-4D62-BF6B-585846688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F24092F8-BD37-4A9C-9EE9-A83BBC0DF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C3EB5C3F-D787-4445-9F0D-4A85A6961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D6C5CDB4-A976-4FBE-A312-B0F22D3E5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3021A2E5-2DC1-4684-B7BC-B2EE8D41C5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96CAFA65-3F4D-42F0-87D7-D9C3BE40D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F789-3D5B-4216-BEB0-98A59AF0F4BD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7772B515-FF27-4959-9116-C6C5562E5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F952CF22-DD6E-492E-8BAB-12F47865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EE33-5CE5-4444-9048-A3B93907F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833643"/>
      </p:ext>
    </p:extLst>
  </p:cSld>
  <p:clrMapOvr>
    <a:masterClrMapping/>
  </p:clrMapOvr>
  <p:transition spd="slow" advTm="3000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BB38647-1FAE-44F4-9603-C8A34EEA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52137DFB-5FB7-4288-BBE1-1000645B4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F789-3D5B-4216-BEB0-98A59AF0F4BD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B986ED99-8B7E-48E4-96D0-BF0E8F9B0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567454D1-37C1-411A-95CB-31BE2678D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EE33-5CE5-4444-9048-A3B93907F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761685"/>
      </p:ext>
    </p:extLst>
  </p:cSld>
  <p:clrMapOvr>
    <a:masterClrMapping/>
  </p:clrMapOvr>
  <p:transition spd="slow" advTm="3000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FF6F304A-AC12-485F-B0E1-C812DBE80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F789-3D5B-4216-BEB0-98A59AF0F4BD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C4D4A157-648B-459A-AFF9-E59452B5F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E43ADBCC-085D-494A-BAAB-3C62EBBBF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EE33-5CE5-4444-9048-A3B93907F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826451"/>
      </p:ext>
    </p:extLst>
  </p:cSld>
  <p:clrMapOvr>
    <a:masterClrMapping/>
  </p:clrMapOvr>
  <p:transition spd="slow" advTm="3000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9931ECE-EFC8-4A02-952E-978CF90FA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A8FBDB5-D776-43C6-A39C-46E548D11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9851AB8B-BE91-49A7-9403-1F75022E7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FECC8AB3-92CD-425C-8E89-9E2BA5BC8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F789-3D5B-4216-BEB0-98A59AF0F4BD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F6F56520-E6D4-4A63-BEF8-4D1AAE5A4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D5D35164-DA00-4B42-AD37-6F43E078C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EE33-5CE5-4444-9048-A3B93907F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087337"/>
      </p:ext>
    </p:extLst>
  </p:cSld>
  <p:clrMapOvr>
    <a:masterClrMapping/>
  </p:clrMapOvr>
  <p:transition spd="slow" advTm="3000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6184DAC-5814-4598-84D8-4B0DF80D0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4930D9F2-E271-4B4D-BEEB-3E4A617D03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E1251D09-A398-4BA6-99F0-75350F797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0E371264-FF69-44EA-9537-AF8854FB5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F789-3D5B-4216-BEB0-98A59AF0F4BD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3DC92FB4-59F3-4BEF-A9AC-1170EE49E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B41FF816-B00B-47E0-BC54-57F4A0D2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EE33-5CE5-4444-9048-A3B93907F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40371"/>
      </p:ext>
    </p:extLst>
  </p:cSld>
  <p:clrMapOvr>
    <a:masterClrMapping/>
  </p:clrMapOvr>
  <p:transition spd="slow" advTm="3000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7FD67823-FEF0-40F8-8B98-72C0CCBF0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8FCB8DED-EC23-4460-8B01-E1A69E49B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411B18C-852C-4D0B-9AEC-FF1303809F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4F789-3D5B-4216-BEB0-98A59AF0F4BD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75FD591-4E98-4792-A2DF-C6BFBC7668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3F96D25-BCBC-4292-877A-3F9CA46186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3EE33-5CE5-4444-9048-A3B93907F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580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Tm="3000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99E797D-FE61-4887-A5C9-3205038EF7E7}"/>
              </a:ext>
            </a:extLst>
          </p:cNvPr>
          <p:cNvGrpSpPr/>
          <p:nvPr/>
        </p:nvGrpSpPr>
        <p:grpSpPr>
          <a:xfrm>
            <a:off x="7036231" y="691051"/>
            <a:ext cx="5775845" cy="3771080"/>
            <a:chOff x="7036231" y="691051"/>
            <a:chExt cx="5775845" cy="3771080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xmlns="" id="{27E2C954-757D-46D6-8300-68952FDE83F6}"/>
                </a:ext>
              </a:extLst>
            </p:cNvPr>
            <p:cNvGrpSpPr/>
            <p:nvPr/>
          </p:nvGrpSpPr>
          <p:grpSpPr>
            <a:xfrm>
              <a:off x="8501744" y="691051"/>
              <a:ext cx="4310332" cy="3771080"/>
              <a:chOff x="5691298" y="1390650"/>
              <a:chExt cx="950802" cy="831850"/>
            </a:xfrm>
          </p:grpSpPr>
          <p:sp>
            <p:nvSpPr>
              <p:cNvPr id="12" name="圆: 空心 11">
                <a:extLst>
                  <a:ext uri="{FF2B5EF4-FFF2-40B4-BE49-F238E27FC236}">
                    <a16:creationId xmlns:a16="http://schemas.microsoft.com/office/drawing/2014/main" xmlns="" id="{7DB9B4A9-92B8-458A-88AA-076BA2289932}"/>
                  </a:ext>
                </a:extLst>
              </p:cNvPr>
              <p:cNvSpPr/>
              <p:nvPr/>
            </p:nvSpPr>
            <p:spPr>
              <a:xfrm>
                <a:off x="5810250" y="1390650"/>
                <a:ext cx="831850" cy="831850"/>
              </a:xfrm>
              <a:prstGeom prst="donut">
                <a:avLst>
                  <a:gd name="adj" fmla="val 6676"/>
                </a:avLst>
              </a:prstGeom>
              <a:solidFill>
                <a:srgbClr val="5F5F5F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" name="等腰三角形 12">
                <a:extLst>
                  <a:ext uri="{FF2B5EF4-FFF2-40B4-BE49-F238E27FC236}">
                    <a16:creationId xmlns:a16="http://schemas.microsoft.com/office/drawing/2014/main" xmlns="" id="{4E50B9C0-BD88-4207-91F5-80890F5BB2D6}"/>
                  </a:ext>
                </a:extLst>
              </p:cNvPr>
              <p:cNvSpPr/>
              <p:nvPr/>
            </p:nvSpPr>
            <p:spPr>
              <a:xfrm rot="5400000">
                <a:off x="5754794" y="1598506"/>
                <a:ext cx="527875" cy="455064"/>
              </a:xfrm>
              <a:prstGeom prst="triangle">
                <a:avLst/>
              </a:prstGeom>
              <a:solidFill>
                <a:srgbClr val="5F5F5F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4" name="等腰三角形 13">
                <a:extLst>
                  <a:ext uri="{FF2B5EF4-FFF2-40B4-BE49-F238E27FC236}">
                    <a16:creationId xmlns:a16="http://schemas.microsoft.com/office/drawing/2014/main" xmlns="" id="{2D915E34-7ED6-41AC-A263-18D25DC60602}"/>
                  </a:ext>
                </a:extLst>
              </p:cNvPr>
              <p:cNvSpPr/>
              <p:nvPr/>
            </p:nvSpPr>
            <p:spPr>
              <a:xfrm rot="5400000">
                <a:off x="5661462" y="1626450"/>
                <a:ext cx="432624" cy="372951"/>
              </a:xfrm>
              <a:prstGeom prst="triangle">
                <a:avLst/>
              </a:prstGeom>
              <a:solidFill>
                <a:schemeClr val="accent2">
                  <a:alpha val="3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xmlns="" id="{9121950C-20E8-4E4C-89DD-2B72F7AF8497}"/>
                </a:ext>
              </a:extLst>
            </p:cNvPr>
            <p:cNvSpPr/>
            <p:nvPr/>
          </p:nvSpPr>
          <p:spPr>
            <a:xfrm>
              <a:off x="7036231" y="2154262"/>
              <a:ext cx="5155769" cy="759417"/>
            </a:xfrm>
            <a:prstGeom prst="rect">
              <a:avLst/>
            </a:prstGeom>
            <a:solidFill>
              <a:schemeClr val="accent2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56133202-6E64-4162-881B-0DC637170594}"/>
              </a:ext>
            </a:extLst>
          </p:cNvPr>
          <p:cNvGrpSpPr/>
          <p:nvPr/>
        </p:nvGrpSpPr>
        <p:grpSpPr>
          <a:xfrm>
            <a:off x="2051058" y="2017196"/>
            <a:ext cx="6313196" cy="1015663"/>
            <a:chOff x="1739246" y="2014388"/>
            <a:chExt cx="6313196" cy="1015663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xmlns="" id="{FCD514AA-9E05-4B4C-AE40-33D81846A911}"/>
                </a:ext>
              </a:extLst>
            </p:cNvPr>
            <p:cNvGrpSpPr/>
            <p:nvPr/>
          </p:nvGrpSpPr>
          <p:grpSpPr>
            <a:xfrm>
              <a:off x="1739246" y="2142511"/>
              <a:ext cx="868011" cy="759417"/>
              <a:chOff x="5691298" y="1390650"/>
              <a:chExt cx="950802" cy="831850"/>
            </a:xfrm>
          </p:grpSpPr>
          <p:sp>
            <p:nvSpPr>
              <p:cNvPr id="7" name="圆: 空心 6">
                <a:extLst>
                  <a:ext uri="{FF2B5EF4-FFF2-40B4-BE49-F238E27FC236}">
                    <a16:creationId xmlns:a16="http://schemas.microsoft.com/office/drawing/2014/main" xmlns="" id="{916F09B3-CEE4-4076-AC87-C9A6B9F6CFA1}"/>
                  </a:ext>
                </a:extLst>
              </p:cNvPr>
              <p:cNvSpPr/>
              <p:nvPr/>
            </p:nvSpPr>
            <p:spPr>
              <a:xfrm>
                <a:off x="5810250" y="1390650"/>
                <a:ext cx="831850" cy="831850"/>
              </a:xfrm>
              <a:prstGeom prst="donut">
                <a:avLst>
                  <a:gd name="adj" fmla="val 6676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" name="等腰三角形 7">
                <a:extLst>
                  <a:ext uri="{FF2B5EF4-FFF2-40B4-BE49-F238E27FC236}">
                    <a16:creationId xmlns:a16="http://schemas.microsoft.com/office/drawing/2014/main" xmlns="" id="{D6939AE8-51A9-4034-81A0-495644806E7D}"/>
                  </a:ext>
                </a:extLst>
              </p:cNvPr>
              <p:cNvSpPr/>
              <p:nvPr/>
            </p:nvSpPr>
            <p:spPr>
              <a:xfrm rot="5400000">
                <a:off x="5754794" y="1598506"/>
                <a:ext cx="527875" cy="455064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" name="等腰三角形 8">
                <a:extLst>
                  <a:ext uri="{FF2B5EF4-FFF2-40B4-BE49-F238E27FC236}">
                    <a16:creationId xmlns:a16="http://schemas.microsoft.com/office/drawing/2014/main" xmlns="" id="{21DD2F68-2844-47A4-B1D0-9DDB915392AC}"/>
                  </a:ext>
                </a:extLst>
              </p:cNvPr>
              <p:cNvSpPr/>
              <p:nvPr/>
            </p:nvSpPr>
            <p:spPr>
              <a:xfrm rot="5400000">
                <a:off x="5661462" y="1626450"/>
                <a:ext cx="432624" cy="372951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xmlns="" id="{C3695C3D-43C1-432A-B6B1-D185D1069680}"/>
                </a:ext>
              </a:extLst>
            </p:cNvPr>
            <p:cNvSpPr txBox="1"/>
            <p:nvPr/>
          </p:nvSpPr>
          <p:spPr>
            <a:xfrm>
              <a:off x="2530102" y="2014388"/>
              <a:ext cx="552234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6000" b="1" dirty="0" smtClean="0">
                  <a:solidFill>
                    <a:schemeClr val="accent4"/>
                  </a:solidFill>
                  <a:cs typeface="+mn-ea"/>
                  <a:sym typeface="+mn-lt"/>
                </a:rPr>
                <a:t>互联网</a:t>
              </a:r>
              <a:r>
                <a:rPr lang="en-US" altLang="zh-CN" sz="6000" b="1" dirty="0" smtClean="0">
                  <a:solidFill>
                    <a:schemeClr val="accent4"/>
                  </a:solidFill>
                  <a:cs typeface="+mn-ea"/>
                  <a:sym typeface="+mn-lt"/>
                </a:rPr>
                <a:t>+</a:t>
              </a:r>
              <a:r>
                <a:rPr lang="zh-CN" altLang="en-US" sz="6000" b="1" dirty="0" smtClean="0">
                  <a:solidFill>
                    <a:schemeClr val="accent4"/>
                  </a:solidFill>
                  <a:cs typeface="+mn-ea"/>
                  <a:sym typeface="+mn-lt"/>
                </a:rPr>
                <a:t>计划</a:t>
              </a:r>
              <a:r>
                <a:rPr lang="zh-CN" altLang="en-US" sz="6000" b="1" dirty="0">
                  <a:solidFill>
                    <a:schemeClr val="accent4"/>
                  </a:solidFill>
                  <a:cs typeface="+mn-ea"/>
                  <a:sym typeface="+mn-lt"/>
                </a:rPr>
                <a:t>书  </a:t>
              </a: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DE7B21D5-5A37-4F99-86CB-C8B8DCD04381}"/>
              </a:ext>
            </a:extLst>
          </p:cNvPr>
          <p:cNvSpPr txBox="1"/>
          <p:nvPr/>
        </p:nvSpPr>
        <p:spPr>
          <a:xfrm>
            <a:off x="3114115" y="3215018"/>
            <a:ext cx="5161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400" dirty="0">
                <a:solidFill>
                  <a:srgbClr val="151B29"/>
                </a:solidFill>
              </a:rPr>
              <a:t>汇报人</a:t>
            </a:r>
            <a:r>
              <a:rPr lang="zh-CN" altLang="en-US" sz="2400" dirty="0" smtClean="0">
                <a:solidFill>
                  <a:srgbClr val="151B29"/>
                </a:solidFill>
              </a:rPr>
              <a:t>：哈工大     </a:t>
            </a:r>
            <a:r>
              <a:rPr lang="zh-CN" altLang="en-US" sz="2400" dirty="0">
                <a:solidFill>
                  <a:srgbClr val="151B29"/>
                </a:solidFill>
              </a:rPr>
              <a:t>汇报时间：</a:t>
            </a:r>
            <a:r>
              <a:rPr lang="en-US" altLang="zh-CN" sz="2400" dirty="0" smtClean="0">
                <a:solidFill>
                  <a:srgbClr val="151B29"/>
                </a:solidFill>
              </a:rPr>
              <a:t>XXXX</a:t>
            </a:r>
            <a:endParaRPr lang="zh-CN" altLang="en-US" sz="2400" dirty="0">
              <a:solidFill>
                <a:srgbClr val="151B29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A06C3228-5871-4303-9C92-748D01F5C14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77" b="34954"/>
          <a:stretch/>
        </p:blipFill>
        <p:spPr>
          <a:xfrm>
            <a:off x="940219" y="4271966"/>
            <a:ext cx="11251781" cy="279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82655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4366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xmlns="" id="{E2359C53-B495-4917-BCD0-1F0C222BCED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14704" y="1925421"/>
            <a:ext cx="10562591" cy="4427211"/>
            <a:chOff x="1" y="1130301"/>
            <a:chExt cx="12191999" cy="5110162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xmlns="" id="{49EF7D98-E433-4FC5-88BA-EA409AF26A89}"/>
                </a:ext>
              </a:extLst>
            </p:cNvPr>
            <p:cNvCxnSpPr>
              <a:stCxn id="15" idx="2"/>
              <a:endCxn id="23" idx="0"/>
            </p:cNvCxnSpPr>
            <p:nvPr/>
          </p:nvCxnSpPr>
          <p:spPr>
            <a:xfrm>
              <a:off x="9871084" y="1517905"/>
              <a:ext cx="2" cy="2049349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prstDash val="dash"/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îṣḷíḑè">
              <a:extLst>
                <a:ext uri="{FF2B5EF4-FFF2-40B4-BE49-F238E27FC236}">
                  <a16:creationId xmlns:a16="http://schemas.microsoft.com/office/drawing/2014/main" xmlns="" id="{FDC11027-4544-4964-9B7C-32DF980B4DFF}"/>
                </a:ext>
              </a:extLst>
            </p:cNvPr>
            <p:cNvSpPr/>
            <p:nvPr/>
          </p:nvSpPr>
          <p:spPr bwMode="auto">
            <a:xfrm flipH="1">
              <a:off x="8128001" y="3275890"/>
              <a:ext cx="4063999" cy="2881905"/>
            </a:xfrm>
            <a:custGeom>
              <a:avLst/>
              <a:gdLst>
                <a:gd name="connsiteX0" fmla="*/ 0 w 4063999"/>
                <a:gd name="connsiteY0" fmla="*/ 0 h 5085184"/>
                <a:gd name="connsiteX1" fmla="*/ 4063999 w 4063999"/>
                <a:gd name="connsiteY1" fmla="*/ 2155911 h 5085184"/>
                <a:gd name="connsiteX2" fmla="*/ 4063999 w 4063999"/>
                <a:gd name="connsiteY2" fmla="*/ 5085184 h 5085184"/>
                <a:gd name="connsiteX3" fmla="*/ 0 w 4063999"/>
                <a:gd name="connsiteY3" fmla="*/ 2929273 h 5085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3999" h="5085184">
                  <a:moveTo>
                    <a:pt x="0" y="0"/>
                  </a:moveTo>
                  <a:lnTo>
                    <a:pt x="4063999" y="2155911"/>
                  </a:lnTo>
                  <a:lnTo>
                    <a:pt x="4063999" y="5085184"/>
                  </a:lnTo>
                  <a:lnTo>
                    <a:pt x="0" y="2929273"/>
                  </a:lnTo>
                  <a:close/>
                </a:path>
              </a:pathLst>
            </a:cu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6" name="iṣļîde">
              <a:extLst>
                <a:ext uri="{FF2B5EF4-FFF2-40B4-BE49-F238E27FC236}">
                  <a16:creationId xmlns:a16="http://schemas.microsoft.com/office/drawing/2014/main" xmlns="" id="{A02D6733-228A-4875-8B2A-7BD90B8AEC01}"/>
                </a:ext>
              </a:extLst>
            </p:cNvPr>
            <p:cNvSpPr/>
            <p:nvPr/>
          </p:nvSpPr>
          <p:spPr bwMode="auto">
            <a:xfrm flipH="1">
              <a:off x="4064001" y="3275890"/>
              <a:ext cx="4063999" cy="2881905"/>
            </a:xfrm>
            <a:custGeom>
              <a:avLst/>
              <a:gdLst>
                <a:gd name="connsiteX0" fmla="*/ 4063999 w 4063999"/>
                <a:gd name="connsiteY0" fmla="*/ 0 h 5085184"/>
                <a:gd name="connsiteX1" fmla="*/ 4063999 w 4063999"/>
                <a:gd name="connsiteY1" fmla="*/ 2929273 h 5085184"/>
                <a:gd name="connsiteX2" fmla="*/ 0 w 4063999"/>
                <a:gd name="connsiteY2" fmla="*/ 5085184 h 5085184"/>
                <a:gd name="connsiteX3" fmla="*/ 0 w 4063999"/>
                <a:gd name="connsiteY3" fmla="*/ 2155911 h 5085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3999" h="5085184">
                  <a:moveTo>
                    <a:pt x="4063999" y="0"/>
                  </a:moveTo>
                  <a:lnTo>
                    <a:pt x="4063999" y="2929273"/>
                  </a:lnTo>
                  <a:lnTo>
                    <a:pt x="0" y="5085184"/>
                  </a:lnTo>
                  <a:lnTo>
                    <a:pt x="0" y="2155911"/>
                  </a:lnTo>
                  <a:close/>
                </a:path>
              </a:pathLst>
            </a:cu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7" name="ïṣliḋê">
              <a:extLst>
                <a:ext uri="{FF2B5EF4-FFF2-40B4-BE49-F238E27FC236}">
                  <a16:creationId xmlns:a16="http://schemas.microsoft.com/office/drawing/2014/main" xmlns="" id="{165BD863-C916-4949-B76C-6E35C2CE1280}"/>
                </a:ext>
              </a:extLst>
            </p:cNvPr>
            <p:cNvSpPr/>
            <p:nvPr/>
          </p:nvSpPr>
          <p:spPr bwMode="auto">
            <a:xfrm flipH="1">
              <a:off x="1" y="3275890"/>
              <a:ext cx="4063999" cy="2881905"/>
            </a:xfrm>
            <a:custGeom>
              <a:avLst/>
              <a:gdLst>
                <a:gd name="connsiteX0" fmla="*/ 0 w 4063999"/>
                <a:gd name="connsiteY0" fmla="*/ 0 h 5085184"/>
                <a:gd name="connsiteX1" fmla="*/ 4063999 w 4063999"/>
                <a:gd name="connsiteY1" fmla="*/ 2155911 h 5085184"/>
                <a:gd name="connsiteX2" fmla="*/ 4063999 w 4063999"/>
                <a:gd name="connsiteY2" fmla="*/ 5085184 h 5085184"/>
                <a:gd name="connsiteX3" fmla="*/ 0 w 4063999"/>
                <a:gd name="connsiteY3" fmla="*/ 2929273 h 5085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3999" h="5085184">
                  <a:moveTo>
                    <a:pt x="0" y="0"/>
                  </a:moveTo>
                  <a:lnTo>
                    <a:pt x="4063999" y="2155911"/>
                  </a:lnTo>
                  <a:lnTo>
                    <a:pt x="4063999" y="5085184"/>
                  </a:lnTo>
                  <a:lnTo>
                    <a:pt x="0" y="2929273"/>
                  </a:lnTo>
                  <a:close/>
                </a:path>
              </a:pathLst>
            </a:cu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xmlns="" id="{C3A10085-38A8-41C7-A557-515C15F3EE9D}"/>
                </a:ext>
              </a:extLst>
            </p:cNvPr>
            <p:cNvCxnSpPr>
              <a:cxnSpLocks/>
            </p:cNvCxnSpPr>
            <p:nvPr/>
          </p:nvCxnSpPr>
          <p:spPr>
            <a:xfrm>
              <a:off x="4064000" y="1556792"/>
              <a:ext cx="0" cy="4683671"/>
            </a:xfrm>
            <a:prstGeom prst="line">
              <a:avLst/>
            </a:prstGeom>
            <a:ln w="635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xmlns="" id="{D6C91D1C-5249-4238-A78A-2FB4FA3E4B3C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8128000" y="1556792"/>
              <a:ext cx="1" cy="4601003"/>
            </a:xfrm>
            <a:prstGeom prst="line">
              <a:avLst/>
            </a:prstGeom>
            <a:ln w="635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îś1íḓe">
              <a:extLst>
                <a:ext uri="{FF2B5EF4-FFF2-40B4-BE49-F238E27FC236}">
                  <a16:creationId xmlns:a16="http://schemas.microsoft.com/office/drawing/2014/main" xmlns="" id="{7E3A13AA-1867-4113-B0BC-69E321C67B50}"/>
                </a:ext>
              </a:extLst>
            </p:cNvPr>
            <p:cNvGrpSpPr/>
            <p:nvPr/>
          </p:nvGrpSpPr>
          <p:grpSpPr>
            <a:xfrm>
              <a:off x="1720466" y="3429000"/>
              <a:ext cx="1200896" cy="1200892"/>
              <a:chOff x="1720466" y="3430362"/>
              <a:chExt cx="1200896" cy="1200892"/>
            </a:xfrm>
          </p:grpSpPr>
          <p:sp>
            <p:nvSpPr>
              <p:cNvPr id="27" name="ísļïďe">
                <a:extLst>
                  <a:ext uri="{FF2B5EF4-FFF2-40B4-BE49-F238E27FC236}">
                    <a16:creationId xmlns:a16="http://schemas.microsoft.com/office/drawing/2014/main" xmlns="" id="{112727E9-63CA-4D67-BD84-237958972818}"/>
                  </a:ext>
                </a:extLst>
              </p:cNvPr>
              <p:cNvSpPr/>
              <p:nvPr/>
            </p:nvSpPr>
            <p:spPr>
              <a:xfrm>
                <a:off x="1720466" y="3430362"/>
                <a:ext cx="1200896" cy="120089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accent2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marL="225425" indent="-225425"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ï$ľíḑè">
                <a:extLst>
                  <a:ext uri="{FF2B5EF4-FFF2-40B4-BE49-F238E27FC236}">
                    <a16:creationId xmlns:a16="http://schemas.microsoft.com/office/drawing/2014/main" xmlns="" id="{6EA27569-74F2-4B0D-BBB7-5CA24D9F445B}"/>
                  </a:ext>
                </a:extLst>
              </p:cNvPr>
              <p:cNvSpPr/>
              <p:nvPr/>
            </p:nvSpPr>
            <p:spPr bwMode="auto">
              <a:xfrm>
                <a:off x="1971781" y="3723334"/>
                <a:ext cx="698268" cy="614948"/>
              </a:xfrm>
              <a:custGeom>
                <a:avLst/>
                <a:gdLst>
                  <a:gd name="connsiteX0" fmla="*/ 405120 w 603762"/>
                  <a:gd name="connsiteY0" fmla="*/ 452325 h 531720"/>
                  <a:gd name="connsiteX1" fmla="*/ 385544 w 603762"/>
                  <a:gd name="connsiteY1" fmla="*/ 471877 h 531720"/>
                  <a:gd name="connsiteX2" fmla="*/ 405120 w 603762"/>
                  <a:gd name="connsiteY2" fmla="*/ 491430 h 531720"/>
                  <a:gd name="connsiteX3" fmla="*/ 424547 w 603762"/>
                  <a:gd name="connsiteY3" fmla="*/ 471877 h 531720"/>
                  <a:gd name="connsiteX4" fmla="*/ 405120 w 603762"/>
                  <a:gd name="connsiteY4" fmla="*/ 452325 h 531720"/>
                  <a:gd name="connsiteX5" fmla="*/ 143001 w 603762"/>
                  <a:gd name="connsiteY5" fmla="*/ 452325 h 531720"/>
                  <a:gd name="connsiteX6" fmla="*/ 123413 w 603762"/>
                  <a:gd name="connsiteY6" fmla="*/ 471877 h 531720"/>
                  <a:gd name="connsiteX7" fmla="*/ 143001 w 603762"/>
                  <a:gd name="connsiteY7" fmla="*/ 491430 h 531720"/>
                  <a:gd name="connsiteX8" fmla="*/ 162589 w 603762"/>
                  <a:gd name="connsiteY8" fmla="*/ 471877 h 531720"/>
                  <a:gd name="connsiteX9" fmla="*/ 143001 w 603762"/>
                  <a:gd name="connsiteY9" fmla="*/ 452325 h 531720"/>
                  <a:gd name="connsiteX10" fmla="*/ 405120 w 603762"/>
                  <a:gd name="connsiteY10" fmla="*/ 412182 h 531720"/>
                  <a:gd name="connsiteX11" fmla="*/ 464885 w 603762"/>
                  <a:gd name="connsiteY11" fmla="*/ 471877 h 531720"/>
                  <a:gd name="connsiteX12" fmla="*/ 405120 w 603762"/>
                  <a:gd name="connsiteY12" fmla="*/ 531720 h 531720"/>
                  <a:gd name="connsiteX13" fmla="*/ 345206 w 603762"/>
                  <a:gd name="connsiteY13" fmla="*/ 471877 h 531720"/>
                  <a:gd name="connsiteX14" fmla="*/ 405120 w 603762"/>
                  <a:gd name="connsiteY14" fmla="*/ 412182 h 531720"/>
                  <a:gd name="connsiteX15" fmla="*/ 143001 w 603762"/>
                  <a:gd name="connsiteY15" fmla="*/ 412182 h 531720"/>
                  <a:gd name="connsiteX16" fmla="*/ 202805 w 603762"/>
                  <a:gd name="connsiteY16" fmla="*/ 471877 h 531720"/>
                  <a:gd name="connsiteX17" fmla="*/ 143001 w 603762"/>
                  <a:gd name="connsiteY17" fmla="*/ 531720 h 531720"/>
                  <a:gd name="connsiteX18" fmla="*/ 83197 w 603762"/>
                  <a:gd name="connsiteY18" fmla="*/ 471877 h 531720"/>
                  <a:gd name="connsiteX19" fmla="*/ 143001 w 603762"/>
                  <a:gd name="connsiteY19" fmla="*/ 412182 h 531720"/>
                  <a:gd name="connsiteX20" fmla="*/ 259598 w 603762"/>
                  <a:gd name="connsiteY20" fmla="*/ 203766 h 531720"/>
                  <a:gd name="connsiteX21" fmla="*/ 259598 w 603762"/>
                  <a:gd name="connsiteY21" fmla="*/ 327591 h 531720"/>
                  <a:gd name="connsiteX22" fmla="*/ 392215 w 603762"/>
                  <a:gd name="connsiteY22" fmla="*/ 327591 h 531720"/>
                  <a:gd name="connsiteX23" fmla="*/ 259598 w 603762"/>
                  <a:gd name="connsiteY23" fmla="*/ 203766 h 531720"/>
                  <a:gd name="connsiteX24" fmla="*/ 239423 w 603762"/>
                  <a:gd name="connsiteY24" fmla="*/ 203766 h 531720"/>
                  <a:gd name="connsiteX25" fmla="*/ 106658 w 603762"/>
                  <a:gd name="connsiteY25" fmla="*/ 327591 h 531720"/>
                  <a:gd name="connsiteX26" fmla="*/ 239423 w 603762"/>
                  <a:gd name="connsiteY26" fmla="*/ 327591 h 531720"/>
                  <a:gd name="connsiteX27" fmla="*/ 600339 w 603762"/>
                  <a:gd name="connsiteY27" fmla="*/ 403 h 531720"/>
                  <a:gd name="connsiteX28" fmla="*/ 603751 w 603762"/>
                  <a:gd name="connsiteY28" fmla="*/ 5587 h 531720"/>
                  <a:gd name="connsiteX29" fmla="*/ 557171 w 603762"/>
                  <a:gd name="connsiteY29" fmla="*/ 176809 h 531720"/>
                  <a:gd name="connsiteX30" fmla="*/ 418324 w 603762"/>
                  <a:gd name="connsiteY30" fmla="*/ 193102 h 531720"/>
                  <a:gd name="connsiteX31" fmla="*/ 527651 w 603762"/>
                  <a:gd name="connsiteY31" fmla="*/ 113712 h 531720"/>
                  <a:gd name="connsiteX32" fmla="*/ 527355 w 603762"/>
                  <a:gd name="connsiteY32" fmla="*/ 111638 h 531720"/>
                  <a:gd name="connsiteX33" fmla="*/ 525278 w 603762"/>
                  <a:gd name="connsiteY33" fmla="*/ 111638 h 531720"/>
                  <a:gd name="connsiteX34" fmla="*/ 339406 w 603762"/>
                  <a:gd name="connsiteY34" fmla="*/ 180216 h 531720"/>
                  <a:gd name="connsiteX35" fmla="*/ 436421 w 603762"/>
                  <a:gd name="connsiteY35" fmla="*/ 298708 h 531720"/>
                  <a:gd name="connsiteX36" fmla="*/ 551831 w 603762"/>
                  <a:gd name="connsiteY36" fmla="*/ 412165 h 531720"/>
                  <a:gd name="connsiteX37" fmla="*/ 541150 w 603762"/>
                  <a:gd name="connsiteY37" fmla="*/ 450527 h 531720"/>
                  <a:gd name="connsiteX38" fmla="*/ 516377 w 603762"/>
                  <a:gd name="connsiteY38" fmla="*/ 464894 h 531720"/>
                  <a:gd name="connsiteX39" fmla="*/ 484336 w 603762"/>
                  <a:gd name="connsiteY39" fmla="*/ 464894 h 531720"/>
                  <a:gd name="connsiteX40" fmla="*/ 405121 w 603762"/>
                  <a:gd name="connsiteY40" fmla="*/ 392021 h 531720"/>
                  <a:gd name="connsiteX41" fmla="*/ 325758 w 603762"/>
                  <a:gd name="connsiteY41" fmla="*/ 464894 h 531720"/>
                  <a:gd name="connsiteX42" fmla="*/ 222364 w 603762"/>
                  <a:gd name="connsiteY42" fmla="*/ 464894 h 531720"/>
                  <a:gd name="connsiteX43" fmla="*/ 143001 w 603762"/>
                  <a:gd name="connsiteY43" fmla="*/ 392021 h 531720"/>
                  <a:gd name="connsiteX44" fmla="*/ 63639 w 603762"/>
                  <a:gd name="connsiteY44" fmla="*/ 464894 h 531720"/>
                  <a:gd name="connsiteX45" fmla="*/ 35454 w 603762"/>
                  <a:gd name="connsiteY45" fmla="*/ 464894 h 531720"/>
                  <a:gd name="connsiteX46" fmla="*/ 10681 w 603762"/>
                  <a:gd name="connsiteY46" fmla="*/ 450527 h 531720"/>
                  <a:gd name="connsiteX47" fmla="*/ 0 w 603762"/>
                  <a:gd name="connsiteY47" fmla="*/ 412165 h 531720"/>
                  <a:gd name="connsiteX48" fmla="*/ 56518 w 603762"/>
                  <a:gd name="connsiteY48" fmla="*/ 327591 h 531720"/>
                  <a:gd name="connsiteX49" fmla="*/ 249511 w 603762"/>
                  <a:gd name="connsiteY49" fmla="*/ 157998 h 531720"/>
                  <a:gd name="connsiteX50" fmla="*/ 313298 w 603762"/>
                  <a:gd name="connsiteY50" fmla="*/ 168959 h 531720"/>
                  <a:gd name="connsiteX51" fmla="*/ 383018 w 603762"/>
                  <a:gd name="connsiteY51" fmla="*/ 139632 h 531720"/>
                  <a:gd name="connsiteX52" fmla="*/ 384502 w 603762"/>
                  <a:gd name="connsiteY52" fmla="*/ 139632 h 531720"/>
                  <a:gd name="connsiteX53" fmla="*/ 463419 w 603762"/>
                  <a:gd name="connsiteY53" fmla="*/ 43357 h 531720"/>
                  <a:gd name="connsiteX54" fmla="*/ 594257 w 603762"/>
                  <a:gd name="connsiteY54" fmla="*/ 2033 h 531720"/>
                  <a:gd name="connsiteX55" fmla="*/ 600339 w 603762"/>
                  <a:gd name="connsiteY55" fmla="*/ 403 h 531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603762" h="531720">
                    <a:moveTo>
                      <a:pt x="405120" y="452325"/>
                    </a:moveTo>
                    <a:cubicBezTo>
                      <a:pt x="394294" y="452325"/>
                      <a:pt x="385544" y="461212"/>
                      <a:pt x="385544" y="471877"/>
                    </a:cubicBezTo>
                    <a:cubicBezTo>
                      <a:pt x="385544" y="482690"/>
                      <a:pt x="394294" y="491430"/>
                      <a:pt x="405120" y="491430"/>
                    </a:cubicBezTo>
                    <a:cubicBezTo>
                      <a:pt x="415797" y="491430"/>
                      <a:pt x="424547" y="482690"/>
                      <a:pt x="424547" y="471877"/>
                    </a:cubicBezTo>
                    <a:cubicBezTo>
                      <a:pt x="424547" y="461212"/>
                      <a:pt x="415797" y="452325"/>
                      <a:pt x="405120" y="452325"/>
                    </a:cubicBezTo>
                    <a:close/>
                    <a:moveTo>
                      <a:pt x="143001" y="452325"/>
                    </a:moveTo>
                    <a:cubicBezTo>
                      <a:pt x="132168" y="452325"/>
                      <a:pt x="123413" y="461212"/>
                      <a:pt x="123413" y="471877"/>
                    </a:cubicBezTo>
                    <a:cubicBezTo>
                      <a:pt x="123413" y="482690"/>
                      <a:pt x="132168" y="491430"/>
                      <a:pt x="143001" y="491430"/>
                    </a:cubicBezTo>
                    <a:cubicBezTo>
                      <a:pt x="153834" y="491430"/>
                      <a:pt x="162589" y="482690"/>
                      <a:pt x="162589" y="471877"/>
                    </a:cubicBezTo>
                    <a:cubicBezTo>
                      <a:pt x="162589" y="461212"/>
                      <a:pt x="153834" y="452325"/>
                      <a:pt x="143001" y="452325"/>
                    </a:cubicBezTo>
                    <a:close/>
                    <a:moveTo>
                      <a:pt x="405120" y="412182"/>
                    </a:moveTo>
                    <a:cubicBezTo>
                      <a:pt x="438042" y="412182"/>
                      <a:pt x="464885" y="438845"/>
                      <a:pt x="464885" y="471877"/>
                    </a:cubicBezTo>
                    <a:cubicBezTo>
                      <a:pt x="464885" y="504909"/>
                      <a:pt x="438042" y="531720"/>
                      <a:pt x="405120" y="531720"/>
                    </a:cubicBezTo>
                    <a:cubicBezTo>
                      <a:pt x="372049" y="531720"/>
                      <a:pt x="345206" y="504909"/>
                      <a:pt x="345206" y="471877"/>
                    </a:cubicBezTo>
                    <a:cubicBezTo>
                      <a:pt x="345206" y="438845"/>
                      <a:pt x="372049" y="412182"/>
                      <a:pt x="405120" y="412182"/>
                    </a:cubicBezTo>
                    <a:close/>
                    <a:moveTo>
                      <a:pt x="143001" y="412182"/>
                    </a:moveTo>
                    <a:cubicBezTo>
                      <a:pt x="176094" y="412182"/>
                      <a:pt x="202805" y="438845"/>
                      <a:pt x="202805" y="471877"/>
                    </a:cubicBezTo>
                    <a:cubicBezTo>
                      <a:pt x="202805" y="504909"/>
                      <a:pt x="176094" y="531720"/>
                      <a:pt x="143001" y="531720"/>
                    </a:cubicBezTo>
                    <a:cubicBezTo>
                      <a:pt x="109908" y="531720"/>
                      <a:pt x="83197" y="504909"/>
                      <a:pt x="83197" y="471877"/>
                    </a:cubicBezTo>
                    <a:cubicBezTo>
                      <a:pt x="83197" y="438845"/>
                      <a:pt x="109908" y="412182"/>
                      <a:pt x="143001" y="412182"/>
                    </a:cubicBezTo>
                    <a:close/>
                    <a:moveTo>
                      <a:pt x="259598" y="203766"/>
                    </a:moveTo>
                    <a:lnTo>
                      <a:pt x="259598" y="327591"/>
                    </a:lnTo>
                    <a:lnTo>
                      <a:pt x="392215" y="327591"/>
                    </a:lnTo>
                    <a:cubicBezTo>
                      <a:pt x="383018" y="260642"/>
                      <a:pt x="327835" y="208506"/>
                      <a:pt x="259598" y="203766"/>
                    </a:cubicBezTo>
                    <a:close/>
                    <a:moveTo>
                      <a:pt x="239423" y="203766"/>
                    </a:moveTo>
                    <a:cubicBezTo>
                      <a:pt x="171038" y="208506"/>
                      <a:pt x="116003" y="260642"/>
                      <a:pt x="106658" y="327591"/>
                    </a:cubicBezTo>
                    <a:lnTo>
                      <a:pt x="239423" y="327591"/>
                    </a:lnTo>
                    <a:close/>
                    <a:moveTo>
                      <a:pt x="600339" y="403"/>
                    </a:moveTo>
                    <a:cubicBezTo>
                      <a:pt x="602564" y="1144"/>
                      <a:pt x="603899" y="3366"/>
                      <a:pt x="603751" y="5587"/>
                    </a:cubicBezTo>
                    <a:cubicBezTo>
                      <a:pt x="600932" y="47208"/>
                      <a:pt x="590993" y="140225"/>
                      <a:pt x="557171" y="176809"/>
                    </a:cubicBezTo>
                    <a:cubicBezTo>
                      <a:pt x="515784" y="221540"/>
                      <a:pt x="459266" y="225095"/>
                      <a:pt x="418324" y="193102"/>
                    </a:cubicBezTo>
                    <a:cubicBezTo>
                      <a:pt x="439388" y="189103"/>
                      <a:pt x="491901" y="171921"/>
                      <a:pt x="527651" y="113712"/>
                    </a:cubicBezTo>
                    <a:cubicBezTo>
                      <a:pt x="528096" y="113119"/>
                      <a:pt x="527948" y="112231"/>
                      <a:pt x="527355" y="111638"/>
                    </a:cubicBezTo>
                    <a:cubicBezTo>
                      <a:pt x="526761" y="111194"/>
                      <a:pt x="525871" y="111194"/>
                      <a:pt x="525278" y="111638"/>
                    </a:cubicBezTo>
                    <a:cubicBezTo>
                      <a:pt x="425592" y="196953"/>
                      <a:pt x="381386" y="141854"/>
                      <a:pt x="339406" y="180216"/>
                    </a:cubicBezTo>
                    <a:cubicBezTo>
                      <a:pt x="386133" y="204507"/>
                      <a:pt x="421587" y="247164"/>
                      <a:pt x="436421" y="298708"/>
                    </a:cubicBezTo>
                    <a:cubicBezTo>
                      <a:pt x="506142" y="324036"/>
                      <a:pt x="551831" y="365360"/>
                      <a:pt x="551831" y="412165"/>
                    </a:cubicBezTo>
                    <a:cubicBezTo>
                      <a:pt x="551831" y="425496"/>
                      <a:pt x="548122" y="438382"/>
                      <a:pt x="541150" y="450527"/>
                    </a:cubicBezTo>
                    <a:cubicBezTo>
                      <a:pt x="536107" y="459414"/>
                      <a:pt x="526613" y="464894"/>
                      <a:pt x="516377" y="464894"/>
                    </a:cubicBezTo>
                    <a:lnTo>
                      <a:pt x="484336" y="464894"/>
                    </a:lnTo>
                    <a:cubicBezTo>
                      <a:pt x="480775" y="424162"/>
                      <a:pt x="446805" y="392021"/>
                      <a:pt x="405121" y="392021"/>
                    </a:cubicBezTo>
                    <a:cubicBezTo>
                      <a:pt x="363289" y="392021"/>
                      <a:pt x="329319" y="424162"/>
                      <a:pt x="325758" y="464894"/>
                    </a:cubicBezTo>
                    <a:lnTo>
                      <a:pt x="222364" y="464894"/>
                    </a:lnTo>
                    <a:cubicBezTo>
                      <a:pt x="218656" y="424162"/>
                      <a:pt x="184685" y="392021"/>
                      <a:pt x="143001" y="392021"/>
                    </a:cubicBezTo>
                    <a:cubicBezTo>
                      <a:pt x="101317" y="392021"/>
                      <a:pt x="67199" y="424162"/>
                      <a:pt x="63639" y="464894"/>
                    </a:cubicBezTo>
                    <a:lnTo>
                      <a:pt x="35454" y="464894"/>
                    </a:lnTo>
                    <a:cubicBezTo>
                      <a:pt x="25218" y="464894"/>
                      <a:pt x="15724" y="459414"/>
                      <a:pt x="10681" y="450527"/>
                    </a:cubicBezTo>
                    <a:cubicBezTo>
                      <a:pt x="3709" y="438382"/>
                      <a:pt x="0" y="425496"/>
                      <a:pt x="0" y="412165"/>
                    </a:cubicBezTo>
                    <a:cubicBezTo>
                      <a:pt x="0" y="380320"/>
                      <a:pt x="21213" y="351141"/>
                      <a:pt x="56518" y="327591"/>
                    </a:cubicBezTo>
                    <a:cubicBezTo>
                      <a:pt x="68831" y="232056"/>
                      <a:pt x="150418" y="157998"/>
                      <a:pt x="249511" y="157998"/>
                    </a:cubicBezTo>
                    <a:cubicBezTo>
                      <a:pt x="271910" y="157998"/>
                      <a:pt x="293272" y="161997"/>
                      <a:pt x="313298" y="168959"/>
                    </a:cubicBezTo>
                    <a:cubicBezTo>
                      <a:pt x="334956" y="150148"/>
                      <a:pt x="358097" y="141261"/>
                      <a:pt x="383018" y="139632"/>
                    </a:cubicBezTo>
                    <a:cubicBezTo>
                      <a:pt x="383612" y="139632"/>
                      <a:pt x="384057" y="139632"/>
                      <a:pt x="384502" y="139632"/>
                    </a:cubicBezTo>
                    <a:cubicBezTo>
                      <a:pt x="376936" y="93272"/>
                      <a:pt x="408830" y="40839"/>
                      <a:pt x="463419" y="43357"/>
                    </a:cubicBezTo>
                    <a:cubicBezTo>
                      <a:pt x="540705" y="52096"/>
                      <a:pt x="578088" y="22176"/>
                      <a:pt x="594257" y="2033"/>
                    </a:cubicBezTo>
                    <a:cubicBezTo>
                      <a:pt x="595740" y="107"/>
                      <a:pt x="598114" y="-485"/>
                      <a:pt x="600339" y="40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1" name="ïśļïḋè">
              <a:extLst>
                <a:ext uri="{FF2B5EF4-FFF2-40B4-BE49-F238E27FC236}">
                  <a16:creationId xmlns:a16="http://schemas.microsoft.com/office/drawing/2014/main" xmlns="" id="{299BF377-8608-437E-8C04-7B9390066EDB}"/>
                </a:ext>
              </a:extLst>
            </p:cNvPr>
            <p:cNvGrpSpPr/>
            <p:nvPr/>
          </p:nvGrpSpPr>
          <p:grpSpPr>
            <a:xfrm>
              <a:off x="5495551" y="3429000"/>
              <a:ext cx="1200896" cy="1200892"/>
              <a:chOff x="1720466" y="3430362"/>
              <a:chExt cx="1200896" cy="1200892"/>
            </a:xfrm>
          </p:grpSpPr>
          <p:sp>
            <p:nvSpPr>
              <p:cNvPr id="25" name="íśľidè">
                <a:extLst>
                  <a:ext uri="{FF2B5EF4-FFF2-40B4-BE49-F238E27FC236}">
                    <a16:creationId xmlns:a16="http://schemas.microsoft.com/office/drawing/2014/main" xmlns="" id="{51563FE0-1789-447C-80D1-95595C18358A}"/>
                  </a:ext>
                </a:extLst>
              </p:cNvPr>
              <p:cNvSpPr/>
              <p:nvPr/>
            </p:nvSpPr>
            <p:spPr>
              <a:xfrm>
                <a:off x="1720466" y="3430362"/>
                <a:ext cx="1200896" cy="120089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marL="225425" indent="-225425"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isḻiḍê">
                <a:extLst>
                  <a:ext uri="{FF2B5EF4-FFF2-40B4-BE49-F238E27FC236}">
                    <a16:creationId xmlns:a16="http://schemas.microsoft.com/office/drawing/2014/main" xmlns="" id="{70AB7E16-1DA8-4976-8684-2775FF22AF9A}"/>
                  </a:ext>
                </a:extLst>
              </p:cNvPr>
              <p:cNvSpPr/>
              <p:nvPr/>
            </p:nvSpPr>
            <p:spPr bwMode="auto">
              <a:xfrm>
                <a:off x="1971781" y="3723334"/>
                <a:ext cx="698268" cy="614948"/>
              </a:xfrm>
              <a:custGeom>
                <a:avLst/>
                <a:gdLst>
                  <a:gd name="connsiteX0" fmla="*/ 405120 w 603762"/>
                  <a:gd name="connsiteY0" fmla="*/ 452325 h 531720"/>
                  <a:gd name="connsiteX1" fmla="*/ 385544 w 603762"/>
                  <a:gd name="connsiteY1" fmla="*/ 471877 h 531720"/>
                  <a:gd name="connsiteX2" fmla="*/ 405120 w 603762"/>
                  <a:gd name="connsiteY2" fmla="*/ 491430 h 531720"/>
                  <a:gd name="connsiteX3" fmla="*/ 424547 w 603762"/>
                  <a:gd name="connsiteY3" fmla="*/ 471877 h 531720"/>
                  <a:gd name="connsiteX4" fmla="*/ 405120 w 603762"/>
                  <a:gd name="connsiteY4" fmla="*/ 452325 h 531720"/>
                  <a:gd name="connsiteX5" fmla="*/ 143001 w 603762"/>
                  <a:gd name="connsiteY5" fmla="*/ 452325 h 531720"/>
                  <a:gd name="connsiteX6" fmla="*/ 123413 w 603762"/>
                  <a:gd name="connsiteY6" fmla="*/ 471877 h 531720"/>
                  <a:gd name="connsiteX7" fmla="*/ 143001 w 603762"/>
                  <a:gd name="connsiteY7" fmla="*/ 491430 h 531720"/>
                  <a:gd name="connsiteX8" fmla="*/ 162589 w 603762"/>
                  <a:gd name="connsiteY8" fmla="*/ 471877 h 531720"/>
                  <a:gd name="connsiteX9" fmla="*/ 143001 w 603762"/>
                  <a:gd name="connsiteY9" fmla="*/ 452325 h 531720"/>
                  <a:gd name="connsiteX10" fmla="*/ 405120 w 603762"/>
                  <a:gd name="connsiteY10" fmla="*/ 412182 h 531720"/>
                  <a:gd name="connsiteX11" fmla="*/ 464885 w 603762"/>
                  <a:gd name="connsiteY11" fmla="*/ 471877 h 531720"/>
                  <a:gd name="connsiteX12" fmla="*/ 405120 w 603762"/>
                  <a:gd name="connsiteY12" fmla="*/ 531720 h 531720"/>
                  <a:gd name="connsiteX13" fmla="*/ 345206 w 603762"/>
                  <a:gd name="connsiteY13" fmla="*/ 471877 h 531720"/>
                  <a:gd name="connsiteX14" fmla="*/ 405120 w 603762"/>
                  <a:gd name="connsiteY14" fmla="*/ 412182 h 531720"/>
                  <a:gd name="connsiteX15" fmla="*/ 143001 w 603762"/>
                  <a:gd name="connsiteY15" fmla="*/ 412182 h 531720"/>
                  <a:gd name="connsiteX16" fmla="*/ 202805 w 603762"/>
                  <a:gd name="connsiteY16" fmla="*/ 471877 h 531720"/>
                  <a:gd name="connsiteX17" fmla="*/ 143001 w 603762"/>
                  <a:gd name="connsiteY17" fmla="*/ 531720 h 531720"/>
                  <a:gd name="connsiteX18" fmla="*/ 83197 w 603762"/>
                  <a:gd name="connsiteY18" fmla="*/ 471877 h 531720"/>
                  <a:gd name="connsiteX19" fmla="*/ 143001 w 603762"/>
                  <a:gd name="connsiteY19" fmla="*/ 412182 h 531720"/>
                  <a:gd name="connsiteX20" fmla="*/ 259598 w 603762"/>
                  <a:gd name="connsiteY20" fmla="*/ 203766 h 531720"/>
                  <a:gd name="connsiteX21" fmla="*/ 259598 w 603762"/>
                  <a:gd name="connsiteY21" fmla="*/ 327591 h 531720"/>
                  <a:gd name="connsiteX22" fmla="*/ 392215 w 603762"/>
                  <a:gd name="connsiteY22" fmla="*/ 327591 h 531720"/>
                  <a:gd name="connsiteX23" fmla="*/ 259598 w 603762"/>
                  <a:gd name="connsiteY23" fmla="*/ 203766 h 531720"/>
                  <a:gd name="connsiteX24" fmla="*/ 239423 w 603762"/>
                  <a:gd name="connsiteY24" fmla="*/ 203766 h 531720"/>
                  <a:gd name="connsiteX25" fmla="*/ 106658 w 603762"/>
                  <a:gd name="connsiteY25" fmla="*/ 327591 h 531720"/>
                  <a:gd name="connsiteX26" fmla="*/ 239423 w 603762"/>
                  <a:gd name="connsiteY26" fmla="*/ 327591 h 531720"/>
                  <a:gd name="connsiteX27" fmla="*/ 600339 w 603762"/>
                  <a:gd name="connsiteY27" fmla="*/ 403 h 531720"/>
                  <a:gd name="connsiteX28" fmla="*/ 603751 w 603762"/>
                  <a:gd name="connsiteY28" fmla="*/ 5587 h 531720"/>
                  <a:gd name="connsiteX29" fmla="*/ 557171 w 603762"/>
                  <a:gd name="connsiteY29" fmla="*/ 176809 h 531720"/>
                  <a:gd name="connsiteX30" fmla="*/ 418324 w 603762"/>
                  <a:gd name="connsiteY30" fmla="*/ 193102 h 531720"/>
                  <a:gd name="connsiteX31" fmla="*/ 527651 w 603762"/>
                  <a:gd name="connsiteY31" fmla="*/ 113712 h 531720"/>
                  <a:gd name="connsiteX32" fmla="*/ 527355 w 603762"/>
                  <a:gd name="connsiteY32" fmla="*/ 111638 h 531720"/>
                  <a:gd name="connsiteX33" fmla="*/ 525278 w 603762"/>
                  <a:gd name="connsiteY33" fmla="*/ 111638 h 531720"/>
                  <a:gd name="connsiteX34" fmla="*/ 339406 w 603762"/>
                  <a:gd name="connsiteY34" fmla="*/ 180216 h 531720"/>
                  <a:gd name="connsiteX35" fmla="*/ 436421 w 603762"/>
                  <a:gd name="connsiteY35" fmla="*/ 298708 h 531720"/>
                  <a:gd name="connsiteX36" fmla="*/ 551831 w 603762"/>
                  <a:gd name="connsiteY36" fmla="*/ 412165 h 531720"/>
                  <a:gd name="connsiteX37" fmla="*/ 541150 w 603762"/>
                  <a:gd name="connsiteY37" fmla="*/ 450527 h 531720"/>
                  <a:gd name="connsiteX38" fmla="*/ 516377 w 603762"/>
                  <a:gd name="connsiteY38" fmla="*/ 464894 h 531720"/>
                  <a:gd name="connsiteX39" fmla="*/ 484336 w 603762"/>
                  <a:gd name="connsiteY39" fmla="*/ 464894 h 531720"/>
                  <a:gd name="connsiteX40" fmla="*/ 405121 w 603762"/>
                  <a:gd name="connsiteY40" fmla="*/ 392021 h 531720"/>
                  <a:gd name="connsiteX41" fmla="*/ 325758 w 603762"/>
                  <a:gd name="connsiteY41" fmla="*/ 464894 h 531720"/>
                  <a:gd name="connsiteX42" fmla="*/ 222364 w 603762"/>
                  <a:gd name="connsiteY42" fmla="*/ 464894 h 531720"/>
                  <a:gd name="connsiteX43" fmla="*/ 143001 w 603762"/>
                  <a:gd name="connsiteY43" fmla="*/ 392021 h 531720"/>
                  <a:gd name="connsiteX44" fmla="*/ 63639 w 603762"/>
                  <a:gd name="connsiteY44" fmla="*/ 464894 h 531720"/>
                  <a:gd name="connsiteX45" fmla="*/ 35454 w 603762"/>
                  <a:gd name="connsiteY45" fmla="*/ 464894 h 531720"/>
                  <a:gd name="connsiteX46" fmla="*/ 10681 w 603762"/>
                  <a:gd name="connsiteY46" fmla="*/ 450527 h 531720"/>
                  <a:gd name="connsiteX47" fmla="*/ 0 w 603762"/>
                  <a:gd name="connsiteY47" fmla="*/ 412165 h 531720"/>
                  <a:gd name="connsiteX48" fmla="*/ 56518 w 603762"/>
                  <a:gd name="connsiteY48" fmla="*/ 327591 h 531720"/>
                  <a:gd name="connsiteX49" fmla="*/ 249511 w 603762"/>
                  <a:gd name="connsiteY49" fmla="*/ 157998 h 531720"/>
                  <a:gd name="connsiteX50" fmla="*/ 313298 w 603762"/>
                  <a:gd name="connsiteY50" fmla="*/ 168959 h 531720"/>
                  <a:gd name="connsiteX51" fmla="*/ 383018 w 603762"/>
                  <a:gd name="connsiteY51" fmla="*/ 139632 h 531720"/>
                  <a:gd name="connsiteX52" fmla="*/ 384502 w 603762"/>
                  <a:gd name="connsiteY52" fmla="*/ 139632 h 531720"/>
                  <a:gd name="connsiteX53" fmla="*/ 463419 w 603762"/>
                  <a:gd name="connsiteY53" fmla="*/ 43357 h 531720"/>
                  <a:gd name="connsiteX54" fmla="*/ 594257 w 603762"/>
                  <a:gd name="connsiteY54" fmla="*/ 2033 h 531720"/>
                  <a:gd name="connsiteX55" fmla="*/ 600339 w 603762"/>
                  <a:gd name="connsiteY55" fmla="*/ 403 h 531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603762" h="531720">
                    <a:moveTo>
                      <a:pt x="405120" y="452325"/>
                    </a:moveTo>
                    <a:cubicBezTo>
                      <a:pt x="394294" y="452325"/>
                      <a:pt x="385544" y="461212"/>
                      <a:pt x="385544" y="471877"/>
                    </a:cubicBezTo>
                    <a:cubicBezTo>
                      <a:pt x="385544" y="482690"/>
                      <a:pt x="394294" y="491430"/>
                      <a:pt x="405120" y="491430"/>
                    </a:cubicBezTo>
                    <a:cubicBezTo>
                      <a:pt x="415797" y="491430"/>
                      <a:pt x="424547" y="482690"/>
                      <a:pt x="424547" y="471877"/>
                    </a:cubicBezTo>
                    <a:cubicBezTo>
                      <a:pt x="424547" y="461212"/>
                      <a:pt x="415797" y="452325"/>
                      <a:pt x="405120" y="452325"/>
                    </a:cubicBezTo>
                    <a:close/>
                    <a:moveTo>
                      <a:pt x="143001" y="452325"/>
                    </a:moveTo>
                    <a:cubicBezTo>
                      <a:pt x="132168" y="452325"/>
                      <a:pt x="123413" y="461212"/>
                      <a:pt x="123413" y="471877"/>
                    </a:cubicBezTo>
                    <a:cubicBezTo>
                      <a:pt x="123413" y="482690"/>
                      <a:pt x="132168" y="491430"/>
                      <a:pt x="143001" y="491430"/>
                    </a:cubicBezTo>
                    <a:cubicBezTo>
                      <a:pt x="153834" y="491430"/>
                      <a:pt x="162589" y="482690"/>
                      <a:pt x="162589" y="471877"/>
                    </a:cubicBezTo>
                    <a:cubicBezTo>
                      <a:pt x="162589" y="461212"/>
                      <a:pt x="153834" y="452325"/>
                      <a:pt x="143001" y="452325"/>
                    </a:cubicBezTo>
                    <a:close/>
                    <a:moveTo>
                      <a:pt x="405120" y="412182"/>
                    </a:moveTo>
                    <a:cubicBezTo>
                      <a:pt x="438042" y="412182"/>
                      <a:pt x="464885" y="438845"/>
                      <a:pt x="464885" y="471877"/>
                    </a:cubicBezTo>
                    <a:cubicBezTo>
                      <a:pt x="464885" y="504909"/>
                      <a:pt x="438042" y="531720"/>
                      <a:pt x="405120" y="531720"/>
                    </a:cubicBezTo>
                    <a:cubicBezTo>
                      <a:pt x="372049" y="531720"/>
                      <a:pt x="345206" y="504909"/>
                      <a:pt x="345206" y="471877"/>
                    </a:cubicBezTo>
                    <a:cubicBezTo>
                      <a:pt x="345206" y="438845"/>
                      <a:pt x="372049" y="412182"/>
                      <a:pt x="405120" y="412182"/>
                    </a:cubicBezTo>
                    <a:close/>
                    <a:moveTo>
                      <a:pt x="143001" y="412182"/>
                    </a:moveTo>
                    <a:cubicBezTo>
                      <a:pt x="176094" y="412182"/>
                      <a:pt x="202805" y="438845"/>
                      <a:pt x="202805" y="471877"/>
                    </a:cubicBezTo>
                    <a:cubicBezTo>
                      <a:pt x="202805" y="504909"/>
                      <a:pt x="176094" y="531720"/>
                      <a:pt x="143001" y="531720"/>
                    </a:cubicBezTo>
                    <a:cubicBezTo>
                      <a:pt x="109908" y="531720"/>
                      <a:pt x="83197" y="504909"/>
                      <a:pt x="83197" y="471877"/>
                    </a:cubicBezTo>
                    <a:cubicBezTo>
                      <a:pt x="83197" y="438845"/>
                      <a:pt x="109908" y="412182"/>
                      <a:pt x="143001" y="412182"/>
                    </a:cubicBezTo>
                    <a:close/>
                    <a:moveTo>
                      <a:pt x="259598" y="203766"/>
                    </a:moveTo>
                    <a:lnTo>
                      <a:pt x="259598" y="327591"/>
                    </a:lnTo>
                    <a:lnTo>
                      <a:pt x="392215" y="327591"/>
                    </a:lnTo>
                    <a:cubicBezTo>
                      <a:pt x="383018" y="260642"/>
                      <a:pt x="327835" y="208506"/>
                      <a:pt x="259598" y="203766"/>
                    </a:cubicBezTo>
                    <a:close/>
                    <a:moveTo>
                      <a:pt x="239423" y="203766"/>
                    </a:moveTo>
                    <a:cubicBezTo>
                      <a:pt x="171038" y="208506"/>
                      <a:pt x="116003" y="260642"/>
                      <a:pt x="106658" y="327591"/>
                    </a:cubicBezTo>
                    <a:lnTo>
                      <a:pt x="239423" y="327591"/>
                    </a:lnTo>
                    <a:close/>
                    <a:moveTo>
                      <a:pt x="600339" y="403"/>
                    </a:moveTo>
                    <a:cubicBezTo>
                      <a:pt x="602564" y="1144"/>
                      <a:pt x="603899" y="3366"/>
                      <a:pt x="603751" y="5587"/>
                    </a:cubicBezTo>
                    <a:cubicBezTo>
                      <a:pt x="600932" y="47208"/>
                      <a:pt x="590993" y="140225"/>
                      <a:pt x="557171" y="176809"/>
                    </a:cubicBezTo>
                    <a:cubicBezTo>
                      <a:pt x="515784" y="221540"/>
                      <a:pt x="459266" y="225095"/>
                      <a:pt x="418324" y="193102"/>
                    </a:cubicBezTo>
                    <a:cubicBezTo>
                      <a:pt x="439388" y="189103"/>
                      <a:pt x="491901" y="171921"/>
                      <a:pt x="527651" y="113712"/>
                    </a:cubicBezTo>
                    <a:cubicBezTo>
                      <a:pt x="528096" y="113119"/>
                      <a:pt x="527948" y="112231"/>
                      <a:pt x="527355" y="111638"/>
                    </a:cubicBezTo>
                    <a:cubicBezTo>
                      <a:pt x="526761" y="111194"/>
                      <a:pt x="525871" y="111194"/>
                      <a:pt x="525278" y="111638"/>
                    </a:cubicBezTo>
                    <a:cubicBezTo>
                      <a:pt x="425592" y="196953"/>
                      <a:pt x="381386" y="141854"/>
                      <a:pt x="339406" y="180216"/>
                    </a:cubicBezTo>
                    <a:cubicBezTo>
                      <a:pt x="386133" y="204507"/>
                      <a:pt x="421587" y="247164"/>
                      <a:pt x="436421" y="298708"/>
                    </a:cubicBezTo>
                    <a:cubicBezTo>
                      <a:pt x="506142" y="324036"/>
                      <a:pt x="551831" y="365360"/>
                      <a:pt x="551831" y="412165"/>
                    </a:cubicBezTo>
                    <a:cubicBezTo>
                      <a:pt x="551831" y="425496"/>
                      <a:pt x="548122" y="438382"/>
                      <a:pt x="541150" y="450527"/>
                    </a:cubicBezTo>
                    <a:cubicBezTo>
                      <a:pt x="536107" y="459414"/>
                      <a:pt x="526613" y="464894"/>
                      <a:pt x="516377" y="464894"/>
                    </a:cubicBezTo>
                    <a:lnTo>
                      <a:pt x="484336" y="464894"/>
                    </a:lnTo>
                    <a:cubicBezTo>
                      <a:pt x="480775" y="424162"/>
                      <a:pt x="446805" y="392021"/>
                      <a:pt x="405121" y="392021"/>
                    </a:cubicBezTo>
                    <a:cubicBezTo>
                      <a:pt x="363289" y="392021"/>
                      <a:pt x="329319" y="424162"/>
                      <a:pt x="325758" y="464894"/>
                    </a:cubicBezTo>
                    <a:lnTo>
                      <a:pt x="222364" y="464894"/>
                    </a:lnTo>
                    <a:cubicBezTo>
                      <a:pt x="218656" y="424162"/>
                      <a:pt x="184685" y="392021"/>
                      <a:pt x="143001" y="392021"/>
                    </a:cubicBezTo>
                    <a:cubicBezTo>
                      <a:pt x="101317" y="392021"/>
                      <a:pt x="67199" y="424162"/>
                      <a:pt x="63639" y="464894"/>
                    </a:cubicBezTo>
                    <a:lnTo>
                      <a:pt x="35454" y="464894"/>
                    </a:lnTo>
                    <a:cubicBezTo>
                      <a:pt x="25218" y="464894"/>
                      <a:pt x="15724" y="459414"/>
                      <a:pt x="10681" y="450527"/>
                    </a:cubicBezTo>
                    <a:cubicBezTo>
                      <a:pt x="3709" y="438382"/>
                      <a:pt x="0" y="425496"/>
                      <a:pt x="0" y="412165"/>
                    </a:cubicBezTo>
                    <a:cubicBezTo>
                      <a:pt x="0" y="380320"/>
                      <a:pt x="21213" y="351141"/>
                      <a:pt x="56518" y="327591"/>
                    </a:cubicBezTo>
                    <a:cubicBezTo>
                      <a:pt x="68831" y="232056"/>
                      <a:pt x="150418" y="157998"/>
                      <a:pt x="249511" y="157998"/>
                    </a:cubicBezTo>
                    <a:cubicBezTo>
                      <a:pt x="271910" y="157998"/>
                      <a:pt x="293272" y="161997"/>
                      <a:pt x="313298" y="168959"/>
                    </a:cubicBezTo>
                    <a:cubicBezTo>
                      <a:pt x="334956" y="150148"/>
                      <a:pt x="358097" y="141261"/>
                      <a:pt x="383018" y="139632"/>
                    </a:cubicBezTo>
                    <a:cubicBezTo>
                      <a:pt x="383612" y="139632"/>
                      <a:pt x="384057" y="139632"/>
                      <a:pt x="384502" y="139632"/>
                    </a:cubicBezTo>
                    <a:cubicBezTo>
                      <a:pt x="376936" y="93272"/>
                      <a:pt x="408830" y="40839"/>
                      <a:pt x="463419" y="43357"/>
                    </a:cubicBezTo>
                    <a:cubicBezTo>
                      <a:pt x="540705" y="52096"/>
                      <a:pt x="578088" y="22176"/>
                      <a:pt x="594257" y="2033"/>
                    </a:cubicBezTo>
                    <a:cubicBezTo>
                      <a:pt x="595740" y="107"/>
                      <a:pt x="598114" y="-485"/>
                      <a:pt x="600339" y="40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2" name="ïšļiḍê">
              <a:extLst>
                <a:ext uri="{FF2B5EF4-FFF2-40B4-BE49-F238E27FC236}">
                  <a16:creationId xmlns:a16="http://schemas.microsoft.com/office/drawing/2014/main" xmlns="" id="{68B90E13-D91A-45B3-8869-82A8C63E4948}"/>
                </a:ext>
              </a:extLst>
            </p:cNvPr>
            <p:cNvGrpSpPr/>
            <p:nvPr/>
          </p:nvGrpSpPr>
          <p:grpSpPr>
            <a:xfrm>
              <a:off x="9270638" y="3567254"/>
              <a:ext cx="1200896" cy="1200892"/>
              <a:chOff x="1720466" y="3430362"/>
              <a:chExt cx="1200896" cy="1200892"/>
            </a:xfrm>
          </p:grpSpPr>
          <p:sp>
            <p:nvSpPr>
              <p:cNvPr id="23" name="îşḷîḓe">
                <a:extLst>
                  <a:ext uri="{FF2B5EF4-FFF2-40B4-BE49-F238E27FC236}">
                    <a16:creationId xmlns:a16="http://schemas.microsoft.com/office/drawing/2014/main" xmlns="" id="{83AA08F0-5C4A-4A80-A0AC-9AEA772EB3C8}"/>
                  </a:ext>
                </a:extLst>
              </p:cNvPr>
              <p:cNvSpPr/>
              <p:nvPr/>
            </p:nvSpPr>
            <p:spPr>
              <a:xfrm>
                <a:off x="1720466" y="3430362"/>
                <a:ext cx="1200896" cy="120089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accent2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marL="225425" indent="-225425"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išḷîḋé">
                <a:extLst>
                  <a:ext uri="{FF2B5EF4-FFF2-40B4-BE49-F238E27FC236}">
                    <a16:creationId xmlns:a16="http://schemas.microsoft.com/office/drawing/2014/main" xmlns="" id="{CB980AE3-CA21-48C0-98BF-50C231137A7E}"/>
                  </a:ext>
                </a:extLst>
              </p:cNvPr>
              <p:cNvSpPr/>
              <p:nvPr/>
            </p:nvSpPr>
            <p:spPr bwMode="auto">
              <a:xfrm>
                <a:off x="1971781" y="3723334"/>
                <a:ext cx="698268" cy="614948"/>
              </a:xfrm>
              <a:custGeom>
                <a:avLst/>
                <a:gdLst>
                  <a:gd name="connsiteX0" fmla="*/ 405120 w 603762"/>
                  <a:gd name="connsiteY0" fmla="*/ 452325 h 531720"/>
                  <a:gd name="connsiteX1" fmla="*/ 385544 w 603762"/>
                  <a:gd name="connsiteY1" fmla="*/ 471877 h 531720"/>
                  <a:gd name="connsiteX2" fmla="*/ 405120 w 603762"/>
                  <a:gd name="connsiteY2" fmla="*/ 491430 h 531720"/>
                  <a:gd name="connsiteX3" fmla="*/ 424547 w 603762"/>
                  <a:gd name="connsiteY3" fmla="*/ 471877 h 531720"/>
                  <a:gd name="connsiteX4" fmla="*/ 405120 w 603762"/>
                  <a:gd name="connsiteY4" fmla="*/ 452325 h 531720"/>
                  <a:gd name="connsiteX5" fmla="*/ 143001 w 603762"/>
                  <a:gd name="connsiteY5" fmla="*/ 452325 h 531720"/>
                  <a:gd name="connsiteX6" fmla="*/ 123413 w 603762"/>
                  <a:gd name="connsiteY6" fmla="*/ 471877 h 531720"/>
                  <a:gd name="connsiteX7" fmla="*/ 143001 w 603762"/>
                  <a:gd name="connsiteY7" fmla="*/ 491430 h 531720"/>
                  <a:gd name="connsiteX8" fmla="*/ 162589 w 603762"/>
                  <a:gd name="connsiteY8" fmla="*/ 471877 h 531720"/>
                  <a:gd name="connsiteX9" fmla="*/ 143001 w 603762"/>
                  <a:gd name="connsiteY9" fmla="*/ 452325 h 531720"/>
                  <a:gd name="connsiteX10" fmla="*/ 405120 w 603762"/>
                  <a:gd name="connsiteY10" fmla="*/ 412182 h 531720"/>
                  <a:gd name="connsiteX11" fmla="*/ 464885 w 603762"/>
                  <a:gd name="connsiteY11" fmla="*/ 471877 h 531720"/>
                  <a:gd name="connsiteX12" fmla="*/ 405120 w 603762"/>
                  <a:gd name="connsiteY12" fmla="*/ 531720 h 531720"/>
                  <a:gd name="connsiteX13" fmla="*/ 345206 w 603762"/>
                  <a:gd name="connsiteY13" fmla="*/ 471877 h 531720"/>
                  <a:gd name="connsiteX14" fmla="*/ 405120 w 603762"/>
                  <a:gd name="connsiteY14" fmla="*/ 412182 h 531720"/>
                  <a:gd name="connsiteX15" fmla="*/ 143001 w 603762"/>
                  <a:gd name="connsiteY15" fmla="*/ 412182 h 531720"/>
                  <a:gd name="connsiteX16" fmla="*/ 202805 w 603762"/>
                  <a:gd name="connsiteY16" fmla="*/ 471877 h 531720"/>
                  <a:gd name="connsiteX17" fmla="*/ 143001 w 603762"/>
                  <a:gd name="connsiteY17" fmla="*/ 531720 h 531720"/>
                  <a:gd name="connsiteX18" fmla="*/ 83197 w 603762"/>
                  <a:gd name="connsiteY18" fmla="*/ 471877 h 531720"/>
                  <a:gd name="connsiteX19" fmla="*/ 143001 w 603762"/>
                  <a:gd name="connsiteY19" fmla="*/ 412182 h 531720"/>
                  <a:gd name="connsiteX20" fmla="*/ 259598 w 603762"/>
                  <a:gd name="connsiteY20" fmla="*/ 203766 h 531720"/>
                  <a:gd name="connsiteX21" fmla="*/ 259598 w 603762"/>
                  <a:gd name="connsiteY21" fmla="*/ 327591 h 531720"/>
                  <a:gd name="connsiteX22" fmla="*/ 392215 w 603762"/>
                  <a:gd name="connsiteY22" fmla="*/ 327591 h 531720"/>
                  <a:gd name="connsiteX23" fmla="*/ 259598 w 603762"/>
                  <a:gd name="connsiteY23" fmla="*/ 203766 h 531720"/>
                  <a:gd name="connsiteX24" fmla="*/ 239423 w 603762"/>
                  <a:gd name="connsiteY24" fmla="*/ 203766 h 531720"/>
                  <a:gd name="connsiteX25" fmla="*/ 106658 w 603762"/>
                  <a:gd name="connsiteY25" fmla="*/ 327591 h 531720"/>
                  <a:gd name="connsiteX26" fmla="*/ 239423 w 603762"/>
                  <a:gd name="connsiteY26" fmla="*/ 327591 h 531720"/>
                  <a:gd name="connsiteX27" fmla="*/ 600339 w 603762"/>
                  <a:gd name="connsiteY27" fmla="*/ 403 h 531720"/>
                  <a:gd name="connsiteX28" fmla="*/ 603751 w 603762"/>
                  <a:gd name="connsiteY28" fmla="*/ 5587 h 531720"/>
                  <a:gd name="connsiteX29" fmla="*/ 557171 w 603762"/>
                  <a:gd name="connsiteY29" fmla="*/ 176809 h 531720"/>
                  <a:gd name="connsiteX30" fmla="*/ 418324 w 603762"/>
                  <a:gd name="connsiteY30" fmla="*/ 193102 h 531720"/>
                  <a:gd name="connsiteX31" fmla="*/ 527651 w 603762"/>
                  <a:gd name="connsiteY31" fmla="*/ 113712 h 531720"/>
                  <a:gd name="connsiteX32" fmla="*/ 527355 w 603762"/>
                  <a:gd name="connsiteY32" fmla="*/ 111638 h 531720"/>
                  <a:gd name="connsiteX33" fmla="*/ 525278 w 603762"/>
                  <a:gd name="connsiteY33" fmla="*/ 111638 h 531720"/>
                  <a:gd name="connsiteX34" fmla="*/ 339406 w 603762"/>
                  <a:gd name="connsiteY34" fmla="*/ 180216 h 531720"/>
                  <a:gd name="connsiteX35" fmla="*/ 436421 w 603762"/>
                  <a:gd name="connsiteY35" fmla="*/ 298708 h 531720"/>
                  <a:gd name="connsiteX36" fmla="*/ 551831 w 603762"/>
                  <a:gd name="connsiteY36" fmla="*/ 412165 h 531720"/>
                  <a:gd name="connsiteX37" fmla="*/ 541150 w 603762"/>
                  <a:gd name="connsiteY37" fmla="*/ 450527 h 531720"/>
                  <a:gd name="connsiteX38" fmla="*/ 516377 w 603762"/>
                  <a:gd name="connsiteY38" fmla="*/ 464894 h 531720"/>
                  <a:gd name="connsiteX39" fmla="*/ 484336 w 603762"/>
                  <a:gd name="connsiteY39" fmla="*/ 464894 h 531720"/>
                  <a:gd name="connsiteX40" fmla="*/ 405121 w 603762"/>
                  <a:gd name="connsiteY40" fmla="*/ 392021 h 531720"/>
                  <a:gd name="connsiteX41" fmla="*/ 325758 w 603762"/>
                  <a:gd name="connsiteY41" fmla="*/ 464894 h 531720"/>
                  <a:gd name="connsiteX42" fmla="*/ 222364 w 603762"/>
                  <a:gd name="connsiteY42" fmla="*/ 464894 h 531720"/>
                  <a:gd name="connsiteX43" fmla="*/ 143001 w 603762"/>
                  <a:gd name="connsiteY43" fmla="*/ 392021 h 531720"/>
                  <a:gd name="connsiteX44" fmla="*/ 63639 w 603762"/>
                  <a:gd name="connsiteY44" fmla="*/ 464894 h 531720"/>
                  <a:gd name="connsiteX45" fmla="*/ 35454 w 603762"/>
                  <a:gd name="connsiteY45" fmla="*/ 464894 h 531720"/>
                  <a:gd name="connsiteX46" fmla="*/ 10681 w 603762"/>
                  <a:gd name="connsiteY46" fmla="*/ 450527 h 531720"/>
                  <a:gd name="connsiteX47" fmla="*/ 0 w 603762"/>
                  <a:gd name="connsiteY47" fmla="*/ 412165 h 531720"/>
                  <a:gd name="connsiteX48" fmla="*/ 56518 w 603762"/>
                  <a:gd name="connsiteY48" fmla="*/ 327591 h 531720"/>
                  <a:gd name="connsiteX49" fmla="*/ 249511 w 603762"/>
                  <a:gd name="connsiteY49" fmla="*/ 157998 h 531720"/>
                  <a:gd name="connsiteX50" fmla="*/ 313298 w 603762"/>
                  <a:gd name="connsiteY50" fmla="*/ 168959 h 531720"/>
                  <a:gd name="connsiteX51" fmla="*/ 383018 w 603762"/>
                  <a:gd name="connsiteY51" fmla="*/ 139632 h 531720"/>
                  <a:gd name="connsiteX52" fmla="*/ 384502 w 603762"/>
                  <a:gd name="connsiteY52" fmla="*/ 139632 h 531720"/>
                  <a:gd name="connsiteX53" fmla="*/ 463419 w 603762"/>
                  <a:gd name="connsiteY53" fmla="*/ 43357 h 531720"/>
                  <a:gd name="connsiteX54" fmla="*/ 594257 w 603762"/>
                  <a:gd name="connsiteY54" fmla="*/ 2033 h 531720"/>
                  <a:gd name="connsiteX55" fmla="*/ 600339 w 603762"/>
                  <a:gd name="connsiteY55" fmla="*/ 403 h 531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603762" h="531720">
                    <a:moveTo>
                      <a:pt x="405120" y="452325"/>
                    </a:moveTo>
                    <a:cubicBezTo>
                      <a:pt x="394294" y="452325"/>
                      <a:pt x="385544" y="461212"/>
                      <a:pt x="385544" y="471877"/>
                    </a:cubicBezTo>
                    <a:cubicBezTo>
                      <a:pt x="385544" y="482690"/>
                      <a:pt x="394294" y="491430"/>
                      <a:pt x="405120" y="491430"/>
                    </a:cubicBezTo>
                    <a:cubicBezTo>
                      <a:pt x="415797" y="491430"/>
                      <a:pt x="424547" y="482690"/>
                      <a:pt x="424547" y="471877"/>
                    </a:cubicBezTo>
                    <a:cubicBezTo>
                      <a:pt x="424547" y="461212"/>
                      <a:pt x="415797" y="452325"/>
                      <a:pt x="405120" y="452325"/>
                    </a:cubicBezTo>
                    <a:close/>
                    <a:moveTo>
                      <a:pt x="143001" y="452325"/>
                    </a:moveTo>
                    <a:cubicBezTo>
                      <a:pt x="132168" y="452325"/>
                      <a:pt x="123413" y="461212"/>
                      <a:pt x="123413" y="471877"/>
                    </a:cubicBezTo>
                    <a:cubicBezTo>
                      <a:pt x="123413" y="482690"/>
                      <a:pt x="132168" y="491430"/>
                      <a:pt x="143001" y="491430"/>
                    </a:cubicBezTo>
                    <a:cubicBezTo>
                      <a:pt x="153834" y="491430"/>
                      <a:pt x="162589" y="482690"/>
                      <a:pt x="162589" y="471877"/>
                    </a:cubicBezTo>
                    <a:cubicBezTo>
                      <a:pt x="162589" y="461212"/>
                      <a:pt x="153834" y="452325"/>
                      <a:pt x="143001" y="452325"/>
                    </a:cubicBezTo>
                    <a:close/>
                    <a:moveTo>
                      <a:pt x="405120" y="412182"/>
                    </a:moveTo>
                    <a:cubicBezTo>
                      <a:pt x="438042" y="412182"/>
                      <a:pt x="464885" y="438845"/>
                      <a:pt x="464885" y="471877"/>
                    </a:cubicBezTo>
                    <a:cubicBezTo>
                      <a:pt x="464885" y="504909"/>
                      <a:pt x="438042" y="531720"/>
                      <a:pt x="405120" y="531720"/>
                    </a:cubicBezTo>
                    <a:cubicBezTo>
                      <a:pt x="372049" y="531720"/>
                      <a:pt x="345206" y="504909"/>
                      <a:pt x="345206" y="471877"/>
                    </a:cubicBezTo>
                    <a:cubicBezTo>
                      <a:pt x="345206" y="438845"/>
                      <a:pt x="372049" y="412182"/>
                      <a:pt x="405120" y="412182"/>
                    </a:cubicBezTo>
                    <a:close/>
                    <a:moveTo>
                      <a:pt x="143001" y="412182"/>
                    </a:moveTo>
                    <a:cubicBezTo>
                      <a:pt x="176094" y="412182"/>
                      <a:pt x="202805" y="438845"/>
                      <a:pt x="202805" y="471877"/>
                    </a:cubicBezTo>
                    <a:cubicBezTo>
                      <a:pt x="202805" y="504909"/>
                      <a:pt x="176094" y="531720"/>
                      <a:pt x="143001" y="531720"/>
                    </a:cubicBezTo>
                    <a:cubicBezTo>
                      <a:pt x="109908" y="531720"/>
                      <a:pt x="83197" y="504909"/>
                      <a:pt x="83197" y="471877"/>
                    </a:cubicBezTo>
                    <a:cubicBezTo>
                      <a:pt x="83197" y="438845"/>
                      <a:pt x="109908" y="412182"/>
                      <a:pt x="143001" y="412182"/>
                    </a:cubicBezTo>
                    <a:close/>
                    <a:moveTo>
                      <a:pt x="259598" y="203766"/>
                    </a:moveTo>
                    <a:lnTo>
                      <a:pt x="259598" y="327591"/>
                    </a:lnTo>
                    <a:lnTo>
                      <a:pt x="392215" y="327591"/>
                    </a:lnTo>
                    <a:cubicBezTo>
                      <a:pt x="383018" y="260642"/>
                      <a:pt x="327835" y="208506"/>
                      <a:pt x="259598" y="203766"/>
                    </a:cubicBezTo>
                    <a:close/>
                    <a:moveTo>
                      <a:pt x="239423" y="203766"/>
                    </a:moveTo>
                    <a:cubicBezTo>
                      <a:pt x="171038" y="208506"/>
                      <a:pt x="116003" y="260642"/>
                      <a:pt x="106658" y="327591"/>
                    </a:cubicBezTo>
                    <a:lnTo>
                      <a:pt x="239423" y="327591"/>
                    </a:lnTo>
                    <a:close/>
                    <a:moveTo>
                      <a:pt x="600339" y="403"/>
                    </a:moveTo>
                    <a:cubicBezTo>
                      <a:pt x="602564" y="1144"/>
                      <a:pt x="603899" y="3366"/>
                      <a:pt x="603751" y="5587"/>
                    </a:cubicBezTo>
                    <a:cubicBezTo>
                      <a:pt x="600932" y="47208"/>
                      <a:pt x="590993" y="140225"/>
                      <a:pt x="557171" y="176809"/>
                    </a:cubicBezTo>
                    <a:cubicBezTo>
                      <a:pt x="515784" y="221540"/>
                      <a:pt x="459266" y="225095"/>
                      <a:pt x="418324" y="193102"/>
                    </a:cubicBezTo>
                    <a:cubicBezTo>
                      <a:pt x="439388" y="189103"/>
                      <a:pt x="491901" y="171921"/>
                      <a:pt x="527651" y="113712"/>
                    </a:cubicBezTo>
                    <a:cubicBezTo>
                      <a:pt x="528096" y="113119"/>
                      <a:pt x="527948" y="112231"/>
                      <a:pt x="527355" y="111638"/>
                    </a:cubicBezTo>
                    <a:cubicBezTo>
                      <a:pt x="526761" y="111194"/>
                      <a:pt x="525871" y="111194"/>
                      <a:pt x="525278" y="111638"/>
                    </a:cubicBezTo>
                    <a:cubicBezTo>
                      <a:pt x="425592" y="196953"/>
                      <a:pt x="381386" y="141854"/>
                      <a:pt x="339406" y="180216"/>
                    </a:cubicBezTo>
                    <a:cubicBezTo>
                      <a:pt x="386133" y="204507"/>
                      <a:pt x="421587" y="247164"/>
                      <a:pt x="436421" y="298708"/>
                    </a:cubicBezTo>
                    <a:cubicBezTo>
                      <a:pt x="506142" y="324036"/>
                      <a:pt x="551831" y="365360"/>
                      <a:pt x="551831" y="412165"/>
                    </a:cubicBezTo>
                    <a:cubicBezTo>
                      <a:pt x="551831" y="425496"/>
                      <a:pt x="548122" y="438382"/>
                      <a:pt x="541150" y="450527"/>
                    </a:cubicBezTo>
                    <a:cubicBezTo>
                      <a:pt x="536107" y="459414"/>
                      <a:pt x="526613" y="464894"/>
                      <a:pt x="516377" y="464894"/>
                    </a:cubicBezTo>
                    <a:lnTo>
                      <a:pt x="484336" y="464894"/>
                    </a:lnTo>
                    <a:cubicBezTo>
                      <a:pt x="480775" y="424162"/>
                      <a:pt x="446805" y="392021"/>
                      <a:pt x="405121" y="392021"/>
                    </a:cubicBezTo>
                    <a:cubicBezTo>
                      <a:pt x="363289" y="392021"/>
                      <a:pt x="329319" y="424162"/>
                      <a:pt x="325758" y="464894"/>
                    </a:cubicBezTo>
                    <a:lnTo>
                      <a:pt x="222364" y="464894"/>
                    </a:lnTo>
                    <a:cubicBezTo>
                      <a:pt x="218656" y="424162"/>
                      <a:pt x="184685" y="392021"/>
                      <a:pt x="143001" y="392021"/>
                    </a:cubicBezTo>
                    <a:cubicBezTo>
                      <a:pt x="101317" y="392021"/>
                      <a:pt x="67199" y="424162"/>
                      <a:pt x="63639" y="464894"/>
                    </a:cubicBezTo>
                    <a:lnTo>
                      <a:pt x="35454" y="464894"/>
                    </a:lnTo>
                    <a:cubicBezTo>
                      <a:pt x="25218" y="464894"/>
                      <a:pt x="15724" y="459414"/>
                      <a:pt x="10681" y="450527"/>
                    </a:cubicBezTo>
                    <a:cubicBezTo>
                      <a:pt x="3709" y="438382"/>
                      <a:pt x="0" y="425496"/>
                      <a:pt x="0" y="412165"/>
                    </a:cubicBezTo>
                    <a:cubicBezTo>
                      <a:pt x="0" y="380320"/>
                      <a:pt x="21213" y="351141"/>
                      <a:pt x="56518" y="327591"/>
                    </a:cubicBezTo>
                    <a:cubicBezTo>
                      <a:pt x="68831" y="232056"/>
                      <a:pt x="150418" y="157998"/>
                      <a:pt x="249511" y="157998"/>
                    </a:cubicBezTo>
                    <a:cubicBezTo>
                      <a:pt x="271910" y="157998"/>
                      <a:pt x="293272" y="161997"/>
                      <a:pt x="313298" y="168959"/>
                    </a:cubicBezTo>
                    <a:cubicBezTo>
                      <a:pt x="334956" y="150148"/>
                      <a:pt x="358097" y="141261"/>
                      <a:pt x="383018" y="139632"/>
                    </a:cubicBezTo>
                    <a:cubicBezTo>
                      <a:pt x="383612" y="139632"/>
                      <a:pt x="384057" y="139632"/>
                      <a:pt x="384502" y="139632"/>
                    </a:cubicBezTo>
                    <a:cubicBezTo>
                      <a:pt x="376936" y="93272"/>
                      <a:pt x="408830" y="40839"/>
                      <a:pt x="463419" y="43357"/>
                    </a:cubicBezTo>
                    <a:cubicBezTo>
                      <a:pt x="540705" y="52096"/>
                      <a:pt x="578088" y="22176"/>
                      <a:pt x="594257" y="2033"/>
                    </a:cubicBezTo>
                    <a:cubicBezTo>
                      <a:pt x="595740" y="107"/>
                      <a:pt x="598114" y="-485"/>
                      <a:pt x="600339" y="40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</p:grpSp>
        <p:sp>
          <p:nvSpPr>
            <p:cNvPr id="13" name="išḷîḑè">
              <a:extLst>
                <a:ext uri="{FF2B5EF4-FFF2-40B4-BE49-F238E27FC236}">
                  <a16:creationId xmlns:a16="http://schemas.microsoft.com/office/drawing/2014/main" xmlns="" id="{8E53FF52-ECEC-4725-B9DC-2C5F23C829F4}"/>
                </a:ext>
              </a:extLst>
            </p:cNvPr>
            <p:cNvSpPr txBox="1"/>
            <p:nvPr/>
          </p:nvSpPr>
          <p:spPr bwMode="auto">
            <a:xfrm>
              <a:off x="1029948" y="1130301"/>
              <a:ext cx="2581932" cy="38760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/>
                <a:t>此处输入标题</a:t>
              </a:r>
              <a:endParaRPr lang="en-US" altLang="zh-CN" sz="2000" b="1" dirty="0"/>
            </a:p>
          </p:txBody>
        </p:sp>
        <p:sp>
          <p:nvSpPr>
            <p:cNvPr id="14" name="iŝḻiḍê">
              <a:extLst>
                <a:ext uri="{FF2B5EF4-FFF2-40B4-BE49-F238E27FC236}">
                  <a16:creationId xmlns:a16="http://schemas.microsoft.com/office/drawing/2014/main" xmlns="" id="{C1345642-B33A-46E7-A8A0-46992A9405A5}"/>
                </a:ext>
              </a:extLst>
            </p:cNvPr>
            <p:cNvSpPr txBox="1"/>
            <p:nvPr/>
          </p:nvSpPr>
          <p:spPr bwMode="auto">
            <a:xfrm>
              <a:off x="4805033" y="1130301"/>
              <a:ext cx="2581932" cy="38760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/>
                <a:t>此处输入标题</a:t>
              </a:r>
              <a:endParaRPr lang="en-US" altLang="zh-CN" sz="2000" b="1" dirty="0"/>
            </a:p>
          </p:txBody>
        </p:sp>
        <p:sp>
          <p:nvSpPr>
            <p:cNvPr id="15" name="îšļïḓe">
              <a:extLst>
                <a:ext uri="{FF2B5EF4-FFF2-40B4-BE49-F238E27FC236}">
                  <a16:creationId xmlns:a16="http://schemas.microsoft.com/office/drawing/2014/main" xmlns="" id="{93AD4A23-5D32-4E4A-8DFD-B081F3917498}"/>
                </a:ext>
              </a:extLst>
            </p:cNvPr>
            <p:cNvSpPr txBox="1"/>
            <p:nvPr/>
          </p:nvSpPr>
          <p:spPr bwMode="auto">
            <a:xfrm>
              <a:off x="8580118" y="1130301"/>
              <a:ext cx="2581932" cy="38760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/>
                <a:t>此处输入标题</a:t>
              </a:r>
              <a:endParaRPr lang="en-US" altLang="zh-CN" sz="2000" b="1" dirty="0"/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xmlns="" id="{0CB52029-97BF-43A6-9640-CB41E42BF579}"/>
                </a:ext>
              </a:extLst>
            </p:cNvPr>
            <p:cNvCxnSpPr>
              <a:cxnSpLocks/>
              <a:stCxn id="13" idx="2"/>
              <a:endCxn id="27" idx="0"/>
            </p:cNvCxnSpPr>
            <p:nvPr/>
          </p:nvCxnSpPr>
          <p:spPr>
            <a:xfrm>
              <a:off x="2320914" y="1517905"/>
              <a:ext cx="0" cy="191109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prstDash val="dash"/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ïsļïḋê">
              <a:extLst>
                <a:ext uri="{FF2B5EF4-FFF2-40B4-BE49-F238E27FC236}">
                  <a16:creationId xmlns:a16="http://schemas.microsoft.com/office/drawing/2014/main" xmlns="" id="{18E62A9D-CE92-40E8-B692-2B5457BC1E73}"/>
                </a:ext>
              </a:extLst>
            </p:cNvPr>
            <p:cNvSpPr/>
            <p:nvPr/>
          </p:nvSpPr>
          <p:spPr bwMode="auto">
            <a:xfrm>
              <a:off x="1029948" y="1626969"/>
              <a:ext cx="2581932" cy="5898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sz="1600" dirty="0"/>
                <a:t>通过复制您的文本后，在此框中选择粘贴。</a:t>
              </a:r>
              <a:endParaRPr lang="en-US" altLang="zh-CN" sz="1600" dirty="0"/>
            </a:p>
          </p:txBody>
        </p:sp>
        <p:sp>
          <p:nvSpPr>
            <p:cNvPr id="18" name="ísľidê">
              <a:extLst>
                <a:ext uri="{FF2B5EF4-FFF2-40B4-BE49-F238E27FC236}">
                  <a16:creationId xmlns:a16="http://schemas.microsoft.com/office/drawing/2014/main" xmlns="" id="{3181E630-5CAD-42E9-BE31-4E64D3FD5D9B}"/>
                </a:ext>
              </a:extLst>
            </p:cNvPr>
            <p:cNvSpPr/>
            <p:nvPr/>
          </p:nvSpPr>
          <p:spPr bwMode="auto">
            <a:xfrm>
              <a:off x="1029948" y="2357317"/>
              <a:ext cx="2581932" cy="5898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sz="1600" dirty="0"/>
                <a:t>通过复制您的文本后，在此框中选择粘贴。</a:t>
              </a:r>
              <a:endParaRPr lang="en-US" altLang="zh-CN" sz="1600" dirty="0"/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xmlns="" id="{92DE9762-9C64-477F-B071-652FCCCB7A1D}"/>
                </a:ext>
              </a:extLst>
            </p:cNvPr>
            <p:cNvCxnSpPr>
              <a:stCxn id="14" idx="2"/>
              <a:endCxn id="25" idx="0"/>
            </p:cNvCxnSpPr>
            <p:nvPr/>
          </p:nvCxnSpPr>
          <p:spPr>
            <a:xfrm>
              <a:off x="6095999" y="1517905"/>
              <a:ext cx="0" cy="191109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prstDash val="dash"/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îṣ1ïďe">
              <a:extLst>
                <a:ext uri="{FF2B5EF4-FFF2-40B4-BE49-F238E27FC236}">
                  <a16:creationId xmlns:a16="http://schemas.microsoft.com/office/drawing/2014/main" xmlns="" id="{4EADF664-4B50-4990-BCFE-3CC79E7C00C2}"/>
                </a:ext>
              </a:extLst>
            </p:cNvPr>
            <p:cNvSpPr/>
            <p:nvPr/>
          </p:nvSpPr>
          <p:spPr bwMode="auto">
            <a:xfrm>
              <a:off x="4805033" y="1626969"/>
              <a:ext cx="2581932" cy="5898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sz="1600" dirty="0"/>
                <a:t>通过复制您的文本后，在此框中选择粘贴。</a:t>
              </a:r>
              <a:endParaRPr lang="en-US" altLang="zh-CN" sz="1600" dirty="0"/>
            </a:p>
          </p:txBody>
        </p:sp>
        <p:sp>
          <p:nvSpPr>
            <p:cNvPr id="21" name="îṥļîdé">
              <a:extLst>
                <a:ext uri="{FF2B5EF4-FFF2-40B4-BE49-F238E27FC236}">
                  <a16:creationId xmlns:a16="http://schemas.microsoft.com/office/drawing/2014/main" xmlns="" id="{0069AAA4-2A1E-4E5F-8AD0-DFE4F782EEC0}"/>
                </a:ext>
              </a:extLst>
            </p:cNvPr>
            <p:cNvSpPr/>
            <p:nvPr/>
          </p:nvSpPr>
          <p:spPr bwMode="auto">
            <a:xfrm>
              <a:off x="8580118" y="1626969"/>
              <a:ext cx="2581932" cy="5898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sz="1600" dirty="0"/>
                <a:t>通过复制您的文本后，在此框中选择粘贴。</a:t>
              </a:r>
              <a:endParaRPr lang="en-US" altLang="zh-CN" sz="1600" dirty="0"/>
            </a:p>
          </p:txBody>
        </p:sp>
        <p:sp>
          <p:nvSpPr>
            <p:cNvPr id="22" name="ïṡļïdê">
              <a:extLst>
                <a:ext uri="{FF2B5EF4-FFF2-40B4-BE49-F238E27FC236}">
                  <a16:creationId xmlns:a16="http://schemas.microsoft.com/office/drawing/2014/main" xmlns="" id="{4F4226CB-170D-49AB-BC16-539C63C336F2}"/>
                </a:ext>
              </a:extLst>
            </p:cNvPr>
            <p:cNvSpPr/>
            <p:nvPr/>
          </p:nvSpPr>
          <p:spPr bwMode="auto">
            <a:xfrm>
              <a:off x="8580118" y="2357317"/>
              <a:ext cx="2581932" cy="5898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sz="1600" dirty="0"/>
                <a:t>通过复制您的文本后，在此框中选择粘贴。</a:t>
              </a:r>
              <a:endParaRPr lang="en-US" altLang="zh-CN" sz="1600" dirty="0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xmlns="" id="{2AFFA7E8-35FF-42B9-BEE9-009CB4F3E559}"/>
              </a:ext>
            </a:extLst>
          </p:cNvPr>
          <p:cNvGrpSpPr/>
          <p:nvPr/>
        </p:nvGrpSpPr>
        <p:grpSpPr>
          <a:xfrm>
            <a:off x="994639" y="440902"/>
            <a:ext cx="3401393" cy="984596"/>
            <a:chOff x="3128002" y="2491541"/>
            <a:chExt cx="3401393" cy="984596"/>
          </a:xfrm>
        </p:grpSpPr>
        <p:sp>
          <p:nvSpPr>
            <p:cNvPr id="30" name="圆: 空心 29">
              <a:extLst>
                <a:ext uri="{FF2B5EF4-FFF2-40B4-BE49-F238E27FC236}">
                  <a16:creationId xmlns:a16="http://schemas.microsoft.com/office/drawing/2014/main" xmlns="" id="{7CF26442-AA6B-4B14-8F7E-E8EB0D992F61}"/>
                </a:ext>
              </a:extLst>
            </p:cNvPr>
            <p:cNvSpPr/>
            <p:nvPr/>
          </p:nvSpPr>
          <p:spPr>
            <a:xfrm>
              <a:off x="3270474" y="2491541"/>
              <a:ext cx="984596" cy="984596"/>
            </a:xfrm>
            <a:prstGeom prst="donut">
              <a:avLst>
                <a:gd name="adj" fmla="val 14540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等腰三角形 30">
              <a:extLst>
                <a:ext uri="{FF2B5EF4-FFF2-40B4-BE49-F238E27FC236}">
                  <a16:creationId xmlns:a16="http://schemas.microsoft.com/office/drawing/2014/main" xmlns="" id="{2EDB18EB-831D-442B-9476-9B42A7EE852C}"/>
                </a:ext>
              </a:extLst>
            </p:cNvPr>
            <p:cNvSpPr/>
            <p:nvPr/>
          </p:nvSpPr>
          <p:spPr>
            <a:xfrm rot="5400000">
              <a:off x="3096698" y="2788188"/>
              <a:ext cx="453910" cy="391302"/>
            </a:xfrm>
            <a:prstGeom prst="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2" name="îṥḻîḓè">
              <a:extLst>
                <a:ext uri="{FF2B5EF4-FFF2-40B4-BE49-F238E27FC236}">
                  <a16:creationId xmlns:a16="http://schemas.microsoft.com/office/drawing/2014/main" xmlns="" id="{DBF50156-56D3-43DA-8189-6431ED30E80A}"/>
                </a:ext>
              </a:extLst>
            </p:cNvPr>
            <p:cNvSpPr txBox="1"/>
            <p:nvPr/>
          </p:nvSpPr>
          <p:spPr bwMode="auto">
            <a:xfrm>
              <a:off x="3762772" y="2735127"/>
              <a:ext cx="2766623" cy="5231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chemeClr val="accent3"/>
                  </a:solidFill>
                </a:rPr>
                <a:t>此处输入标题</a:t>
              </a:r>
            </a:p>
          </p:txBody>
        </p:sp>
      </p:grpSp>
      <p:pic>
        <p:nvPicPr>
          <p:cNvPr id="33" name="图片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480" y="50299"/>
            <a:ext cx="1497312" cy="149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203199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4126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xmlns="" id="{754C107F-BC33-4DCA-97AA-C97AC35D629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249563" y="1201216"/>
            <a:ext cx="8264374" cy="4966312"/>
            <a:chOff x="1963813" y="1144066"/>
            <a:chExt cx="8264374" cy="4966312"/>
          </a:xfrm>
        </p:grpSpPr>
        <p:grpSp>
          <p:nvGrpSpPr>
            <p:cNvPr id="4" name="îṡ1ïḑê">
              <a:extLst>
                <a:ext uri="{FF2B5EF4-FFF2-40B4-BE49-F238E27FC236}">
                  <a16:creationId xmlns:a16="http://schemas.microsoft.com/office/drawing/2014/main" xmlns="" id="{64BA8F62-0EBA-4F9B-9D30-6DE3A8454CE8}"/>
                </a:ext>
              </a:extLst>
            </p:cNvPr>
            <p:cNvGrpSpPr/>
            <p:nvPr/>
          </p:nvGrpSpPr>
          <p:grpSpPr>
            <a:xfrm>
              <a:off x="1963813" y="2397124"/>
              <a:ext cx="2463802" cy="2463802"/>
              <a:chOff x="1177988" y="1114426"/>
              <a:chExt cx="2463802" cy="2463802"/>
            </a:xfrm>
          </p:grpSpPr>
          <p:sp>
            <p:nvSpPr>
              <p:cNvPr id="25" name="ïṣḻíḋè">
                <a:extLst>
                  <a:ext uri="{FF2B5EF4-FFF2-40B4-BE49-F238E27FC236}">
                    <a16:creationId xmlns:a16="http://schemas.microsoft.com/office/drawing/2014/main" xmlns="" id="{880C6DD5-7AA4-4C88-B967-DF267F07FA04}"/>
                  </a:ext>
                </a:extLst>
              </p:cNvPr>
              <p:cNvSpPr/>
              <p:nvPr/>
            </p:nvSpPr>
            <p:spPr>
              <a:xfrm>
                <a:off x="1177988" y="1114426"/>
                <a:ext cx="2463802" cy="2463802"/>
              </a:xfrm>
              <a:prstGeom prst="ellipse">
                <a:avLst/>
              </a:prstGeom>
              <a:solidFill>
                <a:schemeClr val="accent1">
                  <a:alpha val="90000"/>
                </a:schemeClr>
              </a:solidFill>
              <a:ln w="57150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îṡ1ïdê">
                <a:extLst>
                  <a:ext uri="{FF2B5EF4-FFF2-40B4-BE49-F238E27FC236}">
                    <a16:creationId xmlns:a16="http://schemas.microsoft.com/office/drawing/2014/main" xmlns="" id="{A8D7331B-C748-4074-A5BB-41BC6E0B76C6}"/>
                  </a:ext>
                </a:extLst>
              </p:cNvPr>
              <p:cNvSpPr/>
              <p:nvPr/>
            </p:nvSpPr>
            <p:spPr>
              <a:xfrm>
                <a:off x="1939190" y="1783331"/>
                <a:ext cx="941398" cy="1125992"/>
              </a:xfrm>
              <a:custGeom>
                <a:avLst/>
                <a:gdLst>
                  <a:gd name="connsiteX0" fmla="*/ 258823 w 506313"/>
                  <a:gd name="connsiteY0" fmla="*/ 278875 h 605593"/>
                  <a:gd name="connsiteX1" fmla="*/ 303122 w 506313"/>
                  <a:gd name="connsiteY1" fmla="*/ 278875 h 605593"/>
                  <a:gd name="connsiteX2" fmla="*/ 347513 w 506313"/>
                  <a:gd name="connsiteY2" fmla="*/ 278875 h 605593"/>
                  <a:gd name="connsiteX3" fmla="*/ 506313 w 506313"/>
                  <a:gd name="connsiteY3" fmla="*/ 438167 h 605593"/>
                  <a:gd name="connsiteX4" fmla="*/ 506313 w 506313"/>
                  <a:gd name="connsiteY4" fmla="*/ 565747 h 605593"/>
                  <a:gd name="connsiteX5" fmla="*/ 308339 w 506313"/>
                  <a:gd name="connsiteY5" fmla="*/ 605593 h 605593"/>
                  <a:gd name="connsiteX6" fmla="*/ 297265 w 506313"/>
                  <a:gd name="connsiteY6" fmla="*/ 605593 h 605593"/>
                  <a:gd name="connsiteX7" fmla="*/ 99291 w 506313"/>
                  <a:gd name="connsiteY7" fmla="*/ 565747 h 605593"/>
                  <a:gd name="connsiteX8" fmla="*/ 99291 w 506313"/>
                  <a:gd name="connsiteY8" fmla="*/ 525170 h 605593"/>
                  <a:gd name="connsiteX9" fmla="*/ 190910 w 506313"/>
                  <a:gd name="connsiteY9" fmla="*/ 567941 h 605593"/>
                  <a:gd name="connsiteX10" fmla="*/ 232280 w 506313"/>
                  <a:gd name="connsiteY10" fmla="*/ 559807 h 605593"/>
                  <a:gd name="connsiteX11" fmla="*/ 269898 w 506313"/>
                  <a:gd name="connsiteY11" fmla="*/ 538422 h 605593"/>
                  <a:gd name="connsiteX12" fmla="*/ 288386 w 506313"/>
                  <a:gd name="connsiteY12" fmla="*/ 450688 h 605593"/>
                  <a:gd name="connsiteX13" fmla="*/ 251501 w 506313"/>
                  <a:gd name="connsiteY13" fmla="*/ 393843 h 605593"/>
                  <a:gd name="connsiteX14" fmla="*/ 197500 w 506313"/>
                  <a:gd name="connsiteY14" fmla="*/ 364416 h 605593"/>
                  <a:gd name="connsiteX15" fmla="*/ 162079 w 506313"/>
                  <a:gd name="connsiteY15" fmla="*/ 375474 h 605593"/>
                  <a:gd name="connsiteX16" fmla="*/ 160614 w 506313"/>
                  <a:gd name="connsiteY16" fmla="*/ 376205 h 605593"/>
                  <a:gd name="connsiteX17" fmla="*/ 135536 w 506313"/>
                  <a:gd name="connsiteY17" fmla="*/ 337090 h 605593"/>
                  <a:gd name="connsiteX18" fmla="*/ 258823 w 506313"/>
                  <a:gd name="connsiteY18" fmla="*/ 278875 h 605593"/>
                  <a:gd name="connsiteX19" fmla="*/ 73299 w 506313"/>
                  <a:gd name="connsiteY19" fmla="*/ 194736 h 605593"/>
                  <a:gd name="connsiteX20" fmla="*/ 90425 w 506313"/>
                  <a:gd name="connsiteY20" fmla="*/ 206581 h 605593"/>
                  <a:gd name="connsiteX21" fmla="*/ 127401 w 506313"/>
                  <a:gd name="connsiteY21" fmla="*/ 263330 h 605593"/>
                  <a:gd name="connsiteX22" fmla="*/ 119255 w 506313"/>
                  <a:gd name="connsiteY22" fmla="*/ 300979 h 605593"/>
                  <a:gd name="connsiteX23" fmla="*/ 102232 w 506313"/>
                  <a:gd name="connsiteY23" fmla="*/ 311305 h 605593"/>
                  <a:gd name="connsiteX24" fmla="*/ 97839 w 506313"/>
                  <a:gd name="connsiteY24" fmla="*/ 341553 h 605593"/>
                  <a:gd name="connsiteX25" fmla="*/ 140671 w 506313"/>
                  <a:gd name="connsiteY25" fmla="*/ 407897 h 605593"/>
                  <a:gd name="connsiteX26" fmla="*/ 170233 w 506313"/>
                  <a:gd name="connsiteY26" fmla="*/ 416030 h 605593"/>
                  <a:gd name="connsiteX27" fmla="*/ 185701 w 506313"/>
                  <a:gd name="connsiteY27" fmla="*/ 405703 h 605593"/>
                  <a:gd name="connsiteX28" fmla="*/ 223408 w 506313"/>
                  <a:gd name="connsiteY28" fmla="*/ 413745 h 605593"/>
                  <a:gd name="connsiteX29" fmla="*/ 260291 w 506313"/>
                  <a:gd name="connsiteY29" fmla="*/ 470585 h 605593"/>
                  <a:gd name="connsiteX30" fmla="*/ 252238 w 506313"/>
                  <a:gd name="connsiteY30" fmla="*/ 508143 h 605593"/>
                  <a:gd name="connsiteX31" fmla="*/ 221211 w 506313"/>
                  <a:gd name="connsiteY31" fmla="*/ 525871 h 605593"/>
                  <a:gd name="connsiteX32" fmla="*/ 60131 w 506313"/>
                  <a:gd name="connsiteY32" fmla="*/ 412283 h 605593"/>
                  <a:gd name="connsiteX33" fmla="*/ 23248 w 506313"/>
                  <a:gd name="connsiteY33" fmla="*/ 220563 h 605593"/>
                  <a:gd name="connsiteX34" fmla="*/ 52810 w 506313"/>
                  <a:gd name="connsiteY34" fmla="*/ 198448 h 605593"/>
                  <a:gd name="connsiteX35" fmla="*/ 73299 w 506313"/>
                  <a:gd name="connsiteY35" fmla="*/ 194736 h 605593"/>
                  <a:gd name="connsiteX36" fmla="*/ 302449 w 506313"/>
                  <a:gd name="connsiteY36" fmla="*/ 0 h 605593"/>
                  <a:gd name="connsiteX37" fmla="*/ 426503 w 506313"/>
                  <a:gd name="connsiteY37" fmla="*/ 123949 h 605593"/>
                  <a:gd name="connsiteX38" fmla="*/ 302449 w 506313"/>
                  <a:gd name="connsiteY38" fmla="*/ 247898 h 605593"/>
                  <a:gd name="connsiteX39" fmla="*/ 178395 w 506313"/>
                  <a:gd name="connsiteY39" fmla="*/ 123949 h 605593"/>
                  <a:gd name="connsiteX40" fmla="*/ 302449 w 506313"/>
                  <a:gd name="connsiteY40" fmla="*/ 0 h 605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506313" h="605593">
                    <a:moveTo>
                      <a:pt x="258823" y="278875"/>
                    </a:moveTo>
                    <a:lnTo>
                      <a:pt x="303122" y="278875"/>
                    </a:lnTo>
                    <a:lnTo>
                      <a:pt x="347513" y="278875"/>
                    </a:lnTo>
                    <a:cubicBezTo>
                      <a:pt x="434647" y="278875"/>
                      <a:pt x="506313" y="350342"/>
                      <a:pt x="506313" y="438167"/>
                    </a:cubicBezTo>
                    <a:lnTo>
                      <a:pt x="506313" y="565747"/>
                    </a:lnTo>
                    <a:cubicBezTo>
                      <a:pt x="506313" y="565747"/>
                      <a:pt x="433183" y="605593"/>
                      <a:pt x="308339" y="605593"/>
                    </a:cubicBezTo>
                    <a:lnTo>
                      <a:pt x="297265" y="605593"/>
                    </a:lnTo>
                    <a:cubicBezTo>
                      <a:pt x="159882" y="605593"/>
                      <a:pt x="99291" y="565747"/>
                      <a:pt x="99291" y="565747"/>
                    </a:cubicBezTo>
                    <a:lnTo>
                      <a:pt x="99291" y="525170"/>
                    </a:lnTo>
                    <a:cubicBezTo>
                      <a:pt x="126658" y="550942"/>
                      <a:pt x="156953" y="567941"/>
                      <a:pt x="190910" y="567941"/>
                    </a:cubicBezTo>
                    <a:cubicBezTo>
                      <a:pt x="204914" y="567941"/>
                      <a:pt x="219009" y="565747"/>
                      <a:pt x="232280" y="559807"/>
                    </a:cubicBezTo>
                    <a:cubicBezTo>
                      <a:pt x="247748" y="553958"/>
                      <a:pt x="265505" y="541438"/>
                      <a:pt x="269898" y="538422"/>
                    </a:cubicBezTo>
                    <a:cubicBezTo>
                      <a:pt x="299461" y="519230"/>
                      <a:pt x="307607" y="480206"/>
                      <a:pt x="288386" y="450688"/>
                    </a:cubicBezTo>
                    <a:lnTo>
                      <a:pt x="251501" y="393843"/>
                    </a:lnTo>
                    <a:cubicBezTo>
                      <a:pt x="239602" y="375474"/>
                      <a:pt x="219009" y="364416"/>
                      <a:pt x="197500" y="364416"/>
                    </a:cubicBezTo>
                    <a:cubicBezTo>
                      <a:pt x="184961" y="364416"/>
                      <a:pt x="173154" y="368071"/>
                      <a:pt x="162079" y="375474"/>
                    </a:cubicBezTo>
                    <a:lnTo>
                      <a:pt x="160614" y="376205"/>
                    </a:lnTo>
                    <a:lnTo>
                      <a:pt x="135536" y="337090"/>
                    </a:lnTo>
                    <a:cubicBezTo>
                      <a:pt x="165008" y="301722"/>
                      <a:pt x="209398" y="278875"/>
                      <a:pt x="258823" y="278875"/>
                    </a:cubicBezTo>
                    <a:close/>
                    <a:moveTo>
                      <a:pt x="73299" y="194736"/>
                    </a:moveTo>
                    <a:cubicBezTo>
                      <a:pt x="80129" y="196209"/>
                      <a:pt x="86398" y="200276"/>
                      <a:pt x="90425" y="206581"/>
                    </a:cubicBezTo>
                    <a:lnTo>
                      <a:pt x="127401" y="263330"/>
                    </a:lnTo>
                    <a:cubicBezTo>
                      <a:pt x="135546" y="275849"/>
                      <a:pt x="131794" y="292846"/>
                      <a:pt x="119255" y="300979"/>
                    </a:cubicBezTo>
                    <a:lnTo>
                      <a:pt x="102232" y="311305"/>
                    </a:lnTo>
                    <a:cubicBezTo>
                      <a:pt x="93446" y="317154"/>
                      <a:pt x="91158" y="331958"/>
                      <a:pt x="97839" y="341553"/>
                    </a:cubicBezTo>
                    <a:lnTo>
                      <a:pt x="140671" y="407897"/>
                    </a:lnTo>
                    <a:cubicBezTo>
                      <a:pt x="147353" y="417492"/>
                      <a:pt x="159891" y="421147"/>
                      <a:pt x="170233" y="416030"/>
                    </a:cubicBezTo>
                    <a:lnTo>
                      <a:pt x="185701" y="405703"/>
                    </a:lnTo>
                    <a:cubicBezTo>
                      <a:pt x="200527" y="395377"/>
                      <a:pt x="215995" y="402688"/>
                      <a:pt x="223408" y="413745"/>
                    </a:cubicBezTo>
                    <a:lnTo>
                      <a:pt x="260291" y="470585"/>
                    </a:lnTo>
                    <a:cubicBezTo>
                      <a:pt x="268437" y="483104"/>
                      <a:pt x="264776" y="500102"/>
                      <a:pt x="252238" y="508143"/>
                    </a:cubicBezTo>
                    <a:cubicBezTo>
                      <a:pt x="252238" y="508143"/>
                      <a:pt x="234482" y="520754"/>
                      <a:pt x="221211" y="525871"/>
                    </a:cubicBezTo>
                    <a:cubicBezTo>
                      <a:pt x="168037" y="548717"/>
                      <a:pt x="119255" y="504488"/>
                      <a:pt x="60131" y="412283"/>
                    </a:cubicBezTo>
                    <a:cubicBezTo>
                      <a:pt x="367" y="320901"/>
                      <a:pt x="-20317" y="261867"/>
                      <a:pt x="23248" y="220563"/>
                    </a:cubicBezTo>
                    <a:cubicBezTo>
                      <a:pt x="33590" y="210236"/>
                      <a:pt x="52810" y="198448"/>
                      <a:pt x="52810" y="198448"/>
                    </a:cubicBezTo>
                    <a:cubicBezTo>
                      <a:pt x="59079" y="194382"/>
                      <a:pt x="66469" y="193262"/>
                      <a:pt x="73299" y="194736"/>
                    </a:cubicBezTo>
                    <a:close/>
                    <a:moveTo>
                      <a:pt x="302449" y="0"/>
                    </a:moveTo>
                    <a:cubicBezTo>
                      <a:pt x="370962" y="0"/>
                      <a:pt x="426503" y="55494"/>
                      <a:pt x="426503" y="123949"/>
                    </a:cubicBezTo>
                    <a:cubicBezTo>
                      <a:pt x="426503" y="192404"/>
                      <a:pt x="370962" y="247898"/>
                      <a:pt x="302449" y="247898"/>
                    </a:cubicBezTo>
                    <a:cubicBezTo>
                      <a:pt x="233936" y="247898"/>
                      <a:pt x="178395" y="192404"/>
                      <a:pt x="178395" y="123949"/>
                    </a:cubicBezTo>
                    <a:cubicBezTo>
                      <a:pt x="178395" y="55494"/>
                      <a:pt x="233936" y="0"/>
                      <a:pt x="30244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iṧḻïďè">
              <a:extLst>
                <a:ext uri="{FF2B5EF4-FFF2-40B4-BE49-F238E27FC236}">
                  <a16:creationId xmlns:a16="http://schemas.microsoft.com/office/drawing/2014/main" xmlns="" id="{F0909D06-FF66-4653-ABD5-F2520AA927C7}"/>
                </a:ext>
              </a:extLst>
            </p:cNvPr>
            <p:cNvGrpSpPr/>
            <p:nvPr/>
          </p:nvGrpSpPr>
          <p:grpSpPr>
            <a:xfrm>
              <a:off x="5802290" y="2397124"/>
              <a:ext cx="2463802" cy="2463802"/>
              <a:chOff x="6092802" y="1114426"/>
              <a:chExt cx="2463802" cy="2463802"/>
            </a:xfrm>
          </p:grpSpPr>
          <p:sp>
            <p:nvSpPr>
              <p:cNvPr id="23" name="íṣ1íḑê">
                <a:extLst>
                  <a:ext uri="{FF2B5EF4-FFF2-40B4-BE49-F238E27FC236}">
                    <a16:creationId xmlns:a16="http://schemas.microsoft.com/office/drawing/2014/main" xmlns="" id="{0F8075A2-EE30-4C16-B30F-2337A6CDC6BD}"/>
                  </a:ext>
                </a:extLst>
              </p:cNvPr>
              <p:cNvSpPr/>
              <p:nvPr/>
            </p:nvSpPr>
            <p:spPr>
              <a:xfrm>
                <a:off x="6092802" y="1114426"/>
                <a:ext cx="2463802" cy="2463802"/>
              </a:xfrm>
              <a:prstGeom prst="ellipse">
                <a:avLst/>
              </a:prstGeom>
              <a:solidFill>
                <a:schemeClr val="accent1">
                  <a:alpha val="90000"/>
                </a:schemeClr>
              </a:solidFill>
              <a:ln w="57150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ï$ḻïdé">
                <a:extLst>
                  <a:ext uri="{FF2B5EF4-FFF2-40B4-BE49-F238E27FC236}">
                    <a16:creationId xmlns:a16="http://schemas.microsoft.com/office/drawing/2014/main" xmlns="" id="{76353618-CC1D-4657-A3F0-2375E9F5177A}"/>
                  </a:ext>
                </a:extLst>
              </p:cNvPr>
              <p:cNvSpPr/>
              <p:nvPr/>
            </p:nvSpPr>
            <p:spPr>
              <a:xfrm>
                <a:off x="6822997" y="1844679"/>
                <a:ext cx="1003412" cy="1003296"/>
              </a:xfrm>
              <a:custGeom>
                <a:avLst/>
                <a:gdLst>
                  <a:gd name="T0" fmla="*/ 5776 w 6302"/>
                  <a:gd name="T1" fmla="*/ 4472 h 6310"/>
                  <a:gd name="T2" fmla="*/ 5270 w 6302"/>
                  <a:gd name="T3" fmla="*/ 4866 h 6310"/>
                  <a:gd name="T4" fmla="*/ 4858 w 6302"/>
                  <a:gd name="T5" fmla="*/ 4866 h 6310"/>
                  <a:gd name="T6" fmla="*/ 4858 w 6302"/>
                  <a:gd name="T7" fmla="*/ 3708 h 6310"/>
                  <a:gd name="T8" fmla="*/ 5776 w 6302"/>
                  <a:gd name="T9" fmla="*/ 2634 h 6310"/>
                  <a:gd name="T10" fmla="*/ 5050 w 6302"/>
                  <a:gd name="T11" fmla="*/ 1594 h 6310"/>
                  <a:gd name="T12" fmla="*/ 5094 w 6302"/>
                  <a:gd name="T13" fmla="*/ 1179 h 6310"/>
                  <a:gd name="T14" fmla="*/ 3822 w 6302"/>
                  <a:gd name="T15" fmla="*/ 8 h 6310"/>
                  <a:gd name="T16" fmla="*/ 2623 w 6302"/>
                  <a:gd name="T17" fmla="*/ 780 h 6310"/>
                  <a:gd name="T18" fmla="*/ 1936 w 6302"/>
                  <a:gd name="T19" fmla="*/ 590 h 6310"/>
                  <a:gd name="T20" fmla="*/ 1119 w 6302"/>
                  <a:gd name="T21" fmla="*/ 1212 h 6310"/>
                  <a:gd name="T22" fmla="*/ 1074 w 6302"/>
                  <a:gd name="T23" fmla="*/ 1677 h 6310"/>
                  <a:gd name="T24" fmla="*/ 525 w 6302"/>
                  <a:gd name="T25" fmla="*/ 2634 h 6310"/>
                  <a:gd name="T26" fmla="*/ 1444 w 6302"/>
                  <a:gd name="T27" fmla="*/ 3706 h 6310"/>
                  <a:gd name="T28" fmla="*/ 1444 w 6302"/>
                  <a:gd name="T29" fmla="*/ 4866 h 6310"/>
                  <a:gd name="T30" fmla="*/ 1032 w 6302"/>
                  <a:gd name="T31" fmla="*/ 4866 h 6310"/>
                  <a:gd name="T32" fmla="*/ 525 w 6302"/>
                  <a:gd name="T33" fmla="*/ 4472 h 6310"/>
                  <a:gd name="T34" fmla="*/ 0 w 6302"/>
                  <a:gd name="T35" fmla="*/ 4997 h 6310"/>
                  <a:gd name="T36" fmla="*/ 525 w 6302"/>
                  <a:gd name="T37" fmla="*/ 5522 h 6310"/>
                  <a:gd name="T38" fmla="*/ 1032 w 6302"/>
                  <a:gd name="T39" fmla="*/ 5128 h 6310"/>
                  <a:gd name="T40" fmla="*/ 1707 w 6302"/>
                  <a:gd name="T41" fmla="*/ 5128 h 6310"/>
                  <a:gd name="T42" fmla="*/ 1707 w 6302"/>
                  <a:gd name="T43" fmla="*/ 3739 h 6310"/>
                  <a:gd name="T44" fmla="*/ 1754 w 6302"/>
                  <a:gd name="T45" fmla="*/ 3741 h 6310"/>
                  <a:gd name="T46" fmla="*/ 2363 w 6302"/>
                  <a:gd name="T47" fmla="*/ 3741 h 6310"/>
                  <a:gd name="T48" fmla="*/ 2363 w 6302"/>
                  <a:gd name="T49" fmla="*/ 5278 h 6310"/>
                  <a:gd name="T50" fmla="*/ 1969 w 6302"/>
                  <a:gd name="T51" fmla="*/ 5785 h 6310"/>
                  <a:gd name="T52" fmla="*/ 2494 w 6302"/>
                  <a:gd name="T53" fmla="*/ 6310 h 6310"/>
                  <a:gd name="T54" fmla="*/ 3020 w 6302"/>
                  <a:gd name="T55" fmla="*/ 5785 h 6310"/>
                  <a:gd name="T56" fmla="*/ 2626 w 6302"/>
                  <a:gd name="T57" fmla="*/ 5278 h 6310"/>
                  <a:gd name="T58" fmla="*/ 2626 w 6302"/>
                  <a:gd name="T59" fmla="*/ 3741 h 6310"/>
                  <a:gd name="T60" fmla="*/ 3676 w 6302"/>
                  <a:gd name="T61" fmla="*/ 3741 h 6310"/>
                  <a:gd name="T62" fmla="*/ 3676 w 6302"/>
                  <a:gd name="T63" fmla="*/ 5278 h 6310"/>
                  <a:gd name="T64" fmla="*/ 3282 w 6302"/>
                  <a:gd name="T65" fmla="*/ 5785 h 6310"/>
                  <a:gd name="T66" fmla="*/ 3807 w 6302"/>
                  <a:gd name="T67" fmla="*/ 6310 h 6310"/>
                  <a:gd name="T68" fmla="*/ 4332 w 6302"/>
                  <a:gd name="T69" fmla="*/ 5785 h 6310"/>
                  <a:gd name="T70" fmla="*/ 3939 w 6302"/>
                  <a:gd name="T71" fmla="*/ 5278 h 6310"/>
                  <a:gd name="T72" fmla="*/ 3939 w 6302"/>
                  <a:gd name="T73" fmla="*/ 3741 h 6310"/>
                  <a:gd name="T74" fmla="*/ 4548 w 6302"/>
                  <a:gd name="T75" fmla="*/ 3741 h 6310"/>
                  <a:gd name="T76" fmla="*/ 4595 w 6302"/>
                  <a:gd name="T77" fmla="*/ 3739 h 6310"/>
                  <a:gd name="T78" fmla="*/ 4595 w 6302"/>
                  <a:gd name="T79" fmla="*/ 5128 h 6310"/>
                  <a:gd name="T80" fmla="*/ 5270 w 6302"/>
                  <a:gd name="T81" fmla="*/ 5128 h 6310"/>
                  <a:gd name="T82" fmla="*/ 5777 w 6302"/>
                  <a:gd name="T83" fmla="*/ 5522 h 6310"/>
                  <a:gd name="T84" fmla="*/ 6302 w 6302"/>
                  <a:gd name="T85" fmla="*/ 4997 h 6310"/>
                  <a:gd name="T86" fmla="*/ 5776 w 6302"/>
                  <a:gd name="T87" fmla="*/ 4472 h 6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302" h="6310">
                    <a:moveTo>
                      <a:pt x="5776" y="4472"/>
                    </a:moveTo>
                    <a:cubicBezTo>
                      <a:pt x="5532" y="4472"/>
                      <a:pt x="5329" y="4640"/>
                      <a:pt x="5270" y="4866"/>
                    </a:cubicBezTo>
                    <a:lnTo>
                      <a:pt x="4858" y="4866"/>
                    </a:lnTo>
                    <a:lnTo>
                      <a:pt x="4858" y="3708"/>
                    </a:lnTo>
                    <a:cubicBezTo>
                      <a:pt x="5405" y="3593"/>
                      <a:pt x="5776" y="3177"/>
                      <a:pt x="5776" y="2634"/>
                    </a:cubicBezTo>
                    <a:cubicBezTo>
                      <a:pt x="5776" y="2166"/>
                      <a:pt x="5478" y="1752"/>
                      <a:pt x="5050" y="1594"/>
                    </a:cubicBezTo>
                    <a:cubicBezTo>
                      <a:pt x="5089" y="1464"/>
                      <a:pt x="5103" y="1329"/>
                      <a:pt x="5094" y="1179"/>
                    </a:cubicBezTo>
                    <a:cubicBezTo>
                      <a:pt x="5054" y="539"/>
                      <a:pt x="4483" y="13"/>
                      <a:pt x="3822" y="8"/>
                    </a:cubicBezTo>
                    <a:cubicBezTo>
                      <a:pt x="3289" y="0"/>
                      <a:pt x="2820" y="318"/>
                      <a:pt x="2623" y="780"/>
                    </a:cubicBezTo>
                    <a:cubicBezTo>
                      <a:pt x="2430" y="636"/>
                      <a:pt x="2185" y="566"/>
                      <a:pt x="1936" y="590"/>
                    </a:cubicBezTo>
                    <a:cubicBezTo>
                      <a:pt x="1578" y="624"/>
                      <a:pt x="1264" y="861"/>
                      <a:pt x="1119" y="1212"/>
                    </a:cubicBezTo>
                    <a:cubicBezTo>
                      <a:pt x="1049" y="1379"/>
                      <a:pt x="1058" y="1564"/>
                      <a:pt x="1074" y="1677"/>
                    </a:cubicBezTo>
                    <a:cubicBezTo>
                      <a:pt x="738" y="1874"/>
                      <a:pt x="525" y="2239"/>
                      <a:pt x="525" y="2634"/>
                    </a:cubicBezTo>
                    <a:cubicBezTo>
                      <a:pt x="525" y="3167"/>
                      <a:pt x="903" y="3589"/>
                      <a:pt x="1444" y="3706"/>
                    </a:cubicBezTo>
                    <a:lnTo>
                      <a:pt x="1444" y="4866"/>
                    </a:lnTo>
                    <a:lnTo>
                      <a:pt x="1032" y="4866"/>
                    </a:lnTo>
                    <a:cubicBezTo>
                      <a:pt x="973" y="4640"/>
                      <a:pt x="769" y="4472"/>
                      <a:pt x="525" y="4472"/>
                    </a:cubicBezTo>
                    <a:cubicBezTo>
                      <a:pt x="235" y="4472"/>
                      <a:pt x="0" y="4707"/>
                      <a:pt x="0" y="4997"/>
                    </a:cubicBezTo>
                    <a:cubicBezTo>
                      <a:pt x="0" y="5286"/>
                      <a:pt x="235" y="5522"/>
                      <a:pt x="525" y="5522"/>
                    </a:cubicBezTo>
                    <a:cubicBezTo>
                      <a:pt x="769" y="5522"/>
                      <a:pt x="973" y="5354"/>
                      <a:pt x="1032" y="5128"/>
                    </a:cubicBezTo>
                    <a:lnTo>
                      <a:pt x="1707" y="5128"/>
                    </a:lnTo>
                    <a:lnTo>
                      <a:pt x="1707" y="3739"/>
                    </a:lnTo>
                    <a:cubicBezTo>
                      <a:pt x="1722" y="3739"/>
                      <a:pt x="1738" y="3741"/>
                      <a:pt x="1754" y="3741"/>
                    </a:cubicBezTo>
                    <a:lnTo>
                      <a:pt x="2363" y="3741"/>
                    </a:lnTo>
                    <a:lnTo>
                      <a:pt x="2363" y="5278"/>
                    </a:lnTo>
                    <a:cubicBezTo>
                      <a:pt x="2137" y="5337"/>
                      <a:pt x="1969" y="5540"/>
                      <a:pt x="1969" y="5785"/>
                    </a:cubicBezTo>
                    <a:cubicBezTo>
                      <a:pt x="1969" y="6073"/>
                      <a:pt x="2204" y="6310"/>
                      <a:pt x="2494" y="6310"/>
                    </a:cubicBezTo>
                    <a:cubicBezTo>
                      <a:pt x="2785" y="6310"/>
                      <a:pt x="3020" y="6073"/>
                      <a:pt x="3020" y="5785"/>
                    </a:cubicBezTo>
                    <a:cubicBezTo>
                      <a:pt x="3020" y="5540"/>
                      <a:pt x="2852" y="5337"/>
                      <a:pt x="2626" y="5278"/>
                    </a:cubicBezTo>
                    <a:lnTo>
                      <a:pt x="2626" y="3741"/>
                    </a:lnTo>
                    <a:lnTo>
                      <a:pt x="3676" y="3741"/>
                    </a:lnTo>
                    <a:lnTo>
                      <a:pt x="3676" y="5278"/>
                    </a:lnTo>
                    <a:cubicBezTo>
                      <a:pt x="3450" y="5337"/>
                      <a:pt x="3282" y="5540"/>
                      <a:pt x="3282" y="5785"/>
                    </a:cubicBezTo>
                    <a:cubicBezTo>
                      <a:pt x="3282" y="6073"/>
                      <a:pt x="3517" y="6310"/>
                      <a:pt x="3807" y="6310"/>
                    </a:cubicBezTo>
                    <a:cubicBezTo>
                      <a:pt x="4097" y="6310"/>
                      <a:pt x="4332" y="6073"/>
                      <a:pt x="4332" y="5785"/>
                    </a:cubicBezTo>
                    <a:cubicBezTo>
                      <a:pt x="4332" y="5540"/>
                      <a:pt x="4164" y="5337"/>
                      <a:pt x="3939" y="5278"/>
                    </a:cubicBezTo>
                    <a:lnTo>
                      <a:pt x="3939" y="3741"/>
                    </a:lnTo>
                    <a:lnTo>
                      <a:pt x="4548" y="3741"/>
                    </a:lnTo>
                    <a:cubicBezTo>
                      <a:pt x="4563" y="3741"/>
                      <a:pt x="4579" y="3739"/>
                      <a:pt x="4595" y="3739"/>
                    </a:cubicBezTo>
                    <a:lnTo>
                      <a:pt x="4595" y="5128"/>
                    </a:lnTo>
                    <a:lnTo>
                      <a:pt x="5270" y="5128"/>
                    </a:lnTo>
                    <a:cubicBezTo>
                      <a:pt x="5329" y="5354"/>
                      <a:pt x="5532" y="5522"/>
                      <a:pt x="5777" y="5522"/>
                    </a:cubicBezTo>
                    <a:cubicBezTo>
                      <a:pt x="6067" y="5522"/>
                      <a:pt x="6302" y="5286"/>
                      <a:pt x="6302" y="4997"/>
                    </a:cubicBezTo>
                    <a:cubicBezTo>
                      <a:pt x="6302" y="4707"/>
                      <a:pt x="6067" y="4472"/>
                      <a:pt x="5776" y="4472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ïṡlíḓê">
              <a:extLst>
                <a:ext uri="{FF2B5EF4-FFF2-40B4-BE49-F238E27FC236}">
                  <a16:creationId xmlns:a16="http://schemas.microsoft.com/office/drawing/2014/main" xmlns="" id="{4BF81E43-5751-4F93-868F-940882CD7D59}"/>
                </a:ext>
              </a:extLst>
            </p:cNvPr>
            <p:cNvGrpSpPr/>
            <p:nvPr/>
          </p:nvGrpSpPr>
          <p:grpSpPr>
            <a:xfrm>
              <a:off x="7764385" y="2397124"/>
              <a:ext cx="2463802" cy="2463802"/>
              <a:chOff x="8550210" y="1114426"/>
              <a:chExt cx="2463802" cy="2463802"/>
            </a:xfrm>
          </p:grpSpPr>
          <p:sp>
            <p:nvSpPr>
              <p:cNvPr id="21" name="îŝliḓè">
                <a:extLst>
                  <a:ext uri="{FF2B5EF4-FFF2-40B4-BE49-F238E27FC236}">
                    <a16:creationId xmlns:a16="http://schemas.microsoft.com/office/drawing/2014/main" xmlns="" id="{41C5B673-6F8F-49CC-ADBE-99FBAD26637A}"/>
                  </a:ext>
                </a:extLst>
              </p:cNvPr>
              <p:cNvSpPr/>
              <p:nvPr/>
            </p:nvSpPr>
            <p:spPr>
              <a:xfrm>
                <a:off x="8550210" y="1114426"/>
                <a:ext cx="2463802" cy="2463802"/>
              </a:xfrm>
              <a:prstGeom prst="ellipse">
                <a:avLst/>
              </a:prstGeom>
              <a:solidFill>
                <a:schemeClr val="bg1">
                  <a:lumMod val="95000"/>
                  <a:alpha val="90000"/>
                </a:schemeClr>
              </a:solidFill>
              <a:ln w="57150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iṣḻîdé">
                <a:extLst>
                  <a:ext uri="{FF2B5EF4-FFF2-40B4-BE49-F238E27FC236}">
                    <a16:creationId xmlns:a16="http://schemas.microsoft.com/office/drawing/2014/main" xmlns="" id="{EC87BC36-F4E5-493B-9060-9A17FA89A6ED}"/>
                  </a:ext>
                </a:extLst>
              </p:cNvPr>
              <p:cNvSpPr/>
              <p:nvPr/>
            </p:nvSpPr>
            <p:spPr>
              <a:xfrm>
                <a:off x="9280404" y="1845587"/>
                <a:ext cx="1003414" cy="1001480"/>
              </a:xfrm>
              <a:custGeom>
                <a:avLst/>
                <a:gdLst>
                  <a:gd name="T0" fmla="*/ 325 w 333"/>
                  <a:gd name="T1" fmla="*/ 136 h 333"/>
                  <a:gd name="T2" fmla="*/ 295 w 333"/>
                  <a:gd name="T3" fmla="*/ 132 h 333"/>
                  <a:gd name="T4" fmla="*/ 282 w 333"/>
                  <a:gd name="T5" fmla="*/ 100 h 333"/>
                  <a:gd name="T6" fmla="*/ 301 w 333"/>
                  <a:gd name="T7" fmla="*/ 77 h 333"/>
                  <a:gd name="T8" fmla="*/ 300 w 333"/>
                  <a:gd name="T9" fmla="*/ 64 h 333"/>
                  <a:gd name="T10" fmla="*/ 269 w 333"/>
                  <a:gd name="T11" fmla="*/ 33 h 333"/>
                  <a:gd name="T12" fmla="*/ 257 w 333"/>
                  <a:gd name="T13" fmla="*/ 33 h 333"/>
                  <a:gd name="T14" fmla="*/ 233 w 333"/>
                  <a:gd name="T15" fmla="*/ 51 h 333"/>
                  <a:gd name="T16" fmla="*/ 201 w 333"/>
                  <a:gd name="T17" fmla="*/ 38 h 333"/>
                  <a:gd name="T18" fmla="*/ 198 w 333"/>
                  <a:gd name="T19" fmla="*/ 8 h 333"/>
                  <a:gd name="T20" fmla="*/ 188 w 333"/>
                  <a:gd name="T21" fmla="*/ 0 h 333"/>
                  <a:gd name="T22" fmla="*/ 145 w 333"/>
                  <a:gd name="T23" fmla="*/ 0 h 333"/>
                  <a:gd name="T24" fmla="*/ 136 w 333"/>
                  <a:gd name="T25" fmla="*/ 8 h 333"/>
                  <a:gd name="T26" fmla="*/ 132 w 333"/>
                  <a:gd name="T27" fmla="*/ 38 h 333"/>
                  <a:gd name="T28" fmla="*/ 100 w 333"/>
                  <a:gd name="T29" fmla="*/ 51 h 333"/>
                  <a:gd name="T30" fmla="*/ 77 w 333"/>
                  <a:gd name="T31" fmla="*/ 33 h 333"/>
                  <a:gd name="T32" fmla="*/ 64 w 333"/>
                  <a:gd name="T33" fmla="*/ 33 h 333"/>
                  <a:gd name="T34" fmla="*/ 33 w 333"/>
                  <a:gd name="T35" fmla="*/ 64 h 333"/>
                  <a:gd name="T36" fmla="*/ 33 w 333"/>
                  <a:gd name="T37" fmla="*/ 77 h 333"/>
                  <a:gd name="T38" fmla="*/ 51 w 333"/>
                  <a:gd name="T39" fmla="*/ 100 h 333"/>
                  <a:gd name="T40" fmla="*/ 38 w 333"/>
                  <a:gd name="T41" fmla="*/ 132 h 333"/>
                  <a:gd name="T42" fmla="*/ 8 w 333"/>
                  <a:gd name="T43" fmla="*/ 136 h 333"/>
                  <a:gd name="T44" fmla="*/ 0 w 333"/>
                  <a:gd name="T45" fmla="*/ 145 h 333"/>
                  <a:gd name="T46" fmla="*/ 0 w 333"/>
                  <a:gd name="T47" fmla="*/ 188 h 333"/>
                  <a:gd name="T48" fmla="*/ 8 w 333"/>
                  <a:gd name="T49" fmla="*/ 198 h 333"/>
                  <a:gd name="T50" fmla="*/ 38 w 333"/>
                  <a:gd name="T51" fmla="*/ 201 h 333"/>
                  <a:gd name="T52" fmla="*/ 51 w 333"/>
                  <a:gd name="T53" fmla="*/ 233 h 333"/>
                  <a:gd name="T54" fmla="*/ 33 w 333"/>
                  <a:gd name="T55" fmla="*/ 257 h 333"/>
                  <a:gd name="T56" fmla="*/ 34 w 333"/>
                  <a:gd name="T57" fmla="*/ 269 h 333"/>
                  <a:gd name="T58" fmla="*/ 64 w 333"/>
                  <a:gd name="T59" fmla="*/ 300 h 333"/>
                  <a:gd name="T60" fmla="*/ 77 w 333"/>
                  <a:gd name="T61" fmla="*/ 301 h 333"/>
                  <a:gd name="T62" fmla="*/ 100 w 333"/>
                  <a:gd name="T63" fmla="*/ 282 h 333"/>
                  <a:gd name="T64" fmla="*/ 132 w 333"/>
                  <a:gd name="T65" fmla="*/ 295 h 333"/>
                  <a:gd name="T66" fmla="*/ 136 w 333"/>
                  <a:gd name="T67" fmla="*/ 325 h 333"/>
                  <a:gd name="T68" fmla="*/ 145 w 333"/>
                  <a:gd name="T69" fmla="*/ 333 h 333"/>
                  <a:gd name="T70" fmla="*/ 188 w 333"/>
                  <a:gd name="T71" fmla="*/ 333 h 333"/>
                  <a:gd name="T72" fmla="*/ 198 w 333"/>
                  <a:gd name="T73" fmla="*/ 325 h 333"/>
                  <a:gd name="T74" fmla="*/ 201 w 333"/>
                  <a:gd name="T75" fmla="*/ 295 h 333"/>
                  <a:gd name="T76" fmla="*/ 233 w 333"/>
                  <a:gd name="T77" fmla="*/ 282 h 333"/>
                  <a:gd name="T78" fmla="*/ 257 w 333"/>
                  <a:gd name="T79" fmla="*/ 301 h 333"/>
                  <a:gd name="T80" fmla="*/ 269 w 333"/>
                  <a:gd name="T81" fmla="*/ 300 h 333"/>
                  <a:gd name="T82" fmla="*/ 300 w 333"/>
                  <a:gd name="T83" fmla="*/ 269 h 333"/>
                  <a:gd name="T84" fmla="*/ 301 w 333"/>
                  <a:gd name="T85" fmla="*/ 257 h 333"/>
                  <a:gd name="T86" fmla="*/ 282 w 333"/>
                  <a:gd name="T87" fmla="*/ 233 h 333"/>
                  <a:gd name="T88" fmla="*/ 295 w 333"/>
                  <a:gd name="T89" fmla="*/ 201 h 333"/>
                  <a:gd name="T90" fmla="*/ 325 w 333"/>
                  <a:gd name="T91" fmla="*/ 198 h 333"/>
                  <a:gd name="T92" fmla="*/ 333 w 333"/>
                  <a:gd name="T93" fmla="*/ 188 h 333"/>
                  <a:gd name="T94" fmla="*/ 333 w 333"/>
                  <a:gd name="T95" fmla="*/ 145 h 333"/>
                  <a:gd name="T96" fmla="*/ 325 w 333"/>
                  <a:gd name="T97" fmla="*/ 136 h 333"/>
                  <a:gd name="T98" fmla="*/ 167 w 333"/>
                  <a:gd name="T99" fmla="*/ 250 h 333"/>
                  <a:gd name="T100" fmla="*/ 83 w 333"/>
                  <a:gd name="T101" fmla="*/ 167 h 333"/>
                  <a:gd name="T102" fmla="*/ 167 w 333"/>
                  <a:gd name="T103" fmla="*/ 83 h 333"/>
                  <a:gd name="T104" fmla="*/ 250 w 333"/>
                  <a:gd name="T105" fmla="*/ 167 h 333"/>
                  <a:gd name="T106" fmla="*/ 167 w 333"/>
                  <a:gd name="T107" fmla="*/ 250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33" h="333">
                    <a:moveTo>
                      <a:pt x="325" y="136"/>
                    </a:moveTo>
                    <a:lnTo>
                      <a:pt x="295" y="132"/>
                    </a:lnTo>
                    <a:cubicBezTo>
                      <a:pt x="292" y="121"/>
                      <a:pt x="288" y="110"/>
                      <a:pt x="282" y="100"/>
                    </a:cubicBezTo>
                    <a:lnTo>
                      <a:pt x="301" y="77"/>
                    </a:lnTo>
                    <a:cubicBezTo>
                      <a:pt x="303" y="73"/>
                      <a:pt x="303" y="67"/>
                      <a:pt x="300" y="64"/>
                    </a:cubicBezTo>
                    <a:lnTo>
                      <a:pt x="269" y="33"/>
                    </a:lnTo>
                    <a:cubicBezTo>
                      <a:pt x="266" y="30"/>
                      <a:pt x="260" y="30"/>
                      <a:pt x="257" y="33"/>
                    </a:cubicBezTo>
                    <a:lnTo>
                      <a:pt x="233" y="51"/>
                    </a:lnTo>
                    <a:cubicBezTo>
                      <a:pt x="223" y="45"/>
                      <a:pt x="213" y="41"/>
                      <a:pt x="201" y="38"/>
                    </a:cubicBezTo>
                    <a:lnTo>
                      <a:pt x="198" y="8"/>
                    </a:lnTo>
                    <a:cubicBezTo>
                      <a:pt x="197" y="4"/>
                      <a:pt x="193" y="0"/>
                      <a:pt x="188" y="0"/>
                    </a:cubicBezTo>
                    <a:lnTo>
                      <a:pt x="145" y="0"/>
                    </a:lnTo>
                    <a:cubicBezTo>
                      <a:pt x="140" y="0"/>
                      <a:pt x="136" y="4"/>
                      <a:pt x="136" y="8"/>
                    </a:cubicBezTo>
                    <a:lnTo>
                      <a:pt x="132" y="38"/>
                    </a:lnTo>
                    <a:cubicBezTo>
                      <a:pt x="121" y="41"/>
                      <a:pt x="110" y="46"/>
                      <a:pt x="100" y="51"/>
                    </a:cubicBezTo>
                    <a:lnTo>
                      <a:pt x="77" y="33"/>
                    </a:lnTo>
                    <a:cubicBezTo>
                      <a:pt x="73" y="30"/>
                      <a:pt x="67" y="30"/>
                      <a:pt x="64" y="33"/>
                    </a:cubicBezTo>
                    <a:lnTo>
                      <a:pt x="33" y="64"/>
                    </a:lnTo>
                    <a:cubicBezTo>
                      <a:pt x="30" y="67"/>
                      <a:pt x="30" y="73"/>
                      <a:pt x="33" y="77"/>
                    </a:cubicBezTo>
                    <a:lnTo>
                      <a:pt x="51" y="100"/>
                    </a:lnTo>
                    <a:cubicBezTo>
                      <a:pt x="45" y="110"/>
                      <a:pt x="41" y="121"/>
                      <a:pt x="38" y="132"/>
                    </a:cubicBezTo>
                    <a:lnTo>
                      <a:pt x="8" y="136"/>
                    </a:lnTo>
                    <a:cubicBezTo>
                      <a:pt x="4" y="136"/>
                      <a:pt x="0" y="140"/>
                      <a:pt x="0" y="145"/>
                    </a:cubicBezTo>
                    <a:lnTo>
                      <a:pt x="0" y="188"/>
                    </a:lnTo>
                    <a:cubicBezTo>
                      <a:pt x="0" y="193"/>
                      <a:pt x="4" y="197"/>
                      <a:pt x="8" y="198"/>
                    </a:cubicBezTo>
                    <a:lnTo>
                      <a:pt x="38" y="201"/>
                    </a:lnTo>
                    <a:cubicBezTo>
                      <a:pt x="41" y="213"/>
                      <a:pt x="46" y="223"/>
                      <a:pt x="51" y="233"/>
                    </a:cubicBezTo>
                    <a:lnTo>
                      <a:pt x="33" y="257"/>
                    </a:lnTo>
                    <a:cubicBezTo>
                      <a:pt x="30" y="260"/>
                      <a:pt x="30" y="266"/>
                      <a:pt x="34" y="269"/>
                    </a:cubicBezTo>
                    <a:lnTo>
                      <a:pt x="64" y="300"/>
                    </a:lnTo>
                    <a:cubicBezTo>
                      <a:pt x="67" y="303"/>
                      <a:pt x="73" y="303"/>
                      <a:pt x="77" y="301"/>
                    </a:cubicBezTo>
                    <a:lnTo>
                      <a:pt x="100" y="282"/>
                    </a:lnTo>
                    <a:cubicBezTo>
                      <a:pt x="110" y="288"/>
                      <a:pt x="121" y="292"/>
                      <a:pt x="132" y="295"/>
                    </a:cubicBezTo>
                    <a:lnTo>
                      <a:pt x="136" y="325"/>
                    </a:lnTo>
                    <a:cubicBezTo>
                      <a:pt x="136" y="330"/>
                      <a:pt x="140" y="333"/>
                      <a:pt x="145" y="333"/>
                    </a:cubicBezTo>
                    <a:lnTo>
                      <a:pt x="188" y="333"/>
                    </a:lnTo>
                    <a:cubicBezTo>
                      <a:pt x="193" y="333"/>
                      <a:pt x="197" y="330"/>
                      <a:pt x="198" y="325"/>
                    </a:cubicBezTo>
                    <a:lnTo>
                      <a:pt x="201" y="295"/>
                    </a:lnTo>
                    <a:cubicBezTo>
                      <a:pt x="213" y="292"/>
                      <a:pt x="223" y="288"/>
                      <a:pt x="233" y="282"/>
                    </a:cubicBezTo>
                    <a:lnTo>
                      <a:pt x="257" y="301"/>
                    </a:lnTo>
                    <a:cubicBezTo>
                      <a:pt x="260" y="303"/>
                      <a:pt x="266" y="303"/>
                      <a:pt x="269" y="300"/>
                    </a:cubicBezTo>
                    <a:lnTo>
                      <a:pt x="300" y="269"/>
                    </a:lnTo>
                    <a:cubicBezTo>
                      <a:pt x="303" y="266"/>
                      <a:pt x="303" y="260"/>
                      <a:pt x="301" y="257"/>
                    </a:cubicBezTo>
                    <a:lnTo>
                      <a:pt x="282" y="233"/>
                    </a:lnTo>
                    <a:cubicBezTo>
                      <a:pt x="288" y="223"/>
                      <a:pt x="292" y="213"/>
                      <a:pt x="295" y="201"/>
                    </a:cubicBezTo>
                    <a:lnTo>
                      <a:pt x="325" y="198"/>
                    </a:lnTo>
                    <a:cubicBezTo>
                      <a:pt x="330" y="197"/>
                      <a:pt x="333" y="193"/>
                      <a:pt x="333" y="188"/>
                    </a:cubicBezTo>
                    <a:lnTo>
                      <a:pt x="333" y="145"/>
                    </a:lnTo>
                    <a:cubicBezTo>
                      <a:pt x="333" y="140"/>
                      <a:pt x="330" y="136"/>
                      <a:pt x="325" y="136"/>
                    </a:cubicBezTo>
                    <a:close/>
                    <a:moveTo>
                      <a:pt x="167" y="250"/>
                    </a:moveTo>
                    <a:cubicBezTo>
                      <a:pt x="121" y="250"/>
                      <a:pt x="83" y="213"/>
                      <a:pt x="83" y="167"/>
                    </a:cubicBezTo>
                    <a:cubicBezTo>
                      <a:pt x="83" y="121"/>
                      <a:pt x="121" y="83"/>
                      <a:pt x="167" y="83"/>
                    </a:cubicBezTo>
                    <a:cubicBezTo>
                      <a:pt x="213" y="83"/>
                      <a:pt x="250" y="121"/>
                      <a:pt x="250" y="167"/>
                    </a:cubicBezTo>
                    <a:cubicBezTo>
                      <a:pt x="250" y="213"/>
                      <a:pt x="213" y="250"/>
                      <a:pt x="167" y="250"/>
                    </a:cubicBezTo>
                    <a:close/>
                  </a:path>
                </a:pathLst>
              </a:custGeom>
              <a:solidFill>
                <a:srgbClr val="C00000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íṩľíḓé">
              <a:extLst>
                <a:ext uri="{FF2B5EF4-FFF2-40B4-BE49-F238E27FC236}">
                  <a16:creationId xmlns:a16="http://schemas.microsoft.com/office/drawing/2014/main" xmlns="" id="{1D2D61B1-B194-4C13-8F85-AA15E2F3E358}"/>
                </a:ext>
              </a:extLst>
            </p:cNvPr>
            <p:cNvGrpSpPr/>
            <p:nvPr/>
          </p:nvGrpSpPr>
          <p:grpSpPr>
            <a:xfrm>
              <a:off x="3840195" y="2397124"/>
              <a:ext cx="2463802" cy="2463802"/>
              <a:chOff x="3635395" y="1114426"/>
              <a:chExt cx="2463802" cy="2463802"/>
            </a:xfrm>
          </p:grpSpPr>
          <p:sp>
            <p:nvSpPr>
              <p:cNvPr id="19" name="isḻïďè">
                <a:extLst>
                  <a:ext uri="{FF2B5EF4-FFF2-40B4-BE49-F238E27FC236}">
                    <a16:creationId xmlns:a16="http://schemas.microsoft.com/office/drawing/2014/main" xmlns="" id="{ED62BFD8-BDD3-4B6E-AD4A-783181DC6FE5}"/>
                  </a:ext>
                </a:extLst>
              </p:cNvPr>
              <p:cNvSpPr/>
              <p:nvPr/>
            </p:nvSpPr>
            <p:spPr>
              <a:xfrm>
                <a:off x="3635395" y="1114426"/>
                <a:ext cx="2463802" cy="2463802"/>
              </a:xfrm>
              <a:prstGeom prst="ellipse">
                <a:avLst/>
              </a:prstGeom>
              <a:solidFill>
                <a:schemeClr val="bg1">
                  <a:lumMod val="95000"/>
                  <a:alpha val="90000"/>
                </a:schemeClr>
              </a:solidFill>
              <a:ln w="57150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išlîḑé">
                <a:extLst>
                  <a:ext uri="{FF2B5EF4-FFF2-40B4-BE49-F238E27FC236}">
                    <a16:creationId xmlns:a16="http://schemas.microsoft.com/office/drawing/2014/main" xmlns="" id="{9B3F40F9-84F7-43E8-B368-E1A2B119C6CE}"/>
                  </a:ext>
                </a:extLst>
              </p:cNvPr>
              <p:cNvSpPr/>
              <p:nvPr/>
            </p:nvSpPr>
            <p:spPr>
              <a:xfrm>
                <a:off x="4366872" y="1844621"/>
                <a:ext cx="1000848" cy="1003412"/>
              </a:xfrm>
              <a:custGeom>
                <a:avLst/>
                <a:gdLst>
                  <a:gd name="connsiteX0" fmla="*/ 283655 w 606580"/>
                  <a:gd name="connsiteY0" fmla="*/ 180789 h 608133"/>
                  <a:gd name="connsiteX1" fmla="*/ 463969 w 606580"/>
                  <a:gd name="connsiteY1" fmla="*/ 329895 h 608133"/>
                  <a:gd name="connsiteX2" fmla="*/ 467288 w 606580"/>
                  <a:gd name="connsiteY2" fmla="*/ 329803 h 608133"/>
                  <a:gd name="connsiteX3" fmla="*/ 606580 w 606580"/>
                  <a:gd name="connsiteY3" fmla="*/ 468968 h 608133"/>
                  <a:gd name="connsiteX4" fmla="*/ 467288 w 606580"/>
                  <a:gd name="connsiteY4" fmla="*/ 608133 h 608133"/>
                  <a:gd name="connsiteX5" fmla="*/ 92278 w 606580"/>
                  <a:gd name="connsiteY5" fmla="*/ 608133 h 608133"/>
                  <a:gd name="connsiteX6" fmla="*/ 0 w 606580"/>
                  <a:gd name="connsiteY6" fmla="*/ 508177 h 608133"/>
                  <a:gd name="connsiteX7" fmla="*/ 100113 w 606580"/>
                  <a:gd name="connsiteY7" fmla="*/ 408221 h 608133"/>
                  <a:gd name="connsiteX8" fmla="*/ 105829 w 606580"/>
                  <a:gd name="connsiteY8" fmla="*/ 408774 h 608133"/>
                  <a:gd name="connsiteX9" fmla="*/ 100113 w 606580"/>
                  <a:gd name="connsiteY9" fmla="*/ 364042 h 608133"/>
                  <a:gd name="connsiteX10" fmla="*/ 283655 w 606580"/>
                  <a:gd name="connsiteY10" fmla="*/ 180789 h 608133"/>
                  <a:gd name="connsiteX11" fmla="*/ 399230 w 606580"/>
                  <a:gd name="connsiteY11" fmla="*/ 97945 h 608133"/>
                  <a:gd name="connsiteX12" fmla="*/ 506377 w 606580"/>
                  <a:gd name="connsiteY12" fmla="*/ 204910 h 608133"/>
                  <a:gd name="connsiteX13" fmla="*/ 476133 w 606580"/>
                  <a:gd name="connsiteY13" fmla="*/ 235195 h 608133"/>
                  <a:gd name="connsiteX14" fmla="*/ 445888 w 606580"/>
                  <a:gd name="connsiteY14" fmla="*/ 204910 h 608133"/>
                  <a:gd name="connsiteX15" fmla="*/ 399230 w 606580"/>
                  <a:gd name="connsiteY15" fmla="*/ 158424 h 608133"/>
                  <a:gd name="connsiteX16" fmla="*/ 368986 w 606580"/>
                  <a:gd name="connsiteY16" fmla="*/ 128230 h 608133"/>
                  <a:gd name="connsiteX17" fmla="*/ 399230 w 606580"/>
                  <a:gd name="connsiteY17" fmla="*/ 97945 h 608133"/>
                  <a:gd name="connsiteX18" fmla="*/ 403459 w 606580"/>
                  <a:gd name="connsiteY18" fmla="*/ 0 h 608133"/>
                  <a:gd name="connsiteX19" fmla="*/ 403552 w 606580"/>
                  <a:gd name="connsiteY19" fmla="*/ 0 h 608133"/>
                  <a:gd name="connsiteX20" fmla="*/ 604533 w 606580"/>
                  <a:gd name="connsiteY20" fmla="*/ 200633 h 608133"/>
                  <a:gd name="connsiteX21" fmla="*/ 574294 w 606580"/>
                  <a:gd name="connsiteY21" fmla="*/ 230820 h 608133"/>
                  <a:gd name="connsiteX22" fmla="*/ 574201 w 606580"/>
                  <a:gd name="connsiteY22" fmla="*/ 230820 h 608133"/>
                  <a:gd name="connsiteX23" fmla="*/ 543962 w 606580"/>
                  <a:gd name="connsiteY23" fmla="*/ 200633 h 608133"/>
                  <a:gd name="connsiteX24" fmla="*/ 403552 w 606580"/>
                  <a:gd name="connsiteY24" fmla="*/ 60466 h 608133"/>
                  <a:gd name="connsiteX25" fmla="*/ 403459 w 606580"/>
                  <a:gd name="connsiteY25" fmla="*/ 60466 h 608133"/>
                  <a:gd name="connsiteX26" fmla="*/ 373220 w 606580"/>
                  <a:gd name="connsiteY26" fmla="*/ 30187 h 608133"/>
                  <a:gd name="connsiteX27" fmla="*/ 403459 w 606580"/>
                  <a:gd name="connsiteY27" fmla="*/ 0 h 608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06580" h="608133">
                    <a:moveTo>
                      <a:pt x="283655" y="180789"/>
                    </a:moveTo>
                    <a:cubicBezTo>
                      <a:pt x="373351" y="180789"/>
                      <a:pt x="447929" y="245034"/>
                      <a:pt x="463969" y="329895"/>
                    </a:cubicBezTo>
                    <a:cubicBezTo>
                      <a:pt x="465075" y="329895"/>
                      <a:pt x="466089" y="329803"/>
                      <a:pt x="467288" y="329803"/>
                    </a:cubicBezTo>
                    <a:cubicBezTo>
                      <a:pt x="544263" y="329803"/>
                      <a:pt x="606580" y="392022"/>
                      <a:pt x="606580" y="468968"/>
                    </a:cubicBezTo>
                    <a:cubicBezTo>
                      <a:pt x="606580" y="545730"/>
                      <a:pt x="544263" y="608133"/>
                      <a:pt x="467288" y="608133"/>
                    </a:cubicBezTo>
                    <a:lnTo>
                      <a:pt x="92278" y="608133"/>
                    </a:lnTo>
                    <a:cubicBezTo>
                      <a:pt x="40101" y="604636"/>
                      <a:pt x="0" y="561101"/>
                      <a:pt x="0" y="508177"/>
                    </a:cubicBezTo>
                    <a:cubicBezTo>
                      <a:pt x="0" y="452953"/>
                      <a:pt x="44802" y="408221"/>
                      <a:pt x="100113" y="408221"/>
                    </a:cubicBezTo>
                    <a:cubicBezTo>
                      <a:pt x="102049" y="408221"/>
                      <a:pt x="103893" y="408589"/>
                      <a:pt x="105829" y="408774"/>
                    </a:cubicBezTo>
                    <a:cubicBezTo>
                      <a:pt x="102234" y="394415"/>
                      <a:pt x="100113" y="379505"/>
                      <a:pt x="100113" y="364042"/>
                    </a:cubicBezTo>
                    <a:cubicBezTo>
                      <a:pt x="100113" y="262797"/>
                      <a:pt x="182251" y="180789"/>
                      <a:pt x="283655" y="180789"/>
                    </a:cubicBezTo>
                    <a:close/>
                    <a:moveTo>
                      <a:pt x="399230" y="97945"/>
                    </a:moveTo>
                    <a:cubicBezTo>
                      <a:pt x="458336" y="97945"/>
                      <a:pt x="506377" y="145997"/>
                      <a:pt x="506377" y="204910"/>
                    </a:cubicBezTo>
                    <a:cubicBezTo>
                      <a:pt x="506377" y="221664"/>
                      <a:pt x="492822" y="235195"/>
                      <a:pt x="476133" y="235195"/>
                    </a:cubicBezTo>
                    <a:cubicBezTo>
                      <a:pt x="459443" y="235195"/>
                      <a:pt x="445888" y="221664"/>
                      <a:pt x="445888" y="204910"/>
                    </a:cubicBezTo>
                    <a:cubicBezTo>
                      <a:pt x="445888" y="179227"/>
                      <a:pt x="424957" y="158424"/>
                      <a:pt x="399230" y="158424"/>
                    </a:cubicBezTo>
                    <a:cubicBezTo>
                      <a:pt x="382541" y="158424"/>
                      <a:pt x="368986" y="144892"/>
                      <a:pt x="368986" y="128230"/>
                    </a:cubicBezTo>
                    <a:cubicBezTo>
                      <a:pt x="368986" y="111477"/>
                      <a:pt x="382541" y="97945"/>
                      <a:pt x="399230" y="97945"/>
                    </a:cubicBezTo>
                    <a:close/>
                    <a:moveTo>
                      <a:pt x="403459" y="0"/>
                    </a:moveTo>
                    <a:lnTo>
                      <a:pt x="403552" y="0"/>
                    </a:lnTo>
                    <a:cubicBezTo>
                      <a:pt x="514276" y="0"/>
                      <a:pt x="604441" y="90009"/>
                      <a:pt x="604533" y="200633"/>
                    </a:cubicBezTo>
                    <a:cubicBezTo>
                      <a:pt x="604533" y="217291"/>
                      <a:pt x="590981" y="230820"/>
                      <a:pt x="574294" y="230820"/>
                    </a:cubicBezTo>
                    <a:lnTo>
                      <a:pt x="574201" y="230820"/>
                    </a:lnTo>
                    <a:cubicBezTo>
                      <a:pt x="557514" y="230820"/>
                      <a:pt x="543962" y="217291"/>
                      <a:pt x="543962" y="200633"/>
                    </a:cubicBezTo>
                    <a:cubicBezTo>
                      <a:pt x="543962" y="123325"/>
                      <a:pt x="480902" y="60466"/>
                      <a:pt x="403552" y="60466"/>
                    </a:cubicBezTo>
                    <a:lnTo>
                      <a:pt x="403459" y="60466"/>
                    </a:lnTo>
                    <a:cubicBezTo>
                      <a:pt x="386772" y="60466"/>
                      <a:pt x="373220" y="46937"/>
                      <a:pt x="373220" y="30187"/>
                    </a:cubicBezTo>
                    <a:cubicBezTo>
                      <a:pt x="373220" y="13529"/>
                      <a:pt x="386772" y="0"/>
                      <a:pt x="403459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i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íṡḻîḑê">
              <a:extLst>
                <a:ext uri="{FF2B5EF4-FFF2-40B4-BE49-F238E27FC236}">
                  <a16:creationId xmlns:a16="http://schemas.microsoft.com/office/drawing/2014/main" xmlns="" id="{FD64DA60-3B46-4262-9ED5-7D096AD08109}"/>
                </a:ext>
              </a:extLst>
            </p:cNvPr>
            <p:cNvGrpSpPr/>
            <p:nvPr/>
          </p:nvGrpSpPr>
          <p:grpSpPr>
            <a:xfrm>
              <a:off x="2020963" y="4949284"/>
              <a:ext cx="2349501" cy="1161094"/>
              <a:chOff x="1898649" y="4982530"/>
              <a:chExt cx="2349501" cy="1161094"/>
            </a:xfrm>
          </p:grpSpPr>
          <p:sp>
            <p:nvSpPr>
              <p:cNvPr id="17" name="íṡlîḍe">
                <a:extLst>
                  <a:ext uri="{FF2B5EF4-FFF2-40B4-BE49-F238E27FC236}">
                    <a16:creationId xmlns:a16="http://schemas.microsoft.com/office/drawing/2014/main" xmlns="" id="{C51D861C-68B9-421A-991E-CE46E4BEF699}"/>
                  </a:ext>
                </a:extLst>
              </p:cNvPr>
              <p:cNvSpPr txBox="1"/>
              <p:nvPr/>
            </p:nvSpPr>
            <p:spPr>
              <a:xfrm flipH="1">
                <a:off x="1898649" y="5429617"/>
                <a:ext cx="2349500" cy="71400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  <a:p>
                <a:pPr algn="ctr"/>
                <a:r>
                  <a:rPr lang="en-US" altLang="zh-CN" sz="1600" dirty="0"/>
                  <a:t>……</a:t>
                </a:r>
              </a:p>
            </p:txBody>
          </p:sp>
          <p:sp>
            <p:nvSpPr>
              <p:cNvPr id="18" name="ïşļíďé">
                <a:extLst>
                  <a:ext uri="{FF2B5EF4-FFF2-40B4-BE49-F238E27FC236}">
                    <a16:creationId xmlns:a16="http://schemas.microsoft.com/office/drawing/2014/main" xmlns="" id="{2B37CE87-BB70-4B47-8B77-4B71F0181D25}"/>
                  </a:ext>
                </a:extLst>
              </p:cNvPr>
              <p:cNvSpPr/>
              <p:nvPr/>
            </p:nvSpPr>
            <p:spPr>
              <a:xfrm flipH="1">
                <a:off x="1898650" y="4982530"/>
                <a:ext cx="2349500" cy="447087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sz="2000" b="1" dirty="0"/>
                  <a:t>此处输入标题</a:t>
                </a:r>
              </a:p>
            </p:txBody>
          </p:sp>
        </p:grpSp>
        <p:sp>
          <p:nvSpPr>
            <p:cNvPr id="9" name="iṡļïďè">
              <a:extLst>
                <a:ext uri="{FF2B5EF4-FFF2-40B4-BE49-F238E27FC236}">
                  <a16:creationId xmlns:a16="http://schemas.microsoft.com/office/drawing/2014/main" xmlns="" id="{7CE02AF1-5B06-462A-9B6B-895EC529725A}"/>
                </a:ext>
              </a:extLst>
            </p:cNvPr>
            <p:cNvSpPr txBox="1"/>
            <p:nvPr/>
          </p:nvSpPr>
          <p:spPr>
            <a:xfrm flipH="1">
              <a:off x="5859441" y="5396371"/>
              <a:ext cx="2349500" cy="71400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sz="1600" dirty="0"/>
                <a:t>通过复制您的文本后，在此框中选择粘贴。</a:t>
              </a:r>
              <a:endParaRPr lang="en-US" altLang="zh-CN" sz="1600" dirty="0"/>
            </a:p>
            <a:p>
              <a:pPr algn="ctr"/>
              <a:r>
                <a:rPr lang="en-US" altLang="zh-CN" sz="1600" dirty="0"/>
                <a:t>……</a:t>
              </a:r>
            </a:p>
          </p:txBody>
        </p:sp>
        <p:sp>
          <p:nvSpPr>
            <p:cNvPr id="10" name="iṣļîḍè">
              <a:extLst>
                <a:ext uri="{FF2B5EF4-FFF2-40B4-BE49-F238E27FC236}">
                  <a16:creationId xmlns:a16="http://schemas.microsoft.com/office/drawing/2014/main" xmlns="" id="{A216FC70-7E5F-49D0-9265-783248193704}"/>
                </a:ext>
              </a:extLst>
            </p:cNvPr>
            <p:cNvSpPr/>
            <p:nvPr/>
          </p:nvSpPr>
          <p:spPr>
            <a:xfrm flipH="1">
              <a:off x="5859441" y="4949284"/>
              <a:ext cx="2349500" cy="447087"/>
            </a:xfrm>
            <a:prstGeom prst="rect">
              <a:avLst/>
            </a:prstGeom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sz="2000" b="1" dirty="0"/>
                <a:t>此处输入标题</a:t>
              </a:r>
            </a:p>
          </p:txBody>
        </p:sp>
        <p:grpSp>
          <p:nvGrpSpPr>
            <p:cNvPr id="11" name="iṥlîďè">
              <a:extLst>
                <a:ext uri="{FF2B5EF4-FFF2-40B4-BE49-F238E27FC236}">
                  <a16:creationId xmlns:a16="http://schemas.microsoft.com/office/drawing/2014/main" xmlns="" id="{81A662BD-8510-4355-B098-63BB9D900C13}"/>
                </a:ext>
              </a:extLst>
            </p:cNvPr>
            <p:cNvGrpSpPr/>
            <p:nvPr/>
          </p:nvGrpSpPr>
          <p:grpSpPr>
            <a:xfrm>
              <a:off x="3897345" y="1144066"/>
              <a:ext cx="2349501" cy="1161094"/>
              <a:chOff x="1898649" y="4982530"/>
              <a:chExt cx="2349501" cy="1161094"/>
            </a:xfrm>
          </p:grpSpPr>
          <p:sp>
            <p:nvSpPr>
              <p:cNvPr id="15" name="ïşlîḓe">
                <a:extLst>
                  <a:ext uri="{FF2B5EF4-FFF2-40B4-BE49-F238E27FC236}">
                    <a16:creationId xmlns:a16="http://schemas.microsoft.com/office/drawing/2014/main" xmlns="" id="{43EA03AC-F183-4C3B-B305-577D2CAA7A01}"/>
                  </a:ext>
                </a:extLst>
              </p:cNvPr>
              <p:cNvSpPr txBox="1"/>
              <p:nvPr/>
            </p:nvSpPr>
            <p:spPr>
              <a:xfrm flipH="1">
                <a:off x="1898649" y="5429617"/>
                <a:ext cx="2349500" cy="71400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  <a:p>
                <a:pPr algn="ctr"/>
                <a:r>
                  <a:rPr lang="en-US" altLang="zh-CN" sz="1600" dirty="0"/>
                  <a:t>……</a:t>
                </a:r>
              </a:p>
            </p:txBody>
          </p:sp>
          <p:sp>
            <p:nvSpPr>
              <p:cNvPr id="16" name="íş1îďè">
                <a:extLst>
                  <a:ext uri="{FF2B5EF4-FFF2-40B4-BE49-F238E27FC236}">
                    <a16:creationId xmlns:a16="http://schemas.microsoft.com/office/drawing/2014/main" xmlns="" id="{98B5A685-2B47-4EA7-BDF9-5A5AF7506C8D}"/>
                  </a:ext>
                </a:extLst>
              </p:cNvPr>
              <p:cNvSpPr/>
              <p:nvPr/>
            </p:nvSpPr>
            <p:spPr>
              <a:xfrm flipH="1">
                <a:off x="1898650" y="4982530"/>
                <a:ext cx="2349500" cy="447087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sz="2000" b="1" dirty="0"/>
                  <a:t>此处输入标题</a:t>
                </a:r>
              </a:p>
            </p:txBody>
          </p:sp>
        </p:grpSp>
        <p:grpSp>
          <p:nvGrpSpPr>
            <p:cNvPr id="12" name="iŝlíḍe">
              <a:extLst>
                <a:ext uri="{FF2B5EF4-FFF2-40B4-BE49-F238E27FC236}">
                  <a16:creationId xmlns:a16="http://schemas.microsoft.com/office/drawing/2014/main" xmlns="" id="{39B5D587-3D53-46DD-B95A-7C17B2E627D4}"/>
                </a:ext>
              </a:extLst>
            </p:cNvPr>
            <p:cNvGrpSpPr/>
            <p:nvPr/>
          </p:nvGrpSpPr>
          <p:grpSpPr>
            <a:xfrm>
              <a:off x="7821535" y="1144066"/>
              <a:ext cx="2349501" cy="1161094"/>
              <a:chOff x="1898649" y="4982530"/>
              <a:chExt cx="2349501" cy="1161094"/>
            </a:xfrm>
          </p:grpSpPr>
          <p:sp>
            <p:nvSpPr>
              <p:cNvPr id="13" name="ïṡlîḓe">
                <a:extLst>
                  <a:ext uri="{FF2B5EF4-FFF2-40B4-BE49-F238E27FC236}">
                    <a16:creationId xmlns:a16="http://schemas.microsoft.com/office/drawing/2014/main" xmlns="" id="{54FF4BB2-A572-4C3B-838C-ED1FE0FA597E}"/>
                  </a:ext>
                </a:extLst>
              </p:cNvPr>
              <p:cNvSpPr txBox="1"/>
              <p:nvPr/>
            </p:nvSpPr>
            <p:spPr>
              <a:xfrm flipH="1">
                <a:off x="1898649" y="5429617"/>
                <a:ext cx="2349500" cy="71400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  <a:p>
                <a:pPr algn="ctr"/>
                <a:r>
                  <a:rPr lang="en-US" altLang="zh-CN" sz="1600" dirty="0"/>
                  <a:t>……</a:t>
                </a:r>
              </a:p>
            </p:txBody>
          </p:sp>
          <p:sp>
            <p:nvSpPr>
              <p:cNvPr id="14" name="ïŝlíḓé">
                <a:extLst>
                  <a:ext uri="{FF2B5EF4-FFF2-40B4-BE49-F238E27FC236}">
                    <a16:creationId xmlns:a16="http://schemas.microsoft.com/office/drawing/2014/main" xmlns="" id="{485F6E38-B2BA-41AE-9CAF-6CAE6D7C5FD7}"/>
                  </a:ext>
                </a:extLst>
              </p:cNvPr>
              <p:cNvSpPr/>
              <p:nvPr/>
            </p:nvSpPr>
            <p:spPr>
              <a:xfrm flipH="1">
                <a:off x="1898650" y="4982530"/>
                <a:ext cx="2349500" cy="447087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sz="2000" b="1" dirty="0"/>
                  <a:t>此处输入标题</a:t>
                </a:r>
              </a:p>
            </p:txBody>
          </p:sp>
        </p:grp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DBC649F7-F8F5-490C-923A-EB821FED7F40}"/>
              </a:ext>
            </a:extLst>
          </p:cNvPr>
          <p:cNvGrpSpPr/>
          <p:nvPr/>
        </p:nvGrpSpPr>
        <p:grpSpPr>
          <a:xfrm>
            <a:off x="994639" y="440902"/>
            <a:ext cx="3401393" cy="984596"/>
            <a:chOff x="3128002" y="2491541"/>
            <a:chExt cx="3401393" cy="984596"/>
          </a:xfrm>
        </p:grpSpPr>
        <p:sp>
          <p:nvSpPr>
            <p:cNvPr id="28" name="圆: 空心 27">
              <a:extLst>
                <a:ext uri="{FF2B5EF4-FFF2-40B4-BE49-F238E27FC236}">
                  <a16:creationId xmlns:a16="http://schemas.microsoft.com/office/drawing/2014/main" xmlns="" id="{FEC4FA23-F2E2-485D-9551-DF863B695675}"/>
                </a:ext>
              </a:extLst>
            </p:cNvPr>
            <p:cNvSpPr/>
            <p:nvPr/>
          </p:nvSpPr>
          <p:spPr>
            <a:xfrm>
              <a:off x="3270474" y="2491541"/>
              <a:ext cx="984596" cy="984596"/>
            </a:xfrm>
            <a:prstGeom prst="donut">
              <a:avLst>
                <a:gd name="adj" fmla="val 14540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xmlns="" id="{1A77AD42-6339-42BA-8016-311E49121142}"/>
                </a:ext>
              </a:extLst>
            </p:cNvPr>
            <p:cNvSpPr/>
            <p:nvPr/>
          </p:nvSpPr>
          <p:spPr>
            <a:xfrm rot="5400000">
              <a:off x="3096698" y="2788188"/>
              <a:ext cx="453910" cy="391302"/>
            </a:xfrm>
            <a:prstGeom prst="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0" name="îṥḻîḓè">
              <a:extLst>
                <a:ext uri="{FF2B5EF4-FFF2-40B4-BE49-F238E27FC236}">
                  <a16:creationId xmlns:a16="http://schemas.microsoft.com/office/drawing/2014/main" xmlns="" id="{C4E52CFA-60CA-48CA-908C-0031B888023D}"/>
                </a:ext>
              </a:extLst>
            </p:cNvPr>
            <p:cNvSpPr txBox="1"/>
            <p:nvPr/>
          </p:nvSpPr>
          <p:spPr bwMode="auto">
            <a:xfrm>
              <a:off x="3762772" y="2735127"/>
              <a:ext cx="2766623" cy="5231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chemeClr val="accent3"/>
                  </a:solidFill>
                </a:rPr>
                <a:t>此处输入标题</a:t>
              </a:r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480" y="50299"/>
            <a:ext cx="1497312" cy="149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766454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501AE836-AEED-404C-B970-DF2F958F1C62}"/>
              </a:ext>
            </a:extLst>
          </p:cNvPr>
          <p:cNvGrpSpPr/>
          <p:nvPr/>
        </p:nvGrpSpPr>
        <p:grpSpPr>
          <a:xfrm>
            <a:off x="1427528" y="165402"/>
            <a:ext cx="11384548" cy="7050391"/>
            <a:chOff x="1427528" y="165402"/>
            <a:chExt cx="11384548" cy="7050391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xmlns="" id="{FCD514AA-9E05-4B4C-AE40-33D81846A911}"/>
                </a:ext>
              </a:extLst>
            </p:cNvPr>
            <p:cNvGrpSpPr/>
            <p:nvPr/>
          </p:nvGrpSpPr>
          <p:grpSpPr>
            <a:xfrm>
              <a:off x="6453216" y="1622867"/>
              <a:ext cx="868011" cy="759417"/>
              <a:chOff x="5691298" y="1390650"/>
              <a:chExt cx="950802" cy="831850"/>
            </a:xfrm>
          </p:grpSpPr>
          <p:sp>
            <p:nvSpPr>
              <p:cNvPr id="7" name="圆: 空心 6">
                <a:extLst>
                  <a:ext uri="{FF2B5EF4-FFF2-40B4-BE49-F238E27FC236}">
                    <a16:creationId xmlns:a16="http://schemas.microsoft.com/office/drawing/2014/main" xmlns="" id="{916F09B3-CEE4-4076-AC87-C9A6B9F6CFA1}"/>
                  </a:ext>
                </a:extLst>
              </p:cNvPr>
              <p:cNvSpPr/>
              <p:nvPr/>
            </p:nvSpPr>
            <p:spPr>
              <a:xfrm>
                <a:off x="5810250" y="1390650"/>
                <a:ext cx="831850" cy="831850"/>
              </a:xfrm>
              <a:prstGeom prst="donut">
                <a:avLst>
                  <a:gd name="adj" fmla="val 6676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" name="等腰三角形 7">
                <a:extLst>
                  <a:ext uri="{FF2B5EF4-FFF2-40B4-BE49-F238E27FC236}">
                    <a16:creationId xmlns:a16="http://schemas.microsoft.com/office/drawing/2014/main" xmlns="" id="{D6939AE8-51A9-4034-81A0-495644806E7D}"/>
                  </a:ext>
                </a:extLst>
              </p:cNvPr>
              <p:cNvSpPr/>
              <p:nvPr/>
            </p:nvSpPr>
            <p:spPr>
              <a:xfrm rot="5400000">
                <a:off x="5754794" y="1598506"/>
                <a:ext cx="527875" cy="455064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" name="等腰三角形 8">
                <a:extLst>
                  <a:ext uri="{FF2B5EF4-FFF2-40B4-BE49-F238E27FC236}">
                    <a16:creationId xmlns:a16="http://schemas.microsoft.com/office/drawing/2014/main" xmlns="" id="{21DD2F68-2844-47A4-B1D0-9DDB915392AC}"/>
                  </a:ext>
                </a:extLst>
              </p:cNvPr>
              <p:cNvSpPr/>
              <p:nvPr/>
            </p:nvSpPr>
            <p:spPr>
              <a:xfrm rot="5400000">
                <a:off x="5661462" y="1626450"/>
                <a:ext cx="432624" cy="372951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xmlns="" id="{27E2C954-757D-46D6-8300-68952FDE83F6}"/>
                </a:ext>
              </a:extLst>
            </p:cNvPr>
            <p:cNvGrpSpPr/>
            <p:nvPr/>
          </p:nvGrpSpPr>
          <p:grpSpPr>
            <a:xfrm>
              <a:off x="8501744" y="165402"/>
              <a:ext cx="4310332" cy="3771080"/>
              <a:chOff x="5691298" y="1390650"/>
              <a:chExt cx="950802" cy="831850"/>
            </a:xfrm>
          </p:grpSpPr>
          <p:sp>
            <p:nvSpPr>
              <p:cNvPr id="12" name="圆: 空心 11">
                <a:extLst>
                  <a:ext uri="{FF2B5EF4-FFF2-40B4-BE49-F238E27FC236}">
                    <a16:creationId xmlns:a16="http://schemas.microsoft.com/office/drawing/2014/main" xmlns="" id="{7DB9B4A9-92B8-458A-88AA-076BA2289932}"/>
                  </a:ext>
                </a:extLst>
              </p:cNvPr>
              <p:cNvSpPr/>
              <p:nvPr/>
            </p:nvSpPr>
            <p:spPr>
              <a:xfrm>
                <a:off x="5810250" y="1390650"/>
                <a:ext cx="831850" cy="831850"/>
              </a:xfrm>
              <a:prstGeom prst="donut">
                <a:avLst>
                  <a:gd name="adj" fmla="val 6676"/>
                </a:avLst>
              </a:prstGeom>
              <a:solidFill>
                <a:srgbClr val="5F5F5F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" name="等腰三角形 12">
                <a:extLst>
                  <a:ext uri="{FF2B5EF4-FFF2-40B4-BE49-F238E27FC236}">
                    <a16:creationId xmlns:a16="http://schemas.microsoft.com/office/drawing/2014/main" xmlns="" id="{4E50B9C0-BD88-4207-91F5-80890F5BB2D6}"/>
                  </a:ext>
                </a:extLst>
              </p:cNvPr>
              <p:cNvSpPr/>
              <p:nvPr/>
            </p:nvSpPr>
            <p:spPr>
              <a:xfrm rot="5400000">
                <a:off x="5754794" y="1598506"/>
                <a:ext cx="527875" cy="455064"/>
              </a:xfrm>
              <a:prstGeom prst="triangle">
                <a:avLst/>
              </a:prstGeom>
              <a:solidFill>
                <a:srgbClr val="5F5F5F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4" name="等腰三角形 13">
                <a:extLst>
                  <a:ext uri="{FF2B5EF4-FFF2-40B4-BE49-F238E27FC236}">
                    <a16:creationId xmlns:a16="http://schemas.microsoft.com/office/drawing/2014/main" xmlns="" id="{2D915E34-7ED6-41AC-A263-18D25DC60602}"/>
                  </a:ext>
                </a:extLst>
              </p:cNvPr>
              <p:cNvSpPr/>
              <p:nvPr/>
            </p:nvSpPr>
            <p:spPr>
              <a:xfrm rot="5400000">
                <a:off x="5661462" y="1626450"/>
                <a:ext cx="432624" cy="372951"/>
              </a:xfrm>
              <a:prstGeom prst="triangle">
                <a:avLst/>
              </a:prstGeom>
              <a:solidFill>
                <a:schemeClr val="accent2">
                  <a:alpha val="3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xmlns="" id="{9121950C-20E8-4E4C-89DD-2B72F7AF8497}"/>
                </a:ext>
              </a:extLst>
            </p:cNvPr>
            <p:cNvSpPr/>
            <p:nvPr/>
          </p:nvSpPr>
          <p:spPr>
            <a:xfrm>
              <a:off x="7547675" y="1628613"/>
              <a:ext cx="4644325" cy="759417"/>
            </a:xfrm>
            <a:prstGeom prst="rect">
              <a:avLst/>
            </a:prstGeom>
            <a:solidFill>
              <a:schemeClr val="accent2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xmlns="" id="{C3695C3D-43C1-432A-B6B1-D185D1069680}"/>
                </a:ext>
              </a:extLst>
            </p:cNvPr>
            <p:cNvSpPr txBox="1"/>
            <p:nvPr/>
          </p:nvSpPr>
          <p:spPr>
            <a:xfrm>
              <a:off x="7485087" y="1494744"/>
              <a:ext cx="103230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6000" b="1" dirty="0">
                  <a:solidFill>
                    <a:schemeClr val="accent4"/>
                  </a:solidFill>
                  <a:cs typeface="+mn-ea"/>
                  <a:sym typeface="+mn-lt"/>
                </a:rPr>
                <a:t>03</a:t>
              </a:r>
              <a:endParaRPr lang="zh-CN" altLang="en-US" sz="6000" b="1" dirty="0">
                <a:solidFill>
                  <a:schemeClr val="accent4"/>
                </a:solidFill>
                <a:cs typeface="+mn-ea"/>
                <a:sym typeface="+mn-lt"/>
              </a:endParaRP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xmlns="" id="{BF9E0961-9E4C-4811-95A3-311B2D122385}"/>
                </a:ext>
              </a:extLst>
            </p:cNvPr>
            <p:cNvGrpSpPr/>
            <p:nvPr/>
          </p:nvGrpSpPr>
          <p:grpSpPr>
            <a:xfrm rot="19655455">
              <a:off x="1427528" y="5027343"/>
              <a:ext cx="2501391" cy="2188450"/>
              <a:chOff x="5691298" y="1390650"/>
              <a:chExt cx="950802" cy="831850"/>
            </a:xfrm>
            <a:solidFill>
              <a:schemeClr val="accent2">
                <a:alpha val="50196"/>
              </a:schemeClr>
            </a:solidFill>
          </p:grpSpPr>
          <p:sp>
            <p:nvSpPr>
              <p:cNvPr id="20" name="圆: 空心 19">
                <a:extLst>
                  <a:ext uri="{FF2B5EF4-FFF2-40B4-BE49-F238E27FC236}">
                    <a16:creationId xmlns:a16="http://schemas.microsoft.com/office/drawing/2014/main" xmlns="" id="{7CDB71A6-3B42-43B9-8BC3-B0ED604C4016}"/>
                  </a:ext>
                </a:extLst>
              </p:cNvPr>
              <p:cNvSpPr/>
              <p:nvPr/>
            </p:nvSpPr>
            <p:spPr>
              <a:xfrm>
                <a:off x="5810250" y="1390650"/>
                <a:ext cx="831850" cy="831850"/>
              </a:xfrm>
              <a:prstGeom prst="donut">
                <a:avLst>
                  <a:gd name="adj" fmla="val 667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" name="等腰三角形 20">
                <a:extLst>
                  <a:ext uri="{FF2B5EF4-FFF2-40B4-BE49-F238E27FC236}">
                    <a16:creationId xmlns:a16="http://schemas.microsoft.com/office/drawing/2014/main" xmlns="" id="{D3B0481D-3B5D-44A5-B6B4-BA578CA95094}"/>
                  </a:ext>
                </a:extLst>
              </p:cNvPr>
              <p:cNvSpPr/>
              <p:nvPr/>
            </p:nvSpPr>
            <p:spPr>
              <a:xfrm rot="5400000">
                <a:off x="5754794" y="1598506"/>
                <a:ext cx="527875" cy="45506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xmlns="" id="{9996D711-158A-44C0-B7C0-D91A3C6D5DAB}"/>
                  </a:ext>
                </a:extLst>
              </p:cNvPr>
              <p:cNvSpPr/>
              <p:nvPr/>
            </p:nvSpPr>
            <p:spPr>
              <a:xfrm rot="5400000">
                <a:off x="5661462" y="1626450"/>
                <a:ext cx="432624" cy="3729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636855BB-496B-41F9-9B2B-FDB2CC54ABCF}"/>
                </a:ext>
              </a:extLst>
            </p:cNvPr>
            <p:cNvGrpSpPr/>
            <p:nvPr/>
          </p:nvGrpSpPr>
          <p:grpSpPr>
            <a:xfrm rot="13162061">
              <a:off x="3311410" y="5610714"/>
              <a:ext cx="1318561" cy="1153600"/>
              <a:chOff x="5691298" y="1390650"/>
              <a:chExt cx="950802" cy="831850"/>
            </a:xfrm>
            <a:solidFill>
              <a:srgbClr val="000000">
                <a:alpha val="50196"/>
              </a:srgbClr>
            </a:solidFill>
          </p:grpSpPr>
          <p:sp>
            <p:nvSpPr>
              <p:cNvPr id="24" name="圆: 空心 23">
                <a:extLst>
                  <a:ext uri="{FF2B5EF4-FFF2-40B4-BE49-F238E27FC236}">
                    <a16:creationId xmlns:a16="http://schemas.microsoft.com/office/drawing/2014/main" xmlns="" id="{B12C6EEB-C12C-400F-8FE7-7C631314DF0E}"/>
                  </a:ext>
                </a:extLst>
              </p:cNvPr>
              <p:cNvSpPr/>
              <p:nvPr/>
            </p:nvSpPr>
            <p:spPr>
              <a:xfrm>
                <a:off x="5810250" y="1390650"/>
                <a:ext cx="831850" cy="831850"/>
              </a:xfrm>
              <a:prstGeom prst="donut">
                <a:avLst>
                  <a:gd name="adj" fmla="val 667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xmlns="" id="{2DBDB0BD-5506-4A03-B9D1-AFA7AC60EFD4}"/>
                  </a:ext>
                </a:extLst>
              </p:cNvPr>
              <p:cNvSpPr/>
              <p:nvPr/>
            </p:nvSpPr>
            <p:spPr>
              <a:xfrm rot="5400000">
                <a:off x="5754794" y="1598506"/>
                <a:ext cx="527875" cy="45506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" name="等腰三角形 25">
                <a:extLst>
                  <a:ext uri="{FF2B5EF4-FFF2-40B4-BE49-F238E27FC236}">
                    <a16:creationId xmlns:a16="http://schemas.microsoft.com/office/drawing/2014/main" xmlns="" id="{F91E40C6-D359-4076-B1BD-3AF088882EB3}"/>
                  </a:ext>
                </a:extLst>
              </p:cNvPr>
              <p:cNvSpPr/>
              <p:nvPr/>
            </p:nvSpPr>
            <p:spPr>
              <a:xfrm rot="5400000">
                <a:off x="5661462" y="1626450"/>
                <a:ext cx="432624" cy="3729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7" name="îṥḻîḓè">
              <a:extLst>
                <a:ext uri="{FF2B5EF4-FFF2-40B4-BE49-F238E27FC236}">
                  <a16:creationId xmlns:a16="http://schemas.microsoft.com/office/drawing/2014/main" xmlns="" id="{B7B32303-DA03-4147-8397-CD7F75427EC8}"/>
                </a:ext>
              </a:extLst>
            </p:cNvPr>
            <p:cNvSpPr txBox="1"/>
            <p:nvPr/>
          </p:nvSpPr>
          <p:spPr bwMode="auto">
            <a:xfrm>
              <a:off x="5804827" y="2398733"/>
              <a:ext cx="2766623" cy="58477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4800" b="1" dirty="0">
                  <a:solidFill>
                    <a:schemeClr val="accent2"/>
                  </a:solidFill>
                </a:rPr>
                <a:t>发展前景</a:t>
              </a:r>
            </a:p>
          </p:txBody>
        </p:sp>
      </p:grpSp>
      <p:sp>
        <p:nvSpPr>
          <p:cNvPr id="29" name="íšļíḋé">
            <a:extLst>
              <a:ext uri="{FF2B5EF4-FFF2-40B4-BE49-F238E27FC236}">
                <a16:creationId xmlns:a16="http://schemas.microsoft.com/office/drawing/2014/main" xmlns="" id="{793CDBDA-CB8C-4F98-9E2B-A78E79C411EA}"/>
              </a:ext>
            </a:extLst>
          </p:cNvPr>
          <p:cNvSpPr txBox="1"/>
          <p:nvPr/>
        </p:nvSpPr>
        <p:spPr>
          <a:xfrm>
            <a:off x="5950070" y="3927247"/>
            <a:ext cx="5793532" cy="98859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buSzPct val="25000"/>
            </a:pPr>
            <a:r>
              <a:rPr lang="zh-CN" altLang="en-US" sz="2000" dirty="0"/>
              <a:t>通过复制您的文本后，在此框中选择粘贴。通过复制您的文本后，在此框中选择粘贴。通过复制您的文本后，在此框中选择粘贴。</a:t>
            </a:r>
            <a:endParaRPr lang="en-US" altLang="zh-CN" sz="2000" dirty="0"/>
          </a:p>
          <a:p>
            <a:pPr algn="r">
              <a:buSzPct val="25000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56645537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3479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xmlns="" id="{CF6C639F-22A4-4229-89ED-1EAED690D3DC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37111" y="1838957"/>
            <a:ext cx="10851778" cy="4170686"/>
            <a:chOff x="673100" y="1496057"/>
            <a:chExt cx="10851778" cy="4170686"/>
          </a:xfrm>
        </p:grpSpPr>
        <p:sp>
          <p:nvSpPr>
            <p:cNvPr id="4" name="îsľîḓè">
              <a:extLst>
                <a:ext uri="{FF2B5EF4-FFF2-40B4-BE49-F238E27FC236}">
                  <a16:creationId xmlns:a16="http://schemas.microsoft.com/office/drawing/2014/main" xmlns="" id="{C4DEE7B5-B7D3-4B78-9276-2925B217FCF7}"/>
                </a:ext>
              </a:extLst>
            </p:cNvPr>
            <p:cNvSpPr/>
            <p:nvPr/>
          </p:nvSpPr>
          <p:spPr bwMode="auto">
            <a:xfrm>
              <a:off x="4163215" y="1627796"/>
              <a:ext cx="3865570" cy="390720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0" y="0"/>
                  </a:lnTo>
                  <a:cubicBezTo>
                    <a:pt x="3599" y="0"/>
                    <a:pt x="7199" y="0"/>
                    <a:pt x="10800" y="0"/>
                  </a:cubicBezTo>
                </a:path>
              </a:pathLst>
            </a:cu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" cap="rnd" cmpd="sng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 wrap="square" lIns="91440" tIns="45720" rIns="91440" bIns="4572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2400" b="1" dirty="0"/>
                <a:t>此处输入标题</a:t>
              </a:r>
              <a:endParaRPr lang="en-US" altLang="zh-CN" sz="2400" b="1" dirty="0"/>
            </a:p>
          </p:txBody>
        </p:sp>
        <p:grpSp>
          <p:nvGrpSpPr>
            <p:cNvPr id="5" name="ïŝľîde">
              <a:extLst>
                <a:ext uri="{FF2B5EF4-FFF2-40B4-BE49-F238E27FC236}">
                  <a16:creationId xmlns:a16="http://schemas.microsoft.com/office/drawing/2014/main" xmlns="" id="{DD39268D-D6BE-421F-AC41-86E2221AB814}"/>
                </a:ext>
              </a:extLst>
            </p:cNvPr>
            <p:cNvGrpSpPr/>
            <p:nvPr/>
          </p:nvGrpSpPr>
          <p:grpSpPr>
            <a:xfrm>
              <a:off x="7653125" y="1873914"/>
              <a:ext cx="3871753" cy="1346196"/>
              <a:chOff x="7653125" y="1541855"/>
              <a:chExt cx="3871753" cy="1346196"/>
            </a:xfrm>
          </p:grpSpPr>
          <p:grpSp>
            <p:nvGrpSpPr>
              <p:cNvPr id="28" name="ïṣḷîḋê">
                <a:extLst>
                  <a:ext uri="{FF2B5EF4-FFF2-40B4-BE49-F238E27FC236}">
                    <a16:creationId xmlns:a16="http://schemas.microsoft.com/office/drawing/2014/main" xmlns="" id="{945F3C59-4C88-45D0-834E-63DD2BF94C39}"/>
                  </a:ext>
                </a:extLst>
              </p:cNvPr>
              <p:cNvGrpSpPr/>
              <p:nvPr/>
            </p:nvGrpSpPr>
            <p:grpSpPr>
              <a:xfrm>
                <a:off x="7653125" y="1830688"/>
                <a:ext cx="779671" cy="779669"/>
                <a:chOff x="7653125" y="1830688"/>
                <a:chExt cx="779671" cy="779669"/>
              </a:xfrm>
            </p:grpSpPr>
            <p:sp>
              <p:nvSpPr>
                <p:cNvPr id="31" name="ïŝḻíďè">
                  <a:extLst>
                    <a:ext uri="{FF2B5EF4-FFF2-40B4-BE49-F238E27FC236}">
                      <a16:creationId xmlns:a16="http://schemas.microsoft.com/office/drawing/2014/main" xmlns="" id="{9F844233-C122-4912-B453-A2ED236B2275}"/>
                    </a:ext>
                  </a:extLst>
                </p:cNvPr>
                <p:cNvSpPr/>
                <p:nvPr/>
              </p:nvSpPr>
              <p:spPr bwMode="auto">
                <a:xfrm flipH="1">
                  <a:off x="7653125" y="1830688"/>
                  <a:ext cx="779671" cy="779669"/>
                </a:xfrm>
                <a:custGeom>
                  <a:avLst/>
                  <a:gdLst>
                    <a:gd name="T0" fmla="+- 0 10800 961"/>
                    <a:gd name="T1" fmla="*/ T0 w 19679"/>
                    <a:gd name="T2" fmla="+- 0 10800 961"/>
                    <a:gd name="T3" fmla="*/ 10800 h 19679"/>
                    <a:gd name="T4" fmla="+- 0 10800 961"/>
                    <a:gd name="T5" fmla="*/ T4 w 19679"/>
                    <a:gd name="T6" fmla="+- 0 10800 961"/>
                    <a:gd name="T7" fmla="*/ 10800 h 19679"/>
                    <a:gd name="T8" fmla="+- 0 10800 961"/>
                    <a:gd name="T9" fmla="*/ T8 w 19679"/>
                    <a:gd name="T10" fmla="+- 0 10800 961"/>
                    <a:gd name="T11" fmla="*/ 10800 h 19679"/>
                    <a:gd name="T12" fmla="+- 0 10800 961"/>
                    <a:gd name="T13" fmla="*/ T12 w 19679"/>
                    <a:gd name="T14" fmla="+- 0 10800 961"/>
                    <a:gd name="T15" fmla="*/ 10800 h 19679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19679" h="19679">
                      <a:moveTo>
                        <a:pt x="16796" y="2881"/>
                      </a:moveTo>
                      <a:cubicBezTo>
                        <a:pt x="20638" y="6724"/>
                        <a:pt x="20638" y="12953"/>
                        <a:pt x="16796" y="16796"/>
                      </a:cubicBezTo>
                      <a:cubicBezTo>
                        <a:pt x="12953" y="20638"/>
                        <a:pt x="6724" y="20638"/>
                        <a:pt x="2881" y="16796"/>
                      </a:cubicBezTo>
                      <a:cubicBezTo>
                        <a:pt x="-961" y="12953"/>
                        <a:pt x="-961" y="6724"/>
                        <a:pt x="2881" y="2881"/>
                      </a:cubicBezTo>
                      <a:cubicBezTo>
                        <a:pt x="6724" y="-961"/>
                        <a:pt x="12953" y="-961"/>
                        <a:pt x="16796" y="288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57150">
                  <a:solidFill>
                    <a:schemeClr val="bg1"/>
                  </a:solidFill>
                </a:ln>
                <a:effectLst/>
                <a:ex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2" name="iṡļíḍè">
                  <a:extLst>
                    <a:ext uri="{FF2B5EF4-FFF2-40B4-BE49-F238E27FC236}">
                      <a16:creationId xmlns:a16="http://schemas.microsoft.com/office/drawing/2014/main" xmlns="" id="{8FDF85AD-B087-4815-B404-A01733DBB786}"/>
                    </a:ext>
                  </a:extLst>
                </p:cNvPr>
                <p:cNvSpPr/>
                <p:nvPr/>
              </p:nvSpPr>
              <p:spPr bwMode="auto">
                <a:xfrm>
                  <a:off x="7909176" y="2081423"/>
                  <a:ext cx="278200" cy="278200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2277" y="9428"/>
                      </a:moveTo>
                      <a:lnTo>
                        <a:pt x="12277" y="0"/>
                      </a:lnTo>
                      <a:cubicBezTo>
                        <a:pt x="17448" y="0"/>
                        <a:pt x="21600" y="4151"/>
                        <a:pt x="21600" y="9322"/>
                      </a:cubicBezTo>
                      <a:cubicBezTo>
                        <a:pt x="21600" y="9357"/>
                        <a:pt x="21600" y="9392"/>
                        <a:pt x="21600" y="9428"/>
                      </a:cubicBezTo>
                      <a:cubicBezTo>
                        <a:pt x="21600" y="9428"/>
                        <a:pt x="12277" y="9428"/>
                        <a:pt x="12277" y="9428"/>
                      </a:cubicBezTo>
                      <a:close/>
                      <a:moveTo>
                        <a:pt x="18680" y="12383"/>
                      </a:moveTo>
                      <a:cubicBezTo>
                        <a:pt x="18680" y="12312"/>
                        <a:pt x="18680" y="12277"/>
                        <a:pt x="18680" y="12277"/>
                      </a:cubicBezTo>
                      <a:cubicBezTo>
                        <a:pt x="18680" y="17448"/>
                        <a:pt x="14493" y="21600"/>
                        <a:pt x="9322" y="21600"/>
                      </a:cubicBezTo>
                      <a:cubicBezTo>
                        <a:pt x="4151" y="21600"/>
                        <a:pt x="0" y="17448"/>
                        <a:pt x="0" y="12277"/>
                      </a:cubicBezTo>
                      <a:cubicBezTo>
                        <a:pt x="0" y="7106"/>
                        <a:pt x="4151" y="2919"/>
                        <a:pt x="9322" y="2919"/>
                      </a:cubicBezTo>
                      <a:lnTo>
                        <a:pt x="9322" y="12383"/>
                      </a:lnTo>
                      <a:cubicBezTo>
                        <a:pt x="9322" y="12383"/>
                        <a:pt x="18680" y="12383"/>
                        <a:pt x="18680" y="1238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square" lIns="91440" tIns="45720" rIns="91440" bIns="45720" anchor="ctr">
                  <a:normAutofit fontScale="85000" lnSpcReduction="20000"/>
                </a:bodyPr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29" name="ïṣliḓè">
                <a:extLst>
                  <a:ext uri="{FF2B5EF4-FFF2-40B4-BE49-F238E27FC236}">
                    <a16:creationId xmlns:a16="http://schemas.microsoft.com/office/drawing/2014/main" xmlns="" id="{E4A91C73-1604-4B01-8728-6E899BAA5864}"/>
                  </a:ext>
                </a:extLst>
              </p:cNvPr>
              <p:cNvSpPr/>
              <p:nvPr/>
            </p:nvSpPr>
            <p:spPr bwMode="auto">
              <a:xfrm>
                <a:off x="8585199" y="1983661"/>
                <a:ext cx="2939679" cy="9043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  <a:p>
                <a:r>
                  <a:rPr lang="en-US" altLang="zh-CN" sz="1600" dirty="0"/>
                  <a:t>……</a:t>
                </a:r>
              </a:p>
            </p:txBody>
          </p:sp>
          <p:sp>
            <p:nvSpPr>
              <p:cNvPr id="30" name="isļïde">
                <a:extLst>
                  <a:ext uri="{FF2B5EF4-FFF2-40B4-BE49-F238E27FC236}">
                    <a16:creationId xmlns:a16="http://schemas.microsoft.com/office/drawing/2014/main" xmlns="" id="{A68AADD2-592A-4430-9323-A4A063F55D6E}"/>
                  </a:ext>
                </a:extLst>
              </p:cNvPr>
              <p:cNvSpPr txBox="1"/>
              <p:nvPr/>
            </p:nvSpPr>
            <p:spPr bwMode="auto">
              <a:xfrm>
                <a:off x="8585199" y="1541855"/>
                <a:ext cx="2939679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/>
                  <a:t>此处输入标题</a:t>
                </a:r>
                <a:endParaRPr lang="en-US" altLang="zh-CN" sz="2000" b="1" dirty="0"/>
              </a:p>
            </p:txBody>
          </p:sp>
        </p:grpSp>
        <p:grpSp>
          <p:nvGrpSpPr>
            <p:cNvPr id="6" name="iŝlïde">
              <a:extLst>
                <a:ext uri="{FF2B5EF4-FFF2-40B4-BE49-F238E27FC236}">
                  <a16:creationId xmlns:a16="http://schemas.microsoft.com/office/drawing/2014/main" xmlns="" id="{03012AA2-A813-4FC9-9CE1-6B302EA221C8}"/>
                </a:ext>
              </a:extLst>
            </p:cNvPr>
            <p:cNvGrpSpPr/>
            <p:nvPr/>
          </p:nvGrpSpPr>
          <p:grpSpPr>
            <a:xfrm>
              <a:off x="673100" y="1873914"/>
              <a:ext cx="3865775" cy="1346196"/>
              <a:chOff x="673100" y="1541855"/>
              <a:chExt cx="3865775" cy="1346196"/>
            </a:xfrm>
          </p:grpSpPr>
          <p:grpSp>
            <p:nvGrpSpPr>
              <p:cNvPr id="23" name="išlïďe">
                <a:extLst>
                  <a:ext uri="{FF2B5EF4-FFF2-40B4-BE49-F238E27FC236}">
                    <a16:creationId xmlns:a16="http://schemas.microsoft.com/office/drawing/2014/main" xmlns="" id="{023960F2-84E1-4AD9-BEF1-0134B4283070}"/>
                  </a:ext>
                </a:extLst>
              </p:cNvPr>
              <p:cNvGrpSpPr/>
              <p:nvPr/>
            </p:nvGrpSpPr>
            <p:grpSpPr>
              <a:xfrm>
                <a:off x="3759204" y="1830688"/>
                <a:ext cx="779671" cy="779669"/>
                <a:chOff x="3759204" y="1830688"/>
                <a:chExt cx="779671" cy="779669"/>
              </a:xfrm>
            </p:grpSpPr>
            <p:sp>
              <p:nvSpPr>
                <p:cNvPr id="26" name="î$ḻíḓé">
                  <a:extLst>
                    <a:ext uri="{FF2B5EF4-FFF2-40B4-BE49-F238E27FC236}">
                      <a16:creationId xmlns:a16="http://schemas.microsoft.com/office/drawing/2014/main" xmlns="" id="{1C3B51D6-6B16-41CB-ACD9-FED92C38CB00}"/>
                    </a:ext>
                  </a:extLst>
                </p:cNvPr>
                <p:cNvSpPr/>
                <p:nvPr/>
              </p:nvSpPr>
              <p:spPr bwMode="auto">
                <a:xfrm>
                  <a:off x="3759204" y="1830688"/>
                  <a:ext cx="779671" cy="779669"/>
                </a:xfrm>
                <a:custGeom>
                  <a:avLst/>
                  <a:gdLst>
                    <a:gd name="T0" fmla="+- 0 10800 961"/>
                    <a:gd name="T1" fmla="*/ T0 w 19679"/>
                    <a:gd name="T2" fmla="+- 0 10800 961"/>
                    <a:gd name="T3" fmla="*/ 10800 h 19679"/>
                    <a:gd name="T4" fmla="+- 0 10800 961"/>
                    <a:gd name="T5" fmla="*/ T4 w 19679"/>
                    <a:gd name="T6" fmla="+- 0 10800 961"/>
                    <a:gd name="T7" fmla="*/ 10800 h 19679"/>
                    <a:gd name="T8" fmla="+- 0 10800 961"/>
                    <a:gd name="T9" fmla="*/ T8 w 19679"/>
                    <a:gd name="T10" fmla="+- 0 10800 961"/>
                    <a:gd name="T11" fmla="*/ 10800 h 19679"/>
                    <a:gd name="T12" fmla="+- 0 10800 961"/>
                    <a:gd name="T13" fmla="*/ T12 w 19679"/>
                    <a:gd name="T14" fmla="+- 0 10800 961"/>
                    <a:gd name="T15" fmla="*/ 10800 h 19679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19679" h="19679">
                      <a:moveTo>
                        <a:pt x="16796" y="2881"/>
                      </a:moveTo>
                      <a:cubicBezTo>
                        <a:pt x="20638" y="6724"/>
                        <a:pt x="20638" y="12953"/>
                        <a:pt x="16796" y="16796"/>
                      </a:cubicBezTo>
                      <a:cubicBezTo>
                        <a:pt x="12953" y="20638"/>
                        <a:pt x="6724" y="20638"/>
                        <a:pt x="2881" y="16796"/>
                      </a:cubicBezTo>
                      <a:cubicBezTo>
                        <a:pt x="-961" y="12953"/>
                        <a:pt x="-961" y="6724"/>
                        <a:pt x="2881" y="2881"/>
                      </a:cubicBezTo>
                      <a:cubicBezTo>
                        <a:pt x="6724" y="-961"/>
                        <a:pt x="12953" y="-961"/>
                        <a:pt x="16796" y="288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57150">
                  <a:solidFill>
                    <a:schemeClr val="bg1"/>
                  </a:solidFill>
                </a:ln>
                <a:effectLst/>
                <a:ex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7" name="iṥļîḑê">
                  <a:extLst>
                    <a:ext uri="{FF2B5EF4-FFF2-40B4-BE49-F238E27FC236}">
                      <a16:creationId xmlns:a16="http://schemas.microsoft.com/office/drawing/2014/main" xmlns="" id="{C4522186-447F-4C30-A420-9D9F8408009D}"/>
                    </a:ext>
                  </a:extLst>
                </p:cNvPr>
                <p:cNvSpPr/>
                <p:nvPr/>
              </p:nvSpPr>
              <p:spPr bwMode="auto">
                <a:xfrm>
                  <a:off x="4020571" y="2085853"/>
                  <a:ext cx="246305" cy="270226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21600" y="21600"/>
                      </a:moveTo>
                      <a:lnTo>
                        <a:pt x="15882" y="21600"/>
                      </a:lnTo>
                      <a:lnTo>
                        <a:pt x="15882" y="0"/>
                      </a:lnTo>
                      <a:lnTo>
                        <a:pt x="21600" y="0"/>
                      </a:lnTo>
                      <a:cubicBezTo>
                        <a:pt x="21600" y="0"/>
                        <a:pt x="21600" y="21600"/>
                        <a:pt x="21600" y="21600"/>
                      </a:cubicBezTo>
                      <a:close/>
                      <a:moveTo>
                        <a:pt x="13658" y="21600"/>
                      </a:moveTo>
                      <a:lnTo>
                        <a:pt x="7941" y="21600"/>
                      </a:lnTo>
                      <a:lnTo>
                        <a:pt x="7941" y="9983"/>
                      </a:lnTo>
                      <a:lnTo>
                        <a:pt x="13658" y="9983"/>
                      </a:lnTo>
                      <a:cubicBezTo>
                        <a:pt x="13658" y="9983"/>
                        <a:pt x="13658" y="21600"/>
                        <a:pt x="13658" y="21600"/>
                      </a:cubicBezTo>
                      <a:close/>
                      <a:moveTo>
                        <a:pt x="5717" y="21600"/>
                      </a:moveTo>
                      <a:lnTo>
                        <a:pt x="0" y="21600"/>
                      </a:lnTo>
                      <a:lnTo>
                        <a:pt x="0" y="5989"/>
                      </a:lnTo>
                      <a:lnTo>
                        <a:pt x="5717" y="5989"/>
                      </a:lnTo>
                      <a:cubicBezTo>
                        <a:pt x="5717" y="5989"/>
                        <a:pt x="5717" y="21600"/>
                        <a:pt x="5717" y="2160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square" lIns="91440" tIns="45720" rIns="91440" bIns="45720" anchor="ctr">
                  <a:normAutofit fontScale="77500" lnSpcReduction="20000"/>
                </a:bodyPr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24" name="ïṧḷïḑè">
                <a:extLst>
                  <a:ext uri="{FF2B5EF4-FFF2-40B4-BE49-F238E27FC236}">
                    <a16:creationId xmlns:a16="http://schemas.microsoft.com/office/drawing/2014/main" xmlns="" id="{DA36A495-CEF9-441C-8AD3-990783832F5B}"/>
                  </a:ext>
                </a:extLst>
              </p:cNvPr>
              <p:cNvSpPr/>
              <p:nvPr/>
            </p:nvSpPr>
            <p:spPr bwMode="auto">
              <a:xfrm>
                <a:off x="673100" y="1983661"/>
                <a:ext cx="2939679" cy="9043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/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  <a:p>
                <a:pPr algn="r"/>
                <a:r>
                  <a:rPr lang="en-US" altLang="zh-CN" sz="1600" dirty="0"/>
                  <a:t>……</a:t>
                </a:r>
              </a:p>
            </p:txBody>
          </p:sp>
          <p:sp>
            <p:nvSpPr>
              <p:cNvPr id="25" name="ïŝliḋê">
                <a:extLst>
                  <a:ext uri="{FF2B5EF4-FFF2-40B4-BE49-F238E27FC236}">
                    <a16:creationId xmlns:a16="http://schemas.microsoft.com/office/drawing/2014/main" xmlns="" id="{7F18D395-4AC7-426E-897E-25C60C1406CB}"/>
                  </a:ext>
                </a:extLst>
              </p:cNvPr>
              <p:cNvSpPr txBox="1"/>
              <p:nvPr/>
            </p:nvSpPr>
            <p:spPr bwMode="auto">
              <a:xfrm>
                <a:off x="673100" y="1541855"/>
                <a:ext cx="2939679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/>
                  <a:t>此处输入标题</a:t>
                </a:r>
                <a:endParaRPr lang="en-US" altLang="zh-CN" sz="2000" b="1" dirty="0"/>
              </a:p>
            </p:txBody>
          </p:sp>
        </p:grpSp>
        <p:grpSp>
          <p:nvGrpSpPr>
            <p:cNvPr id="7" name="i$lïḋe">
              <a:extLst>
                <a:ext uri="{FF2B5EF4-FFF2-40B4-BE49-F238E27FC236}">
                  <a16:creationId xmlns:a16="http://schemas.microsoft.com/office/drawing/2014/main" xmlns="" id="{AA705DEE-FFF1-4158-8415-9050744DDD90}"/>
                </a:ext>
              </a:extLst>
            </p:cNvPr>
            <p:cNvGrpSpPr/>
            <p:nvPr/>
          </p:nvGrpSpPr>
          <p:grpSpPr>
            <a:xfrm>
              <a:off x="7653125" y="3942691"/>
              <a:ext cx="3871753" cy="1346196"/>
              <a:chOff x="7653125" y="4409551"/>
              <a:chExt cx="3871753" cy="1346196"/>
            </a:xfrm>
          </p:grpSpPr>
          <p:grpSp>
            <p:nvGrpSpPr>
              <p:cNvPr id="18" name="îṥľîḍé">
                <a:extLst>
                  <a:ext uri="{FF2B5EF4-FFF2-40B4-BE49-F238E27FC236}">
                    <a16:creationId xmlns:a16="http://schemas.microsoft.com/office/drawing/2014/main" xmlns="" id="{5C357E8D-C6A7-4848-A684-6359C67C888C}"/>
                  </a:ext>
                </a:extLst>
              </p:cNvPr>
              <p:cNvGrpSpPr/>
              <p:nvPr/>
            </p:nvGrpSpPr>
            <p:grpSpPr>
              <a:xfrm>
                <a:off x="7653125" y="4540039"/>
                <a:ext cx="779671" cy="779669"/>
                <a:chOff x="7653125" y="4540039"/>
                <a:chExt cx="779671" cy="779669"/>
              </a:xfrm>
            </p:grpSpPr>
            <p:sp>
              <p:nvSpPr>
                <p:cNvPr id="21" name="ïṡľiḑé">
                  <a:extLst>
                    <a:ext uri="{FF2B5EF4-FFF2-40B4-BE49-F238E27FC236}">
                      <a16:creationId xmlns:a16="http://schemas.microsoft.com/office/drawing/2014/main" xmlns="" id="{2721A403-55FE-4B95-8DB6-4BFC1B305D37}"/>
                    </a:ext>
                  </a:extLst>
                </p:cNvPr>
                <p:cNvSpPr/>
                <p:nvPr/>
              </p:nvSpPr>
              <p:spPr bwMode="auto">
                <a:xfrm flipH="1">
                  <a:off x="7653125" y="4540039"/>
                  <a:ext cx="779671" cy="779669"/>
                </a:xfrm>
                <a:custGeom>
                  <a:avLst/>
                  <a:gdLst>
                    <a:gd name="T0" fmla="+- 0 10800 961"/>
                    <a:gd name="T1" fmla="*/ T0 w 19679"/>
                    <a:gd name="T2" fmla="+- 0 10800 961"/>
                    <a:gd name="T3" fmla="*/ 10800 h 19679"/>
                    <a:gd name="T4" fmla="+- 0 10800 961"/>
                    <a:gd name="T5" fmla="*/ T4 w 19679"/>
                    <a:gd name="T6" fmla="+- 0 10800 961"/>
                    <a:gd name="T7" fmla="*/ 10800 h 19679"/>
                    <a:gd name="T8" fmla="+- 0 10800 961"/>
                    <a:gd name="T9" fmla="*/ T8 w 19679"/>
                    <a:gd name="T10" fmla="+- 0 10800 961"/>
                    <a:gd name="T11" fmla="*/ 10800 h 19679"/>
                    <a:gd name="T12" fmla="+- 0 10800 961"/>
                    <a:gd name="T13" fmla="*/ T12 w 19679"/>
                    <a:gd name="T14" fmla="+- 0 10800 961"/>
                    <a:gd name="T15" fmla="*/ 10800 h 19679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19679" h="19679">
                      <a:moveTo>
                        <a:pt x="16796" y="2881"/>
                      </a:moveTo>
                      <a:cubicBezTo>
                        <a:pt x="20638" y="6724"/>
                        <a:pt x="20638" y="12953"/>
                        <a:pt x="16796" y="16796"/>
                      </a:cubicBezTo>
                      <a:cubicBezTo>
                        <a:pt x="12953" y="20638"/>
                        <a:pt x="6724" y="20638"/>
                        <a:pt x="2881" y="16796"/>
                      </a:cubicBezTo>
                      <a:cubicBezTo>
                        <a:pt x="-961" y="12953"/>
                        <a:pt x="-961" y="6724"/>
                        <a:pt x="2881" y="2881"/>
                      </a:cubicBezTo>
                      <a:cubicBezTo>
                        <a:pt x="6724" y="-961"/>
                        <a:pt x="12953" y="-961"/>
                        <a:pt x="16796" y="288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57150">
                  <a:solidFill>
                    <a:schemeClr val="bg1"/>
                  </a:solidFill>
                </a:ln>
                <a:effectLst/>
                <a:ex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2" name="ïsļîḓé">
                  <a:extLst>
                    <a:ext uri="{FF2B5EF4-FFF2-40B4-BE49-F238E27FC236}">
                      <a16:creationId xmlns:a16="http://schemas.microsoft.com/office/drawing/2014/main" xmlns="" id="{1A0CE65E-A5CF-4902-AA9A-24B4CEAE94A6}"/>
                    </a:ext>
                  </a:extLst>
                </p:cNvPr>
                <p:cNvSpPr/>
                <p:nvPr/>
              </p:nvSpPr>
              <p:spPr bwMode="auto">
                <a:xfrm>
                  <a:off x="7891457" y="4820011"/>
                  <a:ext cx="313640" cy="219725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21600" y="2303"/>
                      </a:moveTo>
                      <a:lnTo>
                        <a:pt x="21600" y="19991"/>
                      </a:lnTo>
                      <a:lnTo>
                        <a:pt x="15324" y="10736"/>
                      </a:lnTo>
                      <a:cubicBezTo>
                        <a:pt x="15324" y="10736"/>
                        <a:pt x="21600" y="2303"/>
                        <a:pt x="21600" y="2303"/>
                      </a:cubicBezTo>
                      <a:close/>
                      <a:moveTo>
                        <a:pt x="20046" y="0"/>
                      </a:moveTo>
                      <a:lnTo>
                        <a:pt x="10784" y="12560"/>
                      </a:lnTo>
                      <a:lnTo>
                        <a:pt x="1523" y="0"/>
                      </a:lnTo>
                      <a:cubicBezTo>
                        <a:pt x="1523" y="0"/>
                        <a:pt x="20046" y="0"/>
                        <a:pt x="20046" y="0"/>
                      </a:cubicBezTo>
                      <a:close/>
                      <a:moveTo>
                        <a:pt x="20412" y="21599"/>
                      </a:moveTo>
                      <a:lnTo>
                        <a:pt x="1188" y="21599"/>
                      </a:lnTo>
                      <a:lnTo>
                        <a:pt x="7494" y="12430"/>
                      </a:lnTo>
                      <a:lnTo>
                        <a:pt x="10784" y="16862"/>
                      </a:lnTo>
                      <a:lnTo>
                        <a:pt x="14136" y="12342"/>
                      </a:lnTo>
                      <a:cubicBezTo>
                        <a:pt x="14136" y="12342"/>
                        <a:pt x="20412" y="21599"/>
                        <a:pt x="20412" y="21599"/>
                      </a:cubicBezTo>
                      <a:close/>
                      <a:moveTo>
                        <a:pt x="0" y="2303"/>
                      </a:moveTo>
                      <a:lnTo>
                        <a:pt x="6306" y="10778"/>
                      </a:lnTo>
                      <a:lnTo>
                        <a:pt x="0" y="19991"/>
                      </a:lnTo>
                      <a:cubicBezTo>
                        <a:pt x="0" y="19991"/>
                        <a:pt x="0" y="2303"/>
                        <a:pt x="0" y="230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square" lIns="91440" tIns="45720" rIns="91440" bIns="45720" anchor="ctr">
                  <a:normAutofit fontScale="55000" lnSpcReduction="20000"/>
                </a:bodyPr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19" name="íṧļïḍê">
                <a:extLst>
                  <a:ext uri="{FF2B5EF4-FFF2-40B4-BE49-F238E27FC236}">
                    <a16:creationId xmlns:a16="http://schemas.microsoft.com/office/drawing/2014/main" xmlns="" id="{7D7AF400-D16A-4A54-8243-6B55A809A1DC}"/>
                  </a:ext>
                </a:extLst>
              </p:cNvPr>
              <p:cNvSpPr/>
              <p:nvPr/>
            </p:nvSpPr>
            <p:spPr bwMode="auto">
              <a:xfrm>
                <a:off x="8585199" y="4851357"/>
                <a:ext cx="2939679" cy="9043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  <a:p>
                <a:r>
                  <a:rPr lang="en-US" altLang="zh-CN" sz="1600" dirty="0"/>
                  <a:t>……</a:t>
                </a:r>
              </a:p>
            </p:txBody>
          </p:sp>
          <p:sp>
            <p:nvSpPr>
              <p:cNvPr id="20" name="îśḻíḋê">
                <a:extLst>
                  <a:ext uri="{FF2B5EF4-FFF2-40B4-BE49-F238E27FC236}">
                    <a16:creationId xmlns:a16="http://schemas.microsoft.com/office/drawing/2014/main" xmlns="" id="{5FC67E34-4EE1-4BB8-862B-18C05F2D9DB6}"/>
                  </a:ext>
                </a:extLst>
              </p:cNvPr>
              <p:cNvSpPr txBox="1"/>
              <p:nvPr/>
            </p:nvSpPr>
            <p:spPr bwMode="auto">
              <a:xfrm>
                <a:off x="8585199" y="4409551"/>
                <a:ext cx="2939679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/>
                  <a:t>此处输入标题</a:t>
                </a:r>
                <a:endParaRPr lang="en-US" altLang="zh-CN" sz="2000" b="1" dirty="0"/>
              </a:p>
            </p:txBody>
          </p:sp>
        </p:grpSp>
        <p:grpSp>
          <p:nvGrpSpPr>
            <p:cNvPr id="8" name="îṡľiḑê">
              <a:extLst>
                <a:ext uri="{FF2B5EF4-FFF2-40B4-BE49-F238E27FC236}">
                  <a16:creationId xmlns:a16="http://schemas.microsoft.com/office/drawing/2014/main" xmlns="" id="{D10536FB-3D81-4725-B19D-F8523B0FFA57}"/>
                </a:ext>
              </a:extLst>
            </p:cNvPr>
            <p:cNvGrpSpPr/>
            <p:nvPr/>
          </p:nvGrpSpPr>
          <p:grpSpPr>
            <a:xfrm>
              <a:off x="673100" y="3942691"/>
              <a:ext cx="3865775" cy="1346196"/>
              <a:chOff x="673100" y="4409551"/>
              <a:chExt cx="3865775" cy="1346196"/>
            </a:xfrm>
          </p:grpSpPr>
          <p:grpSp>
            <p:nvGrpSpPr>
              <p:cNvPr id="13" name="îṡļíďe">
                <a:extLst>
                  <a:ext uri="{FF2B5EF4-FFF2-40B4-BE49-F238E27FC236}">
                    <a16:creationId xmlns:a16="http://schemas.microsoft.com/office/drawing/2014/main" xmlns="" id="{B4589030-C237-4BE6-9E7E-38A29F53AFDA}"/>
                  </a:ext>
                </a:extLst>
              </p:cNvPr>
              <p:cNvGrpSpPr/>
              <p:nvPr/>
            </p:nvGrpSpPr>
            <p:grpSpPr>
              <a:xfrm>
                <a:off x="3759204" y="4540039"/>
                <a:ext cx="779671" cy="779669"/>
                <a:chOff x="3759204" y="4540039"/>
                <a:chExt cx="779671" cy="779669"/>
              </a:xfrm>
            </p:grpSpPr>
            <p:sp>
              <p:nvSpPr>
                <p:cNvPr id="16" name="îśļiďè">
                  <a:extLst>
                    <a:ext uri="{FF2B5EF4-FFF2-40B4-BE49-F238E27FC236}">
                      <a16:creationId xmlns:a16="http://schemas.microsoft.com/office/drawing/2014/main" xmlns="" id="{B945DC12-2DAD-4B27-B5C7-992B649295A6}"/>
                    </a:ext>
                  </a:extLst>
                </p:cNvPr>
                <p:cNvSpPr/>
                <p:nvPr/>
              </p:nvSpPr>
              <p:spPr bwMode="auto">
                <a:xfrm>
                  <a:off x="3759204" y="4540039"/>
                  <a:ext cx="779671" cy="779669"/>
                </a:xfrm>
                <a:custGeom>
                  <a:avLst/>
                  <a:gdLst>
                    <a:gd name="T0" fmla="+- 0 10800 961"/>
                    <a:gd name="T1" fmla="*/ T0 w 19679"/>
                    <a:gd name="T2" fmla="+- 0 10800 961"/>
                    <a:gd name="T3" fmla="*/ 10800 h 19679"/>
                    <a:gd name="T4" fmla="+- 0 10800 961"/>
                    <a:gd name="T5" fmla="*/ T4 w 19679"/>
                    <a:gd name="T6" fmla="+- 0 10800 961"/>
                    <a:gd name="T7" fmla="*/ 10800 h 19679"/>
                    <a:gd name="T8" fmla="+- 0 10800 961"/>
                    <a:gd name="T9" fmla="*/ T8 w 19679"/>
                    <a:gd name="T10" fmla="+- 0 10800 961"/>
                    <a:gd name="T11" fmla="*/ 10800 h 19679"/>
                    <a:gd name="T12" fmla="+- 0 10800 961"/>
                    <a:gd name="T13" fmla="*/ T12 w 19679"/>
                    <a:gd name="T14" fmla="+- 0 10800 961"/>
                    <a:gd name="T15" fmla="*/ 10800 h 19679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19679" h="19679">
                      <a:moveTo>
                        <a:pt x="16796" y="2881"/>
                      </a:moveTo>
                      <a:cubicBezTo>
                        <a:pt x="20638" y="6724"/>
                        <a:pt x="20638" y="12953"/>
                        <a:pt x="16796" y="16796"/>
                      </a:cubicBezTo>
                      <a:cubicBezTo>
                        <a:pt x="12953" y="20638"/>
                        <a:pt x="6724" y="20638"/>
                        <a:pt x="2881" y="16796"/>
                      </a:cubicBezTo>
                      <a:cubicBezTo>
                        <a:pt x="-961" y="12953"/>
                        <a:pt x="-961" y="6724"/>
                        <a:pt x="2881" y="2881"/>
                      </a:cubicBezTo>
                      <a:cubicBezTo>
                        <a:pt x="6724" y="-961"/>
                        <a:pt x="12953" y="-961"/>
                        <a:pt x="16796" y="288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57150">
                  <a:solidFill>
                    <a:schemeClr val="bg1"/>
                  </a:solidFill>
                </a:ln>
                <a:effectLst/>
                <a:ex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7" name="ïṣḻiḍè">
                  <a:extLst>
                    <a:ext uri="{FF2B5EF4-FFF2-40B4-BE49-F238E27FC236}">
                      <a16:creationId xmlns:a16="http://schemas.microsoft.com/office/drawing/2014/main" xmlns="" id="{5A54573D-C9A8-4D6F-9D65-F421881CCEF3}"/>
                    </a:ext>
                  </a:extLst>
                </p:cNvPr>
                <p:cNvSpPr/>
                <p:nvPr/>
              </p:nvSpPr>
              <p:spPr bwMode="auto">
                <a:xfrm>
                  <a:off x="3986904" y="4783686"/>
                  <a:ext cx="313640" cy="291490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9188" y="12491"/>
                      </a:moveTo>
                      <a:lnTo>
                        <a:pt x="19188" y="9719"/>
                      </a:lnTo>
                      <a:lnTo>
                        <a:pt x="16141" y="9719"/>
                      </a:lnTo>
                      <a:lnTo>
                        <a:pt x="16141" y="12491"/>
                      </a:lnTo>
                      <a:cubicBezTo>
                        <a:pt x="16141" y="12491"/>
                        <a:pt x="19188" y="12491"/>
                        <a:pt x="19188" y="12491"/>
                      </a:cubicBezTo>
                      <a:close/>
                      <a:moveTo>
                        <a:pt x="19188" y="6551"/>
                      </a:moveTo>
                      <a:lnTo>
                        <a:pt x="16141" y="6299"/>
                      </a:lnTo>
                      <a:lnTo>
                        <a:pt x="16141" y="8891"/>
                      </a:lnTo>
                      <a:lnTo>
                        <a:pt x="19188" y="8891"/>
                      </a:lnTo>
                      <a:cubicBezTo>
                        <a:pt x="19188" y="8891"/>
                        <a:pt x="19188" y="6551"/>
                        <a:pt x="19188" y="6551"/>
                      </a:cubicBezTo>
                      <a:close/>
                      <a:moveTo>
                        <a:pt x="18217" y="16775"/>
                      </a:moveTo>
                      <a:cubicBezTo>
                        <a:pt x="17011" y="16775"/>
                        <a:pt x="16007" y="17855"/>
                        <a:pt x="16007" y="19188"/>
                      </a:cubicBezTo>
                      <a:cubicBezTo>
                        <a:pt x="16007" y="20519"/>
                        <a:pt x="17011" y="21599"/>
                        <a:pt x="18217" y="21599"/>
                      </a:cubicBezTo>
                      <a:cubicBezTo>
                        <a:pt x="19456" y="21599"/>
                        <a:pt x="20460" y="20519"/>
                        <a:pt x="20460" y="19188"/>
                      </a:cubicBezTo>
                      <a:cubicBezTo>
                        <a:pt x="20427" y="17855"/>
                        <a:pt x="19456" y="16775"/>
                        <a:pt x="18217" y="16775"/>
                      </a:cubicBezTo>
                      <a:close/>
                      <a:moveTo>
                        <a:pt x="11720" y="9719"/>
                      </a:moveTo>
                      <a:lnTo>
                        <a:pt x="11720" y="12491"/>
                      </a:lnTo>
                      <a:lnTo>
                        <a:pt x="15069" y="12491"/>
                      </a:lnTo>
                      <a:lnTo>
                        <a:pt x="15069" y="9719"/>
                      </a:lnTo>
                      <a:cubicBezTo>
                        <a:pt x="15069" y="9719"/>
                        <a:pt x="11720" y="9719"/>
                        <a:pt x="11720" y="9719"/>
                      </a:cubicBezTo>
                      <a:close/>
                      <a:moveTo>
                        <a:pt x="15069" y="8891"/>
                      </a:moveTo>
                      <a:lnTo>
                        <a:pt x="15069" y="6228"/>
                      </a:lnTo>
                      <a:lnTo>
                        <a:pt x="11720" y="5975"/>
                      </a:lnTo>
                      <a:lnTo>
                        <a:pt x="11720" y="8891"/>
                      </a:lnTo>
                      <a:cubicBezTo>
                        <a:pt x="11720" y="8891"/>
                        <a:pt x="15069" y="8891"/>
                        <a:pt x="15069" y="8891"/>
                      </a:cubicBezTo>
                      <a:close/>
                      <a:moveTo>
                        <a:pt x="8438" y="12491"/>
                      </a:moveTo>
                      <a:lnTo>
                        <a:pt x="10649" y="12491"/>
                      </a:lnTo>
                      <a:lnTo>
                        <a:pt x="10649" y="9719"/>
                      </a:lnTo>
                      <a:lnTo>
                        <a:pt x="7635" y="9719"/>
                      </a:lnTo>
                      <a:cubicBezTo>
                        <a:pt x="7635" y="9719"/>
                        <a:pt x="8438" y="12491"/>
                        <a:pt x="8438" y="12491"/>
                      </a:cubicBezTo>
                      <a:close/>
                      <a:moveTo>
                        <a:pt x="6362" y="5616"/>
                      </a:moveTo>
                      <a:lnTo>
                        <a:pt x="7367" y="8891"/>
                      </a:lnTo>
                      <a:lnTo>
                        <a:pt x="10649" y="8891"/>
                      </a:lnTo>
                      <a:lnTo>
                        <a:pt x="10649" y="5904"/>
                      </a:lnTo>
                      <a:cubicBezTo>
                        <a:pt x="10649" y="5904"/>
                        <a:pt x="6362" y="5616"/>
                        <a:pt x="6362" y="5616"/>
                      </a:cubicBezTo>
                      <a:close/>
                      <a:moveTo>
                        <a:pt x="7367" y="16775"/>
                      </a:moveTo>
                      <a:cubicBezTo>
                        <a:pt x="6127" y="16775"/>
                        <a:pt x="5124" y="17855"/>
                        <a:pt x="5124" y="19188"/>
                      </a:cubicBezTo>
                      <a:cubicBezTo>
                        <a:pt x="5124" y="20519"/>
                        <a:pt x="6127" y="21599"/>
                        <a:pt x="7367" y="21599"/>
                      </a:cubicBezTo>
                      <a:cubicBezTo>
                        <a:pt x="8606" y="21599"/>
                        <a:pt x="9610" y="20519"/>
                        <a:pt x="9610" y="19188"/>
                      </a:cubicBezTo>
                      <a:cubicBezTo>
                        <a:pt x="9610" y="17855"/>
                        <a:pt x="8606" y="16775"/>
                        <a:pt x="7367" y="16775"/>
                      </a:cubicBezTo>
                      <a:close/>
                      <a:moveTo>
                        <a:pt x="21599" y="5508"/>
                      </a:moveTo>
                      <a:lnTo>
                        <a:pt x="21599" y="13607"/>
                      </a:lnTo>
                      <a:cubicBezTo>
                        <a:pt x="21599" y="14436"/>
                        <a:pt x="20996" y="15083"/>
                        <a:pt x="20226" y="15083"/>
                      </a:cubicBezTo>
                      <a:lnTo>
                        <a:pt x="7434" y="15083"/>
                      </a:lnTo>
                      <a:cubicBezTo>
                        <a:pt x="6797" y="15083"/>
                        <a:pt x="6228" y="14543"/>
                        <a:pt x="6127" y="13860"/>
                      </a:cubicBezTo>
                      <a:lnTo>
                        <a:pt x="3750" y="4715"/>
                      </a:lnTo>
                      <a:cubicBezTo>
                        <a:pt x="3750" y="4715"/>
                        <a:pt x="3348" y="3060"/>
                        <a:pt x="2645" y="2843"/>
                      </a:cubicBezTo>
                      <a:cubicBezTo>
                        <a:pt x="1540" y="2519"/>
                        <a:pt x="0" y="3168"/>
                        <a:pt x="0" y="1259"/>
                      </a:cubicBezTo>
                      <a:cubicBezTo>
                        <a:pt x="0" y="36"/>
                        <a:pt x="1037" y="36"/>
                        <a:pt x="1037" y="36"/>
                      </a:cubicBezTo>
                      <a:cubicBezTo>
                        <a:pt x="1071" y="36"/>
                        <a:pt x="1272" y="0"/>
                        <a:pt x="1540" y="0"/>
                      </a:cubicBezTo>
                      <a:cubicBezTo>
                        <a:pt x="3147" y="0"/>
                        <a:pt x="5056" y="647"/>
                        <a:pt x="5793" y="2951"/>
                      </a:cubicBezTo>
                      <a:lnTo>
                        <a:pt x="20293" y="4068"/>
                      </a:lnTo>
                      <a:cubicBezTo>
                        <a:pt x="21030" y="4103"/>
                        <a:pt x="21599" y="4715"/>
                        <a:pt x="21599" y="550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square" lIns="91440" tIns="45720" rIns="91440" bIns="45720" anchor="ctr">
                  <a:normAutofit fontScale="85000" lnSpcReduction="20000"/>
                </a:bodyPr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14" name="íš1iḓè">
                <a:extLst>
                  <a:ext uri="{FF2B5EF4-FFF2-40B4-BE49-F238E27FC236}">
                    <a16:creationId xmlns:a16="http://schemas.microsoft.com/office/drawing/2014/main" xmlns="" id="{217FEAEB-63DE-4449-8AAE-3F24883A39B5}"/>
                  </a:ext>
                </a:extLst>
              </p:cNvPr>
              <p:cNvSpPr/>
              <p:nvPr/>
            </p:nvSpPr>
            <p:spPr bwMode="auto">
              <a:xfrm>
                <a:off x="673100" y="4851357"/>
                <a:ext cx="2939679" cy="9043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/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  <a:p>
                <a:pPr algn="r"/>
                <a:r>
                  <a:rPr lang="en-US" altLang="zh-CN" sz="1600" dirty="0"/>
                  <a:t>……</a:t>
                </a:r>
              </a:p>
            </p:txBody>
          </p:sp>
          <p:sp>
            <p:nvSpPr>
              <p:cNvPr id="15" name="ís1iḑê">
                <a:extLst>
                  <a:ext uri="{FF2B5EF4-FFF2-40B4-BE49-F238E27FC236}">
                    <a16:creationId xmlns:a16="http://schemas.microsoft.com/office/drawing/2014/main" xmlns="" id="{84E21356-9EDD-4973-B3DA-B52F1637288E}"/>
                  </a:ext>
                </a:extLst>
              </p:cNvPr>
              <p:cNvSpPr txBox="1"/>
              <p:nvPr/>
            </p:nvSpPr>
            <p:spPr bwMode="auto">
              <a:xfrm>
                <a:off x="673100" y="4409551"/>
                <a:ext cx="2939679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/>
                  <a:t>此处输入标题</a:t>
                </a:r>
                <a:endParaRPr lang="en-US" altLang="zh-CN" sz="2000" b="1" dirty="0"/>
              </a:p>
            </p:txBody>
          </p:sp>
        </p:grpSp>
        <p:sp>
          <p:nvSpPr>
            <p:cNvPr id="9" name="ïşlíḋe">
              <a:extLst>
                <a:ext uri="{FF2B5EF4-FFF2-40B4-BE49-F238E27FC236}">
                  <a16:creationId xmlns:a16="http://schemas.microsoft.com/office/drawing/2014/main" xmlns="" id="{B3D7BBED-BE23-48A9-9D8B-528346BCB675}"/>
                </a:ext>
              </a:extLst>
            </p:cNvPr>
            <p:cNvSpPr/>
            <p:nvPr/>
          </p:nvSpPr>
          <p:spPr>
            <a:xfrm>
              <a:off x="5981700" y="1496057"/>
              <a:ext cx="266700" cy="266700"/>
            </a:xfrm>
            <a:prstGeom prst="chevro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77500" lnSpcReduction="20000"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ïṩ1íḑè">
              <a:extLst>
                <a:ext uri="{FF2B5EF4-FFF2-40B4-BE49-F238E27FC236}">
                  <a16:creationId xmlns:a16="http://schemas.microsoft.com/office/drawing/2014/main" xmlns="" id="{16C480F7-E5DC-4180-B6F0-A63C0E9DB650}"/>
                </a:ext>
              </a:extLst>
            </p:cNvPr>
            <p:cNvSpPr/>
            <p:nvPr/>
          </p:nvSpPr>
          <p:spPr>
            <a:xfrm flipH="1">
              <a:off x="5981700" y="5400043"/>
              <a:ext cx="266700" cy="266700"/>
            </a:xfrm>
            <a:prstGeom prst="chevro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77500" lnSpcReduction="20000"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iŝliḓe">
              <a:extLst>
                <a:ext uri="{FF2B5EF4-FFF2-40B4-BE49-F238E27FC236}">
                  <a16:creationId xmlns:a16="http://schemas.microsoft.com/office/drawing/2014/main" xmlns="" id="{DA5BB813-9808-469C-9BD1-7BBE7C1B2B99}"/>
                </a:ext>
              </a:extLst>
            </p:cNvPr>
            <p:cNvSpPr/>
            <p:nvPr/>
          </p:nvSpPr>
          <p:spPr>
            <a:xfrm rot="5400000">
              <a:off x="7900590" y="3448050"/>
              <a:ext cx="266700" cy="266700"/>
            </a:xfrm>
            <a:prstGeom prst="chevro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77500" lnSpcReduction="20000"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ïṡlíḑé">
              <a:extLst>
                <a:ext uri="{FF2B5EF4-FFF2-40B4-BE49-F238E27FC236}">
                  <a16:creationId xmlns:a16="http://schemas.microsoft.com/office/drawing/2014/main" xmlns="" id="{25B0D42F-B669-4D7D-BEDD-C31E518CBA8A}"/>
                </a:ext>
              </a:extLst>
            </p:cNvPr>
            <p:cNvSpPr/>
            <p:nvPr/>
          </p:nvSpPr>
          <p:spPr>
            <a:xfrm rot="16200000" flipV="1">
              <a:off x="4021144" y="3448050"/>
              <a:ext cx="266700" cy="266700"/>
            </a:xfrm>
            <a:prstGeom prst="chevro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77500" lnSpcReduction="20000"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xmlns="" id="{87052FB9-FD77-4EAF-8B07-A0106DF33718}"/>
              </a:ext>
            </a:extLst>
          </p:cNvPr>
          <p:cNvGrpSpPr/>
          <p:nvPr/>
        </p:nvGrpSpPr>
        <p:grpSpPr>
          <a:xfrm>
            <a:off x="994639" y="440902"/>
            <a:ext cx="3401393" cy="984596"/>
            <a:chOff x="3128002" y="2491541"/>
            <a:chExt cx="3401393" cy="984596"/>
          </a:xfrm>
        </p:grpSpPr>
        <p:sp>
          <p:nvSpPr>
            <p:cNvPr id="34" name="圆: 空心 33">
              <a:extLst>
                <a:ext uri="{FF2B5EF4-FFF2-40B4-BE49-F238E27FC236}">
                  <a16:creationId xmlns:a16="http://schemas.microsoft.com/office/drawing/2014/main" xmlns="" id="{25C6549B-F64A-4B1E-8040-52CBC06C7A02}"/>
                </a:ext>
              </a:extLst>
            </p:cNvPr>
            <p:cNvSpPr/>
            <p:nvPr/>
          </p:nvSpPr>
          <p:spPr>
            <a:xfrm>
              <a:off x="3270474" y="2491541"/>
              <a:ext cx="984596" cy="984596"/>
            </a:xfrm>
            <a:prstGeom prst="donut">
              <a:avLst>
                <a:gd name="adj" fmla="val 14540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等腰三角形 34">
              <a:extLst>
                <a:ext uri="{FF2B5EF4-FFF2-40B4-BE49-F238E27FC236}">
                  <a16:creationId xmlns:a16="http://schemas.microsoft.com/office/drawing/2014/main" xmlns="" id="{9DC86F34-62FB-415F-A664-57A70115887E}"/>
                </a:ext>
              </a:extLst>
            </p:cNvPr>
            <p:cNvSpPr/>
            <p:nvPr/>
          </p:nvSpPr>
          <p:spPr>
            <a:xfrm rot="5400000">
              <a:off x="3096698" y="2788188"/>
              <a:ext cx="453910" cy="391302"/>
            </a:xfrm>
            <a:prstGeom prst="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6" name="îṥḻîḓè">
              <a:extLst>
                <a:ext uri="{FF2B5EF4-FFF2-40B4-BE49-F238E27FC236}">
                  <a16:creationId xmlns:a16="http://schemas.microsoft.com/office/drawing/2014/main" xmlns="" id="{9DD5DB60-45CC-4856-BCD7-E118AAB28FFF}"/>
                </a:ext>
              </a:extLst>
            </p:cNvPr>
            <p:cNvSpPr txBox="1"/>
            <p:nvPr/>
          </p:nvSpPr>
          <p:spPr bwMode="auto">
            <a:xfrm>
              <a:off x="3762772" y="2735127"/>
              <a:ext cx="2766623" cy="5231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chemeClr val="accent3"/>
                  </a:solidFill>
                </a:rPr>
                <a:t>此处输入标题</a:t>
              </a:r>
            </a:p>
          </p:txBody>
        </p:sp>
      </p:grpSp>
      <p:pic>
        <p:nvPicPr>
          <p:cNvPr id="37" name="图片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480" y="50299"/>
            <a:ext cx="1497312" cy="149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450391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2437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xmlns="" id="{CDD13804-84F9-479A-AB3B-43569AE4EFDB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896109" y="1425498"/>
            <a:ext cx="7605092" cy="4799596"/>
            <a:chOff x="3920410" y="1347204"/>
            <a:chExt cx="7605092" cy="4799596"/>
          </a:xfrm>
        </p:grpSpPr>
        <p:grpSp>
          <p:nvGrpSpPr>
            <p:cNvPr id="4" name="îṧlíď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xmlns="" id="{258521DF-2CEB-40C1-9A6C-7D2C0944A7F4}"/>
                </a:ext>
              </a:extLst>
            </p:cNvPr>
            <p:cNvGrpSpPr/>
            <p:nvPr/>
          </p:nvGrpSpPr>
          <p:grpSpPr>
            <a:xfrm>
              <a:off x="3920410" y="1913828"/>
              <a:ext cx="4598832" cy="4232971"/>
              <a:chOff x="3382169" y="931069"/>
              <a:chExt cx="5427662" cy="4995863"/>
            </a:xfrm>
          </p:grpSpPr>
          <p:sp>
            <p:nvSpPr>
              <p:cNvPr id="15" name="ïşlídê">
                <a:extLst>
                  <a:ext uri="{FF2B5EF4-FFF2-40B4-BE49-F238E27FC236}">
                    <a16:creationId xmlns:a16="http://schemas.microsoft.com/office/drawing/2014/main" xmlns="" id="{21AA0672-E363-4620-AC03-ABC968974314}"/>
                  </a:ext>
                </a:extLst>
              </p:cNvPr>
              <p:cNvSpPr/>
              <p:nvPr/>
            </p:nvSpPr>
            <p:spPr bwMode="auto">
              <a:xfrm>
                <a:off x="4364831" y="931069"/>
                <a:ext cx="2193925" cy="1747838"/>
              </a:xfrm>
              <a:custGeom>
                <a:avLst/>
                <a:gdLst>
                  <a:gd name="T0" fmla="*/ 743 w 1382"/>
                  <a:gd name="T1" fmla="*/ 0 h 1101"/>
                  <a:gd name="T2" fmla="*/ 743 w 1382"/>
                  <a:gd name="T3" fmla="*/ 173 h 1101"/>
                  <a:gd name="T4" fmla="*/ 0 w 1382"/>
                  <a:gd name="T5" fmla="*/ 173 h 1101"/>
                  <a:gd name="T6" fmla="*/ 0 w 1382"/>
                  <a:gd name="T7" fmla="*/ 925 h 1101"/>
                  <a:gd name="T8" fmla="*/ 743 w 1382"/>
                  <a:gd name="T9" fmla="*/ 925 h 1101"/>
                  <a:gd name="T10" fmla="*/ 743 w 1382"/>
                  <a:gd name="T11" fmla="*/ 1101 h 1101"/>
                  <a:gd name="T12" fmla="*/ 1382 w 1382"/>
                  <a:gd name="T13" fmla="*/ 549 h 1101"/>
                  <a:gd name="T14" fmla="*/ 743 w 1382"/>
                  <a:gd name="T15" fmla="*/ 0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82" h="1101">
                    <a:moveTo>
                      <a:pt x="743" y="0"/>
                    </a:moveTo>
                    <a:lnTo>
                      <a:pt x="743" y="173"/>
                    </a:lnTo>
                    <a:lnTo>
                      <a:pt x="0" y="173"/>
                    </a:lnTo>
                    <a:lnTo>
                      <a:pt x="0" y="925"/>
                    </a:lnTo>
                    <a:lnTo>
                      <a:pt x="743" y="925"/>
                    </a:lnTo>
                    <a:lnTo>
                      <a:pt x="743" y="1101"/>
                    </a:lnTo>
                    <a:lnTo>
                      <a:pt x="1382" y="549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rgbClr val="C00000">
                  <a:alpha val="53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ísḷíḋê">
                <a:extLst>
                  <a:ext uri="{FF2B5EF4-FFF2-40B4-BE49-F238E27FC236}">
                    <a16:creationId xmlns:a16="http://schemas.microsoft.com/office/drawing/2014/main" xmlns="" id="{FAF18072-06D5-4E3F-9AE8-9BAA56438C58}"/>
                  </a:ext>
                </a:extLst>
              </p:cNvPr>
              <p:cNvSpPr/>
              <p:nvPr/>
            </p:nvSpPr>
            <p:spPr bwMode="auto">
              <a:xfrm>
                <a:off x="3382169" y="5749132"/>
                <a:ext cx="5064125" cy="177800"/>
              </a:xfrm>
              <a:custGeom>
                <a:avLst/>
                <a:gdLst>
                  <a:gd name="T0" fmla="*/ 3145 w 3190"/>
                  <a:gd name="T1" fmla="*/ 0 h 112"/>
                  <a:gd name="T2" fmla="*/ 0 w 3190"/>
                  <a:gd name="T3" fmla="*/ 0 h 112"/>
                  <a:gd name="T4" fmla="*/ 0 w 3190"/>
                  <a:gd name="T5" fmla="*/ 112 h 112"/>
                  <a:gd name="T6" fmla="*/ 3190 w 3190"/>
                  <a:gd name="T7" fmla="*/ 112 h 112"/>
                  <a:gd name="T8" fmla="*/ 3145 w 3190"/>
                  <a:gd name="T9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90" h="112">
                    <a:moveTo>
                      <a:pt x="3145" y="0"/>
                    </a:moveTo>
                    <a:lnTo>
                      <a:pt x="0" y="0"/>
                    </a:lnTo>
                    <a:lnTo>
                      <a:pt x="0" y="112"/>
                    </a:lnTo>
                    <a:lnTo>
                      <a:pt x="3190" y="112"/>
                    </a:lnTo>
                    <a:lnTo>
                      <a:pt x="3145" y="0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ïšľîḋé">
                <a:extLst>
                  <a:ext uri="{FF2B5EF4-FFF2-40B4-BE49-F238E27FC236}">
                    <a16:creationId xmlns:a16="http://schemas.microsoft.com/office/drawing/2014/main" xmlns="" id="{C6092180-BB03-48E0-BC09-E2DB4E61B425}"/>
                  </a:ext>
                </a:extLst>
              </p:cNvPr>
              <p:cNvSpPr/>
              <p:nvPr/>
            </p:nvSpPr>
            <p:spPr bwMode="auto">
              <a:xfrm>
                <a:off x="4990306" y="3394869"/>
                <a:ext cx="2090738" cy="2066925"/>
              </a:xfrm>
              <a:custGeom>
                <a:avLst/>
                <a:gdLst>
                  <a:gd name="T0" fmla="*/ 1317 w 1317"/>
                  <a:gd name="T1" fmla="*/ 62 h 1302"/>
                  <a:gd name="T2" fmla="*/ 848 w 1317"/>
                  <a:gd name="T3" fmla="*/ 1302 h 1302"/>
                  <a:gd name="T4" fmla="*/ 0 w 1317"/>
                  <a:gd name="T5" fmla="*/ 996 h 1302"/>
                  <a:gd name="T6" fmla="*/ 56 w 1317"/>
                  <a:gd name="T7" fmla="*/ 890 h 1302"/>
                  <a:gd name="T8" fmla="*/ 723 w 1317"/>
                  <a:gd name="T9" fmla="*/ 1101 h 1302"/>
                  <a:gd name="T10" fmla="*/ 857 w 1317"/>
                  <a:gd name="T11" fmla="*/ 0 h 1302"/>
                  <a:gd name="T12" fmla="*/ 1317 w 1317"/>
                  <a:gd name="T13" fmla="*/ 62 h 1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7" h="1302">
                    <a:moveTo>
                      <a:pt x="1317" y="62"/>
                    </a:moveTo>
                    <a:lnTo>
                      <a:pt x="848" y="1302"/>
                    </a:lnTo>
                    <a:lnTo>
                      <a:pt x="0" y="996"/>
                    </a:lnTo>
                    <a:lnTo>
                      <a:pt x="56" y="890"/>
                    </a:lnTo>
                    <a:lnTo>
                      <a:pt x="723" y="1101"/>
                    </a:lnTo>
                    <a:lnTo>
                      <a:pt x="857" y="0"/>
                    </a:lnTo>
                    <a:lnTo>
                      <a:pt x="1317" y="6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îṣlîḍé">
                <a:extLst>
                  <a:ext uri="{FF2B5EF4-FFF2-40B4-BE49-F238E27FC236}">
                    <a16:creationId xmlns:a16="http://schemas.microsoft.com/office/drawing/2014/main" xmlns="" id="{E5052809-18E7-41DA-90ED-4855EE16588D}"/>
                  </a:ext>
                </a:extLst>
              </p:cNvPr>
              <p:cNvSpPr/>
              <p:nvPr/>
            </p:nvSpPr>
            <p:spPr bwMode="auto">
              <a:xfrm>
                <a:off x="4990306" y="3394869"/>
                <a:ext cx="2090738" cy="2066925"/>
              </a:xfrm>
              <a:custGeom>
                <a:avLst/>
                <a:gdLst>
                  <a:gd name="T0" fmla="*/ 1317 w 1317"/>
                  <a:gd name="T1" fmla="*/ 62 h 1302"/>
                  <a:gd name="T2" fmla="*/ 848 w 1317"/>
                  <a:gd name="T3" fmla="*/ 1302 h 1302"/>
                  <a:gd name="T4" fmla="*/ 0 w 1317"/>
                  <a:gd name="T5" fmla="*/ 996 h 1302"/>
                  <a:gd name="T6" fmla="*/ 56 w 1317"/>
                  <a:gd name="T7" fmla="*/ 890 h 1302"/>
                  <a:gd name="T8" fmla="*/ 723 w 1317"/>
                  <a:gd name="T9" fmla="*/ 1101 h 1302"/>
                  <a:gd name="T10" fmla="*/ 857 w 1317"/>
                  <a:gd name="T11" fmla="*/ 0 h 1302"/>
                  <a:gd name="T12" fmla="*/ 1317 w 1317"/>
                  <a:gd name="T13" fmla="*/ 62 h 1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7" h="1302">
                    <a:moveTo>
                      <a:pt x="1317" y="62"/>
                    </a:moveTo>
                    <a:lnTo>
                      <a:pt x="848" y="1302"/>
                    </a:lnTo>
                    <a:lnTo>
                      <a:pt x="0" y="996"/>
                    </a:lnTo>
                    <a:lnTo>
                      <a:pt x="56" y="890"/>
                    </a:lnTo>
                    <a:lnTo>
                      <a:pt x="723" y="1101"/>
                    </a:lnTo>
                    <a:lnTo>
                      <a:pt x="857" y="0"/>
                    </a:lnTo>
                    <a:lnTo>
                      <a:pt x="1317" y="6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$líḋé">
                <a:extLst>
                  <a:ext uri="{FF2B5EF4-FFF2-40B4-BE49-F238E27FC236}">
                    <a16:creationId xmlns:a16="http://schemas.microsoft.com/office/drawing/2014/main" xmlns="" id="{6D35AF9F-7804-4EA3-9741-2FF9845BAF7B}"/>
                  </a:ext>
                </a:extLst>
              </p:cNvPr>
              <p:cNvSpPr/>
              <p:nvPr/>
            </p:nvSpPr>
            <p:spPr bwMode="auto">
              <a:xfrm>
                <a:off x="7073106" y="3483769"/>
                <a:ext cx="7938" cy="9525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1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0"/>
                      <a:pt x="1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ľiḋè">
                <a:extLst>
                  <a:ext uri="{FF2B5EF4-FFF2-40B4-BE49-F238E27FC236}">
                    <a16:creationId xmlns:a16="http://schemas.microsoft.com/office/drawing/2014/main" xmlns="" id="{185AC533-62C7-4BCE-918D-AE752106412D}"/>
                  </a:ext>
                </a:extLst>
              </p:cNvPr>
              <p:cNvSpPr/>
              <p:nvPr/>
            </p:nvSpPr>
            <p:spPr bwMode="auto">
              <a:xfrm>
                <a:off x="6252369" y="3493294"/>
                <a:ext cx="823913" cy="938213"/>
              </a:xfrm>
              <a:custGeom>
                <a:avLst/>
                <a:gdLst>
                  <a:gd name="T0" fmla="*/ 5 w 186"/>
                  <a:gd name="T1" fmla="*/ 118 h 212"/>
                  <a:gd name="T2" fmla="*/ 0 w 186"/>
                  <a:gd name="T3" fmla="*/ 160 h 212"/>
                  <a:gd name="T4" fmla="*/ 107 w 186"/>
                  <a:gd name="T5" fmla="*/ 212 h 212"/>
                  <a:gd name="T6" fmla="*/ 132 w 186"/>
                  <a:gd name="T7" fmla="*/ 144 h 212"/>
                  <a:gd name="T8" fmla="*/ 5 w 186"/>
                  <a:gd name="T9" fmla="*/ 118 h 212"/>
                  <a:gd name="T10" fmla="*/ 185 w 186"/>
                  <a:gd name="T11" fmla="*/ 0 h 212"/>
                  <a:gd name="T12" fmla="*/ 130 w 186"/>
                  <a:gd name="T13" fmla="*/ 28 h 212"/>
                  <a:gd name="T14" fmla="*/ 170 w 186"/>
                  <a:gd name="T15" fmla="*/ 43 h 212"/>
                  <a:gd name="T16" fmla="*/ 186 w 186"/>
                  <a:gd name="T17" fmla="*/ 0 h 212"/>
                  <a:gd name="T18" fmla="*/ 185 w 186"/>
                  <a:gd name="T19" fmla="*/ 0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6" h="212">
                    <a:moveTo>
                      <a:pt x="5" y="118"/>
                    </a:moveTo>
                    <a:cubicBezTo>
                      <a:pt x="0" y="160"/>
                      <a:pt x="0" y="160"/>
                      <a:pt x="0" y="160"/>
                    </a:cubicBezTo>
                    <a:cubicBezTo>
                      <a:pt x="0" y="160"/>
                      <a:pt x="61" y="210"/>
                      <a:pt x="107" y="212"/>
                    </a:cubicBezTo>
                    <a:cubicBezTo>
                      <a:pt x="132" y="144"/>
                      <a:pt x="132" y="144"/>
                      <a:pt x="132" y="144"/>
                    </a:cubicBezTo>
                    <a:cubicBezTo>
                      <a:pt x="82" y="133"/>
                      <a:pt x="33" y="123"/>
                      <a:pt x="5" y="118"/>
                    </a:cubicBezTo>
                    <a:moveTo>
                      <a:pt x="185" y="0"/>
                    </a:moveTo>
                    <a:cubicBezTo>
                      <a:pt x="173" y="11"/>
                      <a:pt x="156" y="24"/>
                      <a:pt x="130" y="28"/>
                    </a:cubicBezTo>
                    <a:cubicBezTo>
                      <a:pt x="170" y="43"/>
                      <a:pt x="170" y="43"/>
                      <a:pt x="170" y="43"/>
                    </a:cubicBezTo>
                    <a:cubicBezTo>
                      <a:pt x="186" y="0"/>
                      <a:pt x="186" y="0"/>
                      <a:pt x="186" y="0"/>
                    </a:cubicBezTo>
                    <a:cubicBezTo>
                      <a:pt x="185" y="0"/>
                      <a:pt x="185" y="0"/>
                      <a:pt x="185" y="0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$ļîḋè">
                <a:extLst>
                  <a:ext uri="{FF2B5EF4-FFF2-40B4-BE49-F238E27FC236}">
                    <a16:creationId xmlns:a16="http://schemas.microsoft.com/office/drawing/2014/main" xmlns="" id="{EF2A5CD2-1B29-4613-9BFF-227F3F4E546B}"/>
                  </a:ext>
                </a:extLst>
              </p:cNvPr>
              <p:cNvSpPr/>
              <p:nvPr/>
            </p:nvSpPr>
            <p:spPr bwMode="auto">
              <a:xfrm>
                <a:off x="4742656" y="4714082"/>
                <a:ext cx="341313" cy="366713"/>
              </a:xfrm>
              <a:custGeom>
                <a:avLst/>
                <a:gdLst>
                  <a:gd name="T0" fmla="*/ 77 w 77"/>
                  <a:gd name="T1" fmla="*/ 22 h 83"/>
                  <a:gd name="T2" fmla="*/ 37 w 77"/>
                  <a:gd name="T3" fmla="*/ 0 h 83"/>
                  <a:gd name="T4" fmla="*/ 30 w 77"/>
                  <a:gd name="T5" fmla="*/ 12 h 83"/>
                  <a:gd name="T6" fmla="*/ 39 w 77"/>
                  <a:gd name="T7" fmla="*/ 16 h 83"/>
                  <a:gd name="T8" fmla="*/ 1 w 77"/>
                  <a:gd name="T9" fmla="*/ 76 h 83"/>
                  <a:gd name="T10" fmla="*/ 7 w 77"/>
                  <a:gd name="T11" fmla="*/ 80 h 83"/>
                  <a:gd name="T12" fmla="*/ 67 w 77"/>
                  <a:gd name="T13" fmla="*/ 50 h 83"/>
                  <a:gd name="T14" fmla="*/ 77 w 77"/>
                  <a:gd name="T15" fmla="*/ 2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83">
                    <a:moveTo>
                      <a:pt x="77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15" y="27"/>
                      <a:pt x="1" y="76"/>
                    </a:cubicBezTo>
                    <a:cubicBezTo>
                      <a:pt x="0" y="80"/>
                      <a:pt x="5" y="83"/>
                      <a:pt x="7" y="80"/>
                    </a:cubicBezTo>
                    <a:cubicBezTo>
                      <a:pt x="23" y="64"/>
                      <a:pt x="35" y="33"/>
                      <a:pt x="67" y="50"/>
                    </a:cubicBezTo>
                    <a:lnTo>
                      <a:pt x="77" y="2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s1íḋé">
                <a:extLst>
                  <a:ext uri="{FF2B5EF4-FFF2-40B4-BE49-F238E27FC236}">
                    <a16:creationId xmlns:a16="http://schemas.microsoft.com/office/drawing/2014/main" xmlns="" id="{C11238DB-6E8A-4C90-9A38-1B07595F00F2}"/>
                  </a:ext>
                </a:extLst>
              </p:cNvPr>
              <p:cNvSpPr/>
              <p:nvPr/>
            </p:nvSpPr>
            <p:spPr bwMode="auto">
              <a:xfrm>
                <a:off x="6828631" y="1121569"/>
                <a:ext cx="890588" cy="690563"/>
              </a:xfrm>
              <a:custGeom>
                <a:avLst/>
                <a:gdLst>
                  <a:gd name="T0" fmla="*/ 186 w 201"/>
                  <a:gd name="T1" fmla="*/ 75 h 156"/>
                  <a:gd name="T2" fmla="*/ 145 w 201"/>
                  <a:gd name="T3" fmla="*/ 98 h 156"/>
                  <a:gd name="T4" fmla="*/ 101 w 201"/>
                  <a:gd name="T5" fmla="*/ 91 h 156"/>
                  <a:gd name="T6" fmla="*/ 81 w 201"/>
                  <a:gd name="T7" fmla="*/ 102 h 156"/>
                  <a:gd name="T8" fmla="*/ 68 w 201"/>
                  <a:gd name="T9" fmla="*/ 132 h 156"/>
                  <a:gd name="T10" fmla="*/ 45 w 201"/>
                  <a:gd name="T11" fmla="*/ 154 h 156"/>
                  <a:gd name="T12" fmla="*/ 39 w 201"/>
                  <a:gd name="T13" fmla="*/ 7 h 156"/>
                  <a:gd name="T14" fmla="*/ 73 w 201"/>
                  <a:gd name="T15" fmla="*/ 15 h 156"/>
                  <a:gd name="T16" fmla="*/ 143 w 201"/>
                  <a:gd name="T17" fmla="*/ 4 h 156"/>
                  <a:gd name="T18" fmla="*/ 186 w 201"/>
                  <a:gd name="T19" fmla="*/ 75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1" h="156">
                    <a:moveTo>
                      <a:pt x="186" y="75"/>
                    </a:moveTo>
                    <a:cubicBezTo>
                      <a:pt x="176" y="86"/>
                      <a:pt x="161" y="95"/>
                      <a:pt x="145" y="98"/>
                    </a:cubicBezTo>
                    <a:cubicBezTo>
                      <a:pt x="133" y="100"/>
                      <a:pt x="113" y="92"/>
                      <a:pt x="101" y="91"/>
                    </a:cubicBezTo>
                    <a:cubicBezTo>
                      <a:pt x="89" y="90"/>
                      <a:pt x="86" y="91"/>
                      <a:pt x="81" y="102"/>
                    </a:cubicBezTo>
                    <a:cubicBezTo>
                      <a:pt x="76" y="112"/>
                      <a:pt x="72" y="122"/>
                      <a:pt x="68" y="132"/>
                    </a:cubicBezTo>
                    <a:cubicBezTo>
                      <a:pt x="64" y="143"/>
                      <a:pt x="55" y="156"/>
                      <a:pt x="45" y="154"/>
                    </a:cubicBezTo>
                    <a:cubicBezTo>
                      <a:pt x="0" y="154"/>
                      <a:pt x="17" y="22"/>
                      <a:pt x="39" y="7"/>
                    </a:cubicBezTo>
                    <a:cubicBezTo>
                      <a:pt x="47" y="2"/>
                      <a:pt x="67" y="9"/>
                      <a:pt x="73" y="15"/>
                    </a:cubicBezTo>
                    <a:cubicBezTo>
                      <a:pt x="95" y="6"/>
                      <a:pt x="120" y="0"/>
                      <a:pt x="143" y="4"/>
                    </a:cubicBezTo>
                    <a:cubicBezTo>
                      <a:pt x="189" y="12"/>
                      <a:pt x="201" y="59"/>
                      <a:pt x="186" y="7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şlïḑe">
                <a:extLst>
                  <a:ext uri="{FF2B5EF4-FFF2-40B4-BE49-F238E27FC236}">
                    <a16:creationId xmlns:a16="http://schemas.microsoft.com/office/drawing/2014/main" xmlns="" id="{67850B93-7E96-4292-B524-99ECB52BC4D1}"/>
                  </a:ext>
                </a:extLst>
              </p:cNvPr>
              <p:cNvSpPr/>
              <p:nvPr/>
            </p:nvSpPr>
            <p:spPr bwMode="auto">
              <a:xfrm>
                <a:off x="6996906" y="1453357"/>
                <a:ext cx="608013" cy="592138"/>
              </a:xfrm>
              <a:custGeom>
                <a:avLst/>
                <a:gdLst>
                  <a:gd name="T0" fmla="*/ 128 w 137"/>
                  <a:gd name="T1" fmla="*/ 0 h 134"/>
                  <a:gd name="T2" fmla="*/ 127 w 137"/>
                  <a:gd name="T3" fmla="*/ 34 h 134"/>
                  <a:gd name="T4" fmla="*/ 137 w 137"/>
                  <a:gd name="T5" fmla="*/ 68 h 134"/>
                  <a:gd name="T6" fmla="*/ 117 w 137"/>
                  <a:gd name="T7" fmla="*/ 69 h 134"/>
                  <a:gd name="T8" fmla="*/ 113 w 137"/>
                  <a:gd name="T9" fmla="*/ 107 h 134"/>
                  <a:gd name="T10" fmla="*/ 66 w 137"/>
                  <a:gd name="T11" fmla="*/ 101 h 134"/>
                  <a:gd name="T12" fmla="*/ 64 w 137"/>
                  <a:gd name="T13" fmla="*/ 134 h 134"/>
                  <a:gd name="T14" fmla="*/ 0 w 137"/>
                  <a:gd name="T15" fmla="*/ 118 h 134"/>
                  <a:gd name="T16" fmla="*/ 31 w 137"/>
                  <a:gd name="T17" fmla="*/ 1 h 134"/>
                  <a:gd name="T18" fmla="*/ 128 w 137"/>
                  <a:gd name="T19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7" h="134">
                    <a:moveTo>
                      <a:pt x="128" y="0"/>
                    </a:moveTo>
                    <a:cubicBezTo>
                      <a:pt x="127" y="34"/>
                      <a:pt x="127" y="34"/>
                      <a:pt x="127" y="34"/>
                    </a:cubicBezTo>
                    <a:cubicBezTo>
                      <a:pt x="137" y="68"/>
                      <a:pt x="137" y="68"/>
                      <a:pt x="137" y="68"/>
                    </a:cubicBezTo>
                    <a:cubicBezTo>
                      <a:pt x="117" y="69"/>
                      <a:pt x="117" y="69"/>
                      <a:pt x="117" y="69"/>
                    </a:cubicBezTo>
                    <a:cubicBezTo>
                      <a:pt x="113" y="107"/>
                      <a:pt x="113" y="107"/>
                      <a:pt x="113" y="107"/>
                    </a:cubicBezTo>
                    <a:cubicBezTo>
                      <a:pt x="66" y="101"/>
                      <a:pt x="66" y="101"/>
                      <a:pt x="66" y="101"/>
                    </a:cubicBezTo>
                    <a:cubicBezTo>
                      <a:pt x="64" y="134"/>
                      <a:pt x="64" y="134"/>
                      <a:pt x="64" y="134"/>
                    </a:cubicBezTo>
                    <a:cubicBezTo>
                      <a:pt x="0" y="118"/>
                      <a:pt x="0" y="118"/>
                      <a:pt x="0" y="118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1"/>
                      <a:pt x="78" y="26"/>
                      <a:pt x="128" y="0"/>
                    </a:cubicBezTo>
                    <a:close/>
                  </a:path>
                </a:pathLst>
              </a:custGeom>
              <a:solidFill>
                <a:srgbClr val="FAB0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sļîḑê">
                <a:extLst>
                  <a:ext uri="{FF2B5EF4-FFF2-40B4-BE49-F238E27FC236}">
                    <a16:creationId xmlns:a16="http://schemas.microsoft.com/office/drawing/2014/main" xmlns="" id="{F0FA8FE6-6C3C-498A-9DB2-08B2A5729E6F}"/>
                  </a:ext>
                </a:extLst>
              </p:cNvPr>
              <p:cNvSpPr/>
              <p:nvPr/>
            </p:nvSpPr>
            <p:spPr bwMode="auto">
              <a:xfrm>
                <a:off x="6957219" y="1497807"/>
                <a:ext cx="160338" cy="190500"/>
              </a:xfrm>
              <a:custGeom>
                <a:avLst/>
                <a:gdLst>
                  <a:gd name="T0" fmla="*/ 36 w 36"/>
                  <a:gd name="T1" fmla="*/ 14 h 43"/>
                  <a:gd name="T2" fmla="*/ 29 w 36"/>
                  <a:gd name="T3" fmla="*/ 43 h 43"/>
                  <a:gd name="T4" fmla="*/ 8 w 36"/>
                  <a:gd name="T5" fmla="*/ 14 h 43"/>
                  <a:gd name="T6" fmla="*/ 36 w 36"/>
                  <a:gd name="T7" fmla="*/ 1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43">
                    <a:moveTo>
                      <a:pt x="36" y="14"/>
                    </a:moveTo>
                    <a:cubicBezTo>
                      <a:pt x="29" y="43"/>
                      <a:pt x="29" y="43"/>
                      <a:pt x="29" y="43"/>
                    </a:cubicBezTo>
                    <a:cubicBezTo>
                      <a:pt x="29" y="43"/>
                      <a:pt x="0" y="28"/>
                      <a:pt x="8" y="14"/>
                    </a:cubicBezTo>
                    <a:cubicBezTo>
                      <a:pt x="16" y="0"/>
                      <a:pt x="36" y="14"/>
                      <a:pt x="36" y="14"/>
                    </a:cubicBezTo>
                    <a:close/>
                  </a:path>
                </a:pathLst>
              </a:custGeom>
              <a:solidFill>
                <a:srgbClr val="FAB0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îSḻiḓè">
                <a:extLst>
                  <a:ext uri="{FF2B5EF4-FFF2-40B4-BE49-F238E27FC236}">
                    <a16:creationId xmlns:a16="http://schemas.microsoft.com/office/drawing/2014/main" xmlns="" id="{B7876628-1632-4E2E-97CA-6AB85088B4E2}"/>
                  </a:ext>
                </a:extLst>
              </p:cNvPr>
              <p:cNvSpPr/>
              <p:nvPr/>
            </p:nvSpPr>
            <p:spPr bwMode="auto">
              <a:xfrm>
                <a:off x="5784056" y="3386932"/>
                <a:ext cx="2754313" cy="2362200"/>
              </a:xfrm>
              <a:custGeom>
                <a:avLst/>
                <a:gdLst>
                  <a:gd name="T0" fmla="*/ 97 w 622"/>
                  <a:gd name="T1" fmla="*/ 0 h 534"/>
                  <a:gd name="T2" fmla="*/ 459 w 622"/>
                  <a:gd name="T3" fmla="*/ 136 h 534"/>
                  <a:gd name="T4" fmla="*/ 622 w 622"/>
                  <a:gd name="T5" fmla="*/ 514 h 534"/>
                  <a:gd name="T6" fmla="*/ 585 w 622"/>
                  <a:gd name="T7" fmla="*/ 534 h 534"/>
                  <a:gd name="T8" fmla="*/ 429 w 622"/>
                  <a:gd name="T9" fmla="*/ 210 h 534"/>
                  <a:gd name="T10" fmla="*/ 108 w 622"/>
                  <a:gd name="T11" fmla="*/ 141 h 534"/>
                  <a:gd name="T12" fmla="*/ 97 w 622"/>
                  <a:gd name="T13" fmla="*/ 0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2" h="534">
                    <a:moveTo>
                      <a:pt x="97" y="0"/>
                    </a:moveTo>
                    <a:cubicBezTo>
                      <a:pt x="459" y="136"/>
                      <a:pt x="459" y="136"/>
                      <a:pt x="459" y="136"/>
                    </a:cubicBezTo>
                    <a:cubicBezTo>
                      <a:pt x="622" y="514"/>
                      <a:pt x="622" y="514"/>
                      <a:pt x="622" y="514"/>
                    </a:cubicBezTo>
                    <a:cubicBezTo>
                      <a:pt x="585" y="534"/>
                      <a:pt x="585" y="534"/>
                      <a:pt x="585" y="534"/>
                    </a:cubicBezTo>
                    <a:cubicBezTo>
                      <a:pt x="429" y="210"/>
                      <a:pt x="429" y="210"/>
                      <a:pt x="429" y="210"/>
                    </a:cubicBezTo>
                    <a:cubicBezTo>
                      <a:pt x="429" y="210"/>
                      <a:pt x="183" y="156"/>
                      <a:pt x="108" y="141"/>
                    </a:cubicBezTo>
                    <a:cubicBezTo>
                      <a:pt x="0" y="120"/>
                      <a:pt x="97" y="0"/>
                      <a:pt x="97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îṣḷiḑê">
                <a:extLst>
                  <a:ext uri="{FF2B5EF4-FFF2-40B4-BE49-F238E27FC236}">
                    <a16:creationId xmlns:a16="http://schemas.microsoft.com/office/drawing/2014/main" xmlns="" id="{78C1FA75-0ECC-4AF1-BADE-3C136B008A60}"/>
                  </a:ext>
                </a:extLst>
              </p:cNvPr>
              <p:cNvSpPr/>
              <p:nvPr/>
            </p:nvSpPr>
            <p:spPr bwMode="auto">
              <a:xfrm>
                <a:off x="8374856" y="5669757"/>
                <a:ext cx="434975" cy="257175"/>
              </a:xfrm>
              <a:custGeom>
                <a:avLst/>
                <a:gdLst>
                  <a:gd name="T0" fmla="*/ 0 w 98"/>
                  <a:gd name="T1" fmla="*/ 18 h 58"/>
                  <a:gd name="T2" fmla="*/ 19 w 98"/>
                  <a:gd name="T3" fmla="*/ 58 h 58"/>
                  <a:gd name="T4" fmla="*/ 31 w 98"/>
                  <a:gd name="T5" fmla="*/ 53 h 58"/>
                  <a:gd name="T6" fmla="*/ 27 w 98"/>
                  <a:gd name="T7" fmla="*/ 44 h 58"/>
                  <a:gd name="T8" fmla="*/ 95 w 98"/>
                  <a:gd name="T9" fmla="*/ 21 h 58"/>
                  <a:gd name="T10" fmla="*/ 92 w 98"/>
                  <a:gd name="T11" fmla="*/ 15 h 58"/>
                  <a:gd name="T12" fmla="*/ 26 w 98"/>
                  <a:gd name="T13" fmla="*/ 0 h 58"/>
                  <a:gd name="T14" fmla="*/ 0 w 98"/>
                  <a:gd name="T15" fmla="*/ 1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8" h="58">
                    <a:moveTo>
                      <a:pt x="0" y="18"/>
                    </a:moveTo>
                    <a:cubicBezTo>
                      <a:pt x="19" y="58"/>
                      <a:pt x="19" y="58"/>
                      <a:pt x="19" y="58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7" y="44"/>
                      <a:pt x="52" y="51"/>
                      <a:pt x="95" y="21"/>
                    </a:cubicBezTo>
                    <a:cubicBezTo>
                      <a:pt x="98" y="19"/>
                      <a:pt x="96" y="14"/>
                      <a:pt x="92" y="15"/>
                    </a:cubicBezTo>
                    <a:cubicBezTo>
                      <a:pt x="70" y="18"/>
                      <a:pt x="41" y="34"/>
                      <a:pt x="26" y="0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Sľïḓe">
                <a:extLst>
                  <a:ext uri="{FF2B5EF4-FFF2-40B4-BE49-F238E27FC236}">
                    <a16:creationId xmlns:a16="http://schemas.microsoft.com/office/drawing/2014/main" xmlns="" id="{517861DB-2677-4A97-8BAD-D5A48E76D80A}"/>
                  </a:ext>
                </a:extLst>
              </p:cNvPr>
              <p:cNvSpPr/>
              <p:nvPr/>
            </p:nvSpPr>
            <p:spPr bwMode="auto">
              <a:xfrm>
                <a:off x="8446294" y="2169319"/>
                <a:ext cx="220663" cy="239713"/>
              </a:xfrm>
              <a:custGeom>
                <a:avLst/>
                <a:gdLst>
                  <a:gd name="T0" fmla="*/ 50 w 50"/>
                  <a:gd name="T1" fmla="*/ 17 h 54"/>
                  <a:gd name="T2" fmla="*/ 10 w 50"/>
                  <a:gd name="T3" fmla="*/ 54 h 54"/>
                  <a:gd name="T4" fmla="*/ 0 w 50"/>
                  <a:gd name="T5" fmla="*/ 43 h 54"/>
                  <a:gd name="T6" fmla="*/ 17 w 50"/>
                  <a:gd name="T7" fmla="*/ 0 h 54"/>
                  <a:gd name="T8" fmla="*/ 50 w 50"/>
                  <a:gd name="T9" fmla="*/ 1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4">
                    <a:moveTo>
                      <a:pt x="50" y="17"/>
                    </a:moveTo>
                    <a:cubicBezTo>
                      <a:pt x="50" y="17"/>
                      <a:pt x="37" y="45"/>
                      <a:pt x="10" y="54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40" y="4"/>
                      <a:pt x="50" y="17"/>
                    </a:cubicBezTo>
                    <a:close/>
                  </a:path>
                </a:pathLst>
              </a:custGeom>
              <a:solidFill>
                <a:srgbClr val="D998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î$1íḓè">
                <a:extLst>
                  <a:ext uri="{FF2B5EF4-FFF2-40B4-BE49-F238E27FC236}">
                    <a16:creationId xmlns:a16="http://schemas.microsoft.com/office/drawing/2014/main" xmlns="" id="{A512D350-3615-4746-AD46-495E90AA6A68}"/>
                  </a:ext>
                </a:extLst>
              </p:cNvPr>
              <p:cNvSpPr/>
              <p:nvPr/>
            </p:nvSpPr>
            <p:spPr bwMode="auto">
              <a:xfrm>
                <a:off x="8495506" y="2161382"/>
                <a:ext cx="61913" cy="88900"/>
              </a:xfrm>
              <a:custGeom>
                <a:avLst/>
                <a:gdLst>
                  <a:gd name="T0" fmla="*/ 3 w 14"/>
                  <a:gd name="T1" fmla="*/ 2 h 20"/>
                  <a:gd name="T2" fmla="*/ 0 w 14"/>
                  <a:gd name="T3" fmla="*/ 16 h 20"/>
                  <a:gd name="T4" fmla="*/ 2 w 14"/>
                  <a:gd name="T5" fmla="*/ 18 h 20"/>
                  <a:gd name="T6" fmla="*/ 6 w 14"/>
                  <a:gd name="T7" fmla="*/ 20 h 20"/>
                  <a:gd name="T8" fmla="*/ 9 w 14"/>
                  <a:gd name="T9" fmla="*/ 18 h 20"/>
                  <a:gd name="T10" fmla="*/ 13 w 14"/>
                  <a:gd name="T11" fmla="*/ 5 h 20"/>
                  <a:gd name="T12" fmla="*/ 12 w 14"/>
                  <a:gd name="T13" fmla="*/ 2 h 20"/>
                  <a:gd name="T14" fmla="*/ 6 w 14"/>
                  <a:gd name="T15" fmla="*/ 0 h 20"/>
                  <a:gd name="T16" fmla="*/ 3 w 14"/>
                  <a:gd name="T17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20">
                    <a:moveTo>
                      <a:pt x="3" y="2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1" y="18"/>
                      <a:pt x="2" y="18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7" y="20"/>
                      <a:pt x="8" y="20"/>
                      <a:pt x="9" y="18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4" y="4"/>
                      <a:pt x="13" y="3"/>
                      <a:pt x="12" y="2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3" y="1"/>
                      <a:pt x="3" y="2"/>
                    </a:cubicBezTo>
                    <a:close/>
                  </a:path>
                </a:pathLst>
              </a:custGeom>
              <a:solidFill>
                <a:srgbClr val="EBA5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íŝliḋe">
                <a:extLst>
                  <a:ext uri="{FF2B5EF4-FFF2-40B4-BE49-F238E27FC236}">
                    <a16:creationId xmlns:a16="http://schemas.microsoft.com/office/drawing/2014/main" xmlns="" id="{E98CF4E1-B61F-44F3-9E31-416A4CC0C2B3}"/>
                  </a:ext>
                </a:extLst>
              </p:cNvPr>
              <p:cNvSpPr/>
              <p:nvPr/>
            </p:nvSpPr>
            <p:spPr bwMode="auto">
              <a:xfrm>
                <a:off x="8525669" y="2156619"/>
                <a:ext cx="79375" cy="123825"/>
              </a:xfrm>
              <a:custGeom>
                <a:avLst/>
                <a:gdLst>
                  <a:gd name="T0" fmla="*/ 8 w 18"/>
                  <a:gd name="T1" fmla="*/ 2 h 28"/>
                  <a:gd name="T2" fmla="*/ 0 w 18"/>
                  <a:gd name="T3" fmla="*/ 23 h 28"/>
                  <a:gd name="T4" fmla="*/ 2 w 18"/>
                  <a:gd name="T5" fmla="*/ 25 h 28"/>
                  <a:gd name="T6" fmla="*/ 7 w 18"/>
                  <a:gd name="T7" fmla="*/ 27 h 28"/>
                  <a:gd name="T8" fmla="*/ 10 w 18"/>
                  <a:gd name="T9" fmla="*/ 26 h 28"/>
                  <a:gd name="T10" fmla="*/ 18 w 18"/>
                  <a:gd name="T11" fmla="*/ 6 h 28"/>
                  <a:gd name="T12" fmla="*/ 16 w 18"/>
                  <a:gd name="T13" fmla="*/ 3 h 28"/>
                  <a:gd name="T14" fmla="*/ 10 w 18"/>
                  <a:gd name="T15" fmla="*/ 1 h 28"/>
                  <a:gd name="T16" fmla="*/ 8 w 18"/>
                  <a:gd name="T17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28">
                    <a:moveTo>
                      <a:pt x="8" y="2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24"/>
                      <a:pt x="1" y="25"/>
                      <a:pt x="2" y="25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8" y="28"/>
                      <a:pt x="9" y="27"/>
                      <a:pt x="10" y="26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7" y="3"/>
                      <a:pt x="16" y="3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0"/>
                      <a:pt x="8" y="1"/>
                      <a:pt x="8" y="2"/>
                    </a:cubicBezTo>
                    <a:close/>
                  </a:path>
                </a:pathLst>
              </a:custGeom>
              <a:solidFill>
                <a:srgbClr val="EBA5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îṡļîde">
                <a:extLst>
                  <a:ext uri="{FF2B5EF4-FFF2-40B4-BE49-F238E27FC236}">
                    <a16:creationId xmlns:a16="http://schemas.microsoft.com/office/drawing/2014/main" xmlns="" id="{5C14CF60-6E4D-4C73-B595-013C38798D4C}"/>
                  </a:ext>
                </a:extLst>
              </p:cNvPr>
              <p:cNvSpPr/>
              <p:nvPr/>
            </p:nvSpPr>
            <p:spPr bwMode="auto">
              <a:xfrm>
                <a:off x="8570119" y="2183607"/>
                <a:ext cx="66675" cy="92075"/>
              </a:xfrm>
              <a:custGeom>
                <a:avLst/>
                <a:gdLst>
                  <a:gd name="T0" fmla="*/ 7 w 15"/>
                  <a:gd name="T1" fmla="*/ 2 h 21"/>
                  <a:gd name="T2" fmla="*/ 1 w 15"/>
                  <a:gd name="T3" fmla="*/ 17 h 21"/>
                  <a:gd name="T4" fmla="*/ 2 w 15"/>
                  <a:gd name="T5" fmla="*/ 20 h 21"/>
                  <a:gd name="T6" fmla="*/ 5 w 15"/>
                  <a:gd name="T7" fmla="*/ 21 h 21"/>
                  <a:gd name="T8" fmla="*/ 8 w 15"/>
                  <a:gd name="T9" fmla="*/ 19 h 21"/>
                  <a:gd name="T10" fmla="*/ 15 w 15"/>
                  <a:gd name="T11" fmla="*/ 6 h 21"/>
                  <a:gd name="T12" fmla="*/ 14 w 15"/>
                  <a:gd name="T13" fmla="*/ 3 h 21"/>
                  <a:gd name="T14" fmla="*/ 10 w 15"/>
                  <a:gd name="T15" fmla="*/ 1 h 21"/>
                  <a:gd name="T16" fmla="*/ 7 w 15"/>
                  <a:gd name="T17" fmla="*/ 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21">
                    <a:moveTo>
                      <a:pt x="7" y="2"/>
                    </a:moveTo>
                    <a:cubicBezTo>
                      <a:pt x="1" y="17"/>
                      <a:pt x="1" y="17"/>
                      <a:pt x="1" y="17"/>
                    </a:cubicBezTo>
                    <a:cubicBezTo>
                      <a:pt x="0" y="18"/>
                      <a:pt x="1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1"/>
                      <a:pt x="7" y="20"/>
                      <a:pt x="8" y="19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5"/>
                      <a:pt x="15" y="4"/>
                      <a:pt x="14" y="3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0"/>
                      <a:pt x="7" y="1"/>
                      <a:pt x="7" y="2"/>
                    </a:cubicBezTo>
                    <a:close/>
                  </a:path>
                </a:pathLst>
              </a:custGeom>
              <a:solidFill>
                <a:srgbClr val="EBA5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íṧľîďé">
                <a:extLst>
                  <a:ext uri="{FF2B5EF4-FFF2-40B4-BE49-F238E27FC236}">
                    <a16:creationId xmlns:a16="http://schemas.microsoft.com/office/drawing/2014/main" xmlns="" id="{65111E4A-7FA1-45B5-B827-7923D3BAFF59}"/>
                  </a:ext>
                </a:extLst>
              </p:cNvPr>
              <p:cNvSpPr/>
              <p:nvPr/>
            </p:nvSpPr>
            <p:spPr bwMode="auto">
              <a:xfrm>
                <a:off x="8605044" y="2218532"/>
                <a:ext cx="58738" cy="66675"/>
              </a:xfrm>
              <a:custGeom>
                <a:avLst/>
                <a:gdLst>
                  <a:gd name="T0" fmla="*/ 8 w 13"/>
                  <a:gd name="T1" fmla="*/ 1 h 15"/>
                  <a:gd name="T2" fmla="*/ 12 w 13"/>
                  <a:gd name="T3" fmla="*/ 3 h 15"/>
                  <a:gd name="T4" fmla="*/ 12 w 13"/>
                  <a:gd name="T5" fmla="*/ 6 h 15"/>
                  <a:gd name="T6" fmla="*/ 7 w 13"/>
                  <a:gd name="T7" fmla="*/ 13 h 15"/>
                  <a:gd name="T8" fmla="*/ 3 w 13"/>
                  <a:gd name="T9" fmla="*/ 15 h 15"/>
                  <a:gd name="T10" fmla="*/ 1 w 13"/>
                  <a:gd name="T11" fmla="*/ 14 h 15"/>
                  <a:gd name="T12" fmla="*/ 0 w 13"/>
                  <a:gd name="T13" fmla="*/ 11 h 15"/>
                  <a:gd name="T14" fmla="*/ 5 w 13"/>
                  <a:gd name="T15" fmla="*/ 2 h 15"/>
                  <a:gd name="T16" fmla="*/ 8 w 13"/>
                  <a:gd name="T17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5">
                    <a:moveTo>
                      <a:pt x="8" y="1"/>
                    </a:moveTo>
                    <a:cubicBezTo>
                      <a:pt x="12" y="3"/>
                      <a:pt x="12" y="3"/>
                      <a:pt x="12" y="3"/>
                    </a:cubicBezTo>
                    <a:cubicBezTo>
                      <a:pt x="13" y="4"/>
                      <a:pt x="13" y="5"/>
                      <a:pt x="12" y="6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6" y="15"/>
                      <a:pt x="4" y="15"/>
                      <a:pt x="3" y="15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2"/>
                      <a:pt x="0" y="11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1"/>
                      <a:pt x="7" y="0"/>
                      <a:pt x="8" y="1"/>
                    </a:cubicBezTo>
                    <a:close/>
                  </a:path>
                </a:pathLst>
              </a:custGeom>
              <a:solidFill>
                <a:srgbClr val="EBA5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ṡľiḓé">
                <a:extLst>
                  <a:ext uri="{FF2B5EF4-FFF2-40B4-BE49-F238E27FC236}">
                    <a16:creationId xmlns:a16="http://schemas.microsoft.com/office/drawing/2014/main" xmlns="" id="{6B7A24CE-5D91-4F9C-8795-1951D6EE429D}"/>
                  </a:ext>
                </a:extLst>
              </p:cNvPr>
              <p:cNvSpPr/>
              <p:nvPr/>
            </p:nvSpPr>
            <p:spPr bwMode="auto">
              <a:xfrm>
                <a:off x="8446294" y="2201069"/>
                <a:ext cx="146050" cy="203200"/>
              </a:xfrm>
              <a:custGeom>
                <a:avLst/>
                <a:gdLst>
                  <a:gd name="T0" fmla="*/ 0 w 33"/>
                  <a:gd name="T1" fmla="*/ 36 h 46"/>
                  <a:gd name="T2" fmla="*/ 4 w 33"/>
                  <a:gd name="T3" fmla="*/ 5 h 46"/>
                  <a:gd name="T4" fmla="*/ 10 w 33"/>
                  <a:gd name="T5" fmla="*/ 1 h 46"/>
                  <a:gd name="T6" fmla="*/ 33 w 33"/>
                  <a:gd name="T7" fmla="*/ 6 h 46"/>
                  <a:gd name="T8" fmla="*/ 33 w 33"/>
                  <a:gd name="T9" fmla="*/ 8 h 46"/>
                  <a:gd name="T10" fmla="*/ 26 w 33"/>
                  <a:gd name="T11" fmla="*/ 14 h 46"/>
                  <a:gd name="T12" fmla="*/ 18 w 33"/>
                  <a:gd name="T13" fmla="*/ 14 h 46"/>
                  <a:gd name="T14" fmla="*/ 7 w 33"/>
                  <a:gd name="T15" fmla="*/ 46 h 46"/>
                  <a:gd name="T16" fmla="*/ 0 w 33"/>
                  <a:gd name="T17" fmla="*/ 3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46">
                    <a:moveTo>
                      <a:pt x="0" y="36"/>
                    </a:moveTo>
                    <a:cubicBezTo>
                      <a:pt x="4" y="5"/>
                      <a:pt x="4" y="5"/>
                      <a:pt x="4" y="5"/>
                    </a:cubicBezTo>
                    <a:cubicBezTo>
                      <a:pt x="5" y="2"/>
                      <a:pt x="7" y="0"/>
                      <a:pt x="10" y="1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11"/>
                      <a:pt x="30" y="14"/>
                      <a:pt x="26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4"/>
                      <a:pt x="24" y="39"/>
                      <a:pt x="7" y="46"/>
                    </a:cubicBez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FAB0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ïšľíďè">
                <a:extLst>
                  <a:ext uri="{FF2B5EF4-FFF2-40B4-BE49-F238E27FC236}">
                    <a16:creationId xmlns:a16="http://schemas.microsoft.com/office/drawing/2014/main" xmlns="" id="{B26A0DFD-E811-4EB4-B08B-15E2CF0CDCB4}"/>
                  </a:ext>
                </a:extLst>
              </p:cNvPr>
              <p:cNvSpPr/>
              <p:nvPr/>
            </p:nvSpPr>
            <p:spPr bwMode="auto">
              <a:xfrm>
                <a:off x="7236619" y="2072482"/>
                <a:ext cx="1298575" cy="1079500"/>
              </a:xfrm>
              <a:custGeom>
                <a:avLst/>
                <a:gdLst>
                  <a:gd name="T0" fmla="*/ 0 w 818"/>
                  <a:gd name="T1" fmla="*/ 273 h 680"/>
                  <a:gd name="T2" fmla="*/ 513 w 818"/>
                  <a:gd name="T3" fmla="*/ 680 h 680"/>
                  <a:gd name="T4" fmla="*/ 818 w 818"/>
                  <a:gd name="T5" fmla="*/ 209 h 680"/>
                  <a:gd name="T6" fmla="*/ 756 w 818"/>
                  <a:gd name="T7" fmla="*/ 148 h 680"/>
                  <a:gd name="T8" fmla="*/ 480 w 818"/>
                  <a:gd name="T9" fmla="*/ 521 h 680"/>
                  <a:gd name="T10" fmla="*/ 70 w 818"/>
                  <a:gd name="T11" fmla="*/ 0 h 680"/>
                  <a:gd name="T12" fmla="*/ 0 w 818"/>
                  <a:gd name="T13" fmla="*/ 273 h 6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8" h="680">
                    <a:moveTo>
                      <a:pt x="0" y="273"/>
                    </a:moveTo>
                    <a:lnTo>
                      <a:pt x="513" y="680"/>
                    </a:lnTo>
                    <a:lnTo>
                      <a:pt x="818" y="209"/>
                    </a:lnTo>
                    <a:lnTo>
                      <a:pt x="756" y="148"/>
                    </a:lnTo>
                    <a:lnTo>
                      <a:pt x="480" y="521"/>
                    </a:lnTo>
                    <a:lnTo>
                      <a:pt x="70" y="0"/>
                    </a:lnTo>
                    <a:lnTo>
                      <a:pt x="0" y="273"/>
                    </a:lnTo>
                    <a:close/>
                  </a:path>
                </a:pathLst>
              </a:custGeom>
              <a:solidFill>
                <a:srgbClr val="D6E7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Slîḓe">
                <a:extLst>
                  <a:ext uri="{FF2B5EF4-FFF2-40B4-BE49-F238E27FC236}">
                    <a16:creationId xmlns:a16="http://schemas.microsoft.com/office/drawing/2014/main" xmlns="" id="{CB02BBCF-2C6A-4F92-93A4-873F98FB138B}"/>
                  </a:ext>
                </a:extLst>
              </p:cNvPr>
              <p:cNvSpPr/>
              <p:nvPr/>
            </p:nvSpPr>
            <p:spPr bwMode="auto">
              <a:xfrm>
                <a:off x="7236619" y="2072482"/>
                <a:ext cx="1298575" cy="1079500"/>
              </a:xfrm>
              <a:custGeom>
                <a:avLst/>
                <a:gdLst>
                  <a:gd name="T0" fmla="*/ 0 w 818"/>
                  <a:gd name="T1" fmla="*/ 273 h 680"/>
                  <a:gd name="T2" fmla="*/ 513 w 818"/>
                  <a:gd name="T3" fmla="*/ 680 h 680"/>
                  <a:gd name="T4" fmla="*/ 818 w 818"/>
                  <a:gd name="T5" fmla="*/ 209 h 680"/>
                  <a:gd name="T6" fmla="*/ 756 w 818"/>
                  <a:gd name="T7" fmla="*/ 148 h 680"/>
                  <a:gd name="T8" fmla="*/ 480 w 818"/>
                  <a:gd name="T9" fmla="*/ 521 h 680"/>
                  <a:gd name="T10" fmla="*/ 70 w 818"/>
                  <a:gd name="T11" fmla="*/ 0 h 680"/>
                  <a:gd name="T12" fmla="*/ 0 w 818"/>
                  <a:gd name="T13" fmla="*/ 273 h 6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8" h="680">
                    <a:moveTo>
                      <a:pt x="0" y="273"/>
                    </a:moveTo>
                    <a:lnTo>
                      <a:pt x="513" y="680"/>
                    </a:lnTo>
                    <a:lnTo>
                      <a:pt x="818" y="209"/>
                    </a:lnTo>
                    <a:lnTo>
                      <a:pt x="756" y="148"/>
                    </a:lnTo>
                    <a:lnTo>
                      <a:pt x="480" y="521"/>
                    </a:lnTo>
                    <a:lnTo>
                      <a:pt x="70" y="0"/>
                    </a:lnTo>
                    <a:lnTo>
                      <a:pt x="0" y="27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iṩlîḍe">
                <a:extLst>
                  <a:ext uri="{FF2B5EF4-FFF2-40B4-BE49-F238E27FC236}">
                    <a16:creationId xmlns:a16="http://schemas.microsoft.com/office/drawing/2014/main" xmlns="" id="{3DD34274-59A8-4CAD-BAFE-CD5AC8784984}"/>
                  </a:ext>
                </a:extLst>
              </p:cNvPr>
              <p:cNvSpPr/>
              <p:nvPr/>
            </p:nvSpPr>
            <p:spPr bwMode="auto">
              <a:xfrm>
                <a:off x="7347744" y="2072482"/>
                <a:ext cx="195263" cy="247650"/>
              </a:xfrm>
              <a:custGeom>
                <a:avLst/>
                <a:gdLst>
                  <a:gd name="T0" fmla="*/ 0 w 123"/>
                  <a:gd name="T1" fmla="*/ 0 h 156"/>
                  <a:gd name="T2" fmla="*/ 0 w 123"/>
                  <a:gd name="T3" fmla="*/ 0 h 156"/>
                  <a:gd name="T4" fmla="*/ 0 w 123"/>
                  <a:gd name="T5" fmla="*/ 0 h 156"/>
                  <a:gd name="T6" fmla="*/ 0 w 123"/>
                  <a:gd name="T7" fmla="*/ 0 h 156"/>
                  <a:gd name="T8" fmla="*/ 123 w 123"/>
                  <a:gd name="T9" fmla="*/ 156 h 156"/>
                  <a:gd name="T10" fmla="*/ 123 w 123"/>
                  <a:gd name="T11" fmla="*/ 156 h 156"/>
                  <a:gd name="T12" fmla="*/ 0 w 123"/>
                  <a:gd name="T13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3" h="15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23" y="156"/>
                    </a:lnTo>
                    <a:lnTo>
                      <a:pt x="123" y="1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íṡḻiḑe">
                <a:extLst>
                  <a:ext uri="{FF2B5EF4-FFF2-40B4-BE49-F238E27FC236}">
                    <a16:creationId xmlns:a16="http://schemas.microsoft.com/office/drawing/2014/main" xmlns="" id="{0BA03C5F-8DAA-4E20-A82E-86B445AF695C}"/>
                  </a:ext>
                </a:extLst>
              </p:cNvPr>
              <p:cNvSpPr/>
              <p:nvPr/>
            </p:nvSpPr>
            <p:spPr bwMode="auto">
              <a:xfrm>
                <a:off x="7347744" y="2072482"/>
                <a:ext cx="195263" cy="247650"/>
              </a:xfrm>
              <a:custGeom>
                <a:avLst/>
                <a:gdLst>
                  <a:gd name="T0" fmla="*/ 0 w 123"/>
                  <a:gd name="T1" fmla="*/ 0 h 156"/>
                  <a:gd name="T2" fmla="*/ 0 w 123"/>
                  <a:gd name="T3" fmla="*/ 0 h 156"/>
                  <a:gd name="T4" fmla="*/ 0 w 123"/>
                  <a:gd name="T5" fmla="*/ 0 h 156"/>
                  <a:gd name="T6" fmla="*/ 0 w 123"/>
                  <a:gd name="T7" fmla="*/ 0 h 156"/>
                  <a:gd name="T8" fmla="*/ 123 w 123"/>
                  <a:gd name="T9" fmla="*/ 156 h 156"/>
                  <a:gd name="T10" fmla="*/ 123 w 123"/>
                  <a:gd name="T11" fmla="*/ 156 h 156"/>
                  <a:gd name="T12" fmla="*/ 0 w 123"/>
                  <a:gd name="T13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3" h="15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23" y="156"/>
                    </a:lnTo>
                    <a:lnTo>
                      <a:pt x="123" y="156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ïšlíḍè">
                <a:extLst>
                  <a:ext uri="{FF2B5EF4-FFF2-40B4-BE49-F238E27FC236}">
                    <a16:creationId xmlns:a16="http://schemas.microsoft.com/office/drawing/2014/main" xmlns="" id="{ECCA43AE-629E-4B0C-A32F-2E295FAA764E}"/>
                  </a:ext>
                </a:extLst>
              </p:cNvPr>
              <p:cNvSpPr/>
              <p:nvPr/>
            </p:nvSpPr>
            <p:spPr bwMode="auto">
              <a:xfrm>
                <a:off x="7325519" y="2072482"/>
                <a:ext cx="217488" cy="641350"/>
              </a:xfrm>
              <a:custGeom>
                <a:avLst/>
                <a:gdLst>
                  <a:gd name="T0" fmla="*/ 5 w 49"/>
                  <a:gd name="T1" fmla="*/ 0 h 145"/>
                  <a:gd name="T2" fmla="*/ 5 w 49"/>
                  <a:gd name="T3" fmla="*/ 0 h 145"/>
                  <a:gd name="T4" fmla="*/ 0 w 49"/>
                  <a:gd name="T5" fmla="*/ 114 h 145"/>
                  <a:gd name="T6" fmla="*/ 39 w 49"/>
                  <a:gd name="T7" fmla="*/ 145 h 145"/>
                  <a:gd name="T8" fmla="*/ 49 w 49"/>
                  <a:gd name="T9" fmla="*/ 56 h 145"/>
                  <a:gd name="T10" fmla="*/ 5 w 49"/>
                  <a:gd name="T11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145">
                    <a:moveTo>
                      <a:pt x="5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14" y="31"/>
                      <a:pt x="12" y="80"/>
                      <a:pt x="0" y="114"/>
                    </a:cubicBezTo>
                    <a:cubicBezTo>
                      <a:pt x="39" y="145"/>
                      <a:pt x="39" y="145"/>
                      <a:pt x="39" y="145"/>
                    </a:cubicBezTo>
                    <a:cubicBezTo>
                      <a:pt x="46" y="119"/>
                      <a:pt x="49" y="56"/>
                      <a:pt x="49" y="56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solidFill>
                <a:srgbClr val="C0CF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$ḻîḋè">
                <a:extLst>
                  <a:ext uri="{FF2B5EF4-FFF2-40B4-BE49-F238E27FC236}">
                    <a16:creationId xmlns:a16="http://schemas.microsoft.com/office/drawing/2014/main" xmlns="" id="{4D5310A9-9092-4E34-8080-92C90EC91967}"/>
                  </a:ext>
                </a:extLst>
              </p:cNvPr>
              <p:cNvSpPr/>
              <p:nvPr/>
            </p:nvSpPr>
            <p:spPr bwMode="auto">
              <a:xfrm>
                <a:off x="5779294" y="3067844"/>
                <a:ext cx="203200" cy="247650"/>
              </a:xfrm>
              <a:custGeom>
                <a:avLst/>
                <a:gdLst>
                  <a:gd name="T0" fmla="*/ 14 w 46"/>
                  <a:gd name="T1" fmla="*/ 0 h 56"/>
                  <a:gd name="T2" fmla="*/ 17 w 46"/>
                  <a:gd name="T3" fmla="*/ 20 h 56"/>
                  <a:gd name="T4" fmla="*/ 21 w 46"/>
                  <a:gd name="T5" fmla="*/ 26 h 56"/>
                  <a:gd name="T6" fmla="*/ 26 w 46"/>
                  <a:gd name="T7" fmla="*/ 29 h 56"/>
                  <a:gd name="T8" fmla="*/ 19 w 46"/>
                  <a:gd name="T9" fmla="*/ 44 h 56"/>
                  <a:gd name="T10" fmla="*/ 13 w 46"/>
                  <a:gd name="T11" fmla="*/ 39 h 56"/>
                  <a:gd name="T12" fmla="*/ 0 w 46"/>
                  <a:gd name="T13" fmla="*/ 39 h 56"/>
                  <a:gd name="T14" fmla="*/ 15 w 46"/>
                  <a:gd name="T15" fmla="*/ 52 h 56"/>
                  <a:gd name="T16" fmla="*/ 26 w 46"/>
                  <a:gd name="T17" fmla="*/ 53 h 56"/>
                  <a:gd name="T18" fmla="*/ 41 w 46"/>
                  <a:gd name="T19" fmla="*/ 41 h 56"/>
                  <a:gd name="T20" fmla="*/ 44 w 46"/>
                  <a:gd name="T21" fmla="*/ 30 h 56"/>
                  <a:gd name="T22" fmla="*/ 35 w 46"/>
                  <a:gd name="T23" fmla="*/ 1 h 56"/>
                  <a:gd name="T24" fmla="*/ 14 w 46"/>
                  <a:gd name="T25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56">
                    <a:moveTo>
                      <a:pt x="14" y="0"/>
                    </a:move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2"/>
                      <a:pt x="19" y="25"/>
                      <a:pt x="21" y="26"/>
                    </a:cubicBezTo>
                    <a:cubicBezTo>
                      <a:pt x="26" y="29"/>
                      <a:pt x="26" y="29"/>
                      <a:pt x="26" y="29"/>
                    </a:cubicBezTo>
                    <a:cubicBezTo>
                      <a:pt x="19" y="44"/>
                      <a:pt x="19" y="44"/>
                      <a:pt x="19" y="44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9" y="36"/>
                      <a:pt x="4" y="36"/>
                      <a:pt x="0" y="3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8" y="55"/>
                      <a:pt x="23" y="56"/>
                      <a:pt x="26" y="53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44" y="39"/>
                      <a:pt x="46" y="34"/>
                      <a:pt x="44" y="30"/>
                    </a:cubicBezTo>
                    <a:cubicBezTo>
                      <a:pt x="35" y="1"/>
                      <a:pt x="35" y="1"/>
                      <a:pt x="35" y="1"/>
                    </a:cubicBez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FAB0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î$ľiďe">
                <a:extLst>
                  <a:ext uri="{FF2B5EF4-FFF2-40B4-BE49-F238E27FC236}">
                    <a16:creationId xmlns:a16="http://schemas.microsoft.com/office/drawing/2014/main" xmlns="" id="{5B38100E-03ED-4C89-BBE7-BB20D46A2960}"/>
                  </a:ext>
                </a:extLst>
              </p:cNvPr>
              <p:cNvSpPr/>
              <p:nvPr/>
            </p:nvSpPr>
            <p:spPr bwMode="auto">
              <a:xfrm>
                <a:off x="5677694" y="1975644"/>
                <a:ext cx="1150938" cy="1114425"/>
              </a:xfrm>
              <a:custGeom>
                <a:avLst/>
                <a:gdLst>
                  <a:gd name="T0" fmla="*/ 725 w 725"/>
                  <a:gd name="T1" fmla="*/ 0 h 702"/>
                  <a:gd name="T2" fmla="*/ 0 w 725"/>
                  <a:gd name="T3" fmla="*/ 106 h 702"/>
                  <a:gd name="T4" fmla="*/ 86 w 725"/>
                  <a:gd name="T5" fmla="*/ 702 h 702"/>
                  <a:gd name="T6" fmla="*/ 181 w 725"/>
                  <a:gd name="T7" fmla="*/ 702 h 702"/>
                  <a:gd name="T8" fmla="*/ 136 w 725"/>
                  <a:gd name="T9" fmla="*/ 209 h 702"/>
                  <a:gd name="T10" fmla="*/ 597 w 725"/>
                  <a:gd name="T11" fmla="*/ 231 h 702"/>
                  <a:gd name="T12" fmla="*/ 725 w 725"/>
                  <a:gd name="T13" fmla="*/ 0 h 7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5" h="702">
                    <a:moveTo>
                      <a:pt x="725" y="0"/>
                    </a:moveTo>
                    <a:lnTo>
                      <a:pt x="0" y="106"/>
                    </a:lnTo>
                    <a:lnTo>
                      <a:pt x="86" y="702"/>
                    </a:lnTo>
                    <a:lnTo>
                      <a:pt x="181" y="702"/>
                    </a:lnTo>
                    <a:lnTo>
                      <a:pt x="136" y="209"/>
                    </a:lnTo>
                    <a:lnTo>
                      <a:pt x="597" y="231"/>
                    </a:lnTo>
                    <a:lnTo>
                      <a:pt x="725" y="0"/>
                    </a:lnTo>
                    <a:close/>
                  </a:path>
                </a:pathLst>
              </a:custGeom>
              <a:solidFill>
                <a:srgbClr val="FFFE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ṧ1íḓè">
                <a:extLst>
                  <a:ext uri="{FF2B5EF4-FFF2-40B4-BE49-F238E27FC236}">
                    <a16:creationId xmlns:a16="http://schemas.microsoft.com/office/drawing/2014/main" xmlns="" id="{079510B1-CF0A-4191-A3B7-4D9D3CEB5ED0}"/>
                  </a:ext>
                </a:extLst>
              </p:cNvPr>
              <p:cNvSpPr/>
              <p:nvPr/>
            </p:nvSpPr>
            <p:spPr bwMode="auto">
              <a:xfrm>
                <a:off x="6212681" y="1953419"/>
                <a:ext cx="1179513" cy="1817688"/>
              </a:xfrm>
              <a:custGeom>
                <a:avLst/>
                <a:gdLst>
                  <a:gd name="T0" fmla="*/ 249 w 266"/>
                  <a:gd name="T1" fmla="*/ 144 h 411"/>
                  <a:gd name="T2" fmla="*/ 211 w 266"/>
                  <a:gd name="T3" fmla="*/ 236 h 411"/>
                  <a:gd name="T4" fmla="*/ 196 w 266"/>
                  <a:gd name="T5" fmla="*/ 346 h 411"/>
                  <a:gd name="T6" fmla="*/ 0 w 266"/>
                  <a:gd name="T7" fmla="*/ 324 h 411"/>
                  <a:gd name="T8" fmla="*/ 17 w 266"/>
                  <a:gd name="T9" fmla="*/ 274 h 411"/>
                  <a:gd name="T10" fmla="*/ 139 w 266"/>
                  <a:gd name="T11" fmla="*/ 5 h 411"/>
                  <a:gd name="T12" fmla="*/ 256 w 266"/>
                  <a:gd name="T13" fmla="*/ 27 h 411"/>
                  <a:gd name="T14" fmla="*/ 249 w 266"/>
                  <a:gd name="T15" fmla="*/ 144 h 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6" h="411">
                    <a:moveTo>
                      <a:pt x="249" y="144"/>
                    </a:moveTo>
                    <a:cubicBezTo>
                      <a:pt x="239" y="170"/>
                      <a:pt x="223" y="197"/>
                      <a:pt x="211" y="236"/>
                    </a:cubicBezTo>
                    <a:cubicBezTo>
                      <a:pt x="202" y="265"/>
                      <a:pt x="196" y="300"/>
                      <a:pt x="196" y="346"/>
                    </a:cubicBezTo>
                    <a:cubicBezTo>
                      <a:pt x="171" y="371"/>
                      <a:pt x="114" y="411"/>
                      <a:pt x="0" y="324"/>
                    </a:cubicBezTo>
                    <a:cubicBezTo>
                      <a:pt x="6" y="306"/>
                      <a:pt x="12" y="290"/>
                      <a:pt x="17" y="274"/>
                    </a:cubicBezTo>
                    <a:cubicBezTo>
                      <a:pt x="55" y="161"/>
                      <a:pt x="78" y="110"/>
                      <a:pt x="139" y="5"/>
                    </a:cubicBezTo>
                    <a:cubicBezTo>
                      <a:pt x="170" y="0"/>
                      <a:pt x="217" y="11"/>
                      <a:pt x="256" y="27"/>
                    </a:cubicBezTo>
                    <a:cubicBezTo>
                      <a:pt x="266" y="58"/>
                      <a:pt x="263" y="110"/>
                      <a:pt x="249" y="144"/>
                    </a:cubicBezTo>
                  </a:path>
                </a:pathLst>
              </a:custGeom>
              <a:solidFill>
                <a:srgbClr val="FFFE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íṡḻiďè">
                <a:extLst>
                  <a:ext uri="{FF2B5EF4-FFF2-40B4-BE49-F238E27FC236}">
                    <a16:creationId xmlns:a16="http://schemas.microsoft.com/office/drawing/2014/main" xmlns="" id="{76FBAF6F-F0FB-41B8-B3E5-5AB9C2E51F5C}"/>
                  </a:ext>
                </a:extLst>
              </p:cNvPr>
              <p:cNvSpPr/>
              <p:nvPr/>
            </p:nvSpPr>
            <p:spPr bwMode="auto">
              <a:xfrm>
                <a:off x="6212681" y="2997994"/>
                <a:ext cx="935038" cy="623888"/>
              </a:xfrm>
              <a:custGeom>
                <a:avLst/>
                <a:gdLst>
                  <a:gd name="T0" fmla="*/ 211 w 211"/>
                  <a:gd name="T1" fmla="*/ 0 h 141"/>
                  <a:gd name="T2" fmla="*/ 67 w 211"/>
                  <a:gd name="T3" fmla="*/ 44 h 141"/>
                  <a:gd name="T4" fmla="*/ 17 w 211"/>
                  <a:gd name="T5" fmla="*/ 38 h 141"/>
                  <a:gd name="T6" fmla="*/ 17 w 211"/>
                  <a:gd name="T7" fmla="*/ 38 h 141"/>
                  <a:gd name="T8" fmla="*/ 0 w 211"/>
                  <a:gd name="T9" fmla="*/ 88 h 141"/>
                  <a:gd name="T10" fmla="*/ 124 w 211"/>
                  <a:gd name="T11" fmla="*/ 141 h 141"/>
                  <a:gd name="T12" fmla="*/ 196 w 211"/>
                  <a:gd name="T13" fmla="*/ 110 h 141"/>
                  <a:gd name="T14" fmla="*/ 211 w 211"/>
                  <a:gd name="T15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1" h="141">
                    <a:moveTo>
                      <a:pt x="211" y="0"/>
                    </a:moveTo>
                    <a:cubicBezTo>
                      <a:pt x="174" y="25"/>
                      <a:pt x="121" y="44"/>
                      <a:pt x="67" y="44"/>
                    </a:cubicBezTo>
                    <a:cubicBezTo>
                      <a:pt x="51" y="44"/>
                      <a:pt x="34" y="42"/>
                      <a:pt x="17" y="38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12" y="54"/>
                      <a:pt x="6" y="70"/>
                      <a:pt x="0" y="88"/>
                    </a:cubicBezTo>
                    <a:cubicBezTo>
                      <a:pt x="53" y="128"/>
                      <a:pt x="93" y="141"/>
                      <a:pt x="124" y="141"/>
                    </a:cubicBezTo>
                    <a:cubicBezTo>
                      <a:pt x="160" y="141"/>
                      <a:pt x="183" y="123"/>
                      <a:pt x="196" y="110"/>
                    </a:cubicBezTo>
                    <a:cubicBezTo>
                      <a:pt x="196" y="64"/>
                      <a:pt x="202" y="29"/>
                      <a:pt x="211" y="0"/>
                    </a:cubicBezTo>
                  </a:path>
                </a:pathLst>
              </a:custGeom>
              <a:solidFill>
                <a:srgbClr val="E5E4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ŝlíḑe">
                <a:extLst>
                  <a:ext uri="{FF2B5EF4-FFF2-40B4-BE49-F238E27FC236}">
                    <a16:creationId xmlns:a16="http://schemas.microsoft.com/office/drawing/2014/main" xmlns="" id="{4090AF02-2E6C-43E8-A1FF-C573B3E326CF}"/>
                  </a:ext>
                </a:extLst>
              </p:cNvPr>
              <p:cNvSpPr/>
              <p:nvPr/>
            </p:nvSpPr>
            <p:spPr bwMode="auto">
              <a:xfrm>
                <a:off x="6873081" y="2005807"/>
                <a:ext cx="407988" cy="1349375"/>
              </a:xfrm>
              <a:custGeom>
                <a:avLst/>
                <a:gdLst>
                  <a:gd name="T0" fmla="*/ 92 w 92"/>
                  <a:gd name="T1" fmla="*/ 9 h 305"/>
                  <a:gd name="T2" fmla="*/ 83 w 92"/>
                  <a:gd name="T3" fmla="*/ 30 h 305"/>
                  <a:gd name="T4" fmla="*/ 46 w 92"/>
                  <a:gd name="T5" fmla="*/ 268 h 305"/>
                  <a:gd name="T6" fmla="*/ 9 w 92"/>
                  <a:gd name="T7" fmla="*/ 305 h 305"/>
                  <a:gd name="T8" fmla="*/ 0 w 92"/>
                  <a:gd name="T9" fmla="*/ 255 h 305"/>
                  <a:gd name="T10" fmla="*/ 70 w 92"/>
                  <a:gd name="T11" fmla="*/ 27 h 305"/>
                  <a:gd name="T12" fmla="*/ 62 w 92"/>
                  <a:gd name="T13" fmla="*/ 0 h 305"/>
                  <a:gd name="T14" fmla="*/ 92 w 92"/>
                  <a:gd name="T15" fmla="*/ 9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305">
                    <a:moveTo>
                      <a:pt x="92" y="9"/>
                    </a:move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30"/>
                      <a:pt x="80" y="192"/>
                      <a:pt x="46" y="268"/>
                    </a:cubicBezTo>
                    <a:cubicBezTo>
                      <a:pt x="9" y="305"/>
                      <a:pt x="9" y="305"/>
                      <a:pt x="9" y="305"/>
                    </a:cubicBezTo>
                    <a:cubicBezTo>
                      <a:pt x="0" y="255"/>
                      <a:pt x="0" y="255"/>
                      <a:pt x="0" y="255"/>
                    </a:cubicBezTo>
                    <a:cubicBezTo>
                      <a:pt x="0" y="255"/>
                      <a:pt x="75" y="76"/>
                      <a:pt x="70" y="27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80" y="5"/>
                      <a:pt x="92" y="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iṡļïḓé">
                <a:extLst>
                  <a:ext uri="{FF2B5EF4-FFF2-40B4-BE49-F238E27FC236}">
                    <a16:creationId xmlns:a16="http://schemas.microsoft.com/office/drawing/2014/main" xmlns="" id="{33E1138D-0905-4717-BEE1-20888905AFFE}"/>
                  </a:ext>
                </a:extLst>
              </p:cNvPr>
              <p:cNvSpPr/>
              <p:nvPr/>
            </p:nvSpPr>
            <p:spPr bwMode="auto">
              <a:xfrm>
                <a:off x="6593681" y="2067719"/>
                <a:ext cx="227013" cy="301625"/>
              </a:xfrm>
              <a:custGeom>
                <a:avLst/>
                <a:gdLst>
                  <a:gd name="T0" fmla="*/ 131 w 143"/>
                  <a:gd name="T1" fmla="*/ 0 h 190"/>
                  <a:gd name="T2" fmla="*/ 23 w 143"/>
                  <a:gd name="T3" fmla="*/ 159 h 190"/>
                  <a:gd name="T4" fmla="*/ 9 w 143"/>
                  <a:gd name="T5" fmla="*/ 76 h 190"/>
                  <a:gd name="T6" fmla="*/ 0 w 143"/>
                  <a:gd name="T7" fmla="*/ 78 h 190"/>
                  <a:gd name="T8" fmla="*/ 17 w 143"/>
                  <a:gd name="T9" fmla="*/ 190 h 190"/>
                  <a:gd name="T10" fmla="*/ 143 w 143"/>
                  <a:gd name="T11" fmla="*/ 6 h 190"/>
                  <a:gd name="T12" fmla="*/ 131 w 143"/>
                  <a:gd name="T13" fmla="*/ 0 h 190"/>
                  <a:gd name="T14" fmla="*/ 131 w 143"/>
                  <a:gd name="T15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3" h="190">
                    <a:moveTo>
                      <a:pt x="131" y="0"/>
                    </a:moveTo>
                    <a:lnTo>
                      <a:pt x="23" y="159"/>
                    </a:lnTo>
                    <a:lnTo>
                      <a:pt x="9" y="76"/>
                    </a:lnTo>
                    <a:lnTo>
                      <a:pt x="0" y="78"/>
                    </a:lnTo>
                    <a:lnTo>
                      <a:pt x="17" y="190"/>
                    </a:lnTo>
                    <a:lnTo>
                      <a:pt x="143" y="6"/>
                    </a:lnTo>
                    <a:lnTo>
                      <a:pt x="131" y="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D6E7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ṡlïďè">
                <a:extLst>
                  <a:ext uri="{FF2B5EF4-FFF2-40B4-BE49-F238E27FC236}">
                    <a16:creationId xmlns:a16="http://schemas.microsoft.com/office/drawing/2014/main" xmlns="" id="{B705CC6C-0CB1-4905-8A98-BD2D753B48AB}"/>
                  </a:ext>
                </a:extLst>
              </p:cNvPr>
              <p:cNvSpPr/>
              <p:nvPr/>
            </p:nvSpPr>
            <p:spPr bwMode="auto">
              <a:xfrm>
                <a:off x="6904831" y="1874044"/>
                <a:ext cx="304800" cy="171450"/>
              </a:xfrm>
              <a:custGeom>
                <a:avLst/>
                <a:gdLst>
                  <a:gd name="T0" fmla="*/ 39 w 192"/>
                  <a:gd name="T1" fmla="*/ 0 h 108"/>
                  <a:gd name="T2" fmla="*/ 192 w 192"/>
                  <a:gd name="T3" fmla="*/ 53 h 108"/>
                  <a:gd name="T4" fmla="*/ 125 w 192"/>
                  <a:gd name="T5" fmla="*/ 108 h 108"/>
                  <a:gd name="T6" fmla="*/ 0 w 192"/>
                  <a:gd name="T7" fmla="*/ 55 h 108"/>
                  <a:gd name="T8" fmla="*/ 39 w 192"/>
                  <a:gd name="T9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" h="108">
                    <a:moveTo>
                      <a:pt x="39" y="0"/>
                    </a:moveTo>
                    <a:lnTo>
                      <a:pt x="192" y="53"/>
                    </a:lnTo>
                    <a:lnTo>
                      <a:pt x="125" y="108"/>
                    </a:lnTo>
                    <a:lnTo>
                      <a:pt x="0" y="55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D6E7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ïSļïḋê">
                <a:extLst>
                  <a:ext uri="{FF2B5EF4-FFF2-40B4-BE49-F238E27FC236}">
                    <a16:creationId xmlns:a16="http://schemas.microsoft.com/office/drawing/2014/main" xmlns="" id="{5D656929-A999-48C8-966A-7FC087CB42ED}"/>
                  </a:ext>
                </a:extLst>
              </p:cNvPr>
              <p:cNvSpPr/>
              <p:nvPr/>
            </p:nvSpPr>
            <p:spPr bwMode="auto">
              <a:xfrm>
                <a:off x="7147719" y="1958182"/>
                <a:ext cx="66675" cy="65088"/>
              </a:xfrm>
              <a:custGeom>
                <a:avLst/>
                <a:gdLst>
                  <a:gd name="T0" fmla="*/ 39 w 42"/>
                  <a:gd name="T1" fmla="*/ 0 h 41"/>
                  <a:gd name="T2" fmla="*/ 42 w 42"/>
                  <a:gd name="T3" fmla="*/ 41 h 41"/>
                  <a:gd name="T4" fmla="*/ 0 w 42"/>
                  <a:gd name="T5" fmla="*/ 30 h 41"/>
                  <a:gd name="T6" fmla="*/ 39 w 42"/>
                  <a:gd name="T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" h="41">
                    <a:moveTo>
                      <a:pt x="39" y="0"/>
                    </a:moveTo>
                    <a:lnTo>
                      <a:pt x="42" y="41"/>
                    </a:lnTo>
                    <a:lnTo>
                      <a:pt x="0" y="3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BFCD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ṣ1ïḋe">
                <a:extLst>
                  <a:ext uri="{FF2B5EF4-FFF2-40B4-BE49-F238E27FC236}">
                    <a16:creationId xmlns:a16="http://schemas.microsoft.com/office/drawing/2014/main" xmlns="" id="{BD40CCC4-3F30-4ABB-AACB-39455EA8745A}"/>
                  </a:ext>
                </a:extLst>
              </p:cNvPr>
              <p:cNvSpPr/>
              <p:nvPr/>
            </p:nvSpPr>
            <p:spPr bwMode="auto">
              <a:xfrm>
                <a:off x="7214394" y="1966119"/>
                <a:ext cx="66675" cy="79375"/>
              </a:xfrm>
              <a:custGeom>
                <a:avLst/>
                <a:gdLst>
                  <a:gd name="T0" fmla="*/ 17 w 42"/>
                  <a:gd name="T1" fmla="*/ 0 h 50"/>
                  <a:gd name="T2" fmla="*/ 0 w 42"/>
                  <a:gd name="T3" fmla="*/ 36 h 50"/>
                  <a:gd name="T4" fmla="*/ 42 w 42"/>
                  <a:gd name="T5" fmla="*/ 50 h 50"/>
                  <a:gd name="T6" fmla="*/ 17 w 42"/>
                  <a:gd name="T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" h="50">
                    <a:moveTo>
                      <a:pt x="17" y="0"/>
                    </a:moveTo>
                    <a:lnTo>
                      <a:pt x="0" y="36"/>
                    </a:lnTo>
                    <a:lnTo>
                      <a:pt x="42" y="5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BFCD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íŝlîďé">
                <a:extLst>
                  <a:ext uri="{FF2B5EF4-FFF2-40B4-BE49-F238E27FC236}">
                    <a16:creationId xmlns:a16="http://schemas.microsoft.com/office/drawing/2014/main" xmlns="" id="{8183AB1C-43EF-498D-A228-0DCEA61791E2}"/>
                  </a:ext>
                </a:extLst>
              </p:cNvPr>
              <p:cNvSpPr/>
              <p:nvPr/>
            </p:nvSpPr>
            <p:spPr bwMode="auto">
              <a:xfrm>
                <a:off x="7241381" y="1958182"/>
                <a:ext cx="131763" cy="127000"/>
              </a:xfrm>
              <a:custGeom>
                <a:avLst/>
                <a:gdLst>
                  <a:gd name="T0" fmla="*/ 42 w 83"/>
                  <a:gd name="T1" fmla="*/ 0 h 80"/>
                  <a:gd name="T2" fmla="*/ 0 w 83"/>
                  <a:gd name="T3" fmla="*/ 5 h 80"/>
                  <a:gd name="T4" fmla="*/ 39 w 83"/>
                  <a:gd name="T5" fmla="*/ 80 h 80"/>
                  <a:gd name="T6" fmla="*/ 83 w 83"/>
                  <a:gd name="T7" fmla="*/ 67 h 80"/>
                  <a:gd name="T8" fmla="*/ 42 w 83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80">
                    <a:moveTo>
                      <a:pt x="42" y="0"/>
                    </a:moveTo>
                    <a:lnTo>
                      <a:pt x="0" y="5"/>
                    </a:lnTo>
                    <a:lnTo>
                      <a:pt x="39" y="80"/>
                    </a:lnTo>
                    <a:lnTo>
                      <a:pt x="83" y="67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D6E7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iŝḻïḍê">
              <a:extLst>
                <a:ext uri="{FF2B5EF4-FFF2-40B4-BE49-F238E27FC236}">
                  <a16:creationId xmlns:a16="http://schemas.microsoft.com/office/drawing/2014/main" xmlns="" id="{75CD1BBA-AA2A-4EB9-906D-C35925E1B9D0}"/>
                </a:ext>
              </a:extLst>
            </p:cNvPr>
            <p:cNvGrpSpPr/>
            <p:nvPr/>
          </p:nvGrpSpPr>
          <p:grpSpPr>
            <a:xfrm>
              <a:off x="8394817" y="1347204"/>
              <a:ext cx="3130685" cy="2070729"/>
              <a:chOff x="8394817" y="1347204"/>
              <a:chExt cx="3130685" cy="2070729"/>
            </a:xfrm>
          </p:grpSpPr>
          <p:sp>
            <p:nvSpPr>
              <p:cNvPr id="12" name="íṩľîḍê">
                <a:extLst>
                  <a:ext uri="{FF2B5EF4-FFF2-40B4-BE49-F238E27FC236}">
                    <a16:creationId xmlns:a16="http://schemas.microsoft.com/office/drawing/2014/main" xmlns="" id="{462C13B4-0A49-485E-B7BC-7B5056723415}"/>
                  </a:ext>
                </a:extLst>
              </p:cNvPr>
              <p:cNvSpPr txBox="1"/>
              <p:nvPr/>
            </p:nvSpPr>
            <p:spPr>
              <a:xfrm>
                <a:off x="8394817" y="2531827"/>
                <a:ext cx="3130685" cy="886106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lIns="91440" tIns="45720" rIns="91440" bIns="45720" anchor="t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</p:txBody>
          </p:sp>
          <p:sp>
            <p:nvSpPr>
              <p:cNvPr id="13" name="ïšľíḍê">
                <a:extLst>
                  <a:ext uri="{FF2B5EF4-FFF2-40B4-BE49-F238E27FC236}">
                    <a16:creationId xmlns:a16="http://schemas.microsoft.com/office/drawing/2014/main" xmlns="" id="{F40BE0B4-9C70-4686-A79B-B9328CD828DD}"/>
                  </a:ext>
                </a:extLst>
              </p:cNvPr>
              <p:cNvSpPr/>
              <p:nvPr/>
            </p:nvSpPr>
            <p:spPr>
              <a:xfrm>
                <a:off x="8736015" y="1843314"/>
                <a:ext cx="2448288" cy="5821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50000"/>
                  </a:schemeClr>
                </a:solidFill>
                <a:prstDash val="solid"/>
                <a:miter lim="800000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r>
                  <a:rPr lang="zh-CN" altLang="en-US" sz="2000" b="1" dirty="0">
                    <a:solidFill>
                      <a:schemeClr val="tx1"/>
                    </a:solidFill>
                  </a:rPr>
                  <a:t>此处输入标题</a:t>
                </a:r>
                <a:endParaRPr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ïś1îḑe">
                <a:extLst>
                  <a:ext uri="{FF2B5EF4-FFF2-40B4-BE49-F238E27FC236}">
                    <a16:creationId xmlns:a16="http://schemas.microsoft.com/office/drawing/2014/main" xmlns="" id="{01FBAEE8-343E-4855-89B4-266444AF861E}"/>
                  </a:ext>
                </a:extLst>
              </p:cNvPr>
              <p:cNvSpPr/>
              <p:nvPr/>
            </p:nvSpPr>
            <p:spPr bwMode="auto">
              <a:xfrm>
                <a:off x="9749063" y="1347204"/>
                <a:ext cx="422192" cy="391150"/>
              </a:xfrm>
              <a:custGeom>
                <a:avLst/>
                <a:gdLst>
                  <a:gd name="connsiteX0" fmla="*/ 445285 w 605804"/>
                  <a:gd name="connsiteY0" fmla="*/ 326174 h 561262"/>
                  <a:gd name="connsiteX1" fmla="*/ 441943 w 605804"/>
                  <a:gd name="connsiteY1" fmla="*/ 329512 h 561262"/>
                  <a:gd name="connsiteX2" fmla="*/ 441943 w 605804"/>
                  <a:gd name="connsiteY2" fmla="*/ 343787 h 561262"/>
                  <a:gd name="connsiteX3" fmla="*/ 419754 w 605804"/>
                  <a:gd name="connsiteY3" fmla="*/ 353799 h 561262"/>
                  <a:gd name="connsiteX4" fmla="*/ 410470 w 605804"/>
                  <a:gd name="connsiteY4" fmla="*/ 376603 h 561262"/>
                  <a:gd name="connsiteX5" fmla="*/ 419290 w 605804"/>
                  <a:gd name="connsiteY5" fmla="*/ 399778 h 561262"/>
                  <a:gd name="connsiteX6" fmla="*/ 447420 w 605804"/>
                  <a:gd name="connsiteY6" fmla="*/ 415352 h 561262"/>
                  <a:gd name="connsiteX7" fmla="*/ 458375 w 605804"/>
                  <a:gd name="connsiteY7" fmla="*/ 422397 h 561262"/>
                  <a:gd name="connsiteX8" fmla="*/ 461532 w 605804"/>
                  <a:gd name="connsiteY8" fmla="*/ 432409 h 561262"/>
                  <a:gd name="connsiteX9" fmla="*/ 458561 w 605804"/>
                  <a:gd name="connsiteY9" fmla="*/ 441493 h 561262"/>
                  <a:gd name="connsiteX10" fmla="*/ 449648 w 605804"/>
                  <a:gd name="connsiteY10" fmla="*/ 444923 h 561262"/>
                  <a:gd name="connsiteX11" fmla="*/ 438136 w 605804"/>
                  <a:gd name="connsiteY11" fmla="*/ 440474 h 561262"/>
                  <a:gd name="connsiteX12" fmla="*/ 433773 w 605804"/>
                  <a:gd name="connsiteY12" fmla="*/ 429350 h 561262"/>
                  <a:gd name="connsiteX13" fmla="*/ 429966 w 605804"/>
                  <a:gd name="connsiteY13" fmla="*/ 426012 h 561262"/>
                  <a:gd name="connsiteX14" fmla="*/ 410377 w 605804"/>
                  <a:gd name="connsiteY14" fmla="*/ 426383 h 561262"/>
                  <a:gd name="connsiteX15" fmla="*/ 406571 w 605804"/>
                  <a:gd name="connsiteY15" fmla="*/ 430369 h 561262"/>
                  <a:gd name="connsiteX16" fmla="*/ 416690 w 605804"/>
                  <a:gd name="connsiteY16" fmla="*/ 454471 h 561262"/>
                  <a:gd name="connsiteX17" fmla="*/ 441943 w 605804"/>
                  <a:gd name="connsiteY17" fmla="*/ 465317 h 561262"/>
                  <a:gd name="connsiteX18" fmla="*/ 441943 w 605804"/>
                  <a:gd name="connsiteY18" fmla="*/ 478666 h 561262"/>
                  <a:gd name="connsiteX19" fmla="*/ 445285 w 605804"/>
                  <a:gd name="connsiteY19" fmla="*/ 482003 h 561262"/>
                  <a:gd name="connsiteX20" fmla="*/ 457261 w 605804"/>
                  <a:gd name="connsiteY20" fmla="*/ 482003 h 561262"/>
                  <a:gd name="connsiteX21" fmla="*/ 460603 w 605804"/>
                  <a:gd name="connsiteY21" fmla="*/ 478666 h 561262"/>
                  <a:gd name="connsiteX22" fmla="*/ 460603 w 605804"/>
                  <a:gd name="connsiteY22" fmla="*/ 464854 h 561262"/>
                  <a:gd name="connsiteX23" fmla="*/ 480471 w 605804"/>
                  <a:gd name="connsiteY23" fmla="*/ 455213 h 561262"/>
                  <a:gd name="connsiteX24" fmla="*/ 489477 w 605804"/>
                  <a:gd name="connsiteY24" fmla="*/ 432316 h 561262"/>
                  <a:gd name="connsiteX25" fmla="*/ 480564 w 605804"/>
                  <a:gd name="connsiteY25" fmla="*/ 409326 h 561262"/>
                  <a:gd name="connsiteX26" fmla="*/ 452619 w 605804"/>
                  <a:gd name="connsiteY26" fmla="*/ 393104 h 561262"/>
                  <a:gd name="connsiteX27" fmla="*/ 441479 w 605804"/>
                  <a:gd name="connsiteY27" fmla="*/ 385966 h 561262"/>
                  <a:gd name="connsiteX28" fmla="*/ 438229 w 605804"/>
                  <a:gd name="connsiteY28" fmla="*/ 376789 h 561262"/>
                  <a:gd name="connsiteX29" fmla="*/ 441107 w 605804"/>
                  <a:gd name="connsiteY29" fmla="*/ 367704 h 561262"/>
                  <a:gd name="connsiteX30" fmla="*/ 449741 w 605804"/>
                  <a:gd name="connsiteY30" fmla="*/ 364089 h 561262"/>
                  <a:gd name="connsiteX31" fmla="*/ 458932 w 605804"/>
                  <a:gd name="connsiteY31" fmla="*/ 368446 h 561262"/>
                  <a:gd name="connsiteX32" fmla="*/ 462275 w 605804"/>
                  <a:gd name="connsiteY32" fmla="*/ 378272 h 561262"/>
                  <a:gd name="connsiteX33" fmla="*/ 466081 w 605804"/>
                  <a:gd name="connsiteY33" fmla="*/ 381609 h 561262"/>
                  <a:gd name="connsiteX34" fmla="*/ 485763 w 605804"/>
                  <a:gd name="connsiteY34" fmla="*/ 381424 h 561262"/>
                  <a:gd name="connsiteX35" fmla="*/ 489569 w 605804"/>
                  <a:gd name="connsiteY35" fmla="*/ 377438 h 561262"/>
                  <a:gd name="connsiteX36" fmla="*/ 481307 w 605804"/>
                  <a:gd name="connsiteY36" fmla="*/ 355931 h 561262"/>
                  <a:gd name="connsiteX37" fmla="*/ 460603 w 605804"/>
                  <a:gd name="connsiteY37" fmla="*/ 344344 h 561262"/>
                  <a:gd name="connsiteX38" fmla="*/ 460603 w 605804"/>
                  <a:gd name="connsiteY38" fmla="*/ 329512 h 561262"/>
                  <a:gd name="connsiteX39" fmla="*/ 457261 w 605804"/>
                  <a:gd name="connsiteY39" fmla="*/ 326174 h 561262"/>
                  <a:gd name="connsiteX40" fmla="*/ 434887 w 605804"/>
                  <a:gd name="connsiteY40" fmla="*/ 246823 h 561262"/>
                  <a:gd name="connsiteX41" fmla="*/ 461718 w 605804"/>
                  <a:gd name="connsiteY41" fmla="*/ 246823 h 561262"/>
                  <a:gd name="connsiteX42" fmla="*/ 461718 w 605804"/>
                  <a:gd name="connsiteY42" fmla="*/ 278063 h 561262"/>
                  <a:gd name="connsiteX43" fmla="*/ 574517 w 605804"/>
                  <a:gd name="connsiteY43" fmla="*/ 390694 h 561262"/>
                  <a:gd name="connsiteX44" fmla="*/ 605804 w 605804"/>
                  <a:gd name="connsiteY44" fmla="*/ 390694 h 561262"/>
                  <a:gd name="connsiteX45" fmla="*/ 605804 w 605804"/>
                  <a:gd name="connsiteY45" fmla="*/ 417391 h 561262"/>
                  <a:gd name="connsiteX46" fmla="*/ 574517 w 605804"/>
                  <a:gd name="connsiteY46" fmla="*/ 417391 h 561262"/>
                  <a:gd name="connsiteX47" fmla="*/ 461718 w 605804"/>
                  <a:gd name="connsiteY47" fmla="*/ 529929 h 561262"/>
                  <a:gd name="connsiteX48" fmla="*/ 461718 w 605804"/>
                  <a:gd name="connsiteY48" fmla="*/ 561262 h 561262"/>
                  <a:gd name="connsiteX49" fmla="*/ 434887 w 605804"/>
                  <a:gd name="connsiteY49" fmla="*/ 561262 h 561262"/>
                  <a:gd name="connsiteX50" fmla="*/ 434887 w 605804"/>
                  <a:gd name="connsiteY50" fmla="*/ 530115 h 561262"/>
                  <a:gd name="connsiteX51" fmla="*/ 322087 w 605804"/>
                  <a:gd name="connsiteY51" fmla="*/ 417484 h 561262"/>
                  <a:gd name="connsiteX52" fmla="*/ 290800 w 605804"/>
                  <a:gd name="connsiteY52" fmla="*/ 417484 h 561262"/>
                  <a:gd name="connsiteX53" fmla="*/ 290800 w 605804"/>
                  <a:gd name="connsiteY53" fmla="*/ 390694 h 561262"/>
                  <a:gd name="connsiteX54" fmla="*/ 322087 w 605804"/>
                  <a:gd name="connsiteY54" fmla="*/ 390694 h 561262"/>
                  <a:gd name="connsiteX55" fmla="*/ 434887 w 605804"/>
                  <a:gd name="connsiteY55" fmla="*/ 278063 h 561262"/>
                  <a:gd name="connsiteX56" fmla="*/ 229238 w 605804"/>
                  <a:gd name="connsiteY56" fmla="*/ 401 h 561262"/>
                  <a:gd name="connsiteX57" fmla="*/ 284946 w 605804"/>
                  <a:gd name="connsiteY57" fmla="*/ 12174 h 561262"/>
                  <a:gd name="connsiteX58" fmla="*/ 312057 w 605804"/>
                  <a:gd name="connsiteY58" fmla="*/ 37295 h 561262"/>
                  <a:gd name="connsiteX59" fmla="*/ 341954 w 605804"/>
                  <a:gd name="connsiteY59" fmla="*/ 131662 h 561262"/>
                  <a:gd name="connsiteX60" fmla="*/ 339911 w 605804"/>
                  <a:gd name="connsiteY60" fmla="*/ 140098 h 561262"/>
                  <a:gd name="connsiteX61" fmla="*/ 347896 w 605804"/>
                  <a:gd name="connsiteY61" fmla="*/ 179773 h 561262"/>
                  <a:gd name="connsiteX62" fmla="*/ 328677 w 605804"/>
                  <a:gd name="connsiteY62" fmla="*/ 213144 h 561262"/>
                  <a:gd name="connsiteX63" fmla="*/ 315214 w 605804"/>
                  <a:gd name="connsiteY63" fmla="*/ 249945 h 561262"/>
                  <a:gd name="connsiteX64" fmla="*/ 315214 w 605804"/>
                  <a:gd name="connsiteY64" fmla="*/ 295831 h 561262"/>
                  <a:gd name="connsiteX65" fmla="*/ 317628 w 605804"/>
                  <a:gd name="connsiteY65" fmla="*/ 299632 h 561262"/>
                  <a:gd name="connsiteX66" fmla="*/ 334712 w 605804"/>
                  <a:gd name="connsiteY66" fmla="*/ 308438 h 561262"/>
                  <a:gd name="connsiteX67" fmla="*/ 303794 w 605804"/>
                  <a:gd name="connsiteY67" fmla="*/ 368877 h 561262"/>
                  <a:gd name="connsiteX68" fmla="*/ 290795 w 605804"/>
                  <a:gd name="connsiteY68" fmla="*/ 368877 h 561262"/>
                  <a:gd name="connsiteX69" fmla="*/ 268976 w 605804"/>
                  <a:gd name="connsiteY69" fmla="*/ 390662 h 561262"/>
                  <a:gd name="connsiteX70" fmla="*/ 268976 w 605804"/>
                  <a:gd name="connsiteY70" fmla="*/ 417359 h 561262"/>
                  <a:gd name="connsiteX71" fmla="*/ 290795 w 605804"/>
                  <a:gd name="connsiteY71" fmla="*/ 439050 h 561262"/>
                  <a:gd name="connsiteX72" fmla="*/ 303794 w 605804"/>
                  <a:gd name="connsiteY72" fmla="*/ 439050 h 561262"/>
                  <a:gd name="connsiteX73" fmla="*/ 328398 w 605804"/>
                  <a:gd name="connsiteY73" fmla="*/ 491332 h 561262"/>
                  <a:gd name="connsiteX74" fmla="*/ 267769 w 605804"/>
                  <a:gd name="connsiteY74" fmla="*/ 491332 h 561262"/>
                  <a:gd name="connsiteX75" fmla="*/ 205655 w 605804"/>
                  <a:gd name="connsiteY75" fmla="*/ 491332 h 561262"/>
                  <a:gd name="connsiteX76" fmla="*/ 0 w 605804"/>
                  <a:gd name="connsiteY76" fmla="*/ 491332 h 561262"/>
                  <a:gd name="connsiteX77" fmla="*/ 0 w 605804"/>
                  <a:gd name="connsiteY77" fmla="*/ 424775 h 561262"/>
                  <a:gd name="connsiteX78" fmla="*/ 16991 w 605804"/>
                  <a:gd name="connsiteY78" fmla="*/ 388529 h 561262"/>
                  <a:gd name="connsiteX79" fmla="*/ 155704 w 605804"/>
                  <a:gd name="connsiteY79" fmla="*/ 299632 h 561262"/>
                  <a:gd name="connsiteX80" fmla="*/ 157839 w 605804"/>
                  <a:gd name="connsiteY80" fmla="*/ 295831 h 561262"/>
                  <a:gd name="connsiteX81" fmla="*/ 157839 w 605804"/>
                  <a:gd name="connsiteY81" fmla="*/ 249945 h 561262"/>
                  <a:gd name="connsiteX82" fmla="*/ 144376 w 605804"/>
                  <a:gd name="connsiteY82" fmla="*/ 213144 h 561262"/>
                  <a:gd name="connsiteX83" fmla="*/ 125157 w 605804"/>
                  <a:gd name="connsiteY83" fmla="*/ 179773 h 561262"/>
                  <a:gd name="connsiteX84" fmla="*/ 132678 w 605804"/>
                  <a:gd name="connsiteY84" fmla="*/ 140098 h 561262"/>
                  <a:gd name="connsiteX85" fmla="*/ 130728 w 605804"/>
                  <a:gd name="connsiteY85" fmla="*/ 131662 h 561262"/>
                  <a:gd name="connsiteX86" fmla="*/ 130449 w 605804"/>
                  <a:gd name="connsiteY86" fmla="*/ 85313 h 561262"/>
                  <a:gd name="connsiteX87" fmla="*/ 157561 w 605804"/>
                  <a:gd name="connsiteY87" fmla="*/ 37852 h 561262"/>
                  <a:gd name="connsiteX88" fmla="*/ 182722 w 605804"/>
                  <a:gd name="connsiteY88" fmla="*/ 17087 h 561262"/>
                  <a:gd name="connsiteX89" fmla="*/ 207141 w 605804"/>
                  <a:gd name="connsiteY89" fmla="*/ 4665 h 561262"/>
                  <a:gd name="connsiteX90" fmla="*/ 229238 w 605804"/>
                  <a:gd name="connsiteY90" fmla="*/ 401 h 561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605804" h="561262">
                    <a:moveTo>
                      <a:pt x="445285" y="326174"/>
                    </a:moveTo>
                    <a:cubicBezTo>
                      <a:pt x="443428" y="326174"/>
                      <a:pt x="441943" y="327658"/>
                      <a:pt x="441943" y="329512"/>
                    </a:cubicBezTo>
                    <a:lnTo>
                      <a:pt x="441943" y="343787"/>
                    </a:lnTo>
                    <a:cubicBezTo>
                      <a:pt x="432752" y="345085"/>
                      <a:pt x="425510" y="348422"/>
                      <a:pt x="419754" y="353799"/>
                    </a:cubicBezTo>
                    <a:cubicBezTo>
                      <a:pt x="413627" y="359732"/>
                      <a:pt x="410470" y="367333"/>
                      <a:pt x="410470" y="376603"/>
                    </a:cubicBezTo>
                    <a:cubicBezTo>
                      <a:pt x="410470" y="386800"/>
                      <a:pt x="413441" y="394494"/>
                      <a:pt x="419290" y="399778"/>
                    </a:cubicBezTo>
                    <a:cubicBezTo>
                      <a:pt x="425139" y="405155"/>
                      <a:pt x="434516" y="410346"/>
                      <a:pt x="447420" y="415352"/>
                    </a:cubicBezTo>
                    <a:cubicBezTo>
                      <a:pt x="452619" y="417762"/>
                      <a:pt x="456333" y="420080"/>
                      <a:pt x="458375" y="422397"/>
                    </a:cubicBezTo>
                    <a:cubicBezTo>
                      <a:pt x="460511" y="424807"/>
                      <a:pt x="461532" y="428145"/>
                      <a:pt x="461532" y="432409"/>
                    </a:cubicBezTo>
                    <a:cubicBezTo>
                      <a:pt x="461532" y="436117"/>
                      <a:pt x="460511" y="439083"/>
                      <a:pt x="458561" y="441493"/>
                    </a:cubicBezTo>
                    <a:cubicBezTo>
                      <a:pt x="456519" y="443811"/>
                      <a:pt x="453548" y="444923"/>
                      <a:pt x="449648" y="444923"/>
                    </a:cubicBezTo>
                    <a:cubicBezTo>
                      <a:pt x="444914" y="444923"/>
                      <a:pt x="441107" y="443440"/>
                      <a:pt x="438136" y="440474"/>
                    </a:cubicBezTo>
                    <a:cubicBezTo>
                      <a:pt x="435630" y="438156"/>
                      <a:pt x="434237" y="434263"/>
                      <a:pt x="433773" y="429350"/>
                    </a:cubicBezTo>
                    <a:cubicBezTo>
                      <a:pt x="433680" y="427403"/>
                      <a:pt x="431916" y="426012"/>
                      <a:pt x="429966" y="426012"/>
                    </a:cubicBezTo>
                    <a:lnTo>
                      <a:pt x="410377" y="426383"/>
                    </a:lnTo>
                    <a:cubicBezTo>
                      <a:pt x="408242" y="426383"/>
                      <a:pt x="406385" y="428237"/>
                      <a:pt x="406571" y="430369"/>
                    </a:cubicBezTo>
                    <a:cubicBezTo>
                      <a:pt x="407035" y="440752"/>
                      <a:pt x="410470" y="448724"/>
                      <a:pt x="416690" y="454471"/>
                    </a:cubicBezTo>
                    <a:cubicBezTo>
                      <a:pt x="423375" y="460497"/>
                      <a:pt x="431916" y="464112"/>
                      <a:pt x="441943" y="465317"/>
                    </a:cubicBezTo>
                    <a:lnTo>
                      <a:pt x="441943" y="478666"/>
                    </a:lnTo>
                    <a:cubicBezTo>
                      <a:pt x="441943" y="480520"/>
                      <a:pt x="443428" y="482003"/>
                      <a:pt x="445285" y="482003"/>
                    </a:cubicBezTo>
                    <a:lnTo>
                      <a:pt x="457261" y="482003"/>
                    </a:lnTo>
                    <a:cubicBezTo>
                      <a:pt x="459118" y="482003"/>
                      <a:pt x="460603" y="480520"/>
                      <a:pt x="460603" y="478666"/>
                    </a:cubicBezTo>
                    <a:lnTo>
                      <a:pt x="460603" y="464854"/>
                    </a:lnTo>
                    <a:cubicBezTo>
                      <a:pt x="468773" y="463371"/>
                      <a:pt x="475365" y="460126"/>
                      <a:pt x="480471" y="455213"/>
                    </a:cubicBezTo>
                    <a:cubicBezTo>
                      <a:pt x="486506" y="449466"/>
                      <a:pt x="489477" y="441864"/>
                      <a:pt x="489477" y="432316"/>
                    </a:cubicBezTo>
                    <a:cubicBezTo>
                      <a:pt x="489477" y="422397"/>
                      <a:pt x="486506" y="414610"/>
                      <a:pt x="480564" y="409326"/>
                    </a:cubicBezTo>
                    <a:cubicBezTo>
                      <a:pt x="474622" y="403857"/>
                      <a:pt x="465245" y="398573"/>
                      <a:pt x="452619" y="393104"/>
                    </a:cubicBezTo>
                    <a:cubicBezTo>
                      <a:pt x="447142" y="390694"/>
                      <a:pt x="443428" y="388283"/>
                      <a:pt x="441479" y="385966"/>
                    </a:cubicBezTo>
                    <a:cubicBezTo>
                      <a:pt x="439436" y="383648"/>
                      <a:pt x="438508" y="380682"/>
                      <a:pt x="438229" y="376789"/>
                    </a:cubicBezTo>
                    <a:cubicBezTo>
                      <a:pt x="438229" y="373081"/>
                      <a:pt x="439250" y="370022"/>
                      <a:pt x="441107" y="367704"/>
                    </a:cubicBezTo>
                    <a:cubicBezTo>
                      <a:pt x="442964" y="365294"/>
                      <a:pt x="445935" y="364089"/>
                      <a:pt x="449741" y="364089"/>
                    </a:cubicBezTo>
                    <a:cubicBezTo>
                      <a:pt x="453548" y="364089"/>
                      <a:pt x="456519" y="365479"/>
                      <a:pt x="458932" y="368446"/>
                    </a:cubicBezTo>
                    <a:cubicBezTo>
                      <a:pt x="460789" y="370763"/>
                      <a:pt x="461903" y="374008"/>
                      <a:pt x="462275" y="378272"/>
                    </a:cubicBezTo>
                    <a:cubicBezTo>
                      <a:pt x="462367" y="380311"/>
                      <a:pt x="464131" y="381609"/>
                      <a:pt x="466081" y="381609"/>
                    </a:cubicBezTo>
                    <a:lnTo>
                      <a:pt x="485763" y="381424"/>
                    </a:lnTo>
                    <a:cubicBezTo>
                      <a:pt x="487991" y="381424"/>
                      <a:pt x="489755" y="379570"/>
                      <a:pt x="489569" y="377438"/>
                    </a:cubicBezTo>
                    <a:cubicBezTo>
                      <a:pt x="489105" y="368909"/>
                      <a:pt x="486227" y="361771"/>
                      <a:pt x="481307" y="355931"/>
                    </a:cubicBezTo>
                    <a:cubicBezTo>
                      <a:pt x="476108" y="349906"/>
                      <a:pt x="469145" y="346012"/>
                      <a:pt x="460603" y="344344"/>
                    </a:cubicBezTo>
                    <a:lnTo>
                      <a:pt x="460603" y="329512"/>
                    </a:lnTo>
                    <a:cubicBezTo>
                      <a:pt x="460603" y="327658"/>
                      <a:pt x="459118" y="326174"/>
                      <a:pt x="457261" y="326174"/>
                    </a:cubicBezTo>
                    <a:close/>
                    <a:moveTo>
                      <a:pt x="434887" y="246823"/>
                    </a:moveTo>
                    <a:lnTo>
                      <a:pt x="461718" y="246823"/>
                    </a:lnTo>
                    <a:lnTo>
                      <a:pt x="461718" y="278063"/>
                    </a:lnTo>
                    <a:cubicBezTo>
                      <a:pt x="521042" y="284367"/>
                      <a:pt x="568204" y="331458"/>
                      <a:pt x="574517" y="390694"/>
                    </a:cubicBezTo>
                    <a:lnTo>
                      <a:pt x="605804" y="390694"/>
                    </a:lnTo>
                    <a:lnTo>
                      <a:pt x="605804" y="417391"/>
                    </a:lnTo>
                    <a:lnTo>
                      <a:pt x="574517" y="417391"/>
                    </a:lnTo>
                    <a:cubicBezTo>
                      <a:pt x="568204" y="476534"/>
                      <a:pt x="521042" y="523626"/>
                      <a:pt x="461718" y="529929"/>
                    </a:cubicBezTo>
                    <a:lnTo>
                      <a:pt x="461718" y="561262"/>
                    </a:lnTo>
                    <a:lnTo>
                      <a:pt x="434887" y="561262"/>
                    </a:lnTo>
                    <a:lnTo>
                      <a:pt x="434887" y="530115"/>
                    </a:lnTo>
                    <a:cubicBezTo>
                      <a:pt x="375563" y="523811"/>
                      <a:pt x="328400" y="476719"/>
                      <a:pt x="322087" y="417484"/>
                    </a:cubicBezTo>
                    <a:lnTo>
                      <a:pt x="290800" y="417484"/>
                    </a:lnTo>
                    <a:lnTo>
                      <a:pt x="290800" y="390694"/>
                    </a:lnTo>
                    <a:lnTo>
                      <a:pt x="322087" y="390694"/>
                    </a:lnTo>
                    <a:cubicBezTo>
                      <a:pt x="328400" y="331458"/>
                      <a:pt x="375563" y="284367"/>
                      <a:pt x="434887" y="278063"/>
                    </a:cubicBezTo>
                    <a:close/>
                    <a:moveTo>
                      <a:pt x="229238" y="401"/>
                    </a:moveTo>
                    <a:cubicBezTo>
                      <a:pt x="253564" y="-1638"/>
                      <a:pt x="271855" y="4387"/>
                      <a:pt x="284946" y="12174"/>
                    </a:cubicBezTo>
                    <a:cubicBezTo>
                      <a:pt x="304629" y="22927"/>
                      <a:pt x="312057" y="37295"/>
                      <a:pt x="312057" y="37295"/>
                    </a:cubicBezTo>
                    <a:cubicBezTo>
                      <a:pt x="312057" y="37295"/>
                      <a:pt x="357180" y="40447"/>
                      <a:pt x="341954" y="131662"/>
                    </a:cubicBezTo>
                    <a:cubicBezTo>
                      <a:pt x="341396" y="134443"/>
                      <a:pt x="340654" y="137224"/>
                      <a:pt x="339911" y="140098"/>
                    </a:cubicBezTo>
                    <a:cubicBezTo>
                      <a:pt x="348453" y="140098"/>
                      <a:pt x="357273" y="146772"/>
                      <a:pt x="347896" y="179773"/>
                    </a:cubicBezTo>
                    <a:cubicBezTo>
                      <a:pt x="340561" y="205450"/>
                      <a:pt x="333876" y="212773"/>
                      <a:pt x="328677" y="213144"/>
                    </a:cubicBezTo>
                    <a:cubicBezTo>
                      <a:pt x="326820" y="224917"/>
                      <a:pt x="322270" y="237709"/>
                      <a:pt x="315214" y="249945"/>
                    </a:cubicBezTo>
                    <a:lnTo>
                      <a:pt x="315214" y="295831"/>
                    </a:lnTo>
                    <a:cubicBezTo>
                      <a:pt x="315214" y="297407"/>
                      <a:pt x="316142" y="298890"/>
                      <a:pt x="317628" y="299632"/>
                    </a:cubicBezTo>
                    <a:cubicBezTo>
                      <a:pt x="320785" y="301115"/>
                      <a:pt x="326727" y="304267"/>
                      <a:pt x="334712" y="308438"/>
                    </a:cubicBezTo>
                    <a:cubicBezTo>
                      <a:pt x="320135" y="325773"/>
                      <a:pt x="309364" y="346259"/>
                      <a:pt x="303794" y="368877"/>
                    </a:cubicBezTo>
                    <a:lnTo>
                      <a:pt x="290795" y="368877"/>
                    </a:lnTo>
                    <a:cubicBezTo>
                      <a:pt x="278818" y="368877"/>
                      <a:pt x="268976" y="378611"/>
                      <a:pt x="268976" y="390662"/>
                    </a:cubicBezTo>
                    <a:lnTo>
                      <a:pt x="268976" y="417359"/>
                    </a:lnTo>
                    <a:cubicBezTo>
                      <a:pt x="268976" y="429317"/>
                      <a:pt x="278818" y="439050"/>
                      <a:pt x="290795" y="439050"/>
                    </a:cubicBezTo>
                    <a:lnTo>
                      <a:pt x="303794" y="439050"/>
                    </a:lnTo>
                    <a:cubicBezTo>
                      <a:pt x="308529" y="458239"/>
                      <a:pt x="317071" y="475944"/>
                      <a:pt x="328398" y="491332"/>
                    </a:cubicBezTo>
                    <a:lnTo>
                      <a:pt x="267769" y="491332"/>
                    </a:lnTo>
                    <a:lnTo>
                      <a:pt x="205655" y="491332"/>
                    </a:lnTo>
                    <a:lnTo>
                      <a:pt x="0" y="491332"/>
                    </a:lnTo>
                    <a:lnTo>
                      <a:pt x="0" y="424775"/>
                    </a:lnTo>
                    <a:cubicBezTo>
                      <a:pt x="0" y="410777"/>
                      <a:pt x="6221" y="397429"/>
                      <a:pt x="16991" y="388529"/>
                    </a:cubicBezTo>
                    <a:cubicBezTo>
                      <a:pt x="77341" y="338936"/>
                      <a:pt x="142519" y="306121"/>
                      <a:pt x="155704" y="299632"/>
                    </a:cubicBezTo>
                    <a:cubicBezTo>
                      <a:pt x="157189" y="299076"/>
                      <a:pt x="158211" y="297407"/>
                      <a:pt x="157839" y="295831"/>
                    </a:cubicBezTo>
                    <a:lnTo>
                      <a:pt x="157839" y="249945"/>
                    </a:lnTo>
                    <a:cubicBezTo>
                      <a:pt x="150690" y="237709"/>
                      <a:pt x="146233" y="224731"/>
                      <a:pt x="144376" y="213144"/>
                    </a:cubicBezTo>
                    <a:cubicBezTo>
                      <a:pt x="139270" y="212773"/>
                      <a:pt x="132492" y="205450"/>
                      <a:pt x="125157" y="179773"/>
                    </a:cubicBezTo>
                    <a:cubicBezTo>
                      <a:pt x="115965" y="147236"/>
                      <a:pt x="124322" y="140376"/>
                      <a:pt x="132678" y="140098"/>
                    </a:cubicBezTo>
                    <a:cubicBezTo>
                      <a:pt x="131935" y="137224"/>
                      <a:pt x="131192" y="134536"/>
                      <a:pt x="130728" y="131662"/>
                    </a:cubicBezTo>
                    <a:cubicBezTo>
                      <a:pt x="127478" y="115255"/>
                      <a:pt x="126643" y="100052"/>
                      <a:pt x="130449" y="85313"/>
                    </a:cubicBezTo>
                    <a:cubicBezTo>
                      <a:pt x="135092" y="65661"/>
                      <a:pt x="145676" y="49995"/>
                      <a:pt x="157561" y="37852"/>
                    </a:cubicBezTo>
                    <a:cubicBezTo>
                      <a:pt x="165174" y="29879"/>
                      <a:pt x="173716" y="22834"/>
                      <a:pt x="182722" y="17087"/>
                    </a:cubicBezTo>
                    <a:cubicBezTo>
                      <a:pt x="190150" y="12081"/>
                      <a:pt x="198227" y="7632"/>
                      <a:pt x="207141" y="4665"/>
                    </a:cubicBezTo>
                    <a:cubicBezTo>
                      <a:pt x="214011" y="2255"/>
                      <a:pt x="221439" y="772"/>
                      <a:pt x="229238" y="40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" name="íšľïḋê">
              <a:extLst>
                <a:ext uri="{FF2B5EF4-FFF2-40B4-BE49-F238E27FC236}">
                  <a16:creationId xmlns:a16="http://schemas.microsoft.com/office/drawing/2014/main" xmlns="" id="{62B92B53-D01F-426A-B472-AF24E76573DB}"/>
                </a:ext>
              </a:extLst>
            </p:cNvPr>
            <p:cNvGrpSpPr/>
            <p:nvPr/>
          </p:nvGrpSpPr>
          <p:grpSpPr>
            <a:xfrm>
              <a:off x="8394817" y="4076071"/>
              <a:ext cx="3130685" cy="2070729"/>
              <a:chOff x="8394817" y="3676928"/>
              <a:chExt cx="3130685" cy="2070729"/>
            </a:xfrm>
          </p:grpSpPr>
          <p:sp>
            <p:nvSpPr>
              <p:cNvPr id="9" name="íṩľîḓé">
                <a:extLst>
                  <a:ext uri="{FF2B5EF4-FFF2-40B4-BE49-F238E27FC236}">
                    <a16:creationId xmlns:a16="http://schemas.microsoft.com/office/drawing/2014/main" xmlns="" id="{F5C1FFEB-FFBE-4F45-AC28-BB8A59C794DD}"/>
                  </a:ext>
                </a:extLst>
              </p:cNvPr>
              <p:cNvSpPr txBox="1"/>
              <p:nvPr/>
            </p:nvSpPr>
            <p:spPr>
              <a:xfrm>
                <a:off x="8394817" y="4861551"/>
                <a:ext cx="3130685" cy="886106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lIns="91440" tIns="45720" rIns="91440" bIns="45720" anchor="t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</p:txBody>
          </p:sp>
          <p:sp>
            <p:nvSpPr>
              <p:cNvPr id="10" name="îṡḻiḍè">
                <a:extLst>
                  <a:ext uri="{FF2B5EF4-FFF2-40B4-BE49-F238E27FC236}">
                    <a16:creationId xmlns:a16="http://schemas.microsoft.com/office/drawing/2014/main" xmlns="" id="{31FEEA70-31EF-4352-88FF-E3C79754080E}"/>
                  </a:ext>
                </a:extLst>
              </p:cNvPr>
              <p:cNvSpPr/>
              <p:nvPr/>
            </p:nvSpPr>
            <p:spPr>
              <a:xfrm>
                <a:off x="8736015" y="4173038"/>
                <a:ext cx="2448288" cy="5821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r>
                  <a:rPr lang="zh-CN" altLang="en-US" sz="2000" b="1" dirty="0">
                    <a:solidFill>
                      <a:schemeClr val="tx1"/>
                    </a:solidFill>
                  </a:rPr>
                  <a:t>此处输入标题</a:t>
                </a:r>
                <a:endParaRPr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ïṡľïḑê">
                <a:extLst>
                  <a:ext uri="{FF2B5EF4-FFF2-40B4-BE49-F238E27FC236}">
                    <a16:creationId xmlns:a16="http://schemas.microsoft.com/office/drawing/2014/main" xmlns="" id="{03782078-F1C4-4DA5-BB16-FF0A6E01016E}"/>
                  </a:ext>
                </a:extLst>
              </p:cNvPr>
              <p:cNvSpPr/>
              <p:nvPr/>
            </p:nvSpPr>
            <p:spPr bwMode="auto">
              <a:xfrm>
                <a:off x="9749063" y="3676928"/>
                <a:ext cx="422192" cy="391150"/>
              </a:xfrm>
              <a:custGeom>
                <a:avLst/>
                <a:gdLst>
                  <a:gd name="connsiteX0" fmla="*/ 445285 w 605804"/>
                  <a:gd name="connsiteY0" fmla="*/ 326174 h 561262"/>
                  <a:gd name="connsiteX1" fmla="*/ 441943 w 605804"/>
                  <a:gd name="connsiteY1" fmla="*/ 329512 h 561262"/>
                  <a:gd name="connsiteX2" fmla="*/ 441943 w 605804"/>
                  <a:gd name="connsiteY2" fmla="*/ 343787 h 561262"/>
                  <a:gd name="connsiteX3" fmla="*/ 419754 w 605804"/>
                  <a:gd name="connsiteY3" fmla="*/ 353799 h 561262"/>
                  <a:gd name="connsiteX4" fmla="*/ 410470 w 605804"/>
                  <a:gd name="connsiteY4" fmla="*/ 376603 h 561262"/>
                  <a:gd name="connsiteX5" fmla="*/ 419290 w 605804"/>
                  <a:gd name="connsiteY5" fmla="*/ 399778 h 561262"/>
                  <a:gd name="connsiteX6" fmla="*/ 447420 w 605804"/>
                  <a:gd name="connsiteY6" fmla="*/ 415352 h 561262"/>
                  <a:gd name="connsiteX7" fmla="*/ 458375 w 605804"/>
                  <a:gd name="connsiteY7" fmla="*/ 422397 h 561262"/>
                  <a:gd name="connsiteX8" fmla="*/ 461532 w 605804"/>
                  <a:gd name="connsiteY8" fmla="*/ 432409 h 561262"/>
                  <a:gd name="connsiteX9" fmla="*/ 458561 w 605804"/>
                  <a:gd name="connsiteY9" fmla="*/ 441493 h 561262"/>
                  <a:gd name="connsiteX10" fmla="*/ 449648 w 605804"/>
                  <a:gd name="connsiteY10" fmla="*/ 444923 h 561262"/>
                  <a:gd name="connsiteX11" fmla="*/ 438136 w 605804"/>
                  <a:gd name="connsiteY11" fmla="*/ 440474 h 561262"/>
                  <a:gd name="connsiteX12" fmla="*/ 433773 w 605804"/>
                  <a:gd name="connsiteY12" fmla="*/ 429350 h 561262"/>
                  <a:gd name="connsiteX13" fmla="*/ 429966 w 605804"/>
                  <a:gd name="connsiteY13" fmla="*/ 426012 h 561262"/>
                  <a:gd name="connsiteX14" fmla="*/ 410377 w 605804"/>
                  <a:gd name="connsiteY14" fmla="*/ 426383 h 561262"/>
                  <a:gd name="connsiteX15" fmla="*/ 406571 w 605804"/>
                  <a:gd name="connsiteY15" fmla="*/ 430369 h 561262"/>
                  <a:gd name="connsiteX16" fmla="*/ 416690 w 605804"/>
                  <a:gd name="connsiteY16" fmla="*/ 454471 h 561262"/>
                  <a:gd name="connsiteX17" fmla="*/ 441943 w 605804"/>
                  <a:gd name="connsiteY17" fmla="*/ 465317 h 561262"/>
                  <a:gd name="connsiteX18" fmla="*/ 441943 w 605804"/>
                  <a:gd name="connsiteY18" fmla="*/ 478666 h 561262"/>
                  <a:gd name="connsiteX19" fmla="*/ 445285 w 605804"/>
                  <a:gd name="connsiteY19" fmla="*/ 482003 h 561262"/>
                  <a:gd name="connsiteX20" fmla="*/ 457261 w 605804"/>
                  <a:gd name="connsiteY20" fmla="*/ 482003 h 561262"/>
                  <a:gd name="connsiteX21" fmla="*/ 460603 w 605804"/>
                  <a:gd name="connsiteY21" fmla="*/ 478666 h 561262"/>
                  <a:gd name="connsiteX22" fmla="*/ 460603 w 605804"/>
                  <a:gd name="connsiteY22" fmla="*/ 464854 h 561262"/>
                  <a:gd name="connsiteX23" fmla="*/ 480471 w 605804"/>
                  <a:gd name="connsiteY23" fmla="*/ 455213 h 561262"/>
                  <a:gd name="connsiteX24" fmla="*/ 489477 w 605804"/>
                  <a:gd name="connsiteY24" fmla="*/ 432316 h 561262"/>
                  <a:gd name="connsiteX25" fmla="*/ 480564 w 605804"/>
                  <a:gd name="connsiteY25" fmla="*/ 409326 h 561262"/>
                  <a:gd name="connsiteX26" fmla="*/ 452619 w 605804"/>
                  <a:gd name="connsiteY26" fmla="*/ 393104 h 561262"/>
                  <a:gd name="connsiteX27" fmla="*/ 441479 w 605804"/>
                  <a:gd name="connsiteY27" fmla="*/ 385966 h 561262"/>
                  <a:gd name="connsiteX28" fmla="*/ 438229 w 605804"/>
                  <a:gd name="connsiteY28" fmla="*/ 376789 h 561262"/>
                  <a:gd name="connsiteX29" fmla="*/ 441107 w 605804"/>
                  <a:gd name="connsiteY29" fmla="*/ 367704 h 561262"/>
                  <a:gd name="connsiteX30" fmla="*/ 449741 w 605804"/>
                  <a:gd name="connsiteY30" fmla="*/ 364089 h 561262"/>
                  <a:gd name="connsiteX31" fmla="*/ 458932 w 605804"/>
                  <a:gd name="connsiteY31" fmla="*/ 368446 h 561262"/>
                  <a:gd name="connsiteX32" fmla="*/ 462275 w 605804"/>
                  <a:gd name="connsiteY32" fmla="*/ 378272 h 561262"/>
                  <a:gd name="connsiteX33" fmla="*/ 466081 w 605804"/>
                  <a:gd name="connsiteY33" fmla="*/ 381609 h 561262"/>
                  <a:gd name="connsiteX34" fmla="*/ 485763 w 605804"/>
                  <a:gd name="connsiteY34" fmla="*/ 381424 h 561262"/>
                  <a:gd name="connsiteX35" fmla="*/ 489569 w 605804"/>
                  <a:gd name="connsiteY35" fmla="*/ 377438 h 561262"/>
                  <a:gd name="connsiteX36" fmla="*/ 481307 w 605804"/>
                  <a:gd name="connsiteY36" fmla="*/ 355931 h 561262"/>
                  <a:gd name="connsiteX37" fmla="*/ 460603 w 605804"/>
                  <a:gd name="connsiteY37" fmla="*/ 344344 h 561262"/>
                  <a:gd name="connsiteX38" fmla="*/ 460603 w 605804"/>
                  <a:gd name="connsiteY38" fmla="*/ 329512 h 561262"/>
                  <a:gd name="connsiteX39" fmla="*/ 457261 w 605804"/>
                  <a:gd name="connsiteY39" fmla="*/ 326174 h 561262"/>
                  <a:gd name="connsiteX40" fmla="*/ 434887 w 605804"/>
                  <a:gd name="connsiteY40" fmla="*/ 246823 h 561262"/>
                  <a:gd name="connsiteX41" fmla="*/ 461718 w 605804"/>
                  <a:gd name="connsiteY41" fmla="*/ 246823 h 561262"/>
                  <a:gd name="connsiteX42" fmla="*/ 461718 w 605804"/>
                  <a:gd name="connsiteY42" fmla="*/ 278063 h 561262"/>
                  <a:gd name="connsiteX43" fmla="*/ 574517 w 605804"/>
                  <a:gd name="connsiteY43" fmla="*/ 390694 h 561262"/>
                  <a:gd name="connsiteX44" fmla="*/ 605804 w 605804"/>
                  <a:gd name="connsiteY44" fmla="*/ 390694 h 561262"/>
                  <a:gd name="connsiteX45" fmla="*/ 605804 w 605804"/>
                  <a:gd name="connsiteY45" fmla="*/ 417391 h 561262"/>
                  <a:gd name="connsiteX46" fmla="*/ 574517 w 605804"/>
                  <a:gd name="connsiteY46" fmla="*/ 417391 h 561262"/>
                  <a:gd name="connsiteX47" fmla="*/ 461718 w 605804"/>
                  <a:gd name="connsiteY47" fmla="*/ 529929 h 561262"/>
                  <a:gd name="connsiteX48" fmla="*/ 461718 w 605804"/>
                  <a:gd name="connsiteY48" fmla="*/ 561262 h 561262"/>
                  <a:gd name="connsiteX49" fmla="*/ 434887 w 605804"/>
                  <a:gd name="connsiteY49" fmla="*/ 561262 h 561262"/>
                  <a:gd name="connsiteX50" fmla="*/ 434887 w 605804"/>
                  <a:gd name="connsiteY50" fmla="*/ 530115 h 561262"/>
                  <a:gd name="connsiteX51" fmla="*/ 322087 w 605804"/>
                  <a:gd name="connsiteY51" fmla="*/ 417484 h 561262"/>
                  <a:gd name="connsiteX52" fmla="*/ 290800 w 605804"/>
                  <a:gd name="connsiteY52" fmla="*/ 417484 h 561262"/>
                  <a:gd name="connsiteX53" fmla="*/ 290800 w 605804"/>
                  <a:gd name="connsiteY53" fmla="*/ 390694 h 561262"/>
                  <a:gd name="connsiteX54" fmla="*/ 322087 w 605804"/>
                  <a:gd name="connsiteY54" fmla="*/ 390694 h 561262"/>
                  <a:gd name="connsiteX55" fmla="*/ 434887 w 605804"/>
                  <a:gd name="connsiteY55" fmla="*/ 278063 h 561262"/>
                  <a:gd name="connsiteX56" fmla="*/ 229238 w 605804"/>
                  <a:gd name="connsiteY56" fmla="*/ 401 h 561262"/>
                  <a:gd name="connsiteX57" fmla="*/ 284946 w 605804"/>
                  <a:gd name="connsiteY57" fmla="*/ 12174 h 561262"/>
                  <a:gd name="connsiteX58" fmla="*/ 312057 w 605804"/>
                  <a:gd name="connsiteY58" fmla="*/ 37295 h 561262"/>
                  <a:gd name="connsiteX59" fmla="*/ 341954 w 605804"/>
                  <a:gd name="connsiteY59" fmla="*/ 131662 h 561262"/>
                  <a:gd name="connsiteX60" fmla="*/ 339911 w 605804"/>
                  <a:gd name="connsiteY60" fmla="*/ 140098 h 561262"/>
                  <a:gd name="connsiteX61" fmla="*/ 347896 w 605804"/>
                  <a:gd name="connsiteY61" fmla="*/ 179773 h 561262"/>
                  <a:gd name="connsiteX62" fmla="*/ 328677 w 605804"/>
                  <a:gd name="connsiteY62" fmla="*/ 213144 h 561262"/>
                  <a:gd name="connsiteX63" fmla="*/ 315214 w 605804"/>
                  <a:gd name="connsiteY63" fmla="*/ 249945 h 561262"/>
                  <a:gd name="connsiteX64" fmla="*/ 315214 w 605804"/>
                  <a:gd name="connsiteY64" fmla="*/ 295831 h 561262"/>
                  <a:gd name="connsiteX65" fmla="*/ 317628 w 605804"/>
                  <a:gd name="connsiteY65" fmla="*/ 299632 h 561262"/>
                  <a:gd name="connsiteX66" fmla="*/ 334712 w 605804"/>
                  <a:gd name="connsiteY66" fmla="*/ 308438 h 561262"/>
                  <a:gd name="connsiteX67" fmla="*/ 303794 w 605804"/>
                  <a:gd name="connsiteY67" fmla="*/ 368877 h 561262"/>
                  <a:gd name="connsiteX68" fmla="*/ 290795 w 605804"/>
                  <a:gd name="connsiteY68" fmla="*/ 368877 h 561262"/>
                  <a:gd name="connsiteX69" fmla="*/ 268976 w 605804"/>
                  <a:gd name="connsiteY69" fmla="*/ 390662 h 561262"/>
                  <a:gd name="connsiteX70" fmla="*/ 268976 w 605804"/>
                  <a:gd name="connsiteY70" fmla="*/ 417359 h 561262"/>
                  <a:gd name="connsiteX71" fmla="*/ 290795 w 605804"/>
                  <a:gd name="connsiteY71" fmla="*/ 439050 h 561262"/>
                  <a:gd name="connsiteX72" fmla="*/ 303794 w 605804"/>
                  <a:gd name="connsiteY72" fmla="*/ 439050 h 561262"/>
                  <a:gd name="connsiteX73" fmla="*/ 328398 w 605804"/>
                  <a:gd name="connsiteY73" fmla="*/ 491332 h 561262"/>
                  <a:gd name="connsiteX74" fmla="*/ 267769 w 605804"/>
                  <a:gd name="connsiteY74" fmla="*/ 491332 h 561262"/>
                  <a:gd name="connsiteX75" fmla="*/ 205655 w 605804"/>
                  <a:gd name="connsiteY75" fmla="*/ 491332 h 561262"/>
                  <a:gd name="connsiteX76" fmla="*/ 0 w 605804"/>
                  <a:gd name="connsiteY76" fmla="*/ 491332 h 561262"/>
                  <a:gd name="connsiteX77" fmla="*/ 0 w 605804"/>
                  <a:gd name="connsiteY77" fmla="*/ 424775 h 561262"/>
                  <a:gd name="connsiteX78" fmla="*/ 16991 w 605804"/>
                  <a:gd name="connsiteY78" fmla="*/ 388529 h 561262"/>
                  <a:gd name="connsiteX79" fmla="*/ 155704 w 605804"/>
                  <a:gd name="connsiteY79" fmla="*/ 299632 h 561262"/>
                  <a:gd name="connsiteX80" fmla="*/ 157839 w 605804"/>
                  <a:gd name="connsiteY80" fmla="*/ 295831 h 561262"/>
                  <a:gd name="connsiteX81" fmla="*/ 157839 w 605804"/>
                  <a:gd name="connsiteY81" fmla="*/ 249945 h 561262"/>
                  <a:gd name="connsiteX82" fmla="*/ 144376 w 605804"/>
                  <a:gd name="connsiteY82" fmla="*/ 213144 h 561262"/>
                  <a:gd name="connsiteX83" fmla="*/ 125157 w 605804"/>
                  <a:gd name="connsiteY83" fmla="*/ 179773 h 561262"/>
                  <a:gd name="connsiteX84" fmla="*/ 132678 w 605804"/>
                  <a:gd name="connsiteY84" fmla="*/ 140098 h 561262"/>
                  <a:gd name="connsiteX85" fmla="*/ 130728 w 605804"/>
                  <a:gd name="connsiteY85" fmla="*/ 131662 h 561262"/>
                  <a:gd name="connsiteX86" fmla="*/ 130449 w 605804"/>
                  <a:gd name="connsiteY86" fmla="*/ 85313 h 561262"/>
                  <a:gd name="connsiteX87" fmla="*/ 157561 w 605804"/>
                  <a:gd name="connsiteY87" fmla="*/ 37852 h 561262"/>
                  <a:gd name="connsiteX88" fmla="*/ 182722 w 605804"/>
                  <a:gd name="connsiteY88" fmla="*/ 17087 h 561262"/>
                  <a:gd name="connsiteX89" fmla="*/ 207141 w 605804"/>
                  <a:gd name="connsiteY89" fmla="*/ 4665 h 561262"/>
                  <a:gd name="connsiteX90" fmla="*/ 229238 w 605804"/>
                  <a:gd name="connsiteY90" fmla="*/ 401 h 561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605804" h="561262">
                    <a:moveTo>
                      <a:pt x="445285" y="326174"/>
                    </a:moveTo>
                    <a:cubicBezTo>
                      <a:pt x="443428" y="326174"/>
                      <a:pt x="441943" y="327658"/>
                      <a:pt x="441943" y="329512"/>
                    </a:cubicBezTo>
                    <a:lnTo>
                      <a:pt x="441943" y="343787"/>
                    </a:lnTo>
                    <a:cubicBezTo>
                      <a:pt x="432752" y="345085"/>
                      <a:pt x="425510" y="348422"/>
                      <a:pt x="419754" y="353799"/>
                    </a:cubicBezTo>
                    <a:cubicBezTo>
                      <a:pt x="413627" y="359732"/>
                      <a:pt x="410470" y="367333"/>
                      <a:pt x="410470" y="376603"/>
                    </a:cubicBezTo>
                    <a:cubicBezTo>
                      <a:pt x="410470" y="386800"/>
                      <a:pt x="413441" y="394494"/>
                      <a:pt x="419290" y="399778"/>
                    </a:cubicBezTo>
                    <a:cubicBezTo>
                      <a:pt x="425139" y="405155"/>
                      <a:pt x="434516" y="410346"/>
                      <a:pt x="447420" y="415352"/>
                    </a:cubicBezTo>
                    <a:cubicBezTo>
                      <a:pt x="452619" y="417762"/>
                      <a:pt x="456333" y="420080"/>
                      <a:pt x="458375" y="422397"/>
                    </a:cubicBezTo>
                    <a:cubicBezTo>
                      <a:pt x="460511" y="424807"/>
                      <a:pt x="461532" y="428145"/>
                      <a:pt x="461532" y="432409"/>
                    </a:cubicBezTo>
                    <a:cubicBezTo>
                      <a:pt x="461532" y="436117"/>
                      <a:pt x="460511" y="439083"/>
                      <a:pt x="458561" y="441493"/>
                    </a:cubicBezTo>
                    <a:cubicBezTo>
                      <a:pt x="456519" y="443811"/>
                      <a:pt x="453548" y="444923"/>
                      <a:pt x="449648" y="444923"/>
                    </a:cubicBezTo>
                    <a:cubicBezTo>
                      <a:pt x="444914" y="444923"/>
                      <a:pt x="441107" y="443440"/>
                      <a:pt x="438136" y="440474"/>
                    </a:cubicBezTo>
                    <a:cubicBezTo>
                      <a:pt x="435630" y="438156"/>
                      <a:pt x="434237" y="434263"/>
                      <a:pt x="433773" y="429350"/>
                    </a:cubicBezTo>
                    <a:cubicBezTo>
                      <a:pt x="433680" y="427403"/>
                      <a:pt x="431916" y="426012"/>
                      <a:pt x="429966" y="426012"/>
                    </a:cubicBezTo>
                    <a:lnTo>
                      <a:pt x="410377" y="426383"/>
                    </a:lnTo>
                    <a:cubicBezTo>
                      <a:pt x="408242" y="426383"/>
                      <a:pt x="406385" y="428237"/>
                      <a:pt x="406571" y="430369"/>
                    </a:cubicBezTo>
                    <a:cubicBezTo>
                      <a:pt x="407035" y="440752"/>
                      <a:pt x="410470" y="448724"/>
                      <a:pt x="416690" y="454471"/>
                    </a:cubicBezTo>
                    <a:cubicBezTo>
                      <a:pt x="423375" y="460497"/>
                      <a:pt x="431916" y="464112"/>
                      <a:pt x="441943" y="465317"/>
                    </a:cubicBezTo>
                    <a:lnTo>
                      <a:pt x="441943" y="478666"/>
                    </a:lnTo>
                    <a:cubicBezTo>
                      <a:pt x="441943" y="480520"/>
                      <a:pt x="443428" y="482003"/>
                      <a:pt x="445285" y="482003"/>
                    </a:cubicBezTo>
                    <a:lnTo>
                      <a:pt x="457261" y="482003"/>
                    </a:lnTo>
                    <a:cubicBezTo>
                      <a:pt x="459118" y="482003"/>
                      <a:pt x="460603" y="480520"/>
                      <a:pt x="460603" y="478666"/>
                    </a:cubicBezTo>
                    <a:lnTo>
                      <a:pt x="460603" y="464854"/>
                    </a:lnTo>
                    <a:cubicBezTo>
                      <a:pt x="468773" y="463371"/>
                      <a:pt x="475365" y="460126"/>
                      <a:pt x="480471" y="455213"/>
                    </a:cubicBezTo>
                    <a:cubicBezTo>
                      <a:pt x="486506" y="449466"/>
                      <a:pt x="489477" y="441864"/>
                      <a:pt x="489477" y="432316"/>
                    </a:cubicBezTo>
                    <a:cubicBezTo>
                      <a:pt x="489477" y="422397"/>
                      <a:pt x="486506" y="414610"/>
                      <a:pt x="480564" y="409326"/>
                    </a:cubicBezTo>
                    <a:cubicBezTo>
                      <a:pt x="474622" y="403857"/>
                      <a:pt x="465245" y="398573"/>
                      <a:pt x="452619" y="393104"/>
                    </a:cubicBezTo>
                    <a:cubicBezTo>
                      <a:pt x="447142" y="390694"/>
                      <a:pt x="443428" y="388283"/>
                      <a:pt x="441479" y="385966"/>
                    </a:cubicBezTo>
                    <a:cubicBezTo>
                      <a:pt x="439436" y="383648"/>
                      <a:pt x="438508" y="380682"/>
                      <a:pt x="438229" y="376789"/>
                    </a:cubicBezTo>
                    <a:cubicBezTo>
                      <a:pt x="438229" y="373081"/>
                      <a:pt x="439250" y="370022"/>
                      <a:pt x="441107" y="367704"/>
                    </a:cubicBezTo>
                    <a:cubicBezTo>
                      <a:pt x="442964" y="365294"/>
                      <a:pt x="445935" y="364089"/>
                      <a:pt x="449741" y="364089"/>
                    </a:cubicBezTo>
                    <a:cubicBezTo>
                      <a:pt x="453548" y="364089"/>
                      <a:pt x="456519" y="365479"/>
                      <a:pt x="458932" y="368446"/>
                    </a:cubicBezTo>
                    <a:cubicBezTo>
                      <a:pt x="460789" y="370763"/>
                      <a:pt x="461903" y="374008"/>
                      <a:pt x="462275" y="378272"/>
                    </a:cubicBezTo>
                    <a:cubicBezTo>
                      <a:pt x="462367" y="380311"/>
                      <a:pt x="464131" y="381609"/>
                      <a:pt x="466081" y="381609"/>
                    </a:cubicBezTo>
                    <a:lnTo>
                      <a:pt x="485763" y="381424"/>
                    </a:lnTo>
                    <a:cubicBezTo>
                      <a:pt x="487991" y="381424"/>
                      <a:pt x="489755" y="379570"/>
                      <a:pt x="489569" y="377438"/>
                    </a:cubicBezTo>
                    <a:cubicBezTo>
                      <a:pt x="489105" y="368909"/>
                      <a:pt x="486227" y="361771"/>
                      <a:pt x="481307" y="355931"/>
                    </a:cubicBezTo>
                    <a:cubicBezTo>
                      <a:pt x="476108" y="349906"/>
                      <a:pt x="469145" y="346012"/>
                      <a:pt x="460603" y="344344"/>
                    </a:cubicBezTo>
                    <a:lnTo>
                      <a:pt x="460603" y="329512"/>
                    </a:lnTo>
                    <a:cubicBezTo>
                      <a:pt x="460603" y="327658"/>
                      <a:pt x="459118" y="326174"/>
                      <a:pt x="457261" y="326174"/>
                    </a:cubicBezTo>
                    <a:close/>
                    <a:moveTo>
                      <a:pt x="434887" y="246823"/>
                    </a:moveTo>
                    <a:lnTo>
                      <a:pt x="461718" y="246823"/>
                    </a:lnTo>
                    <a:lnTo>
                      <a:pt x="461718" y="278063"/>
                    </a:lnTo>
                    <a:cubicBezTo>
                      <a:pt x="521042" y="284367"/>
                      <a:pt x="568204" y="331458"/>
                      <a:pt x="574517" y="390694"/>
                    </a:cubicBezTo>
                    <a:lnTo>
                      <a:pt x="605804" y="390694"/>
                    </a:lnTo>
                    <a:lnTo>
                      <a:pt x="605804" y="417391"/>
                    </a:lnTo>
                    <a:lnTo>
                      <a:pt x="574517" y="417391"/>
                    </a:lnTo>
                    <a:cubicBezTo>
                      <a:pt x="568204" y="476534"/>
                      <a:pt x="521042" y="523626"/>
                      <a:pt x="461718" y="529929"/>
                    </a:cubicBezTo>
                    <a:lnTo>
                      <a:pt x="461718" y="561262"/>
                    </a:lnTo>
                    <a:lnTo>
                      <a:pt x="434887" y="561262"/>
                    </a:lnTo>
                    <a:lnTo>
                      <a:pt x="434887" y="530115"/>
                    </a:lnTo>
                    <a:cubicBezTo>
                      <a:pt x="375563" y="523811"/>
                      <a:pt x="328400" y="476719"/>
                      <a:pt x="322087" y="417484"/>
                    </a:cubicBezTo>
                    <a:lnTo>
                      <a:pt x="290800" y="417484"/>
                    </a:lnTo>
                    <a:lnTo>
                      <a:pt x="290800" y="390694"/>
                    </a:lnTo>
                    <a:lnTo>
                      <a:pt x="322087" y="390694"/>
                    </a:lnTo>
                    <a:cubicBezTo>
                      <a:pt x="328400" y="331458"/>
                      <a:pt x="375563" y="284367"/>
                      <a:pt x="434887" y="278063"/>
                    </a:cubicBezTo>
                    <a:close/>
                    <a:moveTo>
                      <a:pt x="229238" y="401"/>
                    </a:moveTo>
                    <a:cubicBezTo>
                      <a:pt x="253564" y="-1638"/>
                      <a:pt x="271855" y="4387"/>
                      <a:pt x="284946" y="12174"/>
                    </a:cubicBezTo>
                    <a:cubicBezTo>
                      <a:pt x="304629" y="22927"/>
                      <a:pt x="312057" y="37295"/>
                      <a:pt x="312057" y="37295"/>
                    </a:cubicBezTo>
                    <a:cubicBezTo>
                      <a:pt x="312057" y="37295"/>
                      <a:pt x="357180" y="40447"/>
                      <a:pt x="341954" y="131662"/>
                    </a:cubicBezTo>
                    <a:cubicBezTo>
                      <a:pt x="341396" y="134443"/>
                      <a:pt x="340654" y="137224"/>
                      <a:pt x="339911" y="140098"/>
                    </a:cubicBezTo>
                    <a:cubicBezTo>
                      <a:pt x="348453" y="140098"/>
                      <a:pt x="357273" y="146772"/>
                      <a:pt x="347896" y="179773"/>
                    </a:cubicBezTo>
                    <a:cubicBezTo>
                      <a:pt x="340561" y="205450"/>
                      <a:pt x="333876" y="212773"/>
                      <a:pt x="328677" y="213144"/>
                    </a:cubicBezTo>
                    <a:cubicBezTo>
                      <a:pt x="326820" y="224917"/>
                      <a:pt x="322270" y="237709"/>
                      <a:pt x="315214" y="249945"/>
                    </a:cubicBezTo>
                    <a:lnTo>
                      <a:pt x="315214" y="295831"/>
                    </a:lnTo>
                    <a:cubicBezTo>
                      <a:pt x="315214" y="297407"/>
                      <a:pt x="316142" y="298890"/>
                      <a:pt x="317628" y="299632"/>
                    </a:cubicBezTo>
                    <a:cubicBezTo>
                      <a:pt x="320785" y="301115"/>
                      <a:pt x="326727" y="304267"/>
                      <a:pt x="334712" y="308438"/>
                    </a:cubicBezTo>
                    <a:cubicBezTo>
                      <a:pt x="320135" y="325773"/>
                      <a:pt x="309364" y="346259"/>
                      <a:pt x="303794" y="368877"/>
                    </a:cubicBezTo>
                    <a:lnTo>
                      <a:pt x="290795" y="368877"/>
                    </a:lnTo>
                    <a:cubicBezTo>
                      <a:pt x="278818" y="368877"/>
                      <a:pt x="268976" y="378611"/>
                      <a:pt x="268976" y="390662"/>
                    </a:cubicBezTo>
                    <a:lnTo>
                      <a:pt x="268976" y="417359"/>
                    </a:lnTo>
                    <a:cubicBezTo>
                      <a:pt x="268976" y="429317"/>
                      <a:pt x="278818" y="439050"/>
                      <a:pt x="290795" y="439050"/>
                    </a:cubicBezTo>
                    <a:lnTo>
                      <a:pt x="303794" y="439050"/>
                    </a:lnTo>
                    <a:cubicBezTo>
                      <a:pt x="308529" y="458239"/>
                      <a:pt x="317071" y="475944"/>
                      <a:pt x="328398" y="491332"/>
                    </a:cubicBezTo>
                    <a:lnTo>
                      <a:pt x="267769" y="491332"/>
                    </a:lnTo>
                    <a:lnTo>
                      <a:pt x="205655" y="491332"/>
                    </a:lnTo>
                    <a:lnTo>
                      <a:pt x="0" y="491332"/>
                    </a:lnTo>
                    <a:lnTo>
                      <a:pt x="0" y="424775"/>
                    </a:lnTo>
                    <a:cubicBezTo>
                      <a:pt x="0" y="410777"/>
                      <a:pt x="6221" y="397429"/>
                      <a:pt x="16991" y="388529"/>
                    </a:cubicBezTo>
                    <a:cubicBezTo>
                      <a:pt x="77341" y="338936"/>
                      <a:pt x="142519" y="306121"/>
                      <a:pt x="155704" y="299632"/>
                    </a:cubicBezTo>
                    <a:cubicBezTo>
                      <a:pt x="157189" y="299076"/>
                      <a:pt x="158211" y="297407"/>
                      <a:pt x="157839" y="295831"/>
                    </a:cubicBezTo>
                    <a:lnTo>
                      <a:pt x="157839" y="249945"/>
                    </a:lnTo>
                    <a:cubicBezTo>
                      <a:pt x="150690" y="237709"/>
                      <a:pt x="146233" y="224731"/>
                      <a:pt x="144376" y="213144"/>
                    </a:cubicBezTo>
                    <a:cubicBezTo>
                      <a:pt x="139270" y="212773"/>
                      <a:pt x="132492" y="205450"/>
                      <a:pt x="125157" y="179773"/>
                    </a:cubicBezTo>
                    <a:cubicBezTo>
                      <a:pt x="115965" y="147236"/>
                      <a:pt x="124322" y="140376"/>
                      <a:pt x="132678" y="140098"/>
                    </a:cubicBezTo>
                    <a:cubicBezTo>
                      <a:pt x="131935" y="137224"/>
                      <a:pt x="131192" y="134536"/>
                      <a:pt x="130728" y="131662"/>
                    </a:cubicBezTo>
                    <a:cubicBezTo>
                      <a:pt x="127478" y="115255"/>
                      <a:pt x="126643" y="100052"/>
                      <a:pt x="130449" y="85313"/>
                    </a:cubicBezTo>
                    <a:cubicBezTo>
                      <a:pt x="135092" y="65661"/>
                      <a:pt x="145676" y="49995"/>
                      <a:pt x="157561" y="37852"/>
                    </a:cubicBezTo>
                    <a:cubicBezTo>
                      <a:pt x="165174" y="29879"/>
                      <a:pt x="173716" y="22834"/>
                      <a:pt x="182722" y="17087"/>
                    </a:cubicBezTo>
                    <a:cubicBezTo>
                      <a:pt x="190150" y="12081"/>
                      <a:pt x="198227" y="7632"/>
                      <a:pt x="207141" y="4665"/>
                    </a:cubicBezTo>
                    <a:cubicBezTo>
                      <a:pt x="214011" y="2255"/>
                      <a:pt x="221439" y="772"/>
                      <a:pt x="229238" y="40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xmlns="" id="{628A75A4-DBA3-44B0-BAC9-83FA1C44C326}"/>
              </a:ext>
            </a:extLst>
          </p:cNvPr>
          <p:cNvGrpSpPr/>
          <p:nvPr/>
        </p:nvGrpSpPr>
        <p:grpSpPr>
          <a:xfrm>
            <a:off x="994639" y="440902"/>
            <a:ext cx="3401393" cy="984596"/>
            <a:chOff x="3128002" y="2491541"/>
            <a:chExt cx="3401393" cy="984596"/>
          </a:xfrm>
        </p:grpSpPr>
        <p:sp>
          <p:nvSpPr>
            <p:cNvPr id="49" name="圆: 空心 48">
              <a:extLst>
                <a:ext uri="{FF2B5EF4-FFF2-40B4-BE49-F238E27FC236}">
                  <a16:creationId xmlns:a16="http://schemas.microsoft.com/office/drawing/2014/main" xmlns="" id="{7B9CC848-863D-4867-AFB7-B30566B5E689}"/>
                </a:ext>
              </a:extLst>
            </p:cNvPr>
            <p:cNvSpPr/>
            <p:nvPr/>
          </p:nvSpPr>
          <p:spPr>
            <a:xfrm>
              <a:off x="3270474" y="2491541"/>
              <a:ext cx="984596" cy="984596"/>
            </a:xfrm>
            <a:prstGeom prst="donut">
              <a:avLst>
                <a:gd name="adj" fmla="val 14540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等腰三角形 49">
              <a:extLst>
                <a:ext uri="{FF2B5EF4-FFF2-40B4-BE49-F238E27FC236}">
                  <a16:creationId xmlns:a16="http://schemas.microsoft.com/office/drawing/2014/main" xmlns="" id="{7F4FC857-715E-40C8-822C-F25B85B0E6BC}"/>
                </a:ext>
              </a:extLst>
            </p:cNvPr>
            <p:cNvSpPr/>
            <p:nvPr/>
          </p:nvSpPr>
          <p:spPr>
            <a:xfrm rot="5400000">
              <a:off x="3096698" y="2788188"/>
              <a:ext cx="453910" cy="391302"/>
            </a:xfrm>
            <a:prstGeom prst="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1" name="îṥḻîḓè">
              <a:extLst>
                <a:ext uri="{FF2B5EF4-FFF2-40B4-BE49-F238E27FC236}">
                  <a16:creationId xmlns:a16="http://schemas.microsoft.com/office/drawing/2014/main" xmlns="" id="{967F2B92-66D8-418C-A46A-7F416E71F550}"/>
                </a:ext>
              </a:extLst>
            </p:cNvPr>
            <p:cNvSpPr txBox="1"/>
            <p:nvPr/>
          </p:nvSpPr>
          <p:spPr bwMode="auto">
            <a:xfrm>
              <a:off x="3762772" y="2735127"/>
              <a:ext cx="2766623" cy="5231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chemeClr val="accent3"/>
                  </a:solidFill>
                </a:rPr>
                <a:t>此处输入标题</a:t>
              </a:r>
            </a:p>
          </p:txBody>
        </p:sp>
      </p:grpSp>
      <p:pic>
        <p:nvPicPr>
          <p:cNvPr id="52" name="图片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480" y="50299"/>
            <a:ext cx="1497312" cy="149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978366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1208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xmlns="" id="{D562E071-40CE-44E7-9436-CD30712E1605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488540" y="1669084"/>
            <a:ext cx="9214919" cy="3934911"/>
            <a:chOff x="673100" y="1322889"/>
            <a:chExt cx="10845800" cy="4631322"/>
          </a:xfrm>
        </p:grpSpPr>
        <p:grpSp>
          <p:nvGrpSpPr>
            <p:cNvPr id="4" name="ïśḻîḍè">
              <a:extLst>
                <a:ext uri="{FF2B5EF4-FFF2-40B4-BE49-F238E27FC236}">
                  <a16:creationId xmlns:a16="http://schemas.microsoft.com/office/drawing/2014/main" xmlns="" id="{07BE44DE-FBD9-4AFC-8E1A-E9EFD22B7531}"/>
                </a:ext>
              </a:extLst>
            </p:cNvPr>
            <p:cNvGrpSpPr/>
            <p:nvPr/>
          </p:nvGrpSpPr>
          <p:grpSpPr>
            <a:xfrm>
              <a:off x="4493023" y="2449416"/>
              <a:ext cx="3205951" cy="2965625"/>
              <a:chOff x="4281995" y="2107505"/>
              <a:chExt cx="3628009" cy="3356041"/>
            </a:xfrm>
          </p:grpSpPr>
          <p:sp>
            <p:nvSpPr>
              <p:cNvPr id="33" name="ïŝḷïde">
                <a:extLst>
                  <a:ext uri="{FF2B5EF4-FFF2-40B4-BE49-F238E27FC236}">
                    <a16:creationId xmlns:a16="http://schemas.microsoft.com/office/drawing/2014/main" xmlns="" id="{961D239C-5B95-4D45-BEE9-BAF7A247B696}"/>
                  </a:ext>
                </a:extLst>
              </p:cNvPr>
              <p:cNvSpPr/>
              <p:nvPr/>
            </p:nvSpPr>
            <p:spPr bwMode="auto">
              <a:xfrm>
                <a:off x="4281995" y="3096012"/>
                <a:ext cx="2100794" cy="2367534"/>
              </a:xfrm>
              <a:custGeom>
                <a:avLst/>
                <a:gdLst>
                  <a:gd name="T0" fmla="*/ 1067 w 1068"/>
                  <a:gd name="T1" fmla="*/ 217 h 1203"/>
                  <a:gd name="T2" fmla="*/ 1067 w 1068"/>
                  <a:gd name="T3" fmla="*/ 217 h 1203"/>
                  <a:gd name="T4" fmla="*/ 833 w 1068"/>
                  <a:gd name="T5" fmla="*/ 0 h 1203"/>
                  <a:gd name="T6" fmla="*/ 378 w 1068"/>
                  <a:gd name="T7" fmla="*/ 555 h 1203"/>
                  <a:gd name="T8" fmla="*/ 386 w 1068"/>
                  <a:gd name="T9" fmla="*/ 652 h 1203"/>
                  <a:gd name="T10" fmla="*/ 386 w 1068"/>
                  <a:gd name="T11" fmla="*/ 652 h 1203"/>
                  <a:gd name="T12" fmla="*/ 219 w 1068"/>
                  <a:gd name="T13" fmla="*/ 890 h 1203"/>
                  <a:gd name="T14" fmla="*/ 219 w 1068"/>
                  <a:gd name="T15" fmla="*/ 890 h 1203"/>
                  <a:gd name="T16" fmla="*/ 200 w 1068"/>
                  <a:gd name="T17" fmla="*/ 780 h 1203"/>
                  <a:gd name="T18" fmla="*/ 0 w 1068"/>
                  <a:gd name="T19" fmla="*/ 1033 h 1203"/>
                  <a:gd name="T20" fmla="*/ 275 w 1068"/>
                  <a:gd name="T21" fmla="*/ 1203 h 1203"/>
                  <a:gd name="T22" fmla="*/ 255 w 1068"/>
                  <a:gd name="T23" fmla="*/ 1093 h 1203"/>
                  <a:gd name="T24" fmla="*/ 589 w 1068"/>
                  <a:gd name="T25" fmla="*/ 616 h 1203"/>
                  <a:gd name="T26" fmla="*/ 584 w 1068"/>
                  <a:gd name="T27" fmla="*/ 555 h 1203"/>
                  <a:gd name="T28" fmla="*/ 944 w 1068"/>
                  <a:gd name="T29" fmla="*/ 195 h 1203"/>
                  <a:gd name="T30" fmla="*/ 1068 w 1068"/>
                  <a:gd name="T31" fmla="*/ 217 h 1203"/>
                  <a:gd name="T32" fmla="*/ 1067 w 1068"/>
                  <a:gd name="T33" fmla="*/ 217 h 1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68" h="1203">
                    <a:moveTo>
                      <a:pt x="1067" y="217"/>
                    </a:moveTo>
                    <a:cubicBezTo>
                      <a:pt x="1067" y="217"/>
                      <a:pt x="1067" y="217"/>
                      <a:pt x="1067" y="217"/>
                    </a:cubicBezTo>
                    <a:cubicBezTo>
                      <a:pt x="959" y="177"/>
                      <a:pt x="877" y="97"/>
                      <a:pt x="833" y="0"/>
                    </a:cubicBezTo>
                    <a:cubicBezTo>
                      <a:pt x="574" y="52"/>
                      <a:pt x="378" y="281"/>
                      <a:pt x="378" y="555"/>
                    </a:cubicBezTo>
                    <a:cubicBezTo>
                      <a:pt x="378" y="588"/>
                      <a:pt x="381" y="620"/>
                      <a:pt x="386" y="652"/>
                    </a:cubicBezTo>
                    <a:cubicBezTo>
                      <a:pt x="386" y="652"/>
                      <a:pt x="386" y="652"/>
                      <a:pt x="386" y="652"/>
                    </a:cubicBezTo>
                    <a:cubicBezTo>
                      <a:pt x="406" y="764"/>
                      <a:pt x="331" y="870"/>
                      <a:pt x="219" y="890"/>
                    </a:cubicBezTo>
                    <a:cubicBezTo>
                      <a:pt x="219" y="890"/>
                      <a:pt x="219" y="890"/>
                      <a:pt x="219" y="890"/>
                    </a:cubicBezTo>
                    <a:cubicBezTo>
                      <a:pt x="200" y="780"/>
                      <a:pt x="200" y="780"/>
                      <a:pt x="200" y="780"/>
                    </a:cubicBezTo>
                    <a:cubicBezTo>
                      <a:pt x="0" y="1033"/>
                      <a:pt x="0" y="1033"/>
                      <a:pt x="0" y="1033"/>
                    </a:cubicBezTo>
                    <a:cubicBezTo>
                      <a:pt x="275" y="1203"/>
                      <a:pt x="275" y="1203"/>
                      <a:pt x="275" y="1203"/>
                    </a:cubicBezTo>
                    <a:cubicBezTo>
                      <a:pt x="255" y="1093"/>
                      <a:pt x="255" y="1093"/>
                      <a:pt x="255" y="1093"/>
                    </a:cubicBezTo>
                    <a:cubicBezTo>
                      <a:pt x="479" y="1053"/>
                      <a:pt x="629" y="840"/>
                      <a:pt x="589" y="616"/>
                    </a:cubicBezTo>
                    <a:cubicBezTo>
                      <a:pt x="589" y="616"/>
                      <a:pt x="584" y="576"/>
                      <a:pt x="584" y="555"/>
                    </a:cubicBezTo>
                    <a:cubicBezTo>
                      <a:pt x="584" y="356"/>
                      <a:pt x="745" y="195"/>
                      <a:pt x="944" y="195"/>
                    </a:cubicBezTo>
                    <a:cubicBezTo>
                      <a:pt x="988" y="195"/>
                      <a:pt x="1030" y="203"/>
                      <a:pt x="1068" y="217"/>
                    </a:cubicBezTo>
                    <a:cubicBezTo>
                      <a:pt x="1068" y="217"/>
                      <a:pt x="1067" y="217"/>
                      <a:pt x="1067" y="217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4" name="ïṧľiḑe">
                <a:extLst>
                  <a:ext uri="{FF2B5EF4-FFF2-40B4-BE49-F238E27FC236}">
                    <a16:creationId xmlns:a16="http://schemas.microsoft.com/office/drawing/2014/main" xmlns="" id="{C9539F17-C6AC-4F4A-A91E-CDA235AB46B1}"/>
                  </a:ext>
                </a:extLst>
              </p:cNvPr>
              <p:cNvSpPr/>
              <p:nvPr/>
            </p:nvSpPr>
            <p:spPr bwMode="auto">
              <a:xfrm>
                <a:off x="5301882" y="4302442"/>
                <a:ext cx="2608122" cy="1018144"/>
              </a:xfrm>
              <a:custGeom>
                <a:avLst/>
                <a:gdLst>
                  <a:gd name="T0" fmla="*/ 1241 w 1326"/>
                  <a:gd name="T1" fmla="*/ 267 h 517"/>
                  <a:gd name="T2" fmla="*/ 661 w 1326"/>
                  <a:gd name="T3" fmla="*/ 216 h 517"/>
                  <a:gd name="T4" fmla="*/ 661 w 1326"/>
                  <a:gd name="T5" fmla="*/ 216 h 517"/>
                  <a:gd name="T6" fmla="*/ 661 w 1326"/>
                  <a:gd name="T7" fmla="*/ 216 h 517"/>
                  <a:gd name="T8" fmla="*/ 426 w 1326"/>
                  <a:gd name="T9" fmla="*/ 303 h 517"/>
                  <a:gd name="T10" fmla="*/ 71 w 1326"/>
                  <a:gd name="T11" fmla="*/ 0 h 517"/>
                  <a:gd name="T12" fmla="*/ 71 w 1326"/>
                  <a:gd name="T13" fmla="*/ 3 h 517"/>
                  <a:gd name="T14" fmla="*/ 0 w 1326"/>
                  <a:gd name="T15" fmla="*/ 315 h 517"/>
                  <a:gd name="T16" fmla="*/ 426 w 1326"/>
                  <a:gd name="T17" fmla="*/ 509 h 517"/>
                  <a:gd name="T18" fmla="*/ 793 w 1326"/>
                  <a:gd name="T19" fmla="*/ 374 h 517"/>
                  <a:gd name="T20" fmla="*/ 793 w 1326"/>
                  <a:gd name="T21" fmla="*/ 374 h 517"/>
                  <a:gd name="T22" fmla="*/ 1083 w 1326"/>
                  <a:gd name="T23" fmla="*/ 399 h 517"/>
                  <a:gd name="T24" fmla="*/ 1083 w 1326"/>
                  <a:gd name="T25" fmla="*/ 399 h 517"/>
                  <a:gd name="T26" fmla="*/ 997 w 1326"/>
                  <a:gd name="T27" fmla="*/ 471 h 517"/>
                  <a:gd name="T28" fmla="*/ 1316 w 1326"/>
                  <a:gd name="T29" fmla="*/ 517 h 517"/>
                  <a:gd name="T30" fmla="*/ 1326 w 1326"/>
                  <a:gd name="T31" fmla="*/ 195 h 517"/>
                  <a:gd name="T32" fmla="*/ 1241 w 1326"/>
                  <a:gd name="T33" fmla="*/ 267 h 5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26" h="517">
                    <a:moveTo>
                      <a:pt x="1241" y="267"/>
                    </a:moveTo>
                    <a:cubicBezTo>
                      <a:pt x="1094" y="93"/>
                      <a:pt x="835" y="70"/>
                      <a:pt x="661" y="216"/>
                    </a:cubicBezTo>
                    <a:cubicBezTo>
                      <a:pt x="661" y="216"/>
                      <a:pt x="661" y="216"/>
                      <a:pt x="661" y="216"/>
                    </a:cubicBezTo>
                    <a:cubicBezTo>
                      <a:pt x="661" y="216"/>
                      <a:pt x="661" y="216"/>
                      <a:pt x="661" y="216"/>
                    </a:cubicBezTo>
                    <a:cubicBezTo>
                      <a:pt x="598" y="270"/>
                      <a:pt x="516" y="303"/>
                      <a:pt x="426" y="303"/>
                    </a:cubicBezTo>
                    <a:cubicBezTo>
                      <a:pt x="247" y="303"/>
                      <a:pt x="99" y="172"/>
                      <a:pt x="71" y="0"/>
                    </a:cubicBezTo>
                    <a:cubicBezTo>
                      <a:pt x="71" y="2"/>
                      <a:pt x="71" y="3"/>
                      <a:pt x="71" y="3"/>
                    </a:cubicBezTo>
                    <a:cubicBezTo>
                      <a:pt x="91" y="117"/>
                      <a:pt x="62" y="228"/>
                      <a:pt x="0" y="315"/>
                    </a:cubicBezTo>
                    <a:cubicBezTo>
                      <a:pt x="104" y="434"/>
                      <a:pt x="256" y="509"/>
                      <a:pt x="426" y="509"/>
                    </a:cubicBezTo>
                    <a:cubicBezTo>
                      <a:pt x="566" y="509"/>
                      <a:pt x="694" y="458"/>
                      <a:pt x="793" y="374"/>
                    </a:cubicBezTo>
                    <a:cubicBezTo>
                      <a:pt x="793" y="374"/>
                      <a:pt x="793" y="374"/>
                      <a:pt x="793" y="374"/>
                    </a:cubicBezTo>
                    <a:cubicBezTo>
                      <a:pt x="880" y="301"/>
                      <a:pt x="1010" y="312"/>
                      <a:pt x="1083" y="399"/>
                    </a:cubicBezTo>
                    <a:cubicBezTo>
                      <a:pt x="1083" y="399"/>
                      <a:pt x="1083" y="399"/>
                      <a:pt x="1083" y="399"/>
                    </a:cubicBezTo>
                    <a:cubicBezTo>
                      <a:pt x="997" y="471"/>
                      <a:pt x="997" y="471"/>
                      <a:pt x="997" y="471"/>
                    </a:cubicBezTo>
                    <a:cubicBezTo>
                      <a:pt x="1316" y="517"/>
                      <a:pt x="1316" y="517"/>
                      <a:pt x="1316" y="517"/>
                    </a:cubicBezTo>
                    <a:cubicBezTo>
                      <a:pt x="1326" y="195"/>
                      <a:pt x="1326" y="195"/>
                      <a:pt x="1326" y="195"/>
                    </a:cubicBezTo>
                    <a:cubicBezTo>
                      <a:pt x="1241" y="267"/>
                      <a:pt x="1241" y="267"/>
                      <a:pt x="1241" y="267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5" name="îSḷíďé">
                <a:extLst>
                  <a:ext uri="{FF2B5EF4-FFF2-40B4-BE49-F238E27FC236}">
                    <a16:creationId xmlns:a16="http://schemas.microsoft.com/office/drawing/2014/main" xmlns="" id="{FE9EB913-4FB8-46DB-A876-398C68A429F0}"/>
                  </a:ext>
                </a:extLst>
              </p:cNvPr>
              <p:cNvSpPr/>
              <p:nvPr/>
            </p:nvSpPr>
            <p:spPr bwMode="auto">
              <a:xfrm>
                <a:off x="5690662" y="2107505"/>
                <a:ext cx="1565570" cy="2622068"/>
              </a:xfrm>
              <a:custGeom>
                <a:avLst/>
                <a:gdLst>
                  <a:gd name="T0" fmla="*/ 351 w 795"/>
                  <a:gd name="T1" fmla="*/ 719 h 1332"/>
                  <a:gd name="T2" fmla="*/ 351 w 795"/>
                  <a:gd name="T3" fmla="*/ 719 h 1332"/>
                  <a:gd name="T4" fmla="*/ 589 w 795"/>
                  <a:gd name="T5" fmla="*/ 1057 h 1332"/>
                  <a:gd name="T6" fmla="*/ 461 w 795"/>
                  <a:gd name="T7" fmla="*/ 1332 h 1332"/>
                  <a:gd name="T8" fmla="*/ 463 w 795"/>
                  <a:gd name="T9" fmla="*/ 1331 h 1332"/>
                  <a:gd name="T10" fmla="*/ 463 w 795"/>
                  <a:gd name="T11" fmla="*/ 1331 h 1332"/>
                  <a:gd name="T12" fmla="*/ 463 w 795"/>
                  <a:gd name="T13" fmla="*/ 1331 h 1332"/>
                  <a:gd name="T14" fmla="*/ 765 w 795"/>
                  <a:gd name="T15" fmla="*/ 1237 h 1332"/>
                  <a:gd name="T16" fmla="*/ 795 w 795"/>
                  <a:gd name="T17" fmla="*/ 1057 h 1332"/>
                  <a:gd name="T18" fmla="*/ 421 w 795"/>
                  <a:gd name="T19" fmla="*/ 525 h 1332"/>
                  <a:gd name="T20" fmla="*/ 422 w 795"/>
                  <a:gd name="T21" fmla="*/ 525 h 1332"/>
                  <a:gd name="T22" fmla="*/ 299 w 795"/>
                  <a:gd name="T23" fmla="*/ 261 h 1332"/>
                  <a:gd name="T24" fmla="*/ 299 w 795"/>
                  <a:gd name="T25" fmla="*/ 261 h 1332"/>
                  <a:gd name="T26" fmla="*/ 404 w 795"/>
                  <a:gd name="T27" fmla="*/ 300 h 1332"/>
                  <a:gd name="T28" fmla="*/ 284 w 795"/>
                  <a:gd name="T29" fmla="*/ 0 h 1332"/>
                  <a:gd name="T30" fmla="*/ 0 w 795"/>
                  <a:gd name="T31" fmla="*/ 153 h 1332"/>
                  <a:gd name="T32" fmla="*/ 105 w 795"/>
                  <a:gd name="T33" fmla="*/ 191 h 1332"/>
                  <a:gd name="T34" fmla="*/ 351 w 795"/>
                  <a:gd name="T35" fmla="*/ 719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95" h="1332">
                    <a:moveTo>
                      <a:pt x="351" y="719"/>
                    </a:moveTo>
                    <a:cubicBezTo>
                      <a:pt x="351" y="719"/>
                      <a:pt x="351" y="719"/>
                      <a:pt x="351" y="719"/>
                    </a:cubicBezTo>
                    <a:cubicBezTo>
                      <a:pt x="490" y="769"/>
                      <a:pt x="589" y="902"/>
                      <a:pt x="589" y="1057"/>
                    </a:cubicBezTo>
                    <a:cubicBezTo>
                      <a:pt x="589" y="1168"/>
                      <a:pt x="539" y="1266"/>
                      <a:pt x="461" y="1332"/>
                    </a:cubicBezTo>
                    <a:cubicBezTo>
                      <a:pt x="462" y="1332"/>
                      <a:pt x="462" y="1332"/>
                      <a:pt x="463" y="1331"/>
                    </a:cubicBezTo>
                    <a:cubicBezTo>
                      <a:pt x="463" y="1331"/>
                      <a:pt x="463" y="1331"/>
                      <a:pt x="463" y="1331"/>
                    </a:cubicBezTo>
                    <a:cubicBezTo>
                      <a:pt x="463" y="1331"/>
                      <a:pt x="463" y="1331"/>
                      <a:pt x="463" y="1331"/>
                    </a:cubicBezTo>
                    <a:cubicBezTo>
                      <a:pt x="550" y="1258"/>
                      <a:pt x="660" y="1227"/>
                      <a:pt x="765" y="1237"/>
                    </a:cubicBezTo>
                    <a:cubicBezTo>
                      <a:pt x="784" y="1180"/>
                      <a:pt x="795" y="1120"/>
                      <a:pt x="795" y="1057"/>
                    </a:cubicBezTo>
                    <a:cubicBezTo>
                      <a:pt x="795" y="813"/>
                      <a:pt x="639" y="604"/>
                      <a:pt x="421" y="525"/>
                    </a:cubicBezTo>
                    <a:cubicBezTo>
                      <a:pt x="422" y="525"/>
                      <a:pt x="422" y="525"/>
                      <a:pt x="422" y="525"/>
                    </a:cubicBezTo>
                    <a:cubicBezTo>
                      <a:pt x="315" y="486"/>
                      <a:pt x="260" y="368"/>
                      <a:pt x="299" y="261"/>
                    </a:cubicBezTo>
                    <a:cubicBezTo>
                      <a:pt x="299" y="261"/>
                      <a:pt x="299" y="261"/>
                      <a:pt x="299" y="261"/>
                    </a:cubicBezTo>
                    <a:cubicBezTo>
                      <a:pt x="404" y="300"/>
                      <a:pt x="404" y="300"/>
                      <a:pt x="404" y="300"/>
                    </a:cubicBezTo>
                    <a:cubicBezTo>
                      <a:pt x="284" y="0"/>
                      <a:pt x="284" y="0"/>
                      <a:pt x="284" y="0"/>
                    </a:cubicBezTo>
                    <a:cubicBezTo>
                      <a:pt x="0" y="153"/>
                      <a:pt x="0" y="153"/>
                      <a:pt x="0" y="153"/>
                    </a:cubicBezTo>
                    <a:cubicBezTo>
                      <a:pt x="105" y="191"/>
                      <a:pt x="105" y="191"/>
                      <a:pt x="105" y="191"/>
                    </a:cubicBezTo>
                    <a:cubicBezTo>
                      <a:pt x="27" y="405"/>
                      <a:pt x="138" y="641"/>
                      <a:pt x="351" y="719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6" name="ïśļíḍe">
              <a:extLst>
                <a:ext uri="{FF2B5EF4-FFF2-40B4-BE49-F238E27FC236}">
                  <a16:creationId xmlns:a16="http://schemas.microsoft.com/office/drawing/2014/main" xmlns="" id="{CEF8C5BC-6C85-4359-AF32-ECA68BB638BD}"/>
                </a:ext>
              </a:extLst>
            </p:cNvPr>
            <p:cNvGrpSpPr/>
            <p:nvPr/>
          </p:nvGrpSpPr>
          <p:grpSpPr>
            <a:xfrm>
              <a:off x="673100" y="4016239"/>
              <a:ext cx="3515769" cy="1797253"/>
              <a:chOff x="673100" y="4349547"/>
              <a:chExt cx="3515769" cy="1797253"/>
            </a:xfrm>
          </p:grpSpPr>
          <p:grpSp>
            <p:nvGrpSpPr>
              <p:cNvPr id="28" name="îšlîḓe">
                <a:extLst>
                  <a:ext uri="{FF2B5EF4-FFF2-40B4-BE49-F238E27FC236}">
                    <a16:creationId xmlns:a16="http://schemas.microsoft.com/office/drawing/2014/main" xmlns="" id="{B738637D-7FB3-409D-A88E-7A1C54154CBA}"/>
                  </a:ext>
                </a:extLst>
              </p:cNvPr>
              <p:cNvGrpSpPr/>
              <p:nvPr/>
            </p:nvGrpSpPr>
            <p:grpSpPr>
              <a:xfrm>
                <a:off x="673100" y="4349547"/>
                <a:ext cx="2976851" cy="1099513"/>
                <a:chOff x="673100" y="2445358"/>
                <a:chExt cx="2976851" cy="1099513"/>
              </a:xfrm>
            </p:grpSpPr>
            <p:sp>
              <p:nvSpPr>
                <p:cNvPr id="31" name="îṧ1iḑè">
                  <a:extLst>
                    <a:ext uri="{FF2B5EF4-FFF2-40B4-BE49-F238E27FC236}">
                      <a16:creationId xmlns:a16="http://schemas.microsoft.com/office/drawing/2014/main" xmlns="" id="{79969BF0-2219-4C08-A699-C08BB090AEFD}"/>
                    </a:ext>
                  </a:extLst>
                </p:cNvPr>
                <p:cNvSpPr txBox="1"/>
                <p:nvPr/>
              </p:nvSpPr>
              <p:spPr bwMode="auto">
                <a:xfrm>
                  <a:off x="673100" y="2445358"/>
                  <a:ext cx="2976851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zh-CN" altLang="en-US" sz="2000" b="1" dirty="0"/>
                    <a:t>此处输入标题</a:t>
                  </a:r>
                  <a:endParaRPr lang="en-US" altLang="zh-CN" sz="2000" b="1" dirty="0"/>
                </a:p>
              </p:txBody>
            </p:sp>
            <p:sp>
              <p:nvSpPr>
                <p:cNvPr id="32" name="ïš1îdê">
                  <a:extLst>
                    <a:ext uri="{FF2B5EF4-FFF2-40B4-BE49-F238E27FC236}">
                      <a16:creationId xmlns:a16="http://schemas.microsoft.com/office/drawing/2014/main" xmlns="" id="{E7AFB6E7-8A91-47A0-BCE9-B216D78254A7}"/>
                    </a:ext>
                  </a:extLst>
                </p:cNvPr>
                <p:cNvSpPr/>
                <p:nvPr/>
              </p:nvSpPr>
              <p:spPr bwMode="auto">
                <a:xfrm>
                  <a:off x="673100" y="2887163"/>
                  <a:ext cx="2976851" cy="6577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zh-CN" altLang="en-US" sz="1600" dirty="0"/>
                    <a:t>通过复制您的文本后，在此框中选择粘贴。</a:t>
                  </a:r>
                  <a:endParaRPr lang="en-US" altLang="zh-CN" sz="1600" dirty="0"/>
                </a:p>
              </p:txBody>
            </p:sp>
          </p:grpSp>
          <p:sp>
            <p:nvSpPr>
              <p:cNvPr id="29" name="iṧļíḍe">
                <a:extLst>
                  <a:ext uri="{FF2B5EF4-FFF2-40B4-BE49-F238E27FC236}">
                    <a16:creationId xmlns:a16="http://schemas.microsoft.com/office/drawing/2014/main" xmlns="" id="{1A50C353-B594-45AB-8CB7-A4CFECE7488C}"/>
                  </a:ext>
                </a:extLst>
              </p:cNvPr>
              <p:cNvSpPr/>
              <p:nvPr/>
            </p:nvSpPr>
            <p:spPr bwMode="auto">
              <a:xfrm>
                <a:off x="673100" y="5489092"/>
                <a:ext cx="2976851" cy="657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</p:txBody>
          </p: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xmlns="" id="{8B0BC54C-9725-4539-BCA5-B604BAB207F9}"/>
                  </a:ext>
                </a:extLst>
              </p:cNvPr>
              <p:cNvCxnSpPr/>
              <p:nvPr/>
            </p:nvCxnSpPr>
            <p:spPr>
              <a:xfrm>
                <a:off x="673100" y="5469076"/>
                <a:ext cx="3515769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îṥḷiḍé">
              <a:extLst>
                <a:ext uri="{FF2B5EF4-FFF2-40B4-BE49-F238E27FC236}">
                  <a16:creationId xmlns:a16="http://schemas.microsoft.com/office/drawing/2014/main" xmlns="" id="{8FEA72EF-5D93-42E2-BD7C-D5E6D5D2E44C}"/>
                </a:ext>
              </a:extLst>
            </p:cNvPr>
            <p:cNvGrpSpPr/>
            <p:nvPr/>
          </p:nvGrpSpPr>
          <p:grpSpPr>
            <a:xfrm flipH="1">
              <a:off x="8003131" y="4156958"/>
              <a:ext cx="3515769" cy="1797253"/>
              <a:chOff x="673100" y="4349547"/>
              <a:chExt cx="3515769" cy="1797253"/>
            </a:xfrm>
          </p:grpSpPr>
          <p:grpSp>
            <p:nvGrpSpPr>
              <p:cNvPr id="23" name="išľiḑê">
                <a:extLst>
                  <a:ext uri="{FF2B5EF4-FFF2-40B4-BE49-F238E27FC236}">
                    <a16:creationId xmlns:a16="http://schemas.microsoft.com/office/drawing/2014/main" xmlns="" id="{A140FB26-9242-433E-A4C8-2C3E63A2DCAD}"/>
                  </a:ext>
                </a:extLst>
              </p:cNvPr>
              <p:cNvGrpSpPr/>
              <p:nvPr/>
            </p:nvGrpSpPr>
            <p:grpSpPr>
              <a:xfrm>
                <a:off x="673100" y="4349547"/>
                <a:ext cx="2976851" cy="1099513"/>
                <a:chOff x="673100" y="2445358"/>
                <a:chExt cx="2976851" cy="1099513"/>
              </a:xfrm>
            </p:grpSpPr>
            <p:sp>
              <p:nvSpPr>
                <p:cNvPr id="26" name="îS1ïḋè">
                  <a:extLst>
                    <a:ext uri="{FF2B5EF4-FFF2-40B4-BE49-F238E27FC236}">
                      <a16:creationId xmlns:a16="http://schemas.microsoft.com/office/drawing/2014/main" xmlns="" id="{79969BF0-2219-4C08-A699-C08BB090AEFD}"/>
                    </a:ext>
                  </a:extLst>
                </p:cNvPr>
                <p:cNvSpPr txBox="1"/>
                <p:nvPr/>
              </p:nvSpPr>
              <p:spPr bwMode="auto">
                <a:xfrm>
                  <a:off x="673100" y="2445358"/>
                  <a:ext cx="2976851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zh-CN" altLang="en-US" sz="2000" b="1" dirty="0"/>
                    <a:t>此处输入标题</a:t>
                  </a:r>
                  <a:endParaRPr lang="en-US" altLang="zh-CN" sz="2000" b="1" dirty="0"/>
                </a:p>
              </p:txBody>
            </p:sp>
            <p:sp>
              <p:nvSpPr>
                <p:cNvPr id="27" name="işḻîdè">
                  <a:extLst>
                    <a:ext uri="{FF2B5EF4-FFF2-40B4-BE49-F238E27FC236}">
                      <a16:creationId xmlns:a16="http://schemas.microsoft.com/office/drawing/2014/main" xmlns="" id="{E7AFB6E7-8A91-47A0-BCE9-B216D78254A7}"/>
                    </a:ext>
                  </a:extLst>
                </p:cNvPr>
                <p:cNvSpPr/>
                <p:nvPr/>
              </p:nvSpPr>
              <p:spPr bwMode="auto">
                <a:xfrm>
                  <a:off x="673100" y="2887163"/>
                  <a:ext cx="2976851" cy="6577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zh-CN" altLang="en-US" sz="1600" dirty="0"/>
                    <a:t>通过复制您的文本后，在此框中选择粘贴。</a:t>
                  </a:r>
                  <a:endParaRPr lang="en-US" altLang="zh-CN" sz="1600" dirty="0"/>
                </a:p>
              </p:txBody>
            </p:sp>
          </p:grpSp>
          <p:sp>
            <p:nvSpPr>
              <p:cNvPr id="24" name="iṩľïdè">
                <a:extLst>
                  <a:ext uri="{FF2B5EF4-FFF2-40B4-BE49-F238E27FC236}">
                    <a16:creationId xmlns:a16="http://schemas.microsoft.com/office/drawing/2014/main" xmlns="" id="{1A50C353-B594-45AB-8CB7-A4CFECE7488C}"/>
                  </a:ext>
                </a:extLst>
              </p:cNvPr>
              <p:cNvSpPr/>
              <p:nvPr/>
            </p:nvSpPr>
            <p:spPr bwMode="auto">
              <a:xfrm>
                <a:off x="673100" y="5489092"/>
                <a:ext cx="2976851" cy="657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</p:txBody>
          </p: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xmlns="" id="{A85DDD36-A654-4BB2-BB89-AA64FD2F4433}"/>
                  </a:ext>
                </a:extLst>
              </p:cNvPr>
              <p:cNvCxnSpPr/>
              <p:nvPr/>
            </p:nvCxnSpPr>
            <p:spPr>
              <a:xfrm>
                <a:off x="673100" y="5469076"/>
                <a:ext cx="3515769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ïṩľíḍê">
              <a:extLst>
                <a:ext uri="{FF2B5EF4-FFF2-40B4-BE49-F238E27FC236}">
                  <a16:creationId xmlns:a16="http://schemas.microsoft.com/office/drawing/2014/main" xmlns="" id="{2459886B-0B0C-498A-9B10-EAAAFF966552}"/>
                </a:ext>
              </a:extLst>
            </p:cNvPr>
            <p:cNvGrpSpPr/>
            <p:nvPr/>
          </p:nvGrpSpPr>
          <p:grpSpPr>
            <a:xfrm flipH="1">
              <a:off x="6349426" y="1322889"/>
              <a:ext cx="3515769" cy="1797253"/>
              <a:chOff x="673100" y="4349547"/>
              <a:chExt cx="3515769" cy="1797253"/>
            </a:xfrm>
          </p:grpSpPr>
          <p:grpSp>
            <p:nvGrpSpPr>
              <p:cNvPr id="18" name="îślíḋé">
                <a:extLst>
                  <a:ext uri="{FF2B5EF4-FFF2-40B4-BE49-F238E27FC236}">
                    <a16:creationId xmlns:a16="http://schemas.microsoft.com/office/drawing/2014/main" xmlns="" id="{9B28809E-53C8-403A-9187-5F19AC9E0618}"/>
                  </a:ext>
                </a:extLst>
              </p:cNvPr>
              <p:cNvGrpSpPr/>
              <p:nvPr/>
            </p:nvGrpSpPr>
            <p:grpSpPr>
              <a:xfrm>
                <a:off x="673100" y="4349547"/>
                <a:ext cx="2976851" cy="1099513"/>
                <a:chOff x="673100" y="2445358"/>
                <a:chExt cx="2976851" cy="1099513"/>
              </a:xfrm>
            </p:grpSpPr>
            <p:sp>
              <p:nvSpPr>
                <p:cNvPr id="21" name="išlïḍé">
                  <a:extLst>
                    <a:ext uri="{FF2B5EF4-FFF2-40B4-BE49-F238E27FC236}">
                      <a16:creationId xmlns:a16="http://schemas.microsoft.com/office/drawing/2014/main" xmlns="" id="{79969BF0-2219-4C08-A699-C08BB090AEFD}"/>
                    </a:ext>
                  </a:extLst>
                </p:cNvPr>
                <p:cNvSpPr txBox="1"/>
                <p:nvPr/>
              </p:nvSpPr>
              <p:spPr bwMode="auto">
                <a:xfrm>
                  <a:off x="673100" y="2445358"/>
                  <a:ext cx="2976851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zh-CN" altLang="en-US" sz="2000" b="1" dirty="0"/>
                    <a:t>此处输入标题</a:t>
                  </a:r>
                  <a:endParaRPr lang="en-US" altLang="zh-CN" sz="2000" b="1" dirty="0"/>
                </a:p>
              </p:txBody>
            </p:sp>
            <p:sp>
              <p:nvSpPr>
                <p:cNvPr id="22" name="ïşḻïḍe">
                  <a:extLst>
                    <a:ext uri="{FF2B5EF4-FFF2-40B4-BE49-F238E27FC236}">
                      <a16:creationId xmlns:a16="http://schemas.microsoft.com/office/drawing/2014/main" xmlns="" id="{E7AFB6E7-8A91-47A0-BCE9-B216D78254A7}"/>
                    </a:ext>
                  </a:extLst>
                </p:cNvPr>
                <p:cNvSpPr/>
                <p:nvPr/>
              </p:nvSpPr>
              <p:spPr bwMode="auto">
                <a:xfrm>
                  <a:off x="673100" y="2887163"/>
                  <a:ext cx="2976851" cy="6577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zh-CN" altLang="en-US" sz="1600" dirty="0"/>
                    <a:t>通过复制您的文本后，在此框中选择粘贴。</a:t>
                  </a:r>
                  <a:endParaRPr lang="en-US" altLang="zh-CN" sz="1600" dirty="0"/>
                </a:p>
              </p:txBody>
            </p:sp>
          </p:grpSp>
          <p:sp>
            <p:nvSpPr>
              <p:cNvPr id="19" name="iṥľîḓè">
                <a:extLst>
                  <a:ext uri="{FF2B5EF4-FFF2-40B4-BE49-F238E27FC236}">
                    <a16:creationId xmlns:a16="http://schemas.microsoft.com/office/drawing/2014/main" xmlns="" id="{1A50C353-B594-45AB-8CB7-A4CFECE7488C}"/>
                  </a:ext>
                </a:extLst>
              </p:cNvPr>
              <p:cNvSpPr/>
              <p:nvPr/>
            </p:nvSpPr>
            <p:spPr bwMode="auto">
              <a:xfrm>
                <a:off x="673100" y="5489092"/>
                <a:ext cx="2976851" cy="657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通过复制您的文本后，在此框中选择粘贴。</a:t>
                </a:r>
                <a:endParaRPr lang="en-US" altLang="zh-CN" sz="1200" dirty="0"/>
              </a:p>
            </p:txBody>
          </p: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xmlns="" id="{D4615AB4-F71E-4D0E-9F64-3EA349699FD9}"/>
                  </a:ext>
                </a:extLst>
              </p:cNvPr>
              <p:cNvCxnSpPr/>
              <p:nvPr/>
            </p:nvCxnSpPr>
            <p:spPr>
              <a:xfrm>
                <a:off x="673100" y="5469076"/>
                <a:ext cx="3515769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ïşḷîḋê">
              <a:extLst>
                <a:ext uri="{FF2B5EF4-FFF2-40B4-BE49-F238E27FC236}">
                  <a16:creationId xmlns:a16="http://schemas.microsoft.com/office/drawing/2014/main" xmlns="" id="{3CAEF9A9-18C3-407B-ABBB-B5E765B0BDDD}"/>
                </a:ext>
              </a:extLst>
            </p:cNvPr>
            <p:cNvGrpSpPr/>
            <p:nvPr/>
          </p:nvGrpSpPr>
          <p:grpSpPr>
            <a:xfrm>
              <a:off x="6259285" y="2088784"/>
              <a:ext cx="641185" cy="641184"/>
              <a:chOff x="4317028" y="3206562"/>
              <a:chExt cx="641185" cy="641184"/>
            </a:xfrm>
          </p:grpSpPr>
          <p:sp>
            <p:nvSpPr>
              <p:cNvPr id="16" name="ïṧļîďé">
                <a:extLst>
                  <a:ext uri="{FF2B5EF4-FFF2-40B4-BE49-F238E27FC236}">
                    <a16:creationId xmlns:a16="http://schemas.microsoft.com/office/drawing/2014/main" xmlns="" id="{8CA2FD61-1C9E-4AE8-B336-B037EE3B38BB}"/>
                  </a:ext>
                </a:extLst>
              </p:cNvPr>
              <p:cNvSpPr/>
              <p:nvPr/>
            </p:nvSpPr>
            <p:spPr>
              <a:xfrm>
                <a:off x="4317028" y="3206562"/>
                <a:ext cx="641185" cy="641184"/>
              </a:xfrm>
              <a:prstGeom prst="ellipse">
                <a:avLst/>
              </a:prstGeom>
              <a:solidFill>
                <a:srgbClr val="C00000"/>
              </a:solidFill>
              <a:ln w="19050">
                <a:solidFill>
                  <a:schemeClr val="bg1"/>
                </a:solidFill>
                <a:miter lim="400000"/>
              </a:ln>
            </p:spPr>
            <p:txBody>
              <a:bodyPr wrap="square" lIns="91440" tIns="45720" rIns="91440" bIns="45720" anchor="ctr">
                <a:normAutofit fontScale="70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1531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700" b="0" i="0" u="none" strike="noStrike" cap="all" spc="0" normalizeH="0" baseline="0">
                    <a:ln>
                      <a:noFill/>
                    </a:ln>
                    <a:solidFill>
                      <a:srgbClr val="0D3E93"/>
                    </a:solidFill>
                    <a:effectLst/>
                    <a:uFillTx/>
                  </a:defRPr>
                </a:lvl1pPr>
                <a:lvl2pPr marL="0" marR="0" indent="228600" algn="l" defTabSz="821531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700" b="0" i="0" u="none" strike="noStrike" cap="all" spc="0" normalizeH="0" baseline="0">
                    <a:ln>
                      <a:noFill/>
                    </a:ln>
                    <a:solidFill>
                      <a:srgbClr val="0D3E93"/>
                    </a:solidFill>
                    <a:effectLst/>
                    <a:uFillTx/>
                  </a:defRPr>
                </a:lvl2pPr>
                <a:lvl3pPr marL="0" marR="0" indent="457200" algn="l" defTabSz="821531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700" b="0" i="0" u="none" strike="noStrike" cap="all" spc="0" normalizeH="0" baseline="0">
                    <a:ln>
                      <a:noFill/>
                    </a:ln>
                    <a:solidFill>
                      <a:srgbClr val="0D3E93"/>
                    </a:solidFill>
                    <a:effectLst/>
                    <a:uFillTx/>
                  </a:defRPr>
                </a:lvl3pPr>
                <a:lvl4pPr marL="0" marR="0" indent="685800" algn="l" defTabSz="821531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700" b="0" i="0" u="none" strike="noStrike" cap="all" spc="0" normalizeH="0" baseline="0">
                    <a:ln>
                      <a:noFill/>
                    </a:ln>
                    <a:solidFill>
                      <a:srgbClr val="0D3E93"/>
                    </a:solidFill>
                    <a:effectLst/>
                    <a:uFillTx/>
                  </a:defRPr>
                </a:lvl4pPr>
                <a:lvl5pPr marL="0" marR="0" indent="914400" algn="l" defTabSz="821531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700" b="0" i="0" u="none" strike="noStrike" cap="all" spc="0" normalizeH="0" baseline="0">
                    <a:ln>
                      <a:noFill/>
                    </a:ln>
                    <a:solidFill>
                      <a:srgbClr val="0D3E93"/>
                    </a:solidFill>
                    <a:effectLst/>
                    <a:uFillTx/>
                  </a:defRPr>
                </a:lvl5pPr>
                <a:lvl6pPr marL="0" marR="0" indent="1143000" algn="l" defTabSz="821531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700" b="0" i="0" u="none" strike="noStrike" cap="all" spc="0" normalizeH="0" baseline="0">
                    <a:ln>
                      <a:noFill/>
                    </a:ln>
                    <a:solidFill>
                      <a:srgbClr val="0D3E93"/>
                    </a:solidFill>
                    <a:effectLst/>
                    <a:uFillTx/>
                  </a:defRPr>
                </a:lvl6pPr>
                <a:lvl7pPr marL="0" marR="0" indent="1371600" algn="l" defTabSz="821531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700" b="0" i="0" u="none" strike="noStrike" cap="all" spc="0" normalizeH="0" baseline="0">
                    <a:ln>
                      <a:noFill/>
                    </a:ln>
                    <a:solidFill>
                      <a:srgbClr val="0D3E93"/>
                    </a:solidFill>
                    <a:effectLst/>
                    <a:uFillTx/>
                  </a:defRPr>
                </a:lvl7pPr>
                <a:lvl8pPr marL="0" marR="0" indent="1600200" algn="l" defTabSz="821531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700" b="0" i="0" u="none" strike="noStrike" cap="all" spc="0" normalizeH="0" baseline="0">
                    <a:ln>
                      <a:noFill/>
                    </a:ln>
                    <a:solidFill>
                      <a:srgbClr val="0D3E93"/>
                    </a:solidFill>
                    <a:effectLst/>
                    <a:uFillTx/>
                  </a:defRPr>
                </a:lvl8pPr>
                <a:lvl9pPr marL="0" marR="0" indent="1828800" algn="l" defTabSz="821531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700" b="0" i="0" u="none" strike="noStrike" cap="all" spc="0" normalizeH="0" baseline="0">
                    <a:ln>
                      <a:noFill/>
                    </a:ln>
                    <a:solidFill>
                      <a:srgbClr val="0D3E93"/>
                    </a:solidFill>
                    <a:effectLst/>
                    <a:uFillTx/>
                  </a:defRPr>
                </a:lvl9pPr>
              </a:lstStyle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7" name="îSḷîḍé">
                <a:extLst>
                  <a:ext uri="{FF2B5EF4-FFF2-40B4-BE49-F238E27FC236}">
                    <a16:creationId xmlns:a16="http://schemas.microsoft.com/office/drawing/2014/main" xmlns="" id="{BE419A17-406B-4F14-B4BD-2243A12D3C12}"/>
                  </a:ext>
                </a:extLst>
              </p:cNvPr>
              <p:cNvSpPr/>
              <p:nvPr/>
            </p:nvSpPr>
            <p:spPr bwMode="auto">
              <a:xfrm>
                <a:off x="4475509" y="3378200"/>
                <a:ext cx="324222" cy="297908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  <a:gd name="connsiteX103" fmla="*/ 373273 h 605239"/>
                  <a:gd name="connsiteY103" fmla="*/ 373273 h 605239"/>
                  <a:gd name="connsiteX104" fmla="*/ 373273 h 605239"/>
                  <a:gd name="connsiteY104" fmla="*/ 373273 h 605239"/>
                  <a:gd name="connsiteX105" fmla="*/ 373273 h 605239"/>
                  <a:gd name="connsiteY105" fmla="*/ 373273 h 605239"/>
                  <a:gd name="connsiteX106" fmla="*/ 373273 h 605239"/>
                  <a:gd name="connsiteY106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</a:cxnLst>
                <a:rect l="l" t="t" r="r" b="b"/>
                <a:pathLst>
                  <a:path w="608909" h="559493">
                    <a:moveTo>
                      <a:pt x="470180" y="272856"/>
                    </a:moveTo>
                    <a:lnTo>
                      <a:pt x="476019" y="272856"/>
                    </a:lnTo>
                    <a:lnTo>
                      <a:pt x="481953" y="272856"/>
                    </a:lnTo>
                    <a:cubicBezTo>
                      <a:pt x="509171" y="272856"/>
                      <a:pt x="531210" y="294963"/>
                      <a:pt x="531210" y="322056"/>
                    </a:cubicBezTo>
                    <a:lnTo>
                      <a:pt x="531210" y="376617"/>
                    </a:lnTo>
                    <a:cubicBezTo>
                      <a:pt x="531210" y="385084"/>
                      <a:pt x="526783" y="392609"/>
                      <a:pt x="520096" y="397031"/>
                    </a:cubicBezTo>
                    <a:lnTo>
                      <a:pt x="520096" y="449711"/>
                    </a:lnTo>
                    <a:cubicBezTo>
                      <a:pt x="520096" y="450558"/>
                      <a:pt x="520661" y="451498"/>
                      <a:pt x="521509" y="451875"/>
                    </a:cubicBezTo>
                    <a:cubicBezTo>
                      <a:pt x="528949" y="455450"/>
                      <a:pt x="565492" y="473888"/>
                      <a:pt x="599209" y="501639"/>
                    </a:cubicBezTo>
                    <a:cubicBezTo>
                      <a:pt x="605425" y="506625"/>
                      <a:pt x="608909" y="514150"/>
                      <a:pt x="608909" y="522052"/>
                    </a:cubicBezTo>
                    <a:lnTo>
                      <a:pt x="608909" y="559493"/>
                    </a:lnTo>
                    <a:lnTo>
                      <a:pt x="483083" y="559493"/>
                    </a:lnTo>
                    <a:lnTo>
                      <a:pt x="483083" y="515561"/>
                    </a:lnTo>
                    <a:cubicBezTo>
                      <a:pt x="483083" y="499475"/>
                      <a:pt x="476019" y="484424"/>
                      <a:pt x="463587" y="474264"/>
                    </a:cubicBezTo>
                    <a:cubicBezTo>
                      <a:pt x="453039" y="465609"/>
                      <a:pt x="442302" y="457707"/>
                      <a:pt x="431848" y="450558"/>
                    </a:cubicBezTo>
                    <a:cubicBezTo>
                      <a:pt x="431848" y="450370"/>
                      <a:pt x="431942" y="450087"/>
                      <a:pt x="431942" y="449711"/>
                    </a:cubicBezTo>
                    <a:lnTo>
                      <a:pt x="431942" y="397031"/>
                    </a:lnTo>
                    <a:cubicBezTo>
                      <a:pt x="425350" y="392609"/>
                      <a:pt x="420923" y="385084"/>
                      <a:pt x="420923" y="376617"/>
                    </a:cubicBezTo>
                    <a:lnTo>
                      <a:pt x="420923" y="322056"/>
                    </a:lnTo>
                    <a:cubicBezTo>
                      <a:pt x="420923" y="294775"/>
                      <a:pt x="443056" y="272856"/>
                      <a:pt x="470180" y="272856"/>
                    </a:cubicBezTo>
                    <a:close/>
                    <a:moveTo>
                      <a:pt x="127004" y="272856"/>
                    </a:moveTo>
                    <a:lnTo>
                      <a:pt x="132940" y="272856"/>
                    </a:lnTo>
                    <a:lnTo>
                      <a:pt x="138781" y="272856"/>
                    </a:lnTo>
                    <a:cubicBezTo>
                      <a:pt x="166104" y="272856"/>
                      <a:pt x="188057" y="294963"/>
                      <a:pt x="188057" y="322056"/>
                    </a:cubicBezTo>
                    <a:lnTo>
                      <a:pt x="188057" y="376617"/>
                    </a:lnTo>
                    <a:cubicBezTo>
                      <a:pt x="188057" y="385084"/>
                      <a:pt x="183629" y="392609"/>
                      <a:pt x="177033" y="397031"/>
                    </a:cubicBezTo>
                    <a:lnTo>
                      <a:pt x="177033" y="449711"/>
                    </a:lnTo>
                    <a:cubicBezTo>
                      <a:pt x="177033" y="449993"/>
                      <a:pt x="177128" y="450370"/>
                      <a:pt x="177128" y="450558"/>
                    </a:cubicBezTo>
                    <a:cubicBezTo>
                      <a:pt x="166670" y="457613"/>
                      <a:pt x="155929" y="465609"/>
                      <a:pt x="145376" y="474264"/>
                    </a:cubicBezTo>
                    <a:cubicBezTo>
                      <a:pt x="133034" y="484424"/>
                      <a:pt x="125874" y="499475"/>
                      <a:pt x="125874" y="515561"/>
                    </a:cubicBezTo>
                    <a:lnTo>
                      <a:pt x="125874" y="559493"/>
                    </a:lnTo>
                    <a:lnTo>
                      <a:pt x="0" y="559493"/>
                    </a:lnTo>
                    <a:lnTo>
                      <a:pt x="0" y="522052"/>
                    </a:lnTo>
                    <a:cubicBezTo>
                      <a:pt x="0" y="514150"/>
                      <a:pt x="3486" y="506625"/>
                      <a:pt x="9704" y="501639"/>
                    </a:cubicBezTo>
                    <a:cubicBezTo>
                      <a:pt x="43434" y="473888"/>
                      <a:pt x="79990" y="455450"/>
                      <a:pt x="87433" y="451875"/>
                    </a:cubicBezTo>
                    <a:cubicBezTo>
                      <a:pt x="88281" y="451498"/>
                      <a:pt x="88846" y="450558"/>
                      <a:pt x="88846" y="449711"/>
                    </a:cubicBezTo>
                    <a:lnTo>
                      <a:pt x="88846" y="397031"/>
                    </a:lnTo>
                    <a:cubicBezTo>
                      <a:pt x="82157" y="392609"/>
                      <a:pt x="77729" y="385084"/>
                      <a:pt x="77729" y="376617"/>
                    </a:cubicBezTo>
                    <a:lnTo>
                      <a:pt x="77729" y="322056"/>
                    </a:lnTo>
                    <a:cubicBezTo>
                      <a:pt x="77729" y="294775"/>
                      <a:pt x="99870" y="272856"/>
                      <a:pt x="127004" y="272856"/>
                    </a:cubicBezTo>
                    <a:close/>
                    <a:moveTo>
                      <a:pt x="297600" y="222543"/>
                    </a:moveTo>
                    <a:lnTo>
                      <a:pt x="304477" y="222543"/>
                    </a:lnTo>
                    <a:lnTo>
                      <a:pt x="311260" y="222543"/>
                    </a:lnTo>
                    <a:cubicBezTo>
                      <a:pt x="343291" y="222543"/>
                      <a:pt x="369198" y="248506"/>
                      <a:pt x="369198" y="280395"/>
                    </a:cubicBezTo>
                    <a:lnTo>
                      <a:pt x="369198" y="344455"/>
                    </a:lnTo>
                    <a:cubicBezTo>
                      <a:pt x="369198" y="354520"/>
                      <a:pt x="364017" y="363456"/>
                      <a:pt x="356198" y="368536"/>
                    </a:cubicBezTo>
                    <a:lnTo>
                      <a:pt x="356198" y="430432"/>
                    </a:lnTo>
                    <a:cubicBezTo>
                      <a:pt x="356198" y="431561"/>
                      <a:pt x="356857" y="432502"/>
                      <a:pt x="357893" y="433066"/>
                    </a:cubicBezTo>
                    <a:cubicBezTo>
                      <a:pt x="366655" y="437299"/>
                      <a:pt x="409520" y="459029"/>
                      <a:pt x="449275" y="491576"/>
                    </a:cubicBezTo>
                    <a:cubicBezTo>
                      <a:pt x="456435" y="497502"/>
                      <a:pt x="460580" y="506251"/>
                      <a:pt x="460580" y="515563"/>
                    </a:cubicBezTo>
                    <a:lnTo>
                      <a:pt x="460580" y="559493"/>
                    </a:lnTo>
                    <a:lnTo>
                      <a:pt x="304477" y="559493"/>
                    </a:lnTo>
                    <a:lnTo>
                      <a:pt x="148187" y="559493"/>
                    </a:lnTo>
                    <a:lnTo>
                      <a:pt x="148187" y="515563"/>
                    </a:lnTo>
                    <a:cubicBezTo>
                      <a:pt x="148187" y="506251"/>
                      <a:pt x="152332" y="497502"/>
                      <a:pt x="159492" y="491576"/>
                    </a:cubicBezTo>
                    <a:cubicBezTo>
                      <a:pt x="199342" y="459029"/>
                      <a:pt x="242206" y="437299"/>
                      <a:pt x="250967" y="433066"/>
                    </a:cubicBezTo>
                    <a:cubicBezTo>
                      <a:pt x="252004" y="432502"/>
                      <a:pt x="252569" y="431561"/>
                      <a:pt x="252569" y="430432"/>
                    </a:cubicBezTo>
                    <a:lnTo>
                      <a:pt x="252569" y="368536"/>
                    </a:lnTo>
                    <a:cubicBezTo>
                      <a:pt x="244844" y="363456"/>
                      <a:pt x="239663" y="354520"/>
                      <a:pt x="239663" y="344455"/>
                    </a:cubicBezTo>
                    <a:lnTo>
                      <a:pt x="239663" y="280395"/>
                    </a:lnTo>
                    <a:cubicBezTo>
                      <a:pt x="239663" y="248412"/>
                      <a:pt x="265664" y="222543"/>
                      <a:pt x="297600" y="222543"/>
                    </a:cubicBezTo>
                    <a:close/>
                    <a:moveTo>
                      <a:pt x="492495" y="40775"/>
                    </a:moveTo>
                    <a:cubicBezTo>
                      <a:pt x="488350" y="40775"/>
                      <a:pt x="487596" y="41528"/>
                      <a:pt x="487502" y="45854"/>
                    </a:cubicBezTo>
                    <a:lnTo>
                      <a:pt x="487502" y="51498"/>
                    </a:lnTo>
                    <a:cubicBezTo>
                      <a:pt x="487502" y="57142"/>
                      <a:pt x="487502" y="56953"/>
                      <a:pt x="482038" y="59023"/>
                    </a:cubicBezTo>
                    <a:cubicBezTo>
                      <a:pt x="469036" y="63726"/>
                      <a:pt x="460934" y="72661"/>
                      <a:pt x="460086" y="86864"/>
                    </a:cubicBezTo>
                    <a:cubicBezTo>
                      <a:pt x="459332" y="99374"/>
                      <a:pt x="465833" y="107934"/>
                      <a:pt x="476196" y="114048"/>
                    </a:cubicBezTo>
                    <a:cubicBezTo>
                      <a:pt x="482414" y="117810"/>
                      <a:pt x="489480" y="120068"/>
                      <a:pt x="496264" y="123078"/>
                    </a:cubicBezTo>
                    <a:cubicBezTo>
                      <a:pt x="498902" y="124206"/>
                      <a:pt x="501445" y="125617"/>
                      <a:pt x="503706" y="127310"/>
                    </a:cubicBezTo>
                    <a:cubicBezTo>
                      <a:pt x="510207" y="132578"/>
                      <a:pt x="508982" y="141513"/>
                      <a:pt x="501257" y="144900"/>
                    </a:cubicBezTo>
                    <a:cubicBezTo>
                      <a:pt x="497112" y="146781"/>
                      <a:pt x="492778" y="147157"/>
                      <a:pt x="488350" y="146687"/>
                    </a:cubicBezTo>
                    <a:cubicBezTo>
                      <a:pt x="481472" y="145746"/>
                      <a:pt x="474783" y="144053"/>
                      <a:pt x="468659" y="140761"/>
                    </a:cubicBezTo>
                    <a:cubicBezTo>
                      <a:pt x="464985" y="138880"/>
                      <a:pt x="463949" y="139350"/>
                      <a:pt x="462724" y="143301"/>
                    </a:cubicBezTo>
                    <a:cubicBezTo>
                      <a:pt x="461593" y="146687"/>
                      <a:pt x="460557" y="150167"/>
                      <a:pt x="459709" y="153553"/>
                    </a:cubicBezTo>
                    <a:cubicBezTo>
                      <a:pt x="458484" y="158162"/>
                      <a:pt x="458861" y="159291"/>
                      <a:pt x="463572" y="161548"/>
                    </a:cubicBezTo>
                    <a:cubicBezTo>
                      <a:pt x="469130" y="164370"/>
                      <a:pt x="475160" y="165687"/>
                      <a:pt x="481284" y="166722"/>
                    </a:cubicBezTo>
                    <a:cubicBezTo>
                      <a:pt x="486089" y="167474"/>
                      <a:pt x="486371" y="167568"/>
                      <a:pt x="486371" y="172647"/>
                    </a:cubicBezTo>
                    <a:lnTo>
                      <a:pt x="486371" y="179420"/>
                    </a:lnTo>
                    <a:cubicBezTo>
                      <a:pt x="486371" y="182147"/>
                      <a:pt x="487690" y="183934"/>
                      <a:pt x="490611" y="183934"/>
                    </a:cubicBezTo>
                    <a:cubicBezTo>
                      <a:pt x="493908" y="184029"/>
                      <a:pt x="497300" y="184029"/>
                      <a:pt x="500503" y="183934"/>
                    </a:cubicBezTo>
                    <a:cubicBezTo>
                      <a:pt x="503330" y="183934"/>
                      <a:pt x="504649" y="182430"/>
                      <a:pt x="504649" y="179608"/>
                    </a:cubicBezTo>
                    <a:cubicBezTo>
                      <a:pt x="504649" y="176504"/>
                      <a:pt x="504837" y="173494"/>
                      <a:pt x="504649" y="170390"/>
                    </a:cubicBezTo>
                    <a:cubicBezTo>
                      <a:pt x="504554" y="167192"/>
                      <a:pt x="505968" y="165687"/>
                      <a:pt x="508982" y="164840"/>
                    </a:cubicBezTo>
                    <a:cubicBezTo>
                      <a:pt x="515860" y="162959"/>
                      <a:pt x="521889" y="159197"/>
                      <a:pt x="526412" y="153647"/>
                    </a:cubicBezTo>
                    <a:cubicBezTo>
                      <a:pt x="538942" y="138221"/>
                      <a:pt x="534231" y="115835"/>
                      <a:pt x="516237" y="105865"/>
                    </a:cubicBezTo>
                    <a:cubicBezTo>
                      <a:pt x="510584" y="102761"/>
                      <a:pt x="504554" y="100503"/>
                      <a:pt x="498619" y="97964"/>
                    </a:cubicBezTo>
                    <a:cubicBezTo>
                      <a:pt x="495227" y="96647"/>
                      <a:pt x="492024" y="94860"/>
                      <a:pt x="489104" y="92602"/>
                    </a:cubicBezTo>
                    <a:cubicBezTo>
                      <a:pt x="483451" y="88087"/>
                      <a:pt x="484581" y="80657"/>
                      <a:pt x="491270" y="77835"/>
                    </a:cubicBezTo>
                    <a:cubicBezTo>
                      <a:pt x="493155" y="76894"/>
                      <a:pt x="495133" y="76706"/>
                      <a:pt x="497112" y="76518"/>
                    </a:cubicBezTo>
                    <a:cubicBezTo>
                      <a:pt x="504931" y="76142"/>
                      <a:pt x="512186" y="77553"/>
                      <a:pt x="519252" y="80939"/>
                    </a:cubicBezTo>
                    <a:cubicBezTo>
                      <a:pt x="522643" y="82538"/>
                      <a:pt x="523868" y="82067"/>
                      <a:pt x="524998" y="78399"/>
                    </a:cubicBezTo>
                    <a:cubicBezTo>
                      <a:pt x="526317" y="74543"/>
                      <a:pt x="527260" y="70686"/>
                      <a:pt x="528390" y="66736"/>
                    </a:cubicBezTo>
                    <a:cubicBezTo>
                      <a:pt x="529144" y="64102"/>
                      <a:pt x="528296" y="62503"/>
                      <a:pt x="525752" y="61374"/>
                    </a:cubicBezTo>
                    <a:cubicBezTo>
                      <a:pt x="521230" y="59399"/>
                      <a:pt x="516708" y="57988"/>
                      <a:pt x="511809" y="57236"/>
                    </a:cubicBezTo>
                    <a:cubicBezTo>
                      <a:pt x="505402" y="56201"/>
                      <a:pt x="505402" y="56201"/>
                      <a:pt x="505402" y="49805"/>
                    </a:cubicBezTo>
                    <a:cubicBezTo>
                      <a:pt x="505402" y="40775"/>
                      <a:pt x="505402" y="40775"/>
                      <a:pt x="496358" y="40775"/>
                    </a:cubicBezTo>
                    <a:close/>
                    <a:moveTo>
                      <a:pt x="496111" y="0"/>
                    </a:moveTo>
                    <a:cubicBezTo>
                      <a:pt x="524951" y="0"/>
                      <a:pt x="553781" y="10958"/>
                      <a:pt x="575779" y="32874"/>
                    </a:cubicBezTo>
                    <a:cubicBezTo>
                      <a:pt x="619776" y="76894"/>
                      <a:pt x="619776" y="148192"/>
                      <a:pt x="575779" y="192024"/>
                    </a:cubicBezTo>
                    <a:cubicBezTo>
                      <a:pt x="538754" y="229083"/>
                      <a:pt x="482226" y="234821"/>
                      <a:pt x="438982" y="209519"/>
                    </a:cubicBezTo>
                    <a:lnTo>
                      <a:pt x="438700" y="209237"/>
                    </a:lnTo>
                    <a:cubicBezTo>
                      <a:pt x="421742" y="222029"/>
                      <a:pt x="403559" y="224286"/>
                      <a:pt x="390840" y="222311"/>
                    </a:cubicBezTo>
                    <a:cubicBezTo>
                      <a:pt x="386600" y="221653"/>
                      <a:pt x="385752" y="215915"/>
                      <a:pt x="389615" y="214034"/>
                    </a:cubicBezTo>
                    <a:cubicBezTo>
                      <a:pt x="401297" y="208202"/>
                      <a:pt x="408552" y="196915"/>
                      <a:pt x="412886" y="187791"/>
                    </a:cubicBezTo>
                    <a:lnTo>
                      <a:pt x="411567" y="187038"/>
                    </a:lnTo>
                    <a:cubicBezTo>
                      <a:pt x="372374" y="142736"/>
                      <a:pt x="374070" y="75201"/>
                      <a:pt x="416371" y="32874"/>
                    </a:cubicBezTo>
                    <a:cubicBezTo>
                      <a:pt x="438417" y="10958"/>
                      <a:pt x="467270" y="0"/>
                      <a:pt x="49611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>
                <a:normAutofit fontScale="70000" lnSpcReduction="20000"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0" name="íṡḻîḋè">
              <a:extLst>
                <a:ext uri="{FF2B5EF4-FFF2-40B4-BE49-F238E27FC236}">
                  <a16:creationId xmlns:a16="http://schemas.microsoft.com/office/drawing/2014/main" xmlns="" id="{52721F08-5D4D-4B50-870B-3BF558DFFD1B}"/>
                </a:ext>
              </a:extLst>
            </p:cNvPr>
            <p:cNvGrpSpPr/>
            <p:nvPr/>
          </p:nvGrpSpPr>
          <p:grpSpPr>
            <a:xfrm>
              <a:off x="3733609" y="4795160"/>
              <a:ext cx="641185" cy="641184"/>
              <a:chOff x="4317028" y="3206562"/>
              <a:chExt cx="641185" cy="641184"/>
            </a:xfrm>
          </p:grpSpPr>
          <p:sp>
            <p:nvSpPr>
              <p:cNvPr id="14" name="í$ḷíḋé">
                <a:extLst>
                  <a:ext uri="{FF2B5EF4-FFF2-40B4-BE49-F238E27FC236}">
                    <a16:creationId xmlns:a16="http://schemas.microsoft.com/office/drawing/2014/main" xmlns="" id="{26C05FB4-FE0F-48E7-AC83-A2A6F91000B9}"/>
                  </a:ext>
                </a:extLst>
              </p:cNvPr>
              <p:cNvSpPr/>
              <p:nvPr/>
            </p:nvSpPr>
            <p:spPr>
              <a:xfrm>
                <a:off x="4317028" y="3206562"/>
                <a:ext cx="641185" cy="64118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bg1"/>
                </a:solidFill>
                <a:miter lim="400000"/>
              </a:ln>
            </p:spPr>
            <p:txBody>
              <a:bodyPr wrap="square" lIns="91440" tIns="45720" rIns="91440" bIns="45720" anchor="ctr">
                <a:normAutofit fontScale="70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1531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700" b="0" i="0" u="none" strike="noStrike" cap="all" spc="0" normalizeH="0" baseline="0">
                    <a:ln>
                      <a:noFill/>
                    </a:ln>
                    <a:solidFill>
                      <a:srgbClr val="0D3E93"/>
                    </a:solidFill>
                    <a:effectLst/>
                    <a:uFillTx/>
                  </a:defRPr>
                </a:lvl1pPr>
                <a:lvl2pPr marL="0" marR="0" indent="228600" algn="l" defTabSz="821531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700" b="0" i="0" u="none" strike="noStrike" cap="all" spc="0" normalizeH="0" baseline="0">
                    <a:ln>
                      <a:noFill/>
                    </a:ln>
                    <a:solidFill>
                      <a:srgbClr val="0D3E93"/>
                    </a:solidFill>
                    <a:effectLst/>
                    <a:uFillTx/>
                  </a:defRPr>
                </a:lvl2pPr>
                <a:lvl3pPr marL="0" marR="0" indent="457200" algn="l" defTabSz="821531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700" b="0" i="0" u="none" strike="noStrike" cap="all" spc="0" normalizeH="0" baseline="0">
                    <a:ln>
                      <a:noFill/>
                    </a:ln>
                    <a:solidFill>
                      <a:srgbClr val="0D3E93"/>
                    </a:solidFill>
                    <a:effectLst/>
                    <a:uFillTx/>
                  </a:defRPr>
                </a:lvl3pPr>
                <a:lvl4pPr marL="0" marR="0" indent="685800" algn="l" defTabSz="821531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700" b="0" i="0" u="none" strike="noStrike" cap="all" spc="0" normalizeH="0" baseline="0">
                    <a:ln>
                      <a:noFill/>
                    </a:ln>
                    <a:solidFill>
                      <a:srgbClr val="0D3E93"/>
                    </a:solidFill>
                    <a:effectLst/>
                    <a:uFillTx/>
                  </a:defRPr>
                </a:lvl4pPr>
                <a:lvl5pPr marL="0" marR="0" indent="914400" algn="l" defTabSz="821531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700" b="0" i="0" u="none" strike="noStrike" cap="all" spc="0" normalizeH="0" baseline="0">
                    <a:ln>
                      <a:noFill/>
                    </a:ln>
                    <a:solidFill>
                      <a:srgbClr val="0D3E93"/>
                    </a:solidFill>
                    <a:effectLst/>
                    <a:uFillTx/>
                  </a:defRPr>
                </a:lvl5pPr>
                <a:lvl6pPr marL="0" marR="0" indent="1143000" algn="l" defTabSz="821531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700" b="0" i="0" u="none" strike="noStrike" cap="all" spc="0" normalizeH="0" baseline="0">
                    <a:ln>
                      <a:noFill/>
                    </a:ln>
                    <a:solidFill>
                      <a:srgbClr val="0D3E93"/>
                    </a:solidFill>
                    <a:effectLst/>
                    <a:uFillTx/>
                  </a:defRPr>
                </a:lvl6pPr>
                <a:lvl7pPr marL="0" marR="0" indent="1371600" algn="l" defTabSz="821531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700" b="0" i="0" u="none" strike="noStrike" cap="all" spc="0" normalizeH="0" baseline="0">
                    <a:ln>
                      <a:noFill/>
                    </a:ln>
                    <a:solidFill>
                      <a:srgbClr val="0D3E93"/>
                    </a:solidFill>
                    <a:effectLst/>
                    <a:uFillTx/>
                  </a:defRPr>
                </a:lvl7pPr>
                <a:lvl8pPr marL="0" marR="0" indent="1600200" algn="l" defTabSz="821531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700" b="0" i="0" u="none" strike="noStrike" cap="all" spc="0" normalizeH="0" baseline="0">
                    <a:ln>
                      <a:noFill/>
                    </a:ln>
                    <a:solidFill>
                      <a:srgbClr val="0D3E93"/>
                    </a:solidFill>
                    <a:effectLst/>
                    <a:uFillTx/>
                  </a:defRPr>
                </a:lvl8pPr>
                <a:lvl9pPr marL="0" marR="0" indent="1828800" algn="l" defTabSz="821531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700" b="0" i="0" u="none" strike="noStrike" cap="all" spc="0" normalizeH="0" baseline="0">
                    <a:ln>
                      <a:noFill/>
                    </a:ln>
                    <a:solidFill>
                      <a:srgbClr val="0D3E93"/>
                    </a:solidFill>
                    <a:effectLst/>
                    <a:uFillTx/>
                  </a:defRPr>
                </a:lvl9pPr>
              </a:lstStyle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" name="ïŝļíďè">
                <a:extLst>
                  <a:ext uri="{FF2B5EF4-FFF2-40B4-BE49-F238E27FC236}">
                    <a16:creationId xmlns:a16="http://schemas.microsoft.com/office/drawing/2014/main" xmlns="" id="{CB4A3F95-3C2B-4EDA-A91E-41CBC86266D5}"/>
                  </a:ext>
                </a:extLst>
              </p:cNvPr>
              <p:cNvSpPr/>
              <p:nvPr/>
            </p:nvSpPr>
            <p:spPr bwMode="auto">
              <a:xfrm>
                <a:off x="4475509" y="3378200"/>
                <a:ext cx="324222" cy="297908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  <a:gd name="connsiteX103" fmla="*/ 373273 h 605239"/>
                  <a:gd name="connsiteY103" fmla="*/ 373273 h 605239"/>
                  <a:gd name="connsiteX104" fmla="*/ 373273 h 605239"/>
                  <a:gd name="connsiteY104" fmla="*/ 373273 h 605239"/>
                  <a:gd name="connsiteX105" fmla="*/ 373273 h 605239"/>
                  <a:gd name="connsiteY105" fmla="*/ 373273 h 605239"/>
                  <a:gd name="connsiteX106" fmla="*/ 373273 h 605239"/>
                  <a:gd name="connsiteY106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</a:cxnLst>
                <a:rect l="l" t="t" r="r" b="b"/>
                <a:pathLst>
                  <a:path w="608909" h="559493">
                    <a:moveTo>
                      <a:pt x="470180" y="272856"/>
                    </a:moveTo>
                    <a:lnTo>
                      <a:pt x="476019" y="272856"/>
                    </a:lnTo>
                    <a:lnTo>
                      <a:pt x="481953" y="272856"/>
                    </a:lnTo>
                    <a:cubicBezTo>
                      <a:pt x="509171" y="272856"/>
                      <a:pt x="531210" y="294963"/>
                      <a:pt x="531210" y="322056"/>
                    </a:cubicBezTo>
                    <a:lnTo>
                      <a:pt x="531210" y="376617"/>
                    </a:lnTo>
                    <a:cubicBezTo>
                      <a:pt x="531210" y="385084"/>
                      <a:pt x="526783" y="392609"/>
                      <a:pt x="520096" y="397031"/>
                    </a:cubicBezTo>
                    <a:lnTo>
                      <a:pt x="520096" y="449711"/>
                    </a:lnTo>
                    <a:cubicBezTo>
                      <a:pt x="520096" y="450558"/>
                      <a:pt x="520661" y="451498"/>
                      <a:pt x="521509" y="451875"/>
                    </a:cubicBezTo>
                    <a:cubicBezTo>
                      <a:pt x="528949" y="455450"/>
                      <a:pt x="565492" y="473888"/>
                      <a:pt x="599209" y="501639"/>
                    </a:cubicBezTo>
                    <a:cubicBezTo>
                      <a:pt x="605425" y="506625"/>
                      <a:pt x="608909" y="514150"/>
                      <a:pt x="608909" y="522052"/>
                    </a:cubicBezTo>
                    <a:lnTo>
                      <a:pt x="608909" y="559493"/>
                    </a:lnTo>
                    <a:lnTo>
                      <a:pt x="483083" y="559493"/>
                    </a:lnTo>
                    <a:lnTo>
                      <a:pt x="483083" y="515561"/>
                    </a:lnTo>
                    <a:cubicBezTo>
                      <a:pt x="483083" y="499475"/>
                      <a:pt x="476019" y="484424"/>
                      <a:pt x="463587" y="474264"/>
                    </a:cubicBezTo>
                    <a:cubicBezTo>
                      <a:pt x="453039" y="465609"/>
                      <a:pt x="442302" y="457707"/>
                      <a:pt x="431848" y="450558"/>
                    </a:cubicBezTo>
                    <a:cubicBezTo>
                      <a:pt x="431848" y="450370"/>
                      <a:pt x="431942" y="450087"/>
                      <a:pt x="431942" y="449711"/>
                    </a:cubicBezTo>
                    <a:lnTo>
                      <a:pt x="431942" y="397031"/>
                    </a:lnTo>
                    <a:cubicBezTo>
                      <a:pt x="425350" y="392609"/>
                      <a:pt x="420923" y="385084"/>
                      <a:pt x="420923" y="376617"/>
                    </a:cubicBezTo>
                    <a:lnTo>
                      <a:pt x="420923" y="322056"/>
                    </a:lnTo>
                    <a:cubicBezTo>
                      <a:pt x="420923" y="294775"/>
                      <a:pt x="443056" y="272856"/>
                      <a:pt x="470180" y="272856"/>
                    </a:cubicBezTo>
                    <a:close/>
                    <a:moveTo>
                      <a:pt x="127004" y="272856"/>
                    </a:moveTo>
                    <a:lnTo>
                      <a:pt x="132940" y="272856"/>
                    </a:lnTo>
                    <a:lnTo>
                      <a:pt x="138781" y="272856"/>
                    </a:lnTo>
                    <a:cubicBezTo>
                      <a:pt x="166104" y="272856"/>
                      <a:pt x="188057" y="294963"/>
                      <a:pt x="188057" y="322056"/>
                    </a:cubicBezTo>
                    <a:lnTo>
                      <a:pt x="188057" y="376617"/>
                    </a:lnTo>
                    <a:cubicBezTo>
                      <a:pt x="188057" y="385084"/>
                      <a:pt x="183629" y="392609"/>
                      <a:pt x="177033" y="397031"/>
                    </a:cubicBezTo>
                    <a:lnTo>
                      <a:pt x="177033" y="449711"/>
                    </a:lnTo>
                    <a:cubicBezTo>
                      <a:pt x="177033" y="449993"/>
                      <a:pt x="177128" y="450370"/>
                      <a:pt x="177128" y="450558"/>
                    </a:cubicBezTo>
                    <a:cubicBezTo>
                      <a:pt x="166670" y="457613"/>
                      <a:pt x="155929" y="465609"/>
                      <a:pt x="145376" y="474264"/>
                    </a:cubicBezTo>
                    <a:cubicBezTo>
                      <a:pt x="133034" y="484424"/>
                      <a:pt x="125874" y="499475"/>
                      <a:pt x="125874" y="515561"/>
                    </a:cubicBezTo>
                    <a:lnTo>
                      <a:pt x="125874" y="559493"/>
                    </a:lnTo>
                    <a:lnTo>
                      <a:pt x="0" y="559493"/>
                    </a:lnTo>
                    <a:lnTo>
                      <a:pt x="0" y="522052"/>
                    </a:lnTo>
                    <a:cubicBezTo>
                      <a:pt x="0" y="514150"/>
                      <a:pt x="3486" y="506625"/>
                      <a:pt x="9704" y="501639"/>
                    </a:cubicBezTo>
                    <a:cubicBezTo>
                      <a:pt x="43434" y="473888"/>
                      <a:pt x="79990" y="455450"/>
                      <a:pt x="87433" y="451875"/>
                    </a:cubicBezTo>
                    <a:cubicBezTo>
                      <a:pt x="88281" y="451498"/>
                      <a:pt x="88846" y="450558"/>
                      <a:pt x="88846" y="449711"/>
                    </a:cubicBezTo>
                    <a:lnTo>
                      <a:pt x="88846" y="397031"/>
                    </a:lnTo>
                    <a:cubicBezTo>
                      <a:pt x="82157" y="392609"/>
                      <a:pt x="77729" y="385084"/>
                      <a:pt x="77729" y="376617"/>
                    </a:cubicBezTo>
                    <a:lnTo>
                      <a:pt x="77729" y="322056"/>
                    </a:lnTo>
                    <a:cubicBezTo>
                      <a:pt x="77729" y="294775"/>
                      <a:pt x="99870" y="272856"/>
                      <a:pt x="127004" y="272856"/>
                    </a:cubicBezTo>
                    <a:close/>
                    <a:moveTo>
                      <a:pt x="297600" y="222543"/>
                    </a:moveTo>
                    <a:lnTo>
                      <a:pt x="304477" y="222543"/>
                    </a:lnTo>
                    <a:lnTo>
                      <a:pt x="311260" y="222543"/>
                    </a:lnTo>
                    <a:cubicBezTo>
                      <a:pt x="343291" y="222543"/>
                      <a:pt x="369198" y="248506"/>
                      <a:pt x="369198" y="280395"/>
                    </a:cubicBezTo>
                    <a:lnTo>
                      <a:pt x="369198" y="344455"/>
                    </a:lnTo>
                    <a:cubicBezTo>
                      <a:pt x="369198" y="354520"/>
                      <a:pt x="364017" y="363456"/>
                      <a:pt x="356198" y="368536"/>
                    </a:cubicBezTo>
                    <a:lnTo>
                      <a:pt x="356198" y="430432"/>
                    </a:lnTo>
                    <a:cubicBezTo>
                      <a:pt x="356198" y="431561"/>
                      <a:pt x="356857" y="432502"/>
                      <a:pt x="357893" y="433066"/>
                    </a:cubicBezTo>
                    <a:cubicBezTo>
                      <a:pt x="366655" y="437299"/>
                      <a:pt x="409520" y="459029"/>
                      <a:pt x="449275" y="491576"/>
                    </a:cubicBezTo>
                    <a:cubicBezTo>
                      <a:pt x="456435" y="497502"/>
                      <a:pt x="460580" y="506251"/>
                      <a:pt x="460580" y="515563"/>
                    </a:cubicBezTo>
                    <a:lnTo>
                      <a:pt x="460580" y="559493"/>
                    </a:lnTo>
                    <a:lnTo>
                      <a:pt x="304477" y="559493"/>
                    </a:lnTo>
                    <a:lnTo>
                      <a:pt x="148187" y="559493"/>
                    </a:lnTo>
                    <a:lnTo>
                      <a:pt x="148187" y="515563"/>
                    </a:lnTo>
                    <a:cubicBezTo>
                      <a:pt x="148187" y="506251"/>
                      <a:pt x="152332" y="497502"/>
                      <a:pt x="159492" y="491576"/>
                    </a:cubicBezTo>
                    <a:cubicBezTo>
                      <a:pt x="199342" y="459029"/>
                      <a:pt x="242206" y="437299"/>
                      <a:pt x="250967" y="433066"/>
                    </a:cubicBezTo>
                    <a:cubicBezTo>
                      <a:pt x="252004" y="432502"/>
                      <a:pt x="252569" y="431561"/>
                      <a:pt x="252569" y="430432"/>
                    </a:cubicBezTo>
                    <a:lnTo>
                      <a:pt x="252569" y="368536"/>
                    </a:lnTo>
                    <a:cubicBezTo>
                      <a:pt x="244844" y="363456"/>
                      <a:pt x="239663" y="354520"/>
                      <a:pt x="239663" y="344455"/>
                    </a:cubicBezTo>
                    <a:lnTo>
                      <a:pt x="239663" y="280395"/>
                    </a:lnTo>
                    <a:cubicBezTo>
                      <a:pt x="239663" y="248412"/>
                      <a:pt x="265664" y="222543"/>
                      <a:pt x="297600" y="222543"/>
                    </a:cubicBezTo>
                    <a:close/>
                    <a:moveTo>
                      <a:pt x="492495" y="40775"/>
                    </a:moveTo>
                    <a:cubicBezTo>
                      <a:pt x="488350" y="40775"/>
                      <a:pt x="487596" y="41528"/>
                      <a:pt x="487502" y="45854"/>
                    </a:cubicBezTo>
                    <a:lnTo>
                      <a:pt x="487502" y="51498"/>
                    </a:lnTo>
                    <a:cubicBezTo>
                      <a:pt x="487502" y="57142"/>
                      <a:pt x="487502" y="56953"/>
                      <a:pt x="482038" y="59023"/>
                    </a:cubicBezTo>
                    <a:cubicBezTo>
                      <a:pt x="469036" y="63726"/>
                      <a:pt x="460934" y="72661"/>
                      <a:pt x="460086" y="86864"/>
                    </a:cubicBezTo>
                    <a:cubicBezTo>
                      <a:pt x="459332" y="99374"/>
                      <a:pt x="465833" y="107934"/>
                      <a:pt x="476196" y="114048"/>
                    </a:cubicBezTo>
                    <a:cubicBezTo>
                      <a:pt x="482414" y="117810"/>
                      <a:pt x="489480" y="120068"/>
                      <a:pt x="496264" y="123078"/>
                    </a:cubicBezTo>
                    <a:cubicBezTo>
                      <a:pt x="498902" y="124206"/>
                      <a:pt x="501445" y="125617"/>
                      <a:pt x="503706" y="127310"/>
                    </a:cubicBezTo>
                    <a:cubicBezTo>
                      <a:pt x="510207" y="132578"/>
                      <a:pt x="508982" y="141513"/>
                      <a:pt x="501257" y="144900"/>
                    </a:cubicBezTo>
                    <a:cubicBezTo>
                      <a:pt x="497112" y="146781"/>
                      <a:pt x="492778" y="147157"/>
                      <a:pt x="488350" y="146687"/>
                    </a:cubicBezTo>
                    <a:cubicBezTo>
                      <a:pt x="481472" y="145746"/>
                      <a:pt x="474783" y="144053"/>
                      <a:pt x="468659" y="140761"/>
                    </a:cubicBezTo>
                    <a:cubicBezTo>
                      <a:pt x="464985" y="138880"/>
                      <a:pt x="463949" y="139350"/>
                      <a:pt x="462724" y="143301"/>
                    </a:cubicBezTo>
                    <a:cubicBezTo>
                      <a:pt x="461593" y="146687"/>
                      <a:pt x="460557" y="150167"/>
                      <a:pt x="459709" y="153553"/>
                    </a:cubicBezTo>
                    <a:cubicBezTo>
                      <a:pt x="458484" y="158162"/>
                      <a:pt x="458861" y="159291"/>
                      <a:pt x="463572" y="161548"/>
                    </a:cubicBezTo>
                    <a:cubicBezTo>
                      <a:pt x="469130" y="164370"/>
                      <a:pt x="475160" y="165687"/>
                      <a:pt x="481284" y="166722"/>
                    </a:cubicBezTo>
                    <a:cubicBezTo>
                      <a:pt x="486089" y="167474"/>
                      <a:pt x="486371" y="167568"/>
                      <a:pt x="486371" y="172647"/>
                    </a:cubicBezTo>
                    <a:lnTo>
                      <a:pt x="486371" y="179420"/>
                    </a:lnTo>
                    <a:cubicBezTo>
                      <a:pt x="486371" y="182147"/>
                      <a:pt x="487690" y="183934"/>
                      <a:pt x="490611" y="183934"/>
                    </a:cubicBezTo>
                    <a:cubicBezTo>
                      <a:pt x="493908" y="184029"/>
                      <a:pt x="497300" y="184029"/>
                      <a:pt x="500503" y="183934"/>
                    </a:cubicBezTo>
                    <a:cubicBezTo>
                      <a:pt x="503330" y="183934"/>
                      <a:pt x="504649" y="182430"/>
                      <a:pt x="504649" y="179608"/>
                    </a:cubicBezTo>
                    <a:cubicBezTo>
                      <a:pt x="504649" y="176504"/>
                      <a:pt x="504837" y="173494"/>
                      <a:pt x="504649" y="170390"/>
                    </a:cubicBezTo>
                    <a:cubicBezTo>
                      <a:pt x="504554" y="167192"/>
                      <a:pt x="505968" y="165687"/>
                      <a:pt x="508982" y="164840"/>
                    </a:cubicBezTo>
                    <a:cubicBezTo>
                      <a:pt x="515860" y="162959"/>
                      <a:pt x="521889" y="159197"/>
                      <a:pt x="526412" y="153647"/>
                    </a:cubicBezTo>
                    <a:cubicBezTo>
                      <a:pt x="538942" y="138221"/>
                      <a:pt x="534231" y="115835"/>
                      <a:pt x="516237" y="105865"/>
                    </a:cubicBezTo>
                    <a:cubicBezTo>
                      <a:pt x="510584" y="102761"/>
                      <a:pt x="504554" y="100503"/>
                      <a:pt x="498619" y="97964"/>
                    </a:cubicBezTo>
                    <a:cubicBezTo>
                      <a:pt x="495227" y="96647"/>
                      <a:pt x="492024" y="94860"/>
                      <a:pt x="489104" y="92602"/>
                    </a:cubicBezTo>
                    <a:cubicBezTo>
                      <a:pt x="483451" y="88087"/>
                      <a:pt x="484581" y="80657"/>
                      <a:pt x="491270" y="77835"/>
                    </a:cubicBezTo>
                    <a:cubicBezTo>
                      <a:pt x="493155" y="76894"/>
                      <a:pt x="495133" y="76706"/>
                      <a:pt x="497112" y="76518"/>
                    </a:cubicBezTo>
                    <a:cubicBezTo>
                      <a:pt x="504931" y="76142"/>
                      <a:pt x="512186" y="77553"/>
                      <a:pt x="519252" y="80939"/>
                    </a:cubicBezTo>
                    <a:cubicBezTo>
                      <a:pt x="522643" y="82538"/>
                      <a:pt x="523868" y="82067"/>
                      <a:pt x="524998" y="78399"/>
                    </a:cubicBezTo>
                    <a:cubicBezTo>
                      <a:pt x="526317" y="74543"/>
                      <a:pt x="527260" y="70686"/>
                      <a:pt x="528390" y="66736"/>
                    </a:cubicBezTo>
                    <a:cubicBezTo>
                      <a:pt x="529144" y="64102"/>
                      <a:pt x="528296" y="62503"/>
                      <a:pt x="525752" y="61374"/>
                    </a:cubicBezTo>
                    <a:cubicBezTo>
                      <a:pt x="521230" y="59399"/>
                      <a:pt x="516708" y="57988"/>
                      <a:pt x="511809" y="57236"/>
                    </a:cubicBezTo>
                    <a:cubicBezTo>
                      <a:pt x="505402" y="56201"/>
                      <a:pt x="505402" y="56201"/>
                      <a:pt x="505402" y="49805"/>
                    </a:cubicBezTo>
                    <a:cubicBezTo>
                      <a:pt x="505402" y="40775"/>
                      <a:pt x="505402" y="40775"/>
                      <a:pt x="496358" y="40775"/>
                    </a:cubicBezTo>
                    <a:close/>
                    <a:moveTo>
                      <a:pt x="496111" y="0"/>
                    </a:moveTo>
                    <a:cubicBezTo>
                      <a:pt x="524951" y="0"/>
                      <a:pt x="553781" y="10958"/>
                      <a:pt x="575779" y="32874"/>
                    </a:cubicBezTo>
                    <a:cubicBezTo>
                      <a:pt x="619776" y="76894"/>
                      <a:pt x="619776" y="148192"/>
                      <a:pt x="575779" y="192024"/>
                    </a:cubicBezTo>
                    <a:cubicBezTo>
                      <a:pt x="538754" y="229083"/>
                      <a:pt x="482226" y="234821"/>
                      <a:pt x="438982" y="209519"/>
                    </a:cubicBezTo>
                    <a:lnTo>
                      <a:pt x="438700" y="209237"/>
                    </a:lnTo>
                    <a:cubicBezTo>
                      <a:pt x="421742" y="222029"/>
                      <a:pt x="403559" y="224286"/>
                      <a:pt x="390840" y="222311"/>
                    </a:cubicBezTo>
                    <a:cubicBezTo>
                      <a:pt x="386600" y="221653"/>
                      <a:pt x="385752" y="215915"/>
                      <a:pt x="389615" y="214034"/>
                    </a:cubicBezTo>
                    <a:cubicBezTo>
                      <a:pt x="401297" y="208202"/>
                      <a:pt x="408552" y="196915"/>
                      <a:pt x="412886" y="187791"/>
                    </a:cubicBezTo>
                    <a:lnTo>
                      <a:pt x="411567" y="187038"/>
                    </a:lnTo>
                    <a:cubicBezTo>
                      <a:pt x="372374" y="142736"/>
                      <a:pt x="374070" y="75201"/>
                      <a:pt x="416371" y="32874"/>
                    </a:cubicBezTo>
                    <a:cubicBezTo>
                      <a:pt x="438417" y="10958"/>
                      <a:pt x="467270" y="0"/>
                      <a:pt x="49611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>
                <a:normAutofit fontScale="70000" lnSpcReduction="20000"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" name="îṣḻíḑé">
              <a:extLst>
                <a:ext uri="{FF2B5EF4-FFF2-40B4-BE49-F238E27FC236}">
                  <a16:creationId xmlns:a16="http://schemas.microsoft.com/office/drawing/2014/main" xmlns="" id="{A442F180-AA19-405B-B6E5-67277EBD8F8B}"/>
                </a:ext>
              </a:extLst>
            </p:cNvPr>
            <p:cNvGrpSpPr/>
            <p:nvPr/>
          </p:nvGrpSpPr>
          <p:grpSpPr>
            <a:xfrm>
              <a:off x="7722796" y="4935879"/>
              <a:ext cx="641185" cy="641184"/>
              <a:chOff x="4317028" y="3206562"/>
              <a:chExt cx="641185" cy="641184"/>
            </a:xfrm>
          </p:grpSpPr>
          <p:sp>
            <p:nvSpPr>
              <p:cNvPr id="12" name="í$ļîḑé">
                <a:extLst>
                  <a:ext uri="{FF2B5EF4-FFF2-40B4-BE49-F238E27FC236}">
                    <a16:creationId xmlns:a16="http://schemas.microsoft.com/office/drawing/2014/main" xmlns="" id="{98067259-1511-42BA-A829-2D9B827BC194}"/>
                  </a:ext>
                </a:extLst>
              </p:cNvPr>
              <p:cNvSpPr/>
              <p:nvPr/>
            </p:nvSpPr>
            <p:spPr>
              <a:xfrm>
                <a:off x="4317028" y="3206562"/>
                <a:ext cx="641185" cy="64118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bg1"/>
                </a:solidFill>
                <a:miter lim="400000"/>
              </a:ln>
            </p:spPr>
            <p:txBody>
              <a:bodyPr wrap="square" lIns="91440" tIns="45720" rIns="91440" bIns="45720" anchor="ctr">
                <a:normAutofit fontScale="70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1531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700" b="0" i="0" u="none" strike="noStrike" cap="all" spc="0" normalizeH="0" baseline="0">
                    <a:ln>
                      <a:noFill/>
                    </a:ln>
                    <a:solidFill>
                      <a:srgbClr val="0D3E93"/>
                    </a:solidFill>
                    <a:effectLst/>
                    <a:uFillTx/>
                  </a:defRPr>
                </a:lvl1pPr>
                <a:lvl2pPr marL="0" marR="0" indent="228600" algn="l" defTabSz="821531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700" b="0" i="0" u="none" strike="noStrike" cap="all" spc="0" normalizeH="0" baseline="0">
                    <a:ln>
                      <a:noFill/>
                    </a:ln>
                    <a:solidFill>
                      <a:srgbClr val="0D3E93"/>
                    </a:solidFill>
                    <a:effectLst/>
                    <a:uFillTx/>
                  </a:defRPr>
                </a:lvl2pPr>
                <a:lvl3pPr marL="0" marR="0" indent="457200" algn="l" defTabSz="821531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700" b="0" i="0" u="none" strike="noStrike" cap="all" spc="0" normalizeH="0" baseline="0">
                    <a:ln>
                      <a:noFill/>
                    </a:ln>
                    <a:solidFill>
                      <a:srgbClr val="0D3E93"/>
                    </a:solidFill>
                    <a:effectLst/>
                    <a:uFillTx/>
                  </a:defRPr>
                </a:lvl3pPr>
                <a:lvl4pPr marL="0" marR="0" indent="685800" algn="l" defTabSz="821531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700" b="0" i="0" u="none" strike="noStrike" cap="all" spc="0" normalizeH="0" baseline="0">
                    <a:ln>
                      <a:noFill/>
                    </a:ln>
                    <a:solidFill>
                      <a:srgbClr val="0D3E93"/>
                    </a:solidFill>
                    <a:effectLst/>
                    <a:uFillTx/>
                  </a:defRPr>
                </a:lvl4pPr>
                <a:lvl5pPr marL="0" marR="0" indent="914400" algn="l" defTabSz="821531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700" b="0" i="0" u="none" strike="noStrike" cap="all" spc="0" normalizeH="0" baseline="0">
                    <a:ln>
                      <a:noFill/>
                    </a:ln>
                    <a:solidFill>
                      <a:srgbClr val="0D3E93"/>
                    </a:solidFill>
                    <a:effectLst/>
                    <a:uFillTx/>
                  </a:defRPr>
                </a:lvl5pPr>
                <a:lvl6pPr marL="0" marR="0" indent="1143000" algn="l" defTabSz="821531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700" b="0" i="0" u="none" strike="noStrike" cap="all" spc="0" normalizeH="0" baseline="0">
                    <a:ln>
                      <a:noFill/>
                    </a:ln>
                    <a:solidFill>
                      <a:srgbClr val="0D3E93"/>
                    </a:solidFill>
                    <a:effectLst/>
                    <a:uFillTx/>
                  </a:defRPr>
                </a:lvl6pPr>
                <a:lvl7pPr marL="0" marR="0" indent="1371600" algn="l" defTabSz="821531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700" b="0" i="0" u="none" strike="noStrike" cap="all" spc="0" normalizeH="0" baseline="0">
                    <a:ln>
                      <a:noFill/>
                    </a:ln>
                    <a:solidFill>
                      <a:srgbClr val="0D3E93"/>
                    </a:solidFill>
                    <a:effectLst/>
                    <a:uFillTx/>
                  </a:defRPr>
                </a:lvl7pPr>
                <a:lvl8pPr marL="0" marR="0" indent="1600200" algn="l" defTabSz="821531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700" b="0" i="0" u="none" strike="noStrike" cap="all" spc="0" normalizeH="0" baseline="0">
                    <a:ln>
                      <a:noFill/>
                    </a:ln>
                    <a:solidFill>
                      <a:srgbClr val="0D3E93"/>
                    </a:solidFill>
                    <a:effectLst/>
                    <a:uFillTx/>
                  </a:defRPr>
                </a:lvl8pPr>
                <a:lvl9pPr marL="0" marR="0" indent="1828800" algn="l" defTabSz="821531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700" b="0" i="0" u="none" strike="noStrike" cap="all" spc="0" normalizeH="0" baseline="0">
                    <a:ln>
                      <a:noFill/>
                    </a:ln>
                    <a:solidFill>
                      <a:srgbClr val="0D3E93"/>
                    </a:solidFill>
                    <a:effectLst/>
                    <a:uFillTx/>
                  </a:defRPr>
                </a:lvl9pPr>
              </a:lstStyle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" name="iṣḷïďè">
                <a:extLst>
                  <a:ext uri="{FF2B5EF4-FFF2-40B4-BE49-F238E27FC236}">
                    <a16:creationId xmlns:a16="http://schemas.microsoft.com/office/drawing/2014/main" xmlns="" id="{71E05A33-F11C-48D0-A6A7-C036C09B1D2E}"/>
                  </a:ext>
                </a:extLst>
              </p:cNvPr>
              <p:cNvSpPr/>
              <p:nvPr/>
            </p:nvSpPr>
            <p:spPr bwMode="auto">
              <a:xfrm>
                <a:off x="4475509" y="3378200"/>
                <a:ext cx="324222" cy="297908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  <a:gd name="connsiteX103" fmla="*/ 373273 h 605239"/>
                  <a:gd name="connsiteY103" fmla="*/ 373273 h 605239"/>
                  <a:gd name="connsiteX104" fmla="*/ 373273 h 605239"/>
                  <a:gd name="connsiteY104" fmla="*/ 373273 h 605239"/>
                  <a:gd name="connsiteX105" fmla="*/ 373273 h 605239"/>
                  <a:gd name="connsiteY105" fmla="*/ 373273 h 605239"/>
                  <a:gd name="connsiteX106" fmla="*/ 373273 h 605239"/>
                  <a:gd name="connsiteY106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</a:cxnLst>
                <a:rect l="l" t="t" r="r" b="b"/>
                <a:pathLst>
                  <a:path w="608909" h="559493">
                    <a:moveTo>
                      <a:pt x="470180" y="272856"/>
                    </a:moveTo>
                    <a:lnTo>
                      <a:pt x="476019" y="272856"/>
                    </a:lnTo>
                    <a:lnTo>
                      <a:pt x="481953" y="272856"/>
                    </a:lnTo>
                    <a:cubicBezTo>
                      <a:pt x="509171" y="272856"/>
                      <a:pt x="531210" y="294963"/>
                      <a:pt x="531210" y="322056"/>
                    </a:cubicBezTo>
                    <a:lnTo>
                      <a:pt x="531210" y="376617"/>
                    </a:lnTo>
                    <a:cubicBezTo>
                      <a:pt x="531210" y="385084"/>
                      <a:pt x="526783" y="392609"/>
                      <a:pt x="520096" y="397031"/>
                    </a:cubicBezTo>
                    <a:lnTo>
                      <a:pt x="520096" y="449711"/>
                    </a:lnTo>
                    <a:cubicBezTo>
                      <a:pt x="520096" y="450558"/>
                      <a:pt x="520661" y="451498"/>
                      <a:pt x="521509" y="451875"/>
                    </a:cubicBezTo>
                    <a:cubicBezTo>
                      <a:pt x="528949" y="455450"/>
                      <a:pt x="565492" y="473888"/>
                      <a:pt x="599209" y="501639"/>
                    </a:cubicBezTo>
                    <a:cubicBezTo>
                      <a:pt x="605425" y="506625"/>
                      <a:pt x="608909" y="514150"/>
                      <a:pt x="608909" y="522052"/>
                    </a:cubicBezTo>
                    <a:lnTo>
                      <a:pt x="608909" y="559493"/>
                    </a:lnTo>
                    <a:lnTo>
                      <a:pt x="483083" y="559493"/>
                    </a:lnTo>
                    <a:lnTo>
                      <a:pt x="483083" y="515561"/>
                    </a:lnTo>
                    <a:cubicBezTo>
                      <a:pt x="483083" y="499475"/>
                      <a:pt x="476019" y="484424"/>
                      <a:pt x="463587" y="474264"/>
                    </a:cubicBezTo>
                    <a:cubicBezTo>
                      <a:pt x="453039" y="465609"/>
                      <a:pt x="442302" y="457707"/>
                      <a:pt x="431848" y="450558"/>
                    </a:cubicBezTo>
                    <a:cubicBezTo>
                      <a:pt x="431848" y="450370"/>
                      <a:pt x="431942" y="450087"/>
                      <a:pt x="431942" y="449711"/>
                    </a:cubicBezTo>
                    <a:lnTo>
                      <a:pt x="431942" y="397031"/>
                    </a:lnTo>
                    <a:cubicBezTo>
                      <a:pt x="425350" y="392609"/>
                      <a:pt x="420923" y="385084"/>
                      <a:pt x="420923" y="376617"/>
                    </a:cubicBezTo>
                    <a:lnTo>
                      <a:pt x="420923" y="322056"/>
                    </a:lnTo>
                    <a:cubicBezTo>
                      <a:pt x="420923" y="294775"/>
                      <a:pt x="443056" y="272856"/>
                      <a:pt x="470180" y="272856"/>
                    </a:cubicBezTo>
                    <a:close/>
                    <a:moveTo>
                      <a:pt x="127004" y="272856"/>
                    </a:moveTo>
                    <a:lnTo>
                      <a:pt x="132940" y="272856"/>
                    </a:lnTo>
                    <a:lnTo>
                      <a:pt x="138781" y="272856"/>
                    </a:lnTo>
                    <a:cubicBezTo>
                      <a:pt x="166104" y="272856"/>
                      <a:pt x="188057" y="294963"/>
                      <a:pt x="188057" y="322056"/>
                    </a:cubicBezTo>
                    <a:lnTo>
                      <a:pt x="188057" y="376617"/>
                    </a:lnTo>
                    <a:cubicBezTo>
                      <a:pt x="188057" y="385084"/>
                      <a:pt x="183629" y="392609"/>
                      <a:pt x="177033" y="397031"/>
                    </a:cubicBezTo>
                    <a:lnTo>
                      <a:pt x="177033" y="449711"/>
                    </a:lnTo>
                    <a:cubicBezTo>
                      <a:pt x="177033" y="449993"/>
                      <a:pt x="177128" y="450370"/>
                      <a:pt x="177128" y="450558"/>
                    </a:cubicBezTo>
                    <a:cubicBezTo>
                      <a:pt x="166670" y="457613"/>
                      <a:pt x="155929" y="465609"/>
                      <a:pt x="145376" y="474264"/>
                    </a:cubicBezTo>
                    <a:cubicBezTo>
                      <a:pt x="133034" y="484424"/>
                      <a:pt x="125874" y="499475"/>
                      <a:pt x="125874" y="515561"/>
                    </a:cubicBezTo>
                    <a:lnTo>
                      <a:pt x="125874" y="559493"/>
                    </a:lnTo>
                    <a:lnTo>
                      <a:pt x="0" y="559493"/>
                    </a:lnTo>
                    <a:lnTo>
                      <a:pt x="0" y="522052"/>
                    </a:lnTo>
                    <a:cubicBezTo>
                      <a:pt x="0" y="514150"/>
                      <a:pt x="3486" y="506625"/>
                      <a:pt x="9704" y="501639"/>
                    </a:cubicBezTo>
                    <a:cubicBezTo>
                      <a:pt x="43434" y="473888"/>
                      <a:pt x="79990" y="455450"/>
                      <a:pt x="87433" y="451875"/>
                    </a:cubicBezTo>
                    <a:cubicBezTo>
                      <a:pt x="88281" y="451498"/>
                      <a:pt x="88846" y="450558"/>
                      <a:pt x="88846" y="449711"/>
                    </a:cubicBezTo>
                    <a:lnTo>
                      <a:pt x="88846" y="397031"/>
                    </a:lnTo>
                    <a:cubicBezTo>
                      <a:pt x="82157" y="392609"/>
                      <a:pt x="77729" y="385084"/>
                      <a:pt x="77729" y="376617"/>
                    </a:cubicBezTo>
                    <a:lnTo>
                      <a:pt x="77729" y="322056"/>
                    </a:lnTo>
                    <a:cubicBezTo>
                      <a:pt x="77729" y="294775"/>
                      <a:pt x="99870" y="272856"/>
                      <a:pt x="127004" y="272856"/>
                    </a:cubicBezTo>
                    <a:close/>
                    <a:moveTo>
                      <a:pt x="297600" y="222543"/>
                    </a:moveTo>
                    <a:lnTo>
                      <a:pt x="304477" y="222543"/>
                    </a:lnTo>
                    <a:lnTo>
                      <a:pt x="311260" y="222543"/>
                    </a:lnTo>
                    <a:cubicBezTo>
                      <a:pt x="343291" y="222543"/>
                      <a:pt x="369198" y="248506"/>
                      <a:pt x="369198" y="280395"/>
                    </a:cubicBezTo>
                    <a:lnTo>
                      <a:pt x="369198" y="344455"/>
                    </a:lnTo>
                    <a:cubicBezTo>
                      <a:pt x="369198" y="354520"/>
                      <a:pt x="364017" y="363456"/>
                      <a:pt x="356198" y="368536"/>
                    </a:cubicBezTo>
                    <a:lnTo>
                      <a:pt x="356198" y="430432"/>
                    </a:lnTo>
                    <a:cubicBezTo>
                      <a:pt x="356198" y="431561"/>
                      <a:pt x="356857" y="432502"/>
                      <a:pt x="357893" y="433066"/>
                    </a:cubicBezTo>
                    <a:cubicBezTo>
                      <a:pt x="366655" y="437299"/>
                      <a:pt x="409520" y="459029"/>
                      <a:pt x="449275" y="491576"/>
                    </a:cubicBezTo>
                    <a:cubicBezTo>
                      <a:pt x="456435" y="497502"/>
                      <a:pt x="460580" y="506251"/>
                      <a:pt x="460580" y="515563"/>
                    </a:cubicBezTo>
                    <a:lnTo>
                      <a:pt x="460580" y="559493"/>
                    </a:lnTo>
                    <a:lnTo>
                      <a:pt x="304477" y="559493"/>
                    </a:lnTo>
                    <a:lnTo>
                      <a:pt x="148187" y="559493"/>
                    </a:lnTo>
                    <a:lnTo>
                      <a:pt x="148187" y="515563"/>
                    </a:lnTo>
                    <a:cubicBezTo>
                      <a:pt x="148187" y="506251"/>
                      <a:pt x="152332" y="497502"/>
                      <a:pt x="159492" y="491576"/>
                    </a:cubicBezTo>
                    <a:cubicBezTo>
                      <a:pt x="199342" y="459029"/>
                      <a:pt x="242206" y="437299"/>
                      <a:pt x="250967" y="433066"/>
                    </a:cubicBezTo>
                    <a:cubicBezTo>
                      <a:pt x="252004" y="432502"/>
                      <a:pt x="252569" y="431561"/>
                      <a:pt x="252569" y="430432"/>
                    </a:cubicBezTo>
                    <a:lnTo>
                      <a:pt x="252569" y="368536"/>
                    </a:lnTo>
                    <a:cubicBezTo>
                      <a:pt x="244844" y="363456"/>
                      <a:pt x="239663" y="354520"/>
                      <a:pt x="239663" y="344455"/>
                    </a:cubicBezTo>
                    <a:lnTo>
                      <a:pt x="239663" y="280395"/>
                    </a:lnTo>
                    <a:cubicBezTo>
                      <a:pt x="239663" y="248412"/>
                      <a:pt x="265664" y="222543"/>
                      <a:pt x="297600" y="222543"/>
                    </a:cubicBezTo>
                    <a:close/>
                    <a:moveTo>
                      <a:pt x="492495" y="40775"/>
                    </a:moveTo>
                    <a:cubicBezTo>
                      <a:pt x="488350" y="40775"/>
                      <a:pt x="487596" y="41528"/>
                      <a:pt x="487502" y="45854"/>
                    </a:cubicBezTo>
                    <a:lnTo>
                      <a:pt x="487502" y="51498"/>
                    </a:lnTo>
                    <a:cubicBezTo>
                      <a:pt x="487502" y="57142"/>
                      <a:pt x="487502" y="56953"/>
                      <a:pt x="482038" y="59023"/>
                    </a:cubicBezTo>
                    <a:cubicBezTo>
                      <a:pt x="469036" y="63726"/>
                      <a:pt x="460934" y="72661"/>
                      <a:pt x="460086" y="86864"/>
                    </a:cubicBezTo>
                    <a:cubicBezTo>
                      <a:pt x="459332" y="99374"/>
                      <a:pt x="465833" y="107934"/>
                      <a:pt x="476196" y="114048"/>
                    </a:cubicBezTo>
                    <a:cubicBezTo>
                      <a:pt x="482414" y="117810"/>
                      <a:pt x="489480" y="120068"/>
                      <a:pt x="496264" y="123078"/>
                    </a:cubicBezTo>
                    <a:cubicBezTo>
                      <a:pt x="498902" y="124206"/>
                      <a:pt x="501445" y="125617"/>
                      <a:pt x="503706" y="127310"/>
                    </a:cubicBezTo>
                    <a:cubicBezTo>
                      <a:pt x="510207" y="132578"/>
                      <a:pt x="508982" y="141513"/>
                      <a:pt x="501257" y="144900"/>
                    </a:cubicBezTo>
                    <a:cubicBezTo>
                      <a:pt x="497112" y="146781"/>
                      <a:pt x="492778" y="147157"/>
                      <a:pt x="488350" y="146687"/>
                    </a:cubicBezTo>
                    <a:cubicBezTo>
                      <a:pt x="481472" y="145746"/>
                      <a:pt x="474783" y="144053"/>
                      <a:pt x="468659" y="140761"/>
                    </a:cubicBezTo>
                    <a:cubicBezTo>
                      <a:pt x="464985" y="138880"/>
                      <a:pt x="463949" y="139350"/>
                      <a:pt x="462724" y="143301"/>
                    </a:cubicBezTo>
                    <a:cubicBezTo>
                      <a:pt x="461593" y="146687"/>
                      <a:pt x="460557" y="150167"/>
                      <a:pt x="459709" y="153553"/>
                    </a:cubicBezTo>
                    <a:cubicBezTo>
                      <a:pt x="458484" y="158162"/>
                      <a:pt x="458861" y="159291"/>
                      <a:pt x="463572" y="161548"/>
                    </a:cubicBezTo>
                    <a:cubicBezTo>
                      <a:pt x="469130" y="164370"/>
                      <a:pt x="475160" y="165687"/>
                      <a:pt x="481284" y="166722"/>
                    </a:cubicBezTo>
                    <a:cubicBezTo>
                      <a:pt x="486089" y="167474"/>
                      <a:pt x="486371" y="167568"/>
                      <a:pt x="486371" y="172647"/>
                    </a:cubicBezTo>
                    <a:lnTo>
                      <a:pt x="486371" y="179420"/>
                    </a:lnTo>
                    <a:cubicBezTo>
                      <a:pt x="486371" y="182147"/>
                      <a:pt x="487690" y="183934"/>
                      <a:pt x="490611" y="183934"/>
                    </a:cubicBezTo>
                    <a:cubicBezTo>
                      <a:pt x="493908" y="184029"/>
                      <a:pt x="497300" y="184029"/>
                      <a:pt x="500503" y="183934"/>
                    </a:cubicBezTo>
                    <a:cubicBezTo>
                      <a:pt x="503330" y="183934"/>
                      <a:pt x="504649" y="182430"/>
                      <a:pt x="504649" y="179608"/>
                    </a:cubicBezTo>
                    <a:cubicBezTo>
                      <a:pt x="504649" y="176504"/>
                      <a:pt x="504837" y="173494"/>
                      <a:pt x="504649" y="170390"/>
                    </a:cubicBezTo>
                    <a:cubicBezTo>
                      <a:pt x="504554" y="167192"/>
                      <a:pt x="505968" y="165687"/>
                      <a:pt x="508982" y="164840"/>
                    </a:cubicBezTo>
                    <a:cubicBezTo>
                      <a:pt x="515860" y="162959"/>
                      <a:pt x="521889" y="159197"/>
                      <a:pt x="526412" y="153647"/>
                    </a:cubicBezTo>
                    <a:cubicBezTo>
                      <a:pt x="538942" y="138221"/>
                      <a:pt x="534231" y="115835"/>
                      <a:pt x="516237" y="105865"/>
                    </a:cubicBezTo>
                    <a:cubicBezTo>
                      <a:pt x="510584" y="102761"/>
                      <a:pt x="504554" y="100503"/>
                      <a:pt x="498619" y="97964"/>
                    </a:cubicBezTo>
                    <a:cubicBezTo>
                      <a:pt x="495227" y="96647"/>
                      <a:pt x="492024" y="94860"/>
                      <a:pt x="489104" y="92602"/>
                    </a:cubicBezTo>
                    <a:cubicBezTo>
                      <a:pt x="483451" y="88087"/>
                      <a:pt x="484581" y="80657"/>
                      <a:pt x="491270" y="77835"/>
                    </a:cubicBezTo>
                    <a:cubicBezTo>
                      <a:pt x="493155" y="76894"/>
                      <a:pt x="495133" y="76706"/>
                      <a:pt x="497112" y="76518"/>
                    </a:cubicBezTo>
                    <a:cubicBezTo>
                      <a:pt x="504931" y="76142"/>
                      <a:pt x="512186" y="77553"/>
                      <a:pt x="519252" y="80939"/>
                    </a:cubicBezTo>
                    <a:cubicBezTo>
                      <a:pt x="522643" y="82538"/>
                      <a:pt x="523868" y="82067"/>
                      <a:pt x="524998" y="78399"/>
                    </a:cubicBezTo>
                    <a:cubicBezTo>
                      <a:pt x="526317" y="74543"/>
                      <a:pt x="527260" y="70686"/>
                      <a:pt x="528390" y="66736"/>
                    </a:cubicBezTo>
                    <a:cubicBezTo>
                      <a:pt x="529144" y="64102"/>
                      <a:pt x="528296" y="62503"/>
                      <a:pt x="525752" y="61374"/>
                    </a:cubicBezTo>
                    <a:cubicBezTo>
                      <a:pt x="521230" y="59399"/>
                      <a:pt x="516708" y="57988"/>
                      <a:pt x="511809" y="57236"/>
                    </a:cubicBezTo>
                    <a:cubicBezTo>
                      <a:pt x="505402" y="56201"/>
                      <a:pt x="505402" y="56201"/>
                      <a:pt x="505402" y="49805"/>
                    </a:cubicBezTo>
                    <a:cubicBezTo>
                      <a:pt x="505402" y="40775"/>
                      <a:pt x="505402" y="40775"/>
                      <a:pt x="496358" y="40775"/>
                    </a:cubicBezTo>
                    <a:close/>
                    <a:moveTo>
                      <a:pt x="496111" y="0"/>
                    </a:moveTo>
                    <a:cubicBezTo>
                      <a:pt x="524951" y="0"/>
                      <a:pt x="553781" y="10958"/>
                      <a:pt x="575779" y="32874"/>
                    </a:cubicBezTo>
                    <a:cubicBezTo>
                      <a:pt x="619776" y="76894"/>
                      <a:pt x="619776" y="148192"/>
                      <a:pt x="575779" y="192024"/>
                    </a:cubicBezTo>
                    <a:cubicBezTo>
                      <a:pt x="538754" y="229083"/>
                      <a:pt x="482226" y="234821"/>
                      <a:pt x="438982" y="209519"/>
                    </a:cubicBezTo>
                    <a:lnTo>
                      <a:pt x="438700" y="209237"/>
                    </a:lnTo>
                    <a:cubicBezTo>
                      <a:pt x="421742" y="222029"/>
                      <a:pt x="403559" y="224286"/>
                      <a:pt x="390840" y="222311"/>
                    </a:cubicBezTo>
                    <a:cubicBezTo>
                      <a:pt x="386600" y="221653"/>
                      <a:pt x="385752" y="215915"/>
                      <a:pt x="389615" y="214034"/>
                    </a:cubicBezTo>
                    <a:cubicBezTo>
                      <a:pt x="401297" y="208202"/>
                      <a:pt x="408552" y="196915"/>
                      <a:pt x="412886" y="187791"/>
                    </a:cubicBezTo>
                    <a:lnTo>
                      <a:pt x="411567" y="187038"/>
                    </a:lnTo>
                    <a:cubicBezTo>
                      <a:pt x="372374" y="142736"/>
                      <a:pt x="374070" y="75201"/>
                      <a:pt x="416371" y="32874"/>
                    </a:cubicBezTo>
                    <a:cubicBezTo>
                      <a:pt x="438417" y="10958"/>
                      <a:pt x="467270" y="0"/>
                      <a:pt x="49611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>
                <a:normAutofit fontScale="70000" lnSpcReduction="20000"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xmlns="" id="{DF77D8F8-D5EF-40AE-82EA-10EDE2346E28}"/>
              </a:ext>
            </a:extLst>
          </p:cNvPr>
          <p:cNvGrpSpPr/>
          <p:nvPr/>
        </p:nvGrpSpPr>
        <p:grpSpPr>
          <a:xfrm>
            <a:off x="994639" y="440902"/>
            <a:ext cx="3401393" cy="984596"/>
            <a:chOff x="3128002" y="2491541"/>
            <a:chExt cx="3401393" cy="984596"/>
          </a:xfrm>
        </p:grpSpPr>
        <p:sp>
          <p:nvSpPr>
            <p:cNvPr id="37" name="圆: 空心 36">
              <a:extLst>
                <a:ext uri="{FF2B5EF4-FFF2-40B4-BE49-F238E27FC236}">
                  <a16:creationId xmlns:a16="http://schemas.microsoft.com/office/drawing/2014/main" xmlns="" id="{08E861B1-5D77-4341-91EB-F69F92B68C96}"/>
                </a:ext>
              </a:extLst>
            </p:cNvPr>
            <p:cNvSpPr/>
            <p:nvPr/>
          </p:nvSpPr>
          <p:spPr>
            <a:xfrm>
              <a:off x="3270474" y="2491541"/>
              <a:ext cx="984596" cy="984596"/>
            </a:xfrm>
            <a:prstGeom prst="donut">
              <a:avLst>
                <a:gd name="adj" fmla="val 14540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等腰三角形 37">
              <a:extLst>
                <a:ext uri="{FF2B5EF4-FFF2-40B4-BE49-F238E27FC236}">
                  <a16:creationId xmlns:a16="http://schemas.microsoft.com/office/drawing/2014/main" xmlns="" id="{4E800C4A-9EB2-4AC4-9D06-540E6F069B0B}"/>
                </a:ext>
              </a:extLst>
            </p:cNvPr>
            <p:cNvSpPr/>
            <p:nvPr/>
          </p:nvSpPr>
          <p:spPr>
            <a:xfrm rot="5400000">
              <a:off x="3096698" y="2788188"/>
              <a:ext cx="453910" cy="391302"/>
            </a:xfrm>
            <a:prstGeom prst="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9" name="îṥḻîḓè">
              <a:extLst>
                <a:ext uri="{FF2B5EF4-FFF2-40B4-BE49-F238E27FC236}">
                  <a16:creationId xmlns:a16="http://schemas.microsoft.com/office/drawing/2014/main" xmlns="" id="{03B2E2B6-CE8B-4920-AA1F-D07579AC18C2}"/>
                </a:ext>
              </a:extLst>
            </p:cNvPr>
            <p:cNvSpPr txBox="1"/>
            <p:nvPr/>
          </p:nvSpPr>
          <p:spPr bwMode="auto">
            <a:xfrm>
              <a:off x="3762772" y="2735127"/>
              <a:ext cx="2766623" cy="5231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chemeClr val="accent3"/>
                  </a:solidFill>
                </a:rPr>
                <a:t>此处输入标题</a:t>
              </a:r>
            </a:p>
          </p:txBody>
        </p:sp>
      </p:grpSp>
      <p:pic>
        <p:nvPicPr>
          <p:cNvPr id="40" name="图片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480" y="50299"/>
            <a:ext cx="1497312" cy="149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917468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501AE836-AEED-404C-B970-DF2F958F1C62}"/>
              </a:ext>
            </a:extLst>
          </p:cNvPr>
          <p:cNvGrpSpPr/>
          <p:nvPr/>
        </p:nvGrpSpPr>
        <p:grpSpPr>
          <a:xfrm>
            <a:off x="1427528" y="165402"/>
            <a:ext cx="11384548" cy="7050391"/>
            <a:chOff x="1427528" y="165402"/>
            <a:chExt cx="11384548" cy="7050391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xmlns="" id="{FCD514AA-9E05-4B4C-AE40-33D81846A911}"/>
                </a:ext>
              </a:extLst>
            </p:cNvPr>
            <p:cNvGrpSpPr/>
            <p:nvPr/>
          </p:nvGrpSpPr>
          <p:grpSpPr>
            <a:xfrm>
              <a:off x="6453216" y="1622867"/>
              <a:ext cx="868011" cy="759417"/>
              <a:chOff x="5691298" y="1390650"/>
              <a:chExt cx="950802" cy="831850"/>
            </a:xfrm>
          </p:grpSpPr>
          <p:sp>
            <p:nvSpPr>
              <p:cNvPr id="7" name="圆: 空心 6">
                <a:extLst>
                  <a:ext uri="{FF2B5EF4-FFF2-40B4-BE49-F238E27FC236}">
                    <a16:creationId xmlns:a16="http://schemas.microsoft.com/office/drawing/2014/main" xmlns="" id="{916F09B3-CEE4-4076-AC87-C9A6B9F6CFA1}"/>
                  </a:ext>
                </a:extLst>
              </p:cNvPr>
              <p:cNvSpPr/>
              <p:nvPr/>
            </p:nvSpPr>
            <p:spPr>
              <a:xfrm>
                <a:off x="5810250" y="1390650"/>
                <a:ext cx="831850" cy="831850"/>
              </a:xfrm>
              <a:prstGeom prst="donut">
                <a:avLst>
                  <a:gd name="adj" fmla="val 6676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" name="等腰三角形 7">
                <a:extLst>
                  <a:ext uri="{FF2B5EF4-FFF2-40B4-BE49-F238E27FC236}">
                    <a16:creationId xmlns:a16="http://schemas.microsoft.com/office/drawing/2014/main" xmlns="" id="{D6939AE8-51A9-4034-81A0-495644806E7D}"/>
                  </a:ext>
                </a:extLst>
              </p:cNvPr>
              <p:cNvSpPr/>
              <p:nvPr/>
            </p:nvSpPr>
            <p:spPr>
              <a:xfrm rot="5400000">
                <a:off x="5754794" y="1598506"/>
                <a:ext cx="527875" cy="455064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" name="等腰三角形 8">
                <a:extLst>
                  <a:ext uri="{FF2B5EF4-FFF2-40B4-BE49-F238E27FC236}">
                    <a16:creationId xmlns:a16="http://schemas.microsoft.com/office/drawing/2014/main" xmlns="" id="{21DD2F68-2844-47A4-B1D0-9DDB915392AC}"/>
                  </a:ext>
                </a:extLst>
              </p:cNvPr>
              <p:cNvSpPr/>
              <p:nvPr/>
            </p:nvSpPr>
            <p:spPr>
              <a:xfrm rot="5400000">
                <a:off x="5661462" y="1626450"/>
                <a:ext cx="432624" cy="372951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xmlns="" id="{27E2C954-757D-46D6-8300-68952FDE83F6}"/>
                </a:ext>
              </a:extLst>
            </p:cNvPr>
            <p:cNvGrpSpPr/>
            <p:nvPr/>
          </p:nvGrpSpPr>
          <p:grpSpPr>
            <a:xfrm>
              <a:off x="8501744" y="165402"/>
              <a:ext cx="4310332" cy="3771080"/>
              <a:chOff x="5691298" y="1390650"/>
              <a:chExt cx="950802" cy="831850"/>
            </a:xfrm>
          </p:grpSpPr>
          <p:sp>
            <p:nvSpPr>
              <p:cNvPr id="12" name="圆: 空心 11">
                <a:extLst>
                  <a:ext uri="{FF2B5EF4-FFF2-40B4-BE49-F238E27FC236}">
                    <a16:creationId xmlns:a16="http://schemas.microsoft.com/office/drawing/2014/main" xmlns="" id="{7DB9B4A9-92B8-458A-88AA-076BA2289932}"/>
                  </a:ext>
                </a:extLst>
              </p:cNvPr>
              <p:cNvSpPr/>
              <p:nvPr/>
            </p:nvSpPr>
            <p:spPr>
              <a:xfrm>
                <a:off x="5810250" y="1390650"/>
                <a:ext cx="831850" cy="831850"/>
              </a:xfrm>
              <a:prstGeom prst="donut">
                <a:avLst>
                  <a:gd name="adj" fmla="val 6676"/>
                </a:avLst>
              </a:prstGeom>
              <a:solidFill>
                <a:srgbClr val="5F5F5F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" name="等腰三角形 12">
                <a:extLst>
                  <a:ext uri="{FF2B5EF4-FFF2-40B4-BE49-F238E27FC236}">
                    <a16:creationId xmlns:a16="http://schemas.microsoft.com/office/drawing/2014/main" xmlns="" id="{4E50B9C0-BD88-4207-91F5-80890F5BB2D6}"/>
                  </a:ext>
                </a:extLst>
              </p:cNvPr>
              <p:cNvSpPr/>
              <p:nvPr/>
            </p:nvSpPr>
            <p:spPr>
              <a:xfrm rot="5400000">
                <a:off x="5754794" y="1598506"/>
                <a:ext cx="527875" cy="455064"/>
              </a:xfrm>
              <a:prstGeom prst="triangle">
                <a:avLst/>
              </a:prstGeom>
              <a:solidFill>
                <a:srgbClr val="5F5F5F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4" name="等腰三角形 13">
                <a:extLst>
                  <a:ext uri="{FF2B5EF4-FFF2-40B4-BE49-F238E27FC236}">
                    <a16:creationId xmlns:a16="http://schemas.microsoft.com/office/drawing/2014/main" xmlns="" id="{2D915E34-7ED6-41AC-A263-18D25DC60602}"/>
                  </a:ext>
                </a:extLst>
              </p:cNvPr>
              <p:cNvSpPr/>
              <p:nvPr/>
            </p:nvSpPr>
            <p:spPr>
              <a:xfrm rot="5400000">
                <a:off x="5661462" y="1626450"/>
                <a:ext cx="432624" cy="372951"/>
              </a:xfrm>
              <a:prstGeom prst="triangle">
                <a:avLst/>
              </a:prstGeom>
              <a:solidFill>
                <a:schemeClr val="accent2">
                  <a:alpha val="3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xmlns="" id="{9121950C-20E8-4E4C-89DD-2B72F7AF8497}"/>
                </a:ext>
              </a:extLst>
            </p:cNvPr>
            <p:cNvSpPr/>
            <p:nvPr/>
          </p:nvSpPr>
          <p:spPr>
            <a:xfrm>
              <a:off x="7547675" y="1628613"/>
              <a:ext cx="4644325" cy="759417"/>
            </a:xfrm>
            <a:prstGeom prst="rect">
              <a:avLst/>
            </a:prstGeom>
            <a:solidFill>
              <a:schemeClr val="accent2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xmlns="" id="{C3695C3D-43C1-432A-B6B1-D185D1069680}"/>
                </a:ext>
              </a:extLst>
            </p:cNvPr>
            <p:cNvSpPr txBox="1"/>
            <p:nvPr/>
          </p:nvSpPr>
          <p:spPr>
            <a:xfrm>
              <a:off x="7485087" y="1494744"/>
              <a:ext cx="103230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6000" b="1" dirty="0">
                  <a:solidFill>
                    <a:schemeClr val="accent4"/>
                  </a:solidFill>
                  <a:cs typeface="+mn-ea"/>
                  <a:sym typeface="+mn-lt"/>
                </a:rPr>
                <a:t>04</a:t>
              </a:r>
              <a:endParaRPr lang="zh-CN" altLang="en-US" sz="6000" b="1" dirty="0">
                <a:solidFill>
                  <a:schemeClr val="accent4"/>
                </a:solidFill>
                <a:cs typeface="+mn-ea"/>
                <a:sym typeface="+mn-lt"/>
              </a:endParaRP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xmlns="" id="{BF9E0961-9E4C-4811-95A3-311B2D122385}"/>
                </a:ext>
              </a:extLst>
            </p:cNvPr>
            <p:cNvGrpSpPr/>
            <p:nvPr/>
          </p:nvGrpSpPr>
          <p:grpSpPr>
            <a:xfrm rot="19655455">
              <a:off x="1427528" y="5027343"/>
              <a:ext cx="2501391" cy="2188450"/>
              <a:chOff x="5691298" y="1390650"/>
              <a:chExt cx="950802" cy="831850"/>
            </a:xfrm>
            <a:solidFill>
              <a:schemeClr val="accent2">
                <a:alpha val="50196"/>
              </a:schemeClr>
            </a:solidFill>
          </p:grpSpPr>
          <p:sp>
            <p:nvSpPr>
              <p:cNvPr id="20" name="圆: 空心 19">
                <a:extLst>
                  <a:ext uri="{FF2B5EF4-FFF2-40B4-BE49-F238E27FC236}">
                    <a16:creationId xmlns:a16="http://schemas.microsoft.com/office/drawing/2014/main" xmlns="" id="{7CDB71A6-3B42-43B9-8BC3-B0ED604C4016}"/>
                  </a:ext>
                </a:extLst>
              </p:cNvPr>
              <p:cNvSpPr/>
              <p:nvPr/>
            </p:nvSpPr>
            <p:spPr>
              <a:xfrm>
                <a:off x="5810250" y="1390650"/>
                <a:ext cx="831850" cy="831850"/>
              </a:xfrm>
              <a:prstGeom prst="donut">
                <a:avLst>
                  <a:gd name="adj" fmla="val 667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" name="等腰三角形 20">
                <a:extLst>
                  <a:ext uri="{FF2B5EF4-FFF2-40B4-BE49-F238E27FC236}">
                    <a16:creationId xmlns:a16="http://schemas.microsoft.com/office/drawing/2014/main" xmlns="" id="{D3B0481D-3B5D-44A5-B6B4-BA578CA95094}"/>
                  </a:ext>
                </a:extLst>
              </p:cNvPr>
              <p:cNvSpPr/>
              <p:nvPr/>
            </p:nvSpPr>
            <p:spPr>
              <a:xfrm rot="5400000">
                <a:off x="5754794" y="1598506"/>
                <a:ext cx="527875" cy="45506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xmlns="" id="{9996D711-158A-44C0-B7C0-D91A3C6D5DAB}"/>
                  </a:ext>
                </a:extLst>
              </p:cNvPr>
              <p:cNvSpPr/>
              <p:nvPr/>
            </p:nvSpPr>
            <p:spPr>
              <a:xfrm rot="5400000">
                <a:off x="5661462" y="1626450"/>
                <a:ext cx="432624" cy="3729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636855BB-496B-41F9-9B2B-FDB2CC54ABCF}"/>
                </a:ext>
              </a:extLst>
            </p:cNvPr>
            <p:cNvGrpSpPr/>
            <p:nvPr/>
          </p:nvGrpSpPr>
          <p:grpSpPr>
            <a:xfrm rot="13162061">
              <a:off x="3311410" y="5610714"/>
              <a:ext cx="1318561" cy="1153600"/>
              <a:chOff x="5691298" y="1390650"/>
              <a:chExt cx="950802" cy="831850"/>
            </a:xfrm>
            <a:solidFill>
              <a:srgbClr val="000000">
                <a:alpha val="50196"/>
              </a:srgbClr>
            </a:solidFill>
          </p:grpSpPr>
          <p:sp>
            <p:nvSpPr>
              <p:cNvPr id="24" name="圆: 空心 23">
                <a:extLst>
                  <a:ext uri="{FF2B5EF4-FFF2-40B4-BE49-F238E27FC236}">
                    <a16:creationId xmlns:a16="http://schemas.microsoft.com/office/drawing/2014/main" xmlns="" id="{B12C6EEB-C12C-400F-8FE7-7C631314DF0E}"/>
                  </a:ext>
                </a:extLst>
              </p:cNvPr>
              <p:cNvSpPr/>
              <p:nvPr/>
            </p:nvSpPr>
            <p:spPr>
              <a:xfrm>
                <a:off x="5810250" y="1390650"/>
                <a:ext cx="831850" cy="831850"/>
              </a:xfrm>
              <a:prstGeom prst="donut">
                <a:avLst>
                  <a:gd name="adj" fmla="val 667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xmlns="" id="{2DBDB0BD-5506-4A03-B9D1-AFA7AC60EFD4}"/>
                  </a:ext>
                </a:extLst>
              </p:cNvPr>
              <p:cNvSpPr/>
              <p:nvPr/>
            </p:nvSpPr>
            <p:spPr>
              <a:xfrm rot="5400000">
                <a:off x="5754794" y="1598506"/>
                <a:ext cx="527875" cy="45506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" name="等腰三角形 25">
                <a:extLst>
                  <a:ext uri="{FF2B5EF4-FFF2-40B4-BE49-F238E27FC236}">
                    <a16:creationId xmlns:a16="http://schemas.microsoft.com/office/drawing/2014/main" xmlns="" id="{F91E40C6-D359-4076-B1BD-3AF088882EB3}"/>
                  </a:ext>
                </a:extLst>
              </p:cNvPr>
              <p:cNvSpPr/>
              <p:nvPr/>
            </p:nvSpPr>
            <p:spPr>
              <a:xfrm rot="5400000">
                <a:off x="5661462" y="1626450"/>
                <a:ext cx="432624" cy="3729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7" name="îṥḻîḓè">
              <a:extLst>
                <a:ext uri="{FF2B5EF4-FFF2-40B4-BE49-F238E27FC236}">
                  <a16:creationId xmlns:a16="http://schemas.microsoft.com/office/drawing/2014/main" xmlns="" id="{B7B32303-DA03-4147-8397-CD7F75427EC8}"/>
                </a:ext>
              </a:extLst>
            </p:cNvPr>
            <p:cNvSpPr txBox="1"/>
            <p:nvPr/>
          </p:nvSpPr>
          <p:spPr bwMode="auto">
            <a:xfrm>
              <a:off x="5804827" y="2398733"/>
              <a:ext cx="2766623" cy="58477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4800" b="1" dirty="0">
                  <a:solidFill>
                    <a:schemeClr val="accent2"/>
                  </a:solidFill>
                </a:rPr>
                <a:t>投资方案</a:t>
              </a:r>
            </a:p>
          </p:txBody>
        </p:sp>
      </p:grpSp>
      <p:sp>
        <p:nvSpPr>
          <p:cNvPr id="29" name="íšļíḋé">
            <a:extLst>
              <a:ext uri="{FF2B5EF4-FFF2-40B4-BE49-F238E27FC236}">
                <a16:creationId xmlns:a16="http://schemas.microsoft.com/office/drawing/2014/main" xmlns="" id="{EE59AB14-A4F0-45BC-A8EF-0E02F0EC395C}"/>
              </a:ext>
            </a:extLst>
          </p:cNvPr>
          <p:cNvSpPr txBox="1"/>
          <p:nvPr/>
        </p:nvSpPr>
        <p:spPr>
          <a:xfrm>
            <a:off x="5950070" y="3927247"/>
            <a:ext cx="5793532" cy="98859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buSzPct val="25000"/>
            </a:pPr>
            <a:r>
              <a:rPr lang="zh-CN" altLang="en-US" sz="2000" dirty="0"/>
              <a:t>通过复制您的文本后，在此框中选择粘贴。通过复制您的文本后，在此框中选择粘贴。通过复制您的文本后，在此框中选择粘贴。</a:t>
            </a:r>
            <a:endParaRPr lang="en-US" altLang="zh-CN" sz="2000" dirty="0"/>
          </a:p>
          <a:p>
            <a:pPr algn="r">
              <a:buSzPct val="25000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926935708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1082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xmlns="" id="{AA6E7522-338C-40A3-A980-ED3DC538462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385941" y="1890541"/>
            <a:ext cx="10132959" cy="3089139"/>
            <a:chOff x="673099" y="1673225"/>
            <a:chExt cx="10845801" cy="3306456"/>
          </a:xfrm>
        </p:grpSpPr>
        <p:grpSp>
          <p:nvGrpSpPr>
            <p:cNvPr id="4" name="íš1ïḋé">
              <a:extLst>
                <a:ext uri="{FF2B5EF4-FFF2-40B4-BE49-F238E27FC236}">
                  <a16:creationId xmlns:a16="http://schemas.microsoft.com/office/drawing/2014/main" xmlns="" id="{79335D7E-A19A-41D5-9320-65E3C7CF1DA2}"/>
                </a:ext>
              </a:extLst>
            </p:cNvPr>
            <p:cNvGrpSpPr/>
            <p:nvPr/>
          </p:nvGrpSpPr>
          <p:grpSpPr>
            <a:xfrm>
              <a:off x="714463" y="3383268"/>
              <a:ext cx="3497848" cy="1596413"/>
              <a:chOff x="4369037" y="3383268"/>
              <a:chExt cx="3497848" cy="1596413"/>
            </a:xfrm>
          </p:grpSpPr>
          <p:sp>
            <p:nvSpPr>
              <p:cNvPr id="21" name="ïšḷîḍê">
                <a:extLst>
                  <a:ext uri="{FF2B5EF4-FFF2-40B4-BE49-F238E27FC236}">
                    <a16:creationId xmlns:a16="http://schemas.microsoft.com/office/drawing/2014/main" xmlns="" id="{0A689585-4778-4463-AC8F-2970EFE127A9}"/>
                  </a:ext>
                </a:extLst>
              </p:cNvPr>
              <p:cNvSpPr/>
              <p:nvPr/>
            </p:nvSpPr>
            <p:spPr>
              <a:xfrm>
                <a:off x="4369037" y="3427340"/>
                <a:ext cx="3495482" cy="1552341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  <a:effectLst>
                <a:outerShdw dist="38100" dir="10800000" algn="r" rotWithShape="0">
                  <a:schemeClr val="bg1">
                    <a:lumMod val="6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" name="ï$ľídè">
                <a:extLst>
                  <a:ext uri="{FF2B5EF4-FFF2-40B4-BE49-F238E27FC236}">
                    <a16:creationId xmlns:a16="http://schemas.microsoft.com/office/drawing/2014/main" xmlns="" id="{AC658923-1969-4905-A6E4-DB940DE274FB}"/>
                  </a:ext>
                </a:extLst>
              </p:cNvPr>
              <p:cNvSpPr/>
              <p:nvPr/>
            </p:nvSpPr>
            <p:spPr>
              <a:xfrm flipH="1">
                <a:off x="7304245" y="3441737"/>
                <a:ext cx="562640" cy="740667"/>
              </a:xfrm>
              <a:prstGeom prst="diagStripe">
                <a:avLst>
                  <a:gd name="adj" fmla="val 31417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3" name="îṡliḍè">
                <a:extLst>
                  <a:ext uri="{FF2B5EF4-FFF2-40B4-BE49-F238E27FC236}">
                    <a16:creationId xmlns:a16="http://schemas.microsoft.com/office/drawing/2014/main" xmlns="" id="{237F5275-F82E-4302-87DD-31565F6A584C}"/>
                  </a:ext>
                </a:extLst>
              </p:cNvPr>
              <p:cNvSpPr/>
              <p:nvPr/>
            </p:nvSpPr>
            <p:spPr>
              <a:xfrm rot="3118606">
                <a:off x="7369857" y="3570357"/>
                <a:ext cx="646331" cy="272153"/>
              </a:xfrm>
              <a:prstGeom prst="rect">
                <a:avLst/>
              </a:prstGeom>
            </p:spPr>
            <p:txBody>
              <a:bodyPr wrap="square" anchor="ctr" anchorCtr="0">
                <a:normAutofit fontScale="77500" lnSpcReduction="20000"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</a:rPr>
                  <a:t>30%</a:t>
                </a:r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ïṩļîďe">
                <a:extLst>
                  <a:ext uri="{FF2B5EF4-FFF2-40B4-BE49-F238E27FC236}">
                    <a16:creationId xmlns:a16="http://schemas.microsoft.com/office/drawing/2014/main" xmlns="" id="{E72DACC0-6BBF-4BA9-9661-F77C64EF91B9}"/>
                  </a:ext>
                </a:extLst>
              </p:cNvPr>
              <p:cNvSpPr txBox="1"/>
              <p:nvPr/>
            </p:nvSpPr>
            <p:spPr>
              <a:xfrm>
                <a:off x="5258264" y="3663814"/>
                <a:ext cx="2523029" cy="44970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sz="2000" b="1" dirty="0"/>
                  <a:t>此处输入标题</a:t>
                </a:r>
              </a:p>
            </p:txBody>
          </p:sp>
          <p:sp>
            <p:nvSpPr>
              <p:cNvPr id="25" name="ï$liḓê">
                <a:extLst>
                  <a:ext uri="{FF2B5EF4-FFF2-40B4-BE49-F238E27FC236}">
                    <a16:creationId xmlns:a16="http://schemas.microsoft.com/office/drawing/2014/main" xmlns="" id="{983DA4B9-B91E-404F-A7A7-4C947A8E0F54}"/>
                  </a:ext>
                </a:extLst>
              </p:cNvPr>
              <p:cNvSpPr txBox="1"/>
              <p:nvPr/>
            </p:nvSpPr>
            <p:spPr>
              <a:xfrm>
                <a:off x="5258264" y="4113514"/>
                <a:ext cx="2523029" cy="69330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</p:txBody>
          </p:sp>
          <p:sp>
            <p:nvSpPr>
              <p:cNvPr id="26" name="ïṩḷîḍè">
                <a:extLst>
                  <a:ext uri="{FF2B5EF4-FFF2-40B4-BE49-F238E27FC236}">
                    <a16:creationId xmlns:a16="http://schemas.microsoft.com/office/drawing/2014/main" xmlns="" id="{3FA8DA28-3C14-4F79-83F9-63B01D4D49DB}"/>
                  </a:ext>
                </a:extLst>
              </p:cNvPr>
              <p:cNvSpPr/>
              <p:nvPr/>
            </p:nvSpPr>
            <p:spPr bwMode="auto">
              <a:xfrm>
                <a:off x="4510233" y="3993157"/>
                <a:ext cx="625410" cy="441826"/>
              </a:xfrm>
              <a:custGeom>
                <a:avLst/>
                <a:gdLst>
                  <a:gd name="connsiteX0" fmla="*/ 390382 w 608536"/>
                  <a:gd name="connsiteY0" fmla="*/ 144692 h 429906"/>
                  <a:gd name="connsiteX1" fmla="*/ 361677 w 608536"/>
                  <a:gd name="connsiteY1" fmla="*/ 184823 h 429906"/>
                  <a:gd name="connsiteX2" fmla="*/ 338714 w 608536"/>
                  <a:gd name="connsiteY2" fmla="*/ 191989 h 429906"/>
                  <a:gd name="connsiteX3" fmla="*/ 337278 w 608536"/>
                  <a:gd name="connsiteY3" fmla="*/ 200589 h 429906"/>
                  <a:gd name="connsiteX4" fmla="*/ 337278 w 608536"/>
                  <a:gd name="connsiteY4" fmla="*/ 202022 h 429906"/>
                  <a:gd name="connsiteX5" fmla="*/ 406169 w 608536"/>
                  <a:gd name="connsiteY5" fmla="*/ 193422 h 429906"/>
                  <a:gd name="connsiteX6" fmla="*/ 354501 w 608536"/>
                  <a:gd name="connsiteY6" fmla="*/ 21434 h 429906"/>
                  <a:gd name="connsiteX7" fmla="*/ 358807 w 608536"/>
                  <a:gd name="connsiteY7" fmla="*/ 21434 h 429906"/>
                  <a:gd name="connsiteX8" fmla="*/ 397558 w 608536"/>
                  <a:gd name="connsiteY8" fmla="*/ 68731 h 429906"/>
                  <a:gd name="connsiteX9" fmla="*/ 396123 w 608536"/>
                  <a:gd name="connsiteY9" fmla="*/ 116028 h 429906"/>
                  <a:gd name="connsiteX10" fmla="*/ 424827 w 608536"/>
                  <a:gd name="connsiteY10" fmla="*/ 105995 h 429906"/>
                  <a:gd name="connsiteX11" fmla="*/ 467884 w 608536"/>
                  <a:gd name="connsiteY11" fmla="*/ 227820 h 429906"/>
                  <a:gd name="connsiteX12" fmla="*/ 430568 w 608536"/>
                  <a:gd name="connsiteY12" fmla="*/ 233553 h 429906"/>
                  <a:gd name="connsiteX13" fmla="*/ 430568 w 608536"/>
                  <a:gd name="connsiteY13" fmla="*/ 234986 h 429906"/>
                  <a:gd name="connsiteX14" fmla="*/ 344455 w 608536"/>
                  <a:gd name="connsiteY14" fmla="*/ 249318 h 429906"/>
                  <a:gd name="connsiteX15" fmla="*/ 345890 w 608536"/>
                  <a:gd name="connsiteY15" fmla="*/ 250752 h 429906"/>
                  <a:gd name="connsiteX16" fmla="*/ 351631 w 608536"/>
                  <a:gd name="connsiteY16" fmla="*/ 295182 h 429906"/>
                  <a:gd name="connsiteX17" fmla="*/ 373159 w 608536"/>
                  <a:gd name="connsiteY17" fmla="*/ 355378 h 429906"/>
                  <a:gd name="connsiteX18" fmla="*/ 413345 w 608536"/>
                  <a:gd name="connsiteY18" fmla="*/ 366844 h 429906"/>
                  <a:gd name="connsiteX19" fmla="*/ 413345 w 608536"/>
                  <a:gd name="connsiteY19" fmla="*/ 329580 h 429906"/>
                  <a:gd name="connsiteX20" fmla="*/ 427698 w 608536"/>
                  <a:gd name="connsiteY20" fmla="*/ 329580 h 429906"/>
                  <a:gd name="connsiteX21" fmla="*/ 427698 w 608536"/>
                  <a:gd name="connsiteY21" fmla="*/ 315247 h 429906"/>
                  <a:gd name="connsiteX22" fmla="*/ 520987 w 608536"/>
                  <a:gd name="connsiteY22" fmla="*/ 315247 h 429906"/>
                  <a:gd name="connsiteX23" fmla="*/ 520987 w 608536"/>
                  <a:gd name="connsiteY23" fmla="*/ 329580 h 429906"/>
                  <a:gd name="connsiteX24" fmla="*/ 528164 w 608536"/>
                  <a:gd name="connsiteY24" fmla="*/ 329580 h 429906"/>
                  <a:gd name="connsiteX25" fmla="*/ 528164 w 608536"/>
                  <a:gd name="connsiteY25" fmla="*/ 385476 h 429906"/>
                  <a:gd name="connsiteX26" fmla="*/ 413345 w 608536"/>
                  <a:gd name="connsiteY26" fmla="*/ 385476 h 429906"/>
                  <a:gd name="connsiteX27" fmla="*/ 413345 w 608536"/>
                  <a:gd name="connsiteY27" fmla="*/ 371143 h 429906"/>
                  <a:gd name="connsiteX28" fmla="*/ 371724 w 608536"/>
                  <a:gd name="connsiteY28" fmla="*/ 361111 h 429906"/>
                  <a:gd name="connsiteX29" fmla="*/ 347325 w 608536"/>
                  <a:gd name="connsiteY29" fmla="*/ 295182 h 429906"/>
                  <a:gd name="connsiteX30" fmla="*/ 341584 w 608536"/>
                  <a:gd name="connsiteY30" fmla="*/ 253618 h 429906"/>
                  <a:gd name="connsiteX31" fmla="*/ 340149 w 608536"/>
                  <a:gd name="connsiteY31" fmla="*/ 250752 h 429906"/>
                  <a:gd name="connsiteX32" fmla="*/ 320056 w 608536"/>
                  <a:gd name="connsiteY32" fmla="*/ 253618 h 429906"/>
                  <a:gd name="connsiteX33" fmla="*/ 312880 w 608536"/>
                  <a:gd name="connsiteY33" fmla="*/ 394075 h 429906"/>
                  <a:gd name="connsiteX34" fmla="*/ 608536 w 608536"/>
                  <a:gd name="connsiteY34" fmla="*/ 394075 h 429906"/>
                  <a:gd name="connsiteX35" fmla="*/ 608536 w 608536"/>
                  <a:gd name="connsiteY35" fmla="*/ 429906 h 429906"/>
                  <a:gd name="connsiteX36" fmla="*/ 0 w 608536"/>
                  <a:gd name="connsiteY36" fmla="*/ 429906 h 429906"/>
                  <a:gd name="connsiteX37" fmla="*/ 0 w 608536"/>
                  <a:gd name="connsiteY37" fmla="*/ 394075 h 429906"/>
                  <a:gd name="connsiteX38" fmla="*/ 137782 w 608536"/>
                  <a:gd name="connsiteY38" fmla="*/ 394075 h 429906"/>
                  <a:gd name="connsiteX39" fmla="*/ 137782 w 608536"/>
                  <a:gd name="connsiteY39" fmla="*/ 391209 h 429906"/>
                  <a:gd name="connsiteX40" fmla="*/ 104771 w 608536"/>
                  <a:gd name="connsiteY40" fmla="*/ 391209 h 429906"/>
                  <a:gd name="connsiteX41" fmla="*/ 110512 w 608536"/>
                  <a:gd name="connsiteY41" fmla="*/ 219221 h 429906"/>
                  <a:gd name="connsiteX42" fmla="*/ 188015 w 608536"/>
                  <a:gd name="connsiteY42" fmla="*/ 204888 h 429906"/>
                  <a:gd name="connsiteX43" fmla="*/ 222460 w 608536"/>
                  <a:gd name="connsiteY43" fmla="*/ 246452 h 429906"/>
                  <a:gd name="connsiteX44" fmla="*/ 259776 w 608536"/>
                  <a:gd name="connsiteY44" fmla="*/ 204888 h 429906"/>
                  <a:gd name="connsiteX45" fmla="*/ 312880 w 608536"/>
                  <a:gd name="connsiteY45" fmla="*/ 204888 h 429906"/>
                  <a:gd name="connsiteX46" fmla="*/ 332973 w 608536"/>
                  <a:gd name="connsiteY46" fmla="*/ 202022 h 429906"/>
                  <a:gd name="connsiteX47" fmla="*/ 332973 w 608536"/>
                  <a:gd name="connsiteY47" fmla="*/ 200589 h 429906"/>
                  <a:gd name="connsiteX48" fmla="*/ 334408 w 608536"/>
                  <a:gd name="connsiteY48" fmla="*/ 191989 h 429906"/>
                  <a:gd name="connsiteX49" fmla="*/ 321491 w 608536"/>
                  <a:gd name="connsiteY49" fmla="*/ 180523 h 429906"/>
                  <a:gd name="connsiteX50" fmla="*/ 334408 w 608536"/>
                  <a:gd name="connsiteY50" fmla="*/ 136093 h 429906"/>
                  <a:gd name="connsiteX51" fmla="*/ 338714 w 608536"/>
                  <a:gd name="connsiteY51" fmla="*/ 134660 h 429906"/>
                  <a:gd name="connsiteX52" fmla="*/ 361677 w 608536"/>
                  <a:gd name="connsiteY52" fmla="*/ 100262 h 429906"/>
                  <a:gd name="connsiteX53" fmla="*/ 350195 w 608536"/>
                  <a:gd name="connsiteY53" fmla="*/ 77330 h 429906"/>
                  <a:gd name="connsiteX54" fmla="*/ 343019 w 608536"/>
                  <a:gd name="connsiteY54" fmla="*/ 74464 h 429906"/>
                  <a:gd name="connsiteX55" fmla="*/ 347325 w 608536"/>
                  <a:gd name="connsiteY55" fmla="*/ 27167 h 429906"/>
                  <a:gd name="connsiteX56" fmla="*/ 347325 w 608536"/>
                  <a:gd name="connsiteY56" fmla="*/ 25734 h 429906"/>
                  <a:gd name="connsiteX57" fmla="*/ 350195 w 608536"/>
                  <a:gd name="connsiteY57" fmla="*/ 25734 h 429906"/>
                  <a:gd name="connsiteX58" fmla="*/ 354501 w 608536"/>
                  <a:gd name="connsiteY58" fmla="*/ 21434 h 429906"/>
                  <a:gd name="connsiteX59" fmla="*/ 224609 w 608536"/>
                  <a:gd name="connsiteY59" fmla="*/ 0 h 429906"/>
                  <a:gd name="connsiteX60" fmla="*/ 320016 w 608536"/>
                  <a:gd name="connsiteY60" fmla="*/ 95292 h 429906"/>
                  <a:gd name="connsiteX61" fmla="*/ 224609 w 608536"/>
                  <a:gd name="connsiteY61" fmla="*/ 190584 h 429906"/>
                  <a:gd name="connsiteX62" fmla="*/ 129202 w 608536"/>
                  <a:gd name="connsiteY62" fmla="*/ 95292 h 429906"/>
                  <a:gd name="connsiteX63" fmla="*/ 224609 w 608536"/>
                  <a:gd name="connsiteY63" fmla="*/ 0 h 42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608536" h="429906">
                    <a:moveTo>
                      <a:pt x="390382" y="144692"/>
                    </a:moveTo>
                    <a:cubicBezTo>
                      <a:pt x="384641" y="161891"/>
                      <a:pt x="374594" y="176224"/>
                      <a:pt x="361677" y="184823"/>
                    </a:cubicBezTo>
                    <a:cubicBezTo>
                      <a:pt x="355936" y="187689"/>
                      <a:pt x="347325" y="191989"/>
                      <a:pt x="338714" y="191989"/>
                    </a:cubicBezTo>
                    <a:cubicBezTo>
                      <a:pt x="338714" y="194856"/>
                      <a:pt x="338714" y="197722"/>
                      <a:pt x="337278" y="200589"/>
                    </a:cubicBezTo>
                    <a:cubicBezTo>
                      <a:pt x="337278" y="202022"/>
                      <a:pt x="337278" y="202022"/>
                      <a:pt x="337278" y="202022"/>
                    </a:cubicBezTo>
                    <a:lnTo>
                      <a:pt x="406169" y="193422"/>
                    </a:lnTo>
                    <a:close/>
                    <a:moveTo>
                      <a:pt x="354501" y="21434"/>
                    </a:moveTo>
                    <a:cubicBezTo>
                      <a:pt x="355936" y="20001"/>
                      <a:pt x="357372" y="20001"/>
                      <a:pt x="358807" y="21434"/>
                    </a:cubicBezTo>
                    <a:cubicBezTo>
                      <a:pt x="383206" y="28600"/>
                      <a:pt x="396123" y="42933"/>
                      <a:pt x="397558" y="68731"/>
                    </a:cubicBezTo>
                    <a:cubicBezTo>
                      <a:pt x="398993" y="83063"/>
                      <a:pt x="398993" y="100262"/>
                      <a:pt x="396123" y="116028"/>
                    </a:cubicBezTo>
                    <a:lnTo>
                      <a:pt x="424827" y="105995"/>
                    </a:lnTo>
                    <a:lnTo>
                      <a:pt x="467884" y="227820"/>
                    </a:lnTo>
                    <a:lnTo>
                      <a:pt x="430568" y="233553"/>
                    </a:lnTo>
                    <a:lnTo>
                      <a:pt x="430568" y="234986"/>
                    </a:lnTo>
                    <a:lnTo>
                      <a:pt x="344455" y="249318"/>
                    </a:lnTo>
                    <a:cubicBezTo>
                      <a:pt x="344455" y="250752"/>
                      <a:pt x="344455" y="250752"/>
                      <a:pt x="345890" y="250752"/>
                    </a:cubicBezTo>
                    <a:cubicBezTo>
                      <a:pt x="351631" y="262218"/>
                      <a:pt x="351631" y="277983"/>
                      <a:pt x="351631" y="295182"/>
                    </a:cubicBezTo>
                    <a:cubicBezTo>
                      <a:pt x="351631" y="320980"/>
                      <a:pt x="353066" y="348212"/>
                      <a:pt x="373159" y="355378"/>
                    </a:cubicBezTo>
                    <a:cubicBezTo>
                      <a:pt x="388947" y="362544"/>
                      <a:pt x="401864" y="365410"/>
                      <a:pt x="413345" y="366844"/>
                    </a:cubicBezTo>
                    <a:lnTo>
                      <a:pt x="413345" y="329580"/>
                    </a:lnTo>
                    <a:lnTo>
                      <a:pt x="427698" y="329580"/>
                    </a:lnTo>
                    <a:lnTo>
                      <a:pt x="427698" y="315247"/>
                    </a:lnTo>
                    <a:lnTo>
                      <a:pt x="520987" y="315247"/>
                    </a:lnTo>
                    <a:lnTo>
                      <a:pt x="520987" y="329580"/>
                    </a:lnTo>
                    <a:lnTo>
                      <a:pt x="528164" y="329580"/>
                    </a:lnTo>
                    <a:lnTo>
                      <a:pt x="528164" y="385476"/>
                    </a:lnTo>
                    <a:lnTo>
                      <a:pt x="413345" y="385476"/>
                    </a:lnTo>
                    <a:lnTo>
                      <a:pt x="413345" y="371143"/>
                    </a:lnTo>
                    <a:cubicBezTo>
                      <a:pt x="401864" y="369710"/>
                      <a:pt x="387511" y="366844"/>
                      <a:pt x="371724" y="361111"/>
                    </a:cubicBezTo>
                    <a:cubicBezTo>
                      <a:pt x="347325" y="351078"/>
                      <a:pt x="347325" y="322413"/>
                      <a:pt x="347325" y="295182"/>
                    </a:cubicBezTo>
                    <a:cubicBezTo>
                      <a:pt x="347325" y="279416"/>
                      <a:pt x="345890" y="263651"/>
                      <a:pt x="341584" y="253618"/>
                    </a:cubicBezTo>
                    <a:cubicBezTo>
                      <a:pt x="340149" y="252185"/>
                      <a:pt x="340149" y="252185"/>
                      <a:pt x="340149" y="250752"/>
                    </a:cubicBezTo>
                    <a:lnTo>
                      <a:pt x="320056" y="253618"/>
                    </a:lnTo>
                    <a:lnTo>
                      <a:pt x="312880" y="394075"/>
                    </a:lnTo>
                    <a:lnTo>
                      <a:pt x="608536" y="394075"/>
                    </a:lnTo>
                    <a:lnTo>
                      <a:pt x="608536" y="429906"/>
                    </a:lnTo>
                    <a:lnTo>
                      <a:pt x="0" y="429906"/>
                    </a:lnTo>
                    <a:lnTo>
                      <a:pt x="0" y="394075"/>
                    </a:lnTo>
                    <a:lnTo>
                      <a:pt x="137782" y="394075"/>
                    </a:lnTo>
                    <a:lnTo>
                      <a:pt x="137782" y="391209"/>
                    </a:lnTo>
                    <a:lnTo>
                      <a:pt x="104771" y="391209"/>
                    </a:lnTo>
                    <a:lnTo>
                      <a:pt x="110512" y="219221"/>
                    </a:lnTo>
                    <a:lnTo>
                      <a:pt x="188015" y="204888"/>
                    </a:lnTo>
                    <a:lnTo>
                      <a:pt x="222460" y="246452"/>
                    </a:lnTo>
                    <a:lnTo>
                      <a:pt x="259776" y="204888"/>
                    </a:lnTo>
                    <a:lnTo>
                      <a:pt x="312880" y="204888"/>
                    </a:lnTo>
                    <a:lnTo>
                      <a:pt x="332973" y="202022"/>
                    </a:lnTo>
                    <a:cubicBezTo>
                      <a:pt x="332973" y="202022"/>
                      <a:pt x="332973" y="200589"/>
                      <a:pt x="332973" y="200589"/>
                    </a:cubicBezTo>
                    <a:cubicBezTo>
                      <a:pt x="332973" y="197722"/>
                      <a:pt x="334408" y="194856"/>
                      <a:pt x="334408" y="191989"/>
                    </a:cubicBezTo>
                    <a:cubicBezTo>
                      <a:pt x="327232" y="190556"/>
                      <a:pt x="322926" y="187689"/>
                      <a:pt x="321491" y="180523"/>
                    </a:cubicBezTo>
                    <a:cubicBezTo>
                      <a:pt x="317185" y="166191"/>
                      <a:pt x="325797" y="144692"/>
                      <a:pt x="334408" y="136093"/>
                    </a:cubicBezTo>
                    <a:cubicBezTo>
                      <a:pt x="335843" y="134660"/>
                      <a:pt x="337278" y="133227"/>
                      <a:pt x="338714" y="134660"/>
                    </a:cubicBezTo>
                    <a:cubicBezTo>
                      <a:pt x="360242" y="138959"/>
                      <a:pt x="358807" y="116028"/>
                      <a:pt x="361677" y="100262"/>
                    </a:cubicBezTo>
                    <a:cubicBezTo>
                      <a:pt x="364548" y="87363"/>
                      <a:pt x="364548" y="77330"/>
                      <a:pt x="350195" y="77330"/>
                    </a:cubicBezTo>
                    <a:cubicBezTo>
                      <a:pt x="347325" y="77330"/>
                      <a:pt x="345890" y="75897"/>
                      <a:pt x="343019" y="74464"/>
                    </a:cubicBezTo>
                    <a:cubicBezTo>
                      <a:pt x="335843" y="70164"/>
                      <a:pt x="343019" y="35767"/>
                      <a:pt x="347325" y="27167"/>
                    </a:cubicBezTo>
                    <a:cubicBezTo>
                      <a:pt x="347325" y="27167"/>
                      <a:pt x="347325" y="27167"/>
                      <a:pt x="347325" y="25734"/>
                    </a:cubicBezTo>
                    <a:cubicBezTo>
                      <a:pt x="348760" y="25734"/>
                      <a:pt x="348760" y="25734"/>
                      <a:pt x="350195" y="25734"/>
                    </a:cubicBezTo>
                    <a:cubicBezTo>
                      <a:pt x="351631" y="22867"/>
                      <a:pt x="353066" y="22867"/>
                      <a:pt x="354501" y="21434"/>
                    </a:cubicBezTo>
                    <a:close/>
                    <a:moveTo>
                      <a:pt x="224609" y="0"/>
                    </a:moveTo>
                    <a:cubicBezTo>
                      <a:pt x="277301" y="0"/>
                      <a:pt x="320016" y="42664"/>
                      <a:pt x="320016" y="95292"/>
                    </a:cubicBezTo>
                    <a:cubicBezTo>
                      <a:pt x="320016" y="147920"/>
                      <a:pt x="277301" y="190584"/>
                      <a:pt x="224609" y="190584"/>
                    </a:cubicBezTo>
                    <a:cubicBezTo>
                      <a:pt x="171917" y="190584"/>
                      <a:pt x="129202" y="147920"/>
                      <a:pt x="129202" y="95292"/>
                    </a:cubicBezTo>
                    <a:cubicBezTo>
                      <a:pt x="129202" y="42664"/>
                      <a:pt x="171917" y="0"/>
                      <a:pt x="224609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sz="2400"/>
              </a:p>
            </p:txBody>
          </p:sp>
        </p:grpSp>
        <p:grpSp>
          <p:nvGrpSpPr>
            <p:cNvPr id="5" name="iŝḻîďé">
              <a:extLst>
                <a:ext uri="{FF2B5EF4-FFF2-40B4-BE49-F238E27FC236}">
                  <a16:creationId xmlns:a16="http://schemas.microsoft.com/office/drawing/2014/main" xmlns="" id="{D11B6CA0-6775-476C-901C-64345FF25C19}"/>
                </a:ext>
              </a:extLst>
            </p:cNvPr>
            <p:cNvGrpSpPr/>
            <p:nvPr/>
          </p:nvGrpSpPr>
          <p:grpSpPr>
            <a:xfrm>
              <a:off x="8021051" y="3383268"/>
              <a:ext cx="3497848" cy="1596413"/>
              <a:chOff x="8021051" y="3383268"/>
              <a:chExt cx="3497848" cy="1596413"/>
            </a:xfrm>
          </p:grpSpPr>
          <p:sp>
            <p:nvSpPr>
              <p:cNvPr id="15" name="ïSļïḓe">
                <a:extLst>
                  <a:ext uri="{FF2B5EF4-FFF2-40B4-BE49-F238E27FC236}">
                    <a16:creationId xmlns:a16="http://schemas.microsoft.com/office/drawing/2014/main" xmlns="" id="{51E4C786-5FBB-4040-A0A9-7C1F2677D947}"/>
                  </a:ext>
                </a:extLst>
              </p:cNvPr>
              <p:cNvSpPr/>
              <p:nvPr/>
            </p:nvSpPr>
            <p:spPr>
              <a:xfrm>
                <a:off x="8021051" y="3427340"/>
                <a:ext cx="3495482" cy="1552341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  <a:effectLst>
                <a:outerShdw dist="38100" dir="10800000" algn="r" rotWithShape="0">
                  <a:schemeClr val="bg1">
                    <a:lumMod val="6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íşlîdê">
                <a:extLst>
                  <a:ext uri="{FF2B5EF4-FFF2-40B4-BE49-F238E27FC236}">
                    <a16:creationId xmlns:a16="http://schemas.microsoft.com/office/drawing/2014/main" xmlns="" id="{D423221D-FD6F-4EEF-BCC8-2C449822CA02}"/>
                  </a:ext>
                </a:extLst>
              </p:cNvPr>
              <p:cNvSpPr/>
              <p:nvPr/>
            </p:nvSpPr>
            <p:spPr>
              <a:xfrm flipH="1">
                <a:off x="10956259" y="3441737"/>
                <a:ext cx="562640" cy="740667"/>
              </a:xfrm>
              <a:prstGeom prst="diagStripe">
                <a:avLst>
                  <a:gd name="adj" fmla="val 31417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iṩlîḍe">
                <a:extLst>
                  <a:ext uri="{FF2B5EF4-FFF2-40B4-BE49-F238E27FC236}">
                    <a16:creationId xmlns:a16="http://schemas.microsoft.com/office/drawing/2014/main" xmlns="" id="{AC9889B3-F895-41A4-B602-F1BD440ADE25}"/>
                  </a:ext>
                </a:extLst>
              </p:cNvPr>
              <p:cNvSpPr/>
              <p:nvPr/>
            </p:nvSpPr>
            <p:spPr>
              <a:xfrm rot="3118606">
                <a:off x="11021871" y="3570357"/>
                <a:ext cx="646331" cy="272153"/>
              </a:xfrm>
              <a:prstGeom prst="rect">
                <a:avLst/>
              </a:prstGeom>
            </p:spPr>
            <p:txBody>
              <a:bodyPr wrap="square" anchor="ctr" anchorCtr="0">
                <a:normAutofit fontScale="77500" lnSpcReduction="20000"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</a:rPr>
                  <a:t>20%</a:t>
                </a:r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ï$1îďè">
                <a:extLst>
                  <a:ext uri="{FF2B5EF4-FFF2-40B4-BE49-F238E27FC236}">
                    <a16:creationId xmlns:a16="http://schemas.microsoft.com/office/drawing/2014/main" xmlns="" id="{31092022-292E-4FFB-8D8B-7AF55F93F11D}"/>
                  </a:ext>
                </a:extLst>
              </p:cNvPr>
              <p:cNvSpPr txBox="1"/>
              <p:nvPr/>
            </p:nvSpPr>
            <p:spPr>
              <a:xfrm>
                <a:off x="8910278" y="3663814"/>
                <a:ext cx="2523029" cy="44970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sz="2000" b="1" dirty="0"/>
                  <a:t>此处输入标题</a:t>
                </a:r>
              </a:p>
            </p:txBody>
          </p:sp>
          <p:sp>
            <p:nvSpPr>
              <p:cNvPr id="19" name="îŝľîḍé">
                <a:extLst>
                  <a:ext uri="{FF2B5EF4-FFF2-40B4-BE49-F238E27FC236}">
                    <a16:creationId xmlns:a16="http://schemas.microsoft.com/office/drawing/2014/main" xmlns="" id="{AB6E8852-7956-418D-8B41-D221C10F97CE}"/>
                  </a:ext>
                </a:extLst>
              </p:cNvPr>
              <p:cNvSpPr txBox="1"/>
              <p:nvPr/>
            </p:nvSpPr>
            <p:spPr>
              <a:xfrm>
                <a:off x="8910278" y="4113514"/>
                <a:ext cx="2523029" cy="69330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</p:txBody>
          </p:sp>
          <p:sp>
            <p:nvSpPr>
              <p:cNvPr id="20" name="îşḻîdè">
                <a:extLst>
                  <a:ext uri="{FF2B5EF4-FFF2-40B4-BE49-F238E27FC236}">
                    <a16:creationId xmlns:a16="http://schemas.microsoft.com/office/drawing/2014/main" xmlns="" id="{991254B5-4F47-4959-96B7-8F8B8B0AF8CA}"/>
                  </a:ext>
                </a:extLst>
              </p:cNvPr>
              <p:cNvSpPr/>
              <p:nvPr/>
            </p:nvSpPr>
            <p:spPr bwMode="auto">
              <a:xfrm>
                <a:off x="8198080" y="3923828"/>
                <a:ext cx="581060" cy="580484"/>
              </a:xfrm>
              <a:custGeom>
                <a:avLst/>
                <a:gdLst>
                  <a:gd name="connsiteX0" fmla="*/ 71957 w 578004"/>
                  <a:gd name="connsiteY0" fmla="*/ 173984 h 577432"/>
                  <a:gd name="connsiteX1" fmla="*/ 85808 w 578004"/>
                  <a:gd name="connsiteY1" fmla="*/ 186884 h 577432"/>
                  <a:gd name="connsiteX2" fmla="*/ 85808 w 578004"/>
                  <a:gd name="connsiteY2" fmla="*/ 298378 h 577432"/>
                  <a:gd name="connsiteX3" fmla="*/ 71957 w 578004"/>
                  <a:gd name="connsiteY3" fmla="*/ 311278 h 577432"/>
                  <a:gd name="connsiteX4" fmla="*/ 59030 w 578004"/>
                  <a:gd name="connsiteY4" fmla="*/ 298378 h 577432"/>
                  <a:gd name="connsiteX5" fmla="*/ 59030 w 578004"/>
                  <a:gd name="connsiteY5" fmla="*/ 186884 h 577432"/>
                  <a:gd name="connsiteX6" fmla="*/ 71957 w 578004"/>
                  <a:gd name="connsiteY6" fmla="*/ 173984 h 577432"/>
                  <a:gd name="connsiteX7" fmla="*/ 254571 w 578004"/>
                  <a:gd name="connsiteY7" fmla="*/ 171273 h 577432"/>
                  <a:gd name="connsiteX8" fmla="*/ 405859 w 578004"/>
                  <a:gd name="connsiteY8" fmla="*/ 203508 h 577432"/>
                  <a:gd name="connsiteX9" fmla="*/ 427999 w 578004"/>
                  <a:gd name="connsiteY9" fmla="*/ 203508 h 577432"/>
                  <a:gd name="connsiteX10" fmla="*/ 446448 w 578004"/>
                  <a:gd name="connsiteY10" fmla="*/ 210876 h 577432"/>
                  <a:gd name="connsiteX11" fmla="*/ 434456 w 578004"/>
                  <a:gd name="connsiteY11" fmla="*/ 301133 h 577432"/>
                  <a:gd name="connsiteX12" fmla="*/ 452906 w 578004"/>
                  <a:gd name="connsiteY12" fmla="*/ 316790 h 577432"/>
                  <a:gd name="connsiteX13" fmla="*/ 472278 w 578004"/>
                  <a:gd name="connsiteY13" fmla="*/ 301133 h 577432"/>
                  <a:gd name="connsiteX14" fmla="*/ 459363 w 578004"/>
                  <a:gd name="connsiteY14" fmla="*/ 210876 h 577432"/>
                  <a:gd name="connsiteX15" fmla="*/ 477813 w 578004"/>
                  <a:gd name="connsiteY15" fmla="*/ 203508 h 577432"/>
                  <a:gd name="connsiteX16" fmla="*/ 503642 w 578004"/>
                  <a:gd name="connsiteY16" fmla="*/ 203508 h 577432"/>
                  <a:gd name="connsiteX17" fmla="*/ 527627 w 578004"/>
                  <a:gd name="connsiteY17" fmla="*/ 220086 h 577432"/>
                  <a:gd name="connsiteX18" fmla="*/ 576519 w 578004"/>
                  <a:gd name="connsiteY18" fmla="*/ 344420 h 577432"/>
                  <a:gd name="connsiteX19" fmla="*/ 561759 w 578004"/>
                  <a:gd name="connsiteY19" fmla="*/ 378497 h 577432"/>
                  <a:gd name="connsiteX20" fmla="*/ 527627 w 578004"/>
                  <a:gd name="connsiteY20" fmla="*/ 363761 h 577432"/>
                  <a:gd name="connsiteX21" fmla="*/ 504565 w 578004"/>
                  <a:gd name="connsiteY21" fmla="*/ 303896 h 577432"/>
                  <a:gd name="connsiteX22" fmla="*/ 504565 w 578004"/>
                  <a:gd name="connsiteY22" fmla="*/ 376655 h 577432"/>
                  <a:gd name="connsiteX23" fmla="*/ 514712 w 578004"/>
                  <a:gd name="connsiteY23" fmla="*/ 548881 h 577432"/>
                  <a:gd name="connsiteX24" fmla="*/ 489805 w 578004"/>
                  <a:gd name="connsiteY24" fmla="*/ 576511 h 577432"/>
                  <a:gd name="connsiteX25" fmla="*/ 487960 w 578004"/>
                  <a:gd name="connsiteY25" fmla="*/ 577432 h 577432"/>
                  <a:gd name="connsiteX26" fmla="*/ 462131 w 578004"/>
                  <a:gd name="connsiteY26" fmla="*/ 552565 h 577432"/>
                  <a:gd name="connsiteX27" fmla="*/ 452906 w 578004"/>
                  <a:gd name="connsiteY27" fmla="*/ 404285 h 577432"/>
                  <a:gd name="connsiteX28" fmla="*/ 444603 w 578004"/>
                  <a:gd name="connsiteY28" fmla="*/ 552565 h 577432"/>
                  <a:gd name="connsiteX29" fmla="*/ 418774 w 578004"/>
                  <a:gd name="connsiteY29" fmla="*/ 577432 h 577432"/>
                  <a:gd name="connsiteX30" fmla="*/ 416929 w 578004"/>
                  <a:gd name="connsiteY30" fmla="*/ 576511 h 577432"/>
                  <a:gd name="connsiteX31" fmla="*/ 392022 w 578004"/>
                  <a:gd name="connsiteY31" fmla="*/ 548881 h 577432"/>
                  <a:gd name="connsiteX32" fmla="*/ 402169 w 578004"/>
                  <a:gd name="connsiteY32" fmla="*/ 376655 h 577432"/>
                  <a:gd name="connsiteX33" fmla="*/ 402169 w 578004"/>
                  <a:gd name="connsiteY33" fmla="*/ 256005 h 577432"/>
                  <a:gd name="connsiteX34" fmla="*/ 397557 w 578004"/>
                  <a:gd name="connsiteY34" fmla="*/ 255084 h 577432"/>
                  <a:gd name="connsiteX35" fmla="*/ 244424 w 578004"/>
                  <a:gd name="connsiteY35" fmla="*/ 222849 h 577432"/>
                  <a:gd name="connsiteX36" fmla="*/ 224129 w 578004"/>
                  <a:gd name="connsiteY36" fmla="*/ 191535 h 577432"/>
                  <a:gd name="connsiteX37" fmla="*/ 254571 w 578004"/>
                  <a:gd name="connsiteY37" fmla="*/ 171273 h 577432"/>
                  <a:gd name="connsiteX38" fmla="*/ 190019 w 578004"/>
                  <a:gd name="connsiteY38" fmla="*/ 134483 h 577432"/>
                  <a:gd name="connsiteX39" fmla="*/ 203869 w 578004"/>
                  <a:gd name="connsiteY39" fmla="*/ 147374 h 577432"/>
                  <a:gd name="connsiteX40" fmla="*/ 203869 w 578004"/>
                  <a:gd name="connsiteY40" fmla="*/ 298387 h 577432"/>
                  <a:gd name="connsiteX41" fmla="*/ 190019 w 578004"/>
                  <a:gd name="connsiteY41" fmla="*/ 311278 h 577432"/>
                  <a:gd name="connsiteX42" fmla="*/ 177091 w 578004"/>
                  <a:gd name="connsiteY42" fmla="*/ 298387 h 577432"/>
                  <a:gd name="connsiteX43" fmla="*/ 177091 w 578004"/>
                  <a:gd name="connsiteY43" fmla="*/ 147374 h 577432"/>
                  <a:gd name="connsiteX44" fmla="*/ 190019 w 578004"/>
                  <a:gd name="connsiteY44" fmla="*/ 134483 h 577432"/>
                  <a:gd name="connsiteX45" fmla="*/ 453380 w 578004"/>
                  <a:gd name="connsiteY45" fmla="*/ 97644 h 577432"/>
                  <a:gd name="connsiteX46" fmla="*/ 499909 w 578004"/>
                  <a:gd name="connsiteY46" fmla="*/ 144099 h 577432"/>
                  <a:gd name="connsiteX47" fmla="*/ 453380 w 578004"/>
                  <a:gd name="connsiteY47" fmla="*/ 190554 h 577432"/>
                  <a:gd name="connsiteX48" fmla="*/ 406851 w 578004"/>
                  <a:gd name="connsiteY48" fmla="*/ 144099 h 577432"/>
                  <a:gd name="connsiteX49" fmla="*/ 453380 w 578004"/>
                  <a:gd name="connsiteY49" fmla="*/ 97644 h 577432"/>
                  <a:gd name="connsiteX50" fmla="*/ 130988 w 578004"/>
                  <a:gd name="connsiteY50" fmla="*/ 81962 h 577432"/>
                  <a:gd name="connsiteX51" fmla="*/ 144839 w 578004"/>
                  <a:gd name="connsiteY51" fmla="*/ 94855 h 577432"/>
                  <a:gd name="connsiteX52" fmla="*/ 144839 w 578004"/>
                  <a:gd name="connsiteY52" fmla="*/ 298385 h 577432"/>
                  <a:gd name="connsiteX53" fmla="*/ 130988 w 578004"/>
                  <a:gd name="connsiteY53" fmla="*/ 311278 h 577432"/>
                  <a:gd name="connsiteX54" fmla="*/ 118061 w 578004"/>
                  <a:gd name="connsiteY54" fmla="*/ 298385 h 577432"/>
                  <a:gd name="connsiteX55" fmla="*/ 118061 w 578004"/>
                  <a:gd name="connsiteY55" fmla="*/ 94855 h 577432"/>
                  <a:gd name="connsiteX56" fmla="*/ 130988 w 578004"/>
                  <a:gd name="connsiteY56" fmla="*/ 81962 h 577432"/>
                  <a:gd name="connsiteX57" fmla="*/ 25828 w 578004"/>
                  <a:gd name="connsiteY57" fmla="*/ 0 h 577432"/>
                  <a:gd name="connsiteX58" fmla="*/ 354210 w 578004"/>
                  <a:gd name="connsiteY58" fmla="*/ 0 h 577432"/>
                  <a:gd name="connsiteX59" fmla="*/ 380960 w 578004"/>
                  <a:gd name="connsiteY59" fmla="*/ 26707 h 577432"/>
                  <a:gd name="connsiteX60" fmla="*/ 368046 w 578004"/>
                  <a:gd name="connsiteY60" fmla="*/ 48810 h 577432"/>
                  <a:gd name="connsiteX61" fmla="*/ 368046 w 578004"/>
                  <a:gd name="connsiteY61" fmla="*/ 168533 h 577432"/>
                  <a:gd name="connsiteX62" fmla="*/ 341296 w 578004"/>
                  <a:gd name="connsiteY62" fmla="*/ 163007 h 577432"/>
                  <a:gd name="connsiteX63" fmla="*/ 341296 w 578004"/>
                  <a:gd name="connsiteY63" fmla="*/ 52494 h 577432"/>
                  <a:gd name="connsiteX64" fmla="*/ 39664 w 578004"/>
                  <a:gd name="connsiteY64" fmla="*/ 52494 h 577432"/>
                  <a:gd name="connsiteX65" fmla="*/ 39664 w 578004"/>
                  <a:gd name="connsiteY65" fmla="*/ 340749 h 577432"/>
                  <a:gd name="connsiteX66" fmla="*/ 341296 w 578004"/>
                  <a:gd name="connsiteY66" fmla="*/ 340749 h 577432"/>
                  <a:gd name="connsiteX67" fmla="*/ 341296 w 578004"/>
                  <a:gd name="connsiteY67" fmla="*/ 269837 h 577432"/>
                  <a:gd name="connsiteX68" fmla="*/ 368046 w 578004"/>
                  <a:gd name="connsiteY68" fmla="*/ 275362 h 577432"/>
                  <a:gd name="connsiteX69" fmla="*/ 368046 w 578004"/>
                  <a:gd name="connsiteY69" fmla="*/ 354563 h 577432"/>
                  <a:gd name="connsiteX70" fmla="*/ 354210 w 578004"/>
                  <a:gd name="connsiteY70" fmla="*/ 367457 h 577432"/>
                  <a:gd name="connsiteX71" fmla="*/ 273959 w 578004"/>
                  <a:gd name="connsiteY71" fmla="*/ 367457 h 577432"/>
                  <a:gd name="connsiteX72" fmla="*/ 321003 w 578004"/>
                  <a:gd name="connsiteY72" fmla="*/ 544278 h 577432"/>
                  <a:gd name="connsiteX73" fmla="*/ 302554 w 578004"/>
                  <a:gd name="connsiteY73" fmla="*/ 576511 h 577432"/>
                  <a:gd name="connsiteX74" fmla="*/ 295175 w 578004"/>
                  <a:gd name="connsiteY74" fmla="*/ 577432 h 577432"/>
                  <a:gd name="connsiteX75" fmla="*/ 270270 w 578004"/>
                  <a:gd name="connsiteY75" fmla="*/ 557171 h 577432"/>
                  <a:gd name="connsiteX76" fmla="*/ 219537 w 578004"/>
                  <a:gd name="connsiteY76" fmla="*/ 367457 h 577432"/>
                  <a:gd name="connsiteX77" fmla="*/ 161423 w 578004"/>
                  <a:gd name="connsiteY77" fmla="*/ 367457 h 577432"/>
                  <a:gd name="connsiteX78" fmla="*/ 110690 w 578004"/>
                  <a:gd name="connsiteY78" fmla="*/ 557171 h 577432"/>
                  <a:gd name="connsiteX79" fmla="*/ 85785 w 578004"/>
                  <a:gd name="connsiteY79" fmla="*/ 577432 h 577432"/>
                  <a:gd name="connsiteX80" fmla="*/ 78406 w 578004"/>
                  <a:gd name="connsiteY80" fmla="*/ 576511 h 577432"/>
                  <a:gd name="connsiteX81" fmla="*/ 59957 w 578004"/>
                  <a:gd name="connsiteY81" fmla="*/ 544278 h 577432"/>
                  <a:gd name="connsiteX82" fmla="*/ 107001 w 578004"/>
                  <a:gd name="connsiteY82" fmla="*/ 367457 h 577432"/>
                  <a:gd name="connsiteX83" fmla="*/ 25828 w 578004"/>
                  <a:gd name="connsiteY83" fmla="*/ 367457 h 577432"/>
                  <a:gd name="connsiteX84" fmla="*/ 12914 w 578004"/>
                  <a:gd name="connsiteY84" fmla="*/ 354563 h 577432"/>
                  <a:gd name="connsiteX85" fmla="*/ 12914 w 578004"/>
                  <a:gd name="connsiteY85" fmla="*/ 48810 h 577432"/>
                  <a:gd name="connsiteX86" fmla="*/ 0 w 578004"/>
                  <a:gd name="connsiteY86" fmla="*/ 26707 h 577432"/>
                  <a:gd name="connsiteX87" fmla="*/ 25828 w 578004"/>
                  <a:gd name="connsiteY87" fmla="*/ 0 h 57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578004" h="577432">
                    <a:moveTo>
                      <a:pt x="71957" y="173984"/>
                    </a:moveTo>
                    <a:cubicBezTo>
                      <a:pt x="79344" y="173984"/>
                      <a:pt x="85808" y="179513"/>
                      <a:pt x="85808" y="186884"/>
                    </a:cubicBezTo>
                    <a:lnTo>
                      <a:pt x="85808" y="298378"/>
                    </a:lnTo>
                    <a:cubicBezTo>
                      <a:pt x="85808" y="305749"/>
                      <a:pt x="79344" y="311278"/>
                      <a:pt x="71957" y="311278"/>
                    </a:cubicBezTo>
                    <a:cubicBezTo>
                      <a:pt x="64570" y="311278"/>
                      <a:pt x="59030" y="305749"/>
                      <a:pt x="59030" y="298378"/>
                    </a:cubicBezTo>
                    <a:lnTo>
                      <a:pt x="59030" y="186884"/>
                    </a:lnTo>
                    <a:cubicBezTo>
                      <a:pt x="59030" y="179513"/>
                      <a:pt x="64570" y="173984"/>
                      <a:pt x="71957" y="173984"/>
                    </a:cubicBezTo>
                    <a:close/>
                    <a:moveTo>
                      <a:pt x="254571" y="171273"/>
                    </a:moveTo>
                    <a:lnTo>
                      <a:pt x="405859" y="203508"/>
                    </a:lnTo>
                    <a:lnTo>
                      <a:pt x="427999" y="203508"/>
                    </a:lnTo>
                    <a:cubicBezTo>
                      <a:pt x="435378" y="203508"/>
                      <a:pt x="441836" y="206271"/>
                      <a:pt x="446448" y="210876"/>
                    </a:cubicBezTo>
                    <a:lnTo>
                      <a:pt x="434456" y="301133"/>
                    </a:lnTo>
                    <a:lnTo>
                      <a:pt x="452906" y="316790"/>
                    </a:lnTo>
                    <a:lnTo>
                      <a:pt x="472278" y="301133"/>
                    </a:lnTo>
                    <a:lnTo>
                      <a:pt x="459363" y="210876"/>
                    </a:lnTo>
                    <a:cubicBezTo>
                      <a:pt x="463976" y="206271"/>
                      <a:pt x="470433" y="203508"/>
                      <a:pt x="477813" y="203508"/>
                    </a:cubicBezTo>
                    <a:lnTo>
                      <a:pt x="503642" y="203508"/>
                    </a:lnTo>
                    <a:cubicBezTo>
                      <a:pt x="514712" y="203508"/>
                      <a:pt x="523937" y="209955"/>
                      <a:pt x="527627" y="220086"/>
                    </a:cubicBezTo>
                    <a:lnTo>
                      <a:pt x="576519" y="344420"/>
                    </a:lnTo>
                    <a:cubicBezTo>
                      <a:pt x="581131" y="358235"/>
                      <a:pt x="574674" y="372971"/>
                      <a:pt x="561759" y="378497"/>
                    </a:cubicBezTo>
                    <a:cubicBezTo>
                      <a:pt x="547922" y="384023"/>
                      <a:pt x="532239" y="377576"/>
                      <a:pt x="527627" y="363761"/>
                    </a:cubicBezTo>
                    <a:lnTo>
                      <a:pt x="504565" y="303896"/>
                    </a:lnTo>
                    <a:lnTo>
                      <a:pt x="504565" y="376655"/>
                    </a:lnTo>
                    <a:lnTo>
                      <a:pt x="514712" y="548881"/>
                    </a:lnTo>
                    <a:cubicBezTo>
                      <a:pt x="514712" y="563617"/>
                      <a:pt x="503642" y="576511"/>
                      <a:pt x="489805" y="576511"/>
                    </a:cubicBezTo>
                    <a:cubicBezTo>
                      <a:pt x="488883" y="577432"/>
                      <a:pt x="488883" y="577432"/>
                      <a:pt x="487960" y="577432"/>
                    </a:cubicBezTo>
                    <a:cubicBezTo>
                      <a:pt x="474123" y="577432"/>
                      <a:pt x="463053" y="566380"/>
                      <a:pt x="462131" y="552565"/>
                    </a:cubicBezTo>
                    <a:lnTo>
                      <a:pt x="452906" y="404285"/>
                    </a:lnTo>
                    <a:lnTo>
                      <a:pt x="444603" y="552565"/>
                    </a:lnTo>
                    <a:cubicBezTo>
                      <a:pt x="443681" y="566380"/>
                      <a:pt x="432611" y="577432"/>
                      <a:pt x="418774" y="577432"/>
                    </a:cubicBezTo>
                    <a:cubicBezTo>
                      <a:pt x="417851" y="577432"/>
                      <a:pt x="416929" y="577432"/>
                      <a:pt x="416929" y="576511"/>
                    </a:cubicBezTo>
                    <a:cubicBezTo>
                      <a:pt x="402169" y="576511"/>
                      <a:pt x="391099" y="563617"/>
                      <a:pt x="392022" y="548881"/>
                    </a:cubicBezTo>
                    <a:lnTo>
                      <a:pt x="402169" y="376655"/>
                    </a:lnTo>
                    <a:lnTo>
                      <a:pt x="402169" y="256005"/>
                    </a:lnTo>
                    <a:cubicBezTo>
                      <a:pt x="400324" y="256005"/>
                      <a:pt x="398479" y="255084"/>
                      <a:pt x="397557" y="255084"/>
                    </a:cubicBezTo>
                    <a:lnTo>
                      <a:pt x="244424" y="222849"/>
                    </a:lnTo>
                    <a:cubicBezTo>
                      <a:pt x="229664" y="219165"/>
                      <a:pt x="220439" y="205350"/>
                      <a:pt x="224129" y="191535"/>
                    </a:cubicBezTo>
                    <a:cubicBezTo>
                      <a:pt x="226897" y="176799"/>
                      <a:pt x="240734" y="168510"/>
                      <a:pt x="254571" y="171273"/>
                    </a:cubicBezTo>
                    <a:close/>
                    <a:moveTo>
                      <a:pt x="190019" y="134483"/>
                    </a:moveTo>
                    <a:cubicBezTo>
                      <a:pt x="197406" y="134483"/>
                      <a:pt x="203869" y="140008"/>
                      <a:pt x="203869" y="147374"/>
                    </a:cubicBezTo>
                    <a:lnTo>
                      <a:pt x="203869" y="298387"/>
                    </a:lnTo>
                    <a:cubicBezTo>
                      <a:pt x="203869" y="305753"/>
                      <a:pt x="197406" y="311278"/>
                      <a:pt x="190019" y="311278"/>
                    </a:cubicBezTo>
                    <a:cubicBezTo>
                      <a:pt x="183555" y="311278"/>
                      <a:pt x="177091" y="305753"/>
                      <a:pt x="177091" y="298387"/>
                    </a:cubicBezTo>
                    <a:lnTo>
                      <a:pt x="177091" y="147374"/>
                    </a:lnTo>
                    <a:cubicBezTo>
                      <a:pt x="177091" y="140008"/>
                      <a:pt x="183555" y="134483"/>
                      <a:pt x="190019" y="134483"/>
                    </a:cubicBezTo>
                    <a:close/>
                    <a:moveTo>
                      <a:pt x="453380" y="97644"/>
                    </a:moveTo>
                    <a:cubicBezTo>
                      <a:pt x="479077" y="97644"/>
                      <a:pt x="499909" y="118443"/>
                      <a:pt x="499909" y="144099"/>
                    </a:cubicBezTo>
                    <a:cubicBezTo>
                      <a:pt x="499909" y="169755"/>
                      <a:pt x="479077" y="190554"/>
                      <a:pt x="453380" y="190554"/>
                    </a:cubicBezTo>
                    <a:cubicBezTo>
                      <a:pt x="427683" y="190554"/>
                      <a:pt x="406851" y="169755"/>
                      <a:pt x="406851" y="144099"/>
                    </a:cubicBezTo>
                    <a:cubicBezTo>
                      <a:pt x="406851" y="118443"/>
                      <a:pt x="427683" y="97644"/>
                      <a:pt x="453380" y="97644"/>
                    </a:cubicBezTo>
                    <a:close/>
                    <a:moveTo>
                      <a:pt x="130988" y="81962"/>
                    </a:moveTo>
                    <a:cubicBezTo>
                      <a:pt x="138375" y="81962"/>
                      <a:pt x="144839" y="87488"/>
                      <a:pt x="144839" y="94855"/>
                    </a:cubicBezTo>
                    <a:lnTo>
                      <a:pt x="144839" y="298385"/>
                    </a:lnTo>
                    <a:cubicBezTo>
                      <a:pt x="144839" y="305752"/>
                      <a:pt x="138375" y="311278"/>
                      <a:pt x="130988" y="311278"/>
                    </a:cubicBezTo>
                    <a:cubicBezTo>
                      <a:pt x="124524" y="311278"/>
                      <a:pt x="118061" y="305752"/>
                      <a:pt x="118061" y="298385"/>
                    </a:cubicBezTo>
                    <a:lnTo>
                      <a:pt x="118061" y="94855"/>
                    </a:lnTo>
                    <a:cubicBezTo>
                      <a:pt x="118061" y="87488"/>
                      <a:pt x="124524" y="81962"/>
                      <a:pt x="130988" y="81962"/>
                    </a:cubicBezTo>
                    <a:close/>
                    <a:moveTo>
                      <a:pt x="25828" y="0"/>
                    </a:moveTo>
                    <a:lnTo>
                      <a:pt x="354210" y="0"/>
                    </a:lnTo>
                    <a:cubicBezTo>
                      <a:pt x="368969" y="0"/>
                      <a:pt x="380960" y="11972"/>
                      <a:pt x="380960" y="26707"/>
                    </a:cubicBezTo>
                    <a:cubicBezTo>
                      <a:pt x="380960" y="35917"/>
                      <a:pt x="375426" y="44205"/>
                      <a:pt x="368046" y="48810"/>
                    </a:cubicBezTo>
                    <a:lnTo>
                      <a:pt x="368046" y="168533"/>
                    </a:lnTo>
                    <a:lnTo>
                      <a:pt x="341296" y="163007"/>
                    </a:lnTo>
                    <a:lnTo>
                      <a:pt x="341296" y="52494"/>
                    </a:lnTo>
                    <a:lnTo>
                      <a:pt x="39664" y="52494"/>
                    </a:lnTo>
                    <a:lnTo>
                      <a:pt x="39664" y="340749"/>
                    </a:lnTo>
                    <a:lnTo>
                      <a:pt x="341296" y="340749"/>
                    </a:lnTo>
                    <a:lnTo>
                      <a:pt x="341296" y="269837"/>
                    </a:lnTo>
                    <a:lnTo>
                      <a:pt x="368046" y="275362"/>
                    </a:lnTo>
                    <a:lnTo>
                      <a:pt x="368046" y="354563"/>
                    </a:lnTo>
                    <a:cubicBezTo>
                      <a:pt x="368046" y="361010"/>
                      <a:pt x="361589" y="367457"/>
                      <a:pt x="354210" y="367457"/>
                    </a:cubicBezTo>
                    <a:lnTo>
                      <a:pt x="273959" y="367457"/>
                    </a:lnTo>
                    <a:lnTo>
                      <a:pt x="321003" y="544278"/>
                    </a:lnTo>
                    <a:cubicBezTo>
                      <a:pt x="324693" y="558092"/>
                      <a:pt x="316391" y="572827"/>
                      <a:pt x="302554" y="576511"/>
                    </a:cubicBezTo>
                    <a:cubicBezTo>
                      <a:pt x="299787" y="576511"/>
                      <a:pt x="297942" y="577432"/>
                      <a:pt x="295175" y="577432"/>
                    </a:cubicBezTo>
                    <a:cubicBezTo>
                      <a:pt x="284106" y="577432"/>
                      <a:pt x="273037" y="569143"/>
                      <a:pt x="270270" y="557171"/>
                    </a:cubicBezTo>
                    <a:lnTo>
                      <a:pt x="219537" y="367457"/>
                    </a:lnTo>
                    <a:lnTo>
                      <a:pt x="161423" y="367457"/>
                    </a:lnTo>
                    <a:lnTo>
                      <a:pt x="110690" y="557171"/>
                    </a:lnTo>
                    <a:cubicBezTo>
                      <a:pt x="107923" y="569143"/>
                      <a:pt x="96854" y="577432"/>
                      <a:pt x="85785" y="577432"/>
                    </a:cubicBezTo>
                    <a:cubicBezTo>
                      <a:pt x="83018" y="577432"/>
                      <a:pt x="81173" y="576511"/>
                      <a:pt x="78406" y="576511"/>
                    </a:cubicBezTo>
                    <a:cubicBezTo>
                      <a:pt x="64569" y="572827"/>
                      <a:pt x="56267" y="558092"/>
                      <a:pt x="59957" y="544278"/>
                    </a:cubicBezTo>
                    <a:lnTo>
                      <a:pt x="107001" y="367457"/>
                    </a:lnTo>
                    <a:lnTo>
                      <a:pt x="25828" y="367457"/>
                    </a:lnTo>
                    <a:cubicBezTo>
                      <a:pt x="19371" y="367457"/>
                      <a:pt x="12914" y="361010"/>
                      <a:pt x="12914" y="354563"/>
                    </a:cubicBezTo>
                    <a:lnTo>
                      <a:pt x="12914" y="48810"/>
                    </a:lnTo>
                    <a:cubicBezTo>
                      <a:pt x="5534" y="44205"/>
                      <a:pt x="0" y="35917"/>
                      <a:pt x="0" y="26707"/>
                    </a:cubicBezTo>
                    <a:cubicBezTo>
                      <a:pt x="0" y="11972"/>
                      <a:pt x="11991" y="0"/>
                      <a:pt x="25828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sz="2400" dirty="0"/>
              </a:p>
            </p:txBody>
          </p:sp>
        </p:grpSp>
        <p:grpSp>
          <p:nvGrpSpPr>
            <p:cNvPr id="6" name="ísliḑé">
              <a:extLst>
                <a:ext uri="{FF2B5EF4-FFF2-40B4-BE49-F238E27FC236}">
                  <a16:creationId xmlns:a16="http://schemas.microsoft.com/office/drawing/2014/main" xmlns="" id="{F74C60B6-8DE8-49CB-98CC-A664103535CE}"/>
                </a:ext>
              </a:extLst>
            </p:cNvPr>
            <p:cNvGrpSpPr/>
            <p:nvPr/>
          </p:nvGrpSpPr>
          <p:grpSpPr>
            <a:xfrm>
              <a:off x="4367757" y="3383268"/>
              <a:ext cx="3497848" cy="1596413"/>
              <a:chOff x="717022" y="3383268"/>
              <a:chExt cx="3497848" cy="1596413"/>
            </a:xfrm>
          </p:grpSpPr>
          <p:sp>
            <p:nvSpPr>
              <p:cNvPr id="9" name="ïSḷîḋê">
                <a:extLst>
                  <a:ext uri="{FF2B5EF4-FFF2-40B4-BE49-F238E27FC236}">
                    <a16:creationId xmlns:a16="http://schemas.microsoft.com/office/drawing/2014/main" xmlns="" id="{F1972EC7-4F57-4B81-B167-2D19E24F9566}"/>
                  </a:ext>
                </a:extLst>
              </p:cNvPr>
              <p:cNvSpPr/>
              <p:nvPr/>
            </p:nvSpPr>
            <p:spPr>
              <a:xfrm>
                <a:off x="717022" y="3427340"/>
                <a:ext cx="3495482" cy="1552341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  <a:effectLst>
                <a:outerShdw dist="38100" dir="10800000" algn="r" rotWithShape="0">
                  <a:schemeClr val="accent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ïś1íďè">
                <a:extLst>
                  <a:ext uri="{FF2B5EF4-FFF2-40B4-BE49-F238E27FC236}">
                    <a16:creationId xmlns:a16="http://schemas.microsoft.com/office/drawing/2014/main" xmlns="" id="{17C03077-97C4-4E1B-8D18-941C547CFD05}"/>
                  </a:ext>
                </a:extLst>
              </p:cNvPr>
              <p:cNvSpPr/>
              <p:nvPr/>
            </p:nvSpPr>
            <p:spPr>
              <a:xfrm flipH="1">
                <a:off x="3652230" y="3441737"/>
                <a:ext cx="562640" cy="740667"/>
              </a:xfrm>
              <a:prstGeom prst="diagStripe">
                <a:avLst>
                  <a:gd name="adj" fmla="val 31417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îṡ1îďe">
                <a:extLst>
                  <a:ext uri="{FF2B5EF4-FFF2-40B4-BE49-F238E27FC236}">
                    <a16:creationId xmlns:a16="http://schemas.microsoft.com/office/drawing/2014/main" xmlns="" id="{BE858CAC-C0BA-4AF1-BD5E-736ACAD298D5}"/>
                  </a:ext>
                </a:extLst>
              </p:cNvPr>
              <p:cNvSpPr/>
              <p:nvPr/>
            </p:nvSpPr>
            <p:spPr>
              <a:xfrm rot="3173927">
                <a:off x="3717842" y="3570357"/>
                <a:ext cx="646331" cy="272153"/>
              </a:xfrm>
              <a:prstGeom prst="rect">
                <a:avLst/>
              </a:prstGeom>
            </p:spPr>
            <p:txBody>
              <a:bodyPr wrap="square" anchor="ctr" anchorCtr="0">
                <a:normAutofit fontScale="77500" lnSpcReduction="20000"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</a:rPr>
                  <a:t>50%</a:t>
                </a:r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íṩlide">
                <a:extLst>
                  <a:ext uri="{FF2B5EF4-FFF2-40B4-BE49-F238E27FC236}">
                    <a16:creationId xmlns:a16="http://schemas.microsoft.com/office/drawing/2014/main" xmlns="" id="{1C4EE868-33FC-4EA2-86B4-E700B30D3CBC}"/>
                  </a:ext>
                </a:extLst>
              </p:cNvPr>
              <p:cNvSpPr txBox="1"/>
              <p:nvPr/>
            </p:nvSpPr>
            <p:spPr>
              <a:xfrm>
                <a:off x="1606249" y="3663814"/>
                <a:ext cx="2523029" cy="44970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sz="2000" b="1" dirty="0"/>
                  <a:t>此处输入标题</a:t>
                </a:r>
              </a:p>
            </p:txBody>
          </p:sp>
          <p:sp>
            <p:nvSpPr>
              <p:cNvPr id="13" name="îŝļïďe">
                <a:extLst>
                  <a:ext uri="{FF2B5EF4-FFF2-40B4-BE49-F238E27FC236}">
                    <a16:creationId xmlns:a16="http://schemas.microsoft.com/office/drawing/2014/main" xmlns="" id="{99406713-A44C-451C-967A-96BF6909A93E}"/>
                  </a:ext>
                </a:extLst>
              </p:cNvPr>
              <p:cNvSpPr txBox="1"/>
              <p:nvPr/>
            </p:nvSpPr>
            <p:spPr>
              <a:xfrm>
                <a:off x="1606249" y="4113514"/>
                <a:ext cx="2523029" cy="69330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</p:txBody>
          </p:sp>
          <p:sp>
            <p:nvSpPr>
              <p:cNvPr id="14" name="ïṡľïḓè">
                <a:extLst>
                  <a:ext uri="{FF2B5EF4-FFF2-40B4-BE49-F238E27FC236}">
                    <a16:creationId xmlns:a16="http://schemas.microsoft.com/office/drawing/2014/main" xmlns="" id="{2946AC7F-DAE8-488E-9010-7B807EDBDE2F}"/>
                  </a:ext>
                </a:extLst>
              </p:cNvPr>
              <p:cNvSpPr/>
              <p:nvPr/>
            </p:nvSpPr>
            <p:spPr bwMode="auto">
              <a:xfrm>
                <a:off x="948117" y="3918150"/>
                <a:ext cx="505580" cy="591840"/>
              </a:xfrm>
              <a:custGeom>
                <a:avLst/>
                <a:gdLst>
                  <a:gd name="connsiteX0" fmla="*/ 99870 w 489903"/>
                  <a:gd name="connsiteY0" fmla="*/ 331023 h 573488"/>
                  <a:gd name="connsiteX1" fmla="*/ 390064 w 489903"/>
                  <a:gd name="connsiteY1" fmla="*/ 331023 h 573488"/>
                  <a:gd name="connsiteX2" fmla="*/ 415037 w 489903"/>
                  <a:gd name="connsiteY2" fmla="*/ 355958 h 573488"/>
                  <a:gd name="connsiteX3" fmla="*/ 415037 w 489903"/>
                  <a:gd name="connsiteY3" fmla="*/ 524479 h 573488"/>
                  <a:gd name="connsiteX4" fmla="*/ 390064 w 489903"/>
                  <a:gd name="connsiteY4" fmla="*/ 548554 h 573488"/>
                  <a:gd name="connsiteX5" fmla="*/ 433120 w 489903"/>
                  <a:gd name="connsiteY5" fmla="*/ 548554 h 573488"/>
                  <a:gd name="connsiteX6" fmla="*/ 415037 w 489903"/>
                  <a:gd name="connsiteY6" fmla="*/ 573488 h 573488"/>
                  <a:gd name="connsiteX7" fmla="*/ 74897 w 489903"/>
                  <a:gd name="connsiteY7" fmla="*/ 573488 h 573488"/>
                  <a:gd name="connsiteX8" fmla="*/ 55953 w 489903"/>
                  <a:gd name="connsiteY8" fmla="*/ 548554 h 573488"/>
                  <a:gd name="connsiteX9" fmla="*/ 99870 w 489903"/>
                  <a:gd name="connsiteY9" fmla="*/ 548554 h 573488"/>
                  <a:gd name="connsiteX10" fmla="*/ 74897 w 489903"/>
                  <a:gd name="connsiteY10" fmla="*/ 524479 h 573488"/>
                  <a:gd name="connsiteX11" fmla="*/ 74897 w 489903"/>
                  <a:gd name="connsiteY11" fmla="*/ 355958 h 573488"/>
                  <a:gd name="connsiteX12" fmla="*/ 99870 w 489903"/>
                  <a:gd name="connsiteY12" fmla="*/ 331023 h 573488"/>
                  <a:gd name="connsiteX13" fmla="*/ 275517 w 489903"/>
                  <a:gd name="connsiteY13" fmla="*/ 0 h 573488"/>
                  <a:gd name="connsiteX14" fmla="*/ 283266 w 489903"/>
                  <a:gd name="connsiteY14" fmla="*/ 0 h 573488"/>
                  <a:gd name="connsiteX15" fmla="*/ 284988 w 489903"/>
                  <a:gd name="connsiteY15" fmla="*/ 1719 h 573488"/>
                  <a:gd name="connsiteX16" fmla="*/ 278961 w 489903"/>
                  <a:gd name="connsiteY16" fmla="*/ 6877 h 573488"/>
                  <a:gd name="connsiteX17" fmla="*/ 278961 w 489903"/>
                  <a:gd name="connsiteY17" fmla="*/ 17194 h 573488"/>
                  <a:gd name="connsiteX18" fmla="*/ 304790 w 489903"/>
                  <a:gd name="connsiteY18" fmla="*/ 39546 h 573488"/>
                  <a:gd name="connsiteX19" fmla="*/ 315983 w 489903"/>
                  <a:gd name="connsiteY19" fmla="*/ 64477 h 573488"/>
                  <a:gd name="connsiteX20" fmla="*/ 315983 w 489903"/>
                  <a:gd name="connsiteY20" fmla="*/ 97145 h 573488"/>
                  <a:gd name="connsiteX21" fmla="*/ 319427 w 489903"/>
                  <a:gd name="connsiteY21" fmla="*/ 105742 h 573488"/>
                  <a:gd name="connsiteX22" fmla="*/ 321149 w 489903"/>
                  <a:gd name="connsiteY22" fmla="*/ 108322 h 573488"/>
                  <a:gd name="connsiteX23" fmla="*/ 318566 w 489903"/>
                  <a:gd name="connsiteY23" fmla="*/ 134972 h 573488"/>
                  <a:gd name="connsiteX24" fmla="*/ 318566 w 489903"/>
                  <a:gd name="connsiteY24" fmla="*/ 135832 h 573488"/>
                  <a:gd name="connsiteX25" fmla="*/ 303929 w 489903"/>
                  <a:gd name="connsiteY25" fmla="*/ 173658 h 573488"/>
                  <a:gd name="connsiteX26" fmla="*/ 303929 w 489903"/>
                  <a:gd name="connsiteY26" fmla="*/ 174518 h 573488"/>
                  <a:gd name="connsiteX27" fmla="*/ 296180 w 489903"/>
                  <a:gd name="connsiteY27" fmla="*/ 215784 h 573488"/>
                  <a:gd name="connsiteX28" fmla="*/ 297902 w 489903"/>
                  <a:gd name="connsiteY28" fmla="*/ 220082 h 573488"/>
                  <a:gd name="connsiteX29" fmla="*/ 304790 w 489903"/>
                  <a:gd name="connsiteY29" fmla="*/ 229539 h 573488"/>
                  <a:gd name="connsiteX30" fmla="*/ 310817 w 489903"/>
                  <a:gd name="connsiteY30" fmla="*/ 246733 h 573488"/>
                  <a:gd name="connsiteX31" fmla="*/ 316844 w 489903"/>
                  <a:gd name="connsiteY31" fmla="*/ 251891 h 573488"/>
                  <a:gd name="connsiteX32" fmla="*/ 430495 w 489903"/>
                  <a:gd name="connsiteY32" fmla="*/ 292297 h 573488"/>
                  <a:gd name="connsiteX33" fmla="*/ 445993 w 489903"/>
                  <a:gd name="connsiteY33" fmla="*/ 304332 h 573488"/>
                  <a:gd name="connsiteX34" fmla="*/ 489903 w 489903"/>
                  <a:gd name="connsiteY34" fmla="*/ 470254 h 573488"/>
                  <a:gd name="connsiteX35" fmla="*/ 435661 w 489903"/>
                  <a:gd name="connsiteY35" fmla="*/ 478851 h 573488"/>
                  <a:gd name="connsiteX36" fmla="*/ 435661 w 489903"/>
                  <a:gd name="connsiteY36" fmla="*/ 355915 h 573488"/>
                  <a:gd name="connsiteX37" fmla="*/ 390028 w 489903"/>
                  <a:gd name="connsiteY37" fmla="*/ 310350 h 573488"/>
                  <a:gd name="connsiteX38" fmla="*/ 253992 w 489903"/>
                  <a:gd name="connsiteY38" fmla="*/ 310350 h 573488"/>
                  <a:gd name="connsiteX39" fmla="*/ 249687 w 489903"/>
                  <a:gd name="connsiteY39" fmla="*/ 280261 h 573488"/>
                  <a:gd name="connsiteX40" fmla="*/ 264324 w 489903"/>
                  <a:gd name="connsiteY40" fmla="*/ 265646 h 573488"/>
                  <a:gd name="connsiteX41" fmla="*/ 258297 w 489903"/>
                  <a:gd name="connsiteY41" fmla="*/ 251031 h 573488"/>
                  <a:gd name="connsiteX42" fmla="*/ 231606 w 489903"/>
                  <a:gd name="connsiteY42" fmla="*/ 251031 h 573488"/>
                  <a:gd name="connsiteX43" fmla="*/ 225579 w 489903"/>
                  <a:gd name="connsiteY43" fmla="*/ 265646 h 573488"/>
                  <a:gd name="connsiteX44" fmla="*/ 240216 w 489903"/>
                  <a:gd name="connsiteY44" fmla="*/ 280261 h 573488"/>
                  <a:gd name="connsiteX45" fmla="*/ 235911 w 489903"/>
                  <a:gd name="connsiteY45" fmla="*/ 310350 h 573488"/>
                  <a:gd name="connsiteX46" fmla="*/ 99875 w 489903"/>
                  <a:gd name="connsiteY46" fmla="*/ 310350 h 573488"/>
                  <a:gd name="connsiteX47" fmla="*/ 54242 w 489903"/>
                  <a:gd name="connsiteY47" fmla="*/ 355915 h 573488"/>
                  <a:gd name="connsiteX48" fmla="*/ 54242 w 489903"/>
                  <a:gd name="connsiteY48" fmla="*/ 478851 h 573488"/>
                  <a:gd name="connsiteX49" fmla="*/ 0 w 489903"/>
                  <a:gd name="connsiteY49" fmla="*/ 470254 h 573488"/>
                  <a:gd name="connsiteX50" fmla="*/ 43910 w 489903"/>
                  <a:gd name="connsiteY50" fmla="*/ 305192 h 573488"/>
                  <a:gd name="connsiteX51" fmla="*/ 60269 w 489903"/>
                  <a:gd name="connsiteY51" fmla="*/ 293156 h 573488"/>
                  <a:gd name="connsiteX52" fmla="*/ 172198 w 489903"/>
                  <a:gd name="connsiteY52" fmla="*/ 251031 h 573488"/>
                  <a:gd name="connsiteX53" fmla="*/ 176503 w 489903"/>
                  <a:gd name="connsiteY53" fmla="*/ 246733 h 573488"/>
                  <a:gd name="connsiteX54" fmla="*/ 182530 w 489903"/>
                  <a:gd name="connsiteY54" fmla="*/ 229539 h 573488"/>
                  <a:gd name="connsiteX55" fmla="*/ 190279 w 489903"/>
                  <a:gd name="connsiteY55" fmla="*/ 220082 h 573488"/>
                  <a:gd name="connsiteX56" fmla="*/ 193723 w 489903"/>
                  <a:gd name="connsiteY56" fmla="*/ 215784 h 573488"/>
                  <a:gd name="connsiteX57" fmla="*/ 196306 w 489903"/>
                  <a:gd name="connsiteY57" fmla="*/ 190852 h 573488"/>
                  <a:gd name="connsiteX58" fmla="*/ 194584 w 489903"/>
                  <a:gd name="connsiteY58" fmla="*/ 184835 h 573488"/>
                  <a:gd name="connsiteX59" fmla="*/ 180808 w 489903"/>
                  <a:gd name="connsiteY59" fmla="*/ 156465 h 573488"/>
                  <a:gd name="connsiteX60" fmla="*/ 175642 w 489903"/>
                  <a:gd name="connsiteY60" fmla="*/ 140990 h 573488"/>
                  <a:gd name="connsiteX61" fmla="*/ 170476 w 489903"/>
                  <a:gd name="connsiteY61" fmla="*/ 118638 h 573488"/>
                  <a:gd name="connsiteX62" fmla="*/ 169615 w 489903"/>
                  <a:gd name="connsiteY62" fmla="*/ 110901 h 573488"/>
                  <a:gd name="connsiteX63" fmla="*/ 173920 w 489903"/>
                  <a:gd name="connsiteY63" fmla="*/ 102304 h 573488"/>
                  <a:gd name="connsiteX64" fmla="*/ 176503 w 489903"/>
                  <a:gd name="connsiteY64" fmla="*/ 97145 h 573488"/>
                  <a:gd name="connsiteX65" fmla="*/ 176503 w 489903"/>
                  <a:gd name="connsiteY65" fmla="*/ 80811 h 573488"/>
                  <a:gd name="connsiteX66" fmla="*/ 176503 w 489903"/>
                  <a:gd name="connsiteY66" fmla="*/ 59319 h 573488"/>
                  <a:gd name="connsiteX67" fmla="*/ 196306 w 489903"/>
                  <a:gd name="connsiteY67" fmla="*/ 27510 h 573488"/>
                  <a:gd name="connsiteX68" fmla="*/ 246243 w 489903"/>
                  <a:gd name="connsiteY68" fmla="*/ 5158 h 573488"/>
                  <a:gd name="connsiteX69" fmla="*/ 275517 w 489903"/>
                  <a:gd name="connsiteY69" fmla="*/ 0 h 573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489903" h="573488">
                    <a:moveTo>
                      <a:pt x="99870" y="331023"/>
                    </a:moveTo>
                    <a:lnTo>
                      <a:pt x="390064" y="331023"/>
                    </a:lnTo>
                    <a:cubicBezTo>
                      <a:pt x="403842" y="331023"/>
                      <a:pt x="415037" y="342201"/>
                      <a:pt x="415037" y="355958"/>
                    </a:cubicBezTo>
                    <a:lnTo>
                      <a:pt x="415037" y="524479"/>
                    </a:lnTo>
                    <a:cubicBezTo>
                      <a:pt x="415037" y="538236"/>
                      <a:pt x="403842" y="548554"/>
                      <a:pt x="390064" y="548554"/>
                    </a:cubicBezTo>
                    <a:lnTo>
                      <a:pt x="433120" y="548554"/>
                    </a:lnTo>
                    <a:cubicBezTo>
                      <a:pt x="433120" y="568329"/>
                      <a:pt x="425370" y="573488"/>
                      <a:pt x="415037" y="573488"/>
                    </a:cubicBezTo>
                    <a:lnTo>
                      <a:pt x="74897" y="573488"/>
                    </a:lnTo>
                    <a:cubicBezTo>
                      <a:pt x="64564" y="573488"/>
                      <a:pt x="55953" y="568329"/>
                      <a:pt x="55953" y="548554"/>
                    </a:cubicBezTo>
                    <a:lnTo>
                      <a:pt x="99870" y="548554"/>
                    </a:lnTo>
                    <a:cubicBezTo>
                      <a:pt x="86092" y="548554"/>
                      <a:pt x="74897" y="538236"/>
                      <a:pt x="74897" y="524479"/>
                    </a:cubicBezTo>
                    <a:lnTo>
                      <a:pt x="74897" y="355958"/>
                    </a:lnTo>
                    <a:cubicBezTo>
                      <a:pt x="74897" y="342201"/>
                      <a:pt x="86092" y="331023"/>
                      <a:pt x="99870" y="331023"/>
                    </a:cubicBezTo>
                    <a:close/>
                    <a:moveTo>
                      <a:pt x="275517" y="0"/>
                    </a:moveTo>
                    <a:cubicBezTo>
                      <a:pt x="278100" y="0"/>
                      <a:pt x="280683" y="0"/>
                      <a:pt x="283266" y="0"/>
                    </a:cubicBezTo>
                    <a:cubicBezTo>
                      <a:pt x="284127" y="859"/>
                      <a:pt x="284127" y="1719"/>
                      <a:pt x="284988" y="1719"/>
                    </a:cubicBezTo>
                    <a:cubicBezTo>
                      <a:pt x="282405" y="3439"/>
                      <a:pt x="280683" y="5158"/>
                      <a:pt x="278961" y="6877"/>
                    </a:cubicBezTo>
                    <a:cubicBezTo>
                      <a:pt x="274656" y="10316"/>
                      <a:pt x="274656" y="12895"/>
                      <a:pt x="278961" y="17194"/>
                    </a:cubicBezTo>
                    <a:cubicBezTo>
                      <a:pt x="287570" y="24071"/>
                      <a:pt x="297041" y="31809"/>
                      <a:pt x="304790" y="39546"/>
                    </a:cubicBezTo>
                    <a:cubicBezTo>
                      <a:pt x="312539" y="45564"/>
                      <a:pt x="315983" y="55020"/>
                      <a:pt x="315983" y="64477"/>
                    </a:cubicBezTo>
                    <a:cubicBezTo>
                      <a:pt x="315983" y="81671"/>
                      <a:pt x="315983" y="79952"/>
                      <a:pt x="315983" y="97145"/>
                    </a:cubicBezTo>
                    <a:cubicBezTo>
                      <a:pt x="315983" y="100584"/>
                      <a:pt x="315122" y="104023"/>
                      <a:pt x="319427" y="105742"/>
                    </a:cubicBezTo>
                    <a:cubicBezTo>
                      <a:pt x="320288" y="105742"/>
                      <a:pt x="322010" y="107462"/>
                      <a:pt x="321149" y="108322"/>
                    </a:cubicBezTo>
                    <a:cubicBezTo>
                      <a:pt x="321149" y="117778"/>
                      <a:pt x="319427" y="126375"/>
                      <a:pt x="318566" y="134972"/>
                    </a:cubicBezTo>
                    <a:cubicBezTo>
                      <a:pt x="318566" y="134972"/>
                      <a:pt x="318566" y="135832"/>
                      <a:pt x="318566" y="135832"/>
                    </a:cubicBezTo>
                    <a:cubicBezTo>
                      <a:pt x="310817" y="147008"/>
                      <a:pt x="309956" y="160763"/>
                      <a:pt x="303929" y="173658"/>
                    </a:cubicBezTo>
                    <a:cubicBezTo>
                      <a:pt x="303929" y="173658"/>
                      <a:pt x="303929" y="174518"/>
                      <a:pt x="303929" y="174518"/>
                    </a:cubicBezTo>
                    <a:cubicBezTo>
                      <a:pt x="292736" y="186554"/>
                      <a:pt x="296180" y="202028"/>
                      <a:pt x="296180" y="215784"/>
                    </a:cubicBezTo>
                    <a:cubicBezTo>
                      <a:pt x="296180" y="217503"/>
                      <a:pt x="297041" y="219222"/>
                      <a:pt x="297902" y="220082"/>
                    </a:cubicBezTo>
                    <a:cubicBezTo>
                      <a:pt x="302207" y="221801"/>
                      <a:pt x="303929" y="225240"/>
                      <a:pt x="304790" y="229539"/>
                    </a:cubicBezTo>
                    <a:cubicBezTo>
                      <a:pt x="306512" y="235557"/>
                      <a:pt x="308234" y="241574"/>
                      <a:pt x="310817" y="246733"/>
                    </a:cubicBezTo>
                    <a:cubicBezTo>
                      <a:pt x="311678" y="249312"/>
                      <a:pt x="315122" y="251031"/>
                      <a:pt x="316844" y="251891"/>
                    </a:cubicBezTo>
                    <a:cubicBezTo>
                      <a:pt x="349562" y="263927"/>
                      <a:pt x="399499" y="276822"/>
                      <a:pt x="430495" y="292297"/>
                    </a:cubicBezTo>
                    <a:cubicBezTo>
                      <a:pt x="436522" y="295735"/>
                      <a:pt x="441688" y="299174"/>
                      <a:pt x="445993" y="304332"/>
                    </a:cubicBezTo>
                    <a:lnTo>
                      <a:pt x="489903" y="470254"/>
                    </a:lnTo>
                    <a:cubicBezTo>
                      <a:pt x="479571" y="470254"/>
                      <a:pt x="447715" y="473693"/>
                      <a:pt x="435661" y="478851"/>
                    </a:cubicBezTo>
                    <a:lnTo>
                      <a:pt x="435661" y="355915"/>
                    </a:lnTo>
                    <a:cubicBezTo>
                      <a:pt x="435661" y="330983"/>
                      <a:pt x="414997" y="310350"/>
                      <a:pt x="390028" y="310350"/>
                    </a:cubicBezTo>
                    <a:lnTo>
                      <a:pt x="253992" y="310350"/>
                    </a:lnTo>
                    <a:lnTo>
                      <a:pt x="249687" y="280261"/>
                    </a:lnTo>
                    <a:lnTo>
                      <a:pt x="264324" y="265646"/>
                    </a:lnTo>
                    <a:lnTo>
                      <a:pt x="258297" y="251031"/>
                    </a:lnTo>
                    <a:lnTo>
                      <a:pt x="231606" y="251031"/>
                    </a:lnTo>
                    <a:lnTo>
                      <a:pt x="225579" y="265646"/>
                    </a:lnTo>
                    <a:lnTo>
                      <a:pt x="240216" y="280261"/>
                    </a:lnTo>
                    <a:lnTo>
                      <a:pt x="235911" y="310350"/>
                    </a:lnTo>
                    <a:lnTo>
                      <a:pt x="99875" y="310350"/>
                    </a:lnTo>
                    <a:cubicBezTo>
                      <a:pt x="74045" y="310350"/>
                      <a:pt x="54242" y="330983"/>
                      <a:pt x="54242" y="355915"/>
                    </a:cubicBezTo>
                    <a:lnTo>
                      <a:pt x="54242" y="478851"/>
                    </a:lnTo>
                    <a:cubicBezTo>
                      <a:pt x="42188" y="473693"/>
                      <a:pt x="10332" y="470254"/>
                      <a:pt x="0" y="470254"/>
                    </a:cubicBezTo>
                    <a:lnTo>
                      <a:pt x="43910" y="305192"/>
                    </a:lnTo>
                    <a:cubicBezTo>
                      <a:pt x="48215" y="300034"/>
                      <a:pt x="54242" y="296595"/>
                      <a:pt x="60269" y="293156"/>
                    </a:cubicBezTo>
                    <a:cubicBezTo>
                      <a:pt x="70601" y="287998"/>
                      <a:pt x="162727" y="255330"/>
                      <a:pt x="172198" y="251031"/>
                    </a:cubicBezTo>
                    <a:cubicBezTo>
                      <a:pt x="173920" y="250171"/>
                      <a:pt x="175642" y="248452"/>
                      <a:pt x="176503" y="246733"/>
                    </a:cubicBezTo>
                    <a:cubicBezTo>
                      <a:pt x="179086" y="240715"/>
                      <a:pt x="180808" y="235557"/>
                      <a:pt x="182530" y="229539"/>
                    </a:cubicBezTo>
                    <a:cubicBezTo>
                      <a:pt x="184252" y="225240"/>
                      <a:pt x="185113" y="220942"/>
                      <a:pt x="190279" y="220082"/>
                    </a:cubicBezTo>
                    <a:cubicBezTo>
                      <a:pt x="192001" y="220082"/>
                      <a:pt x="193723" y="217503"/>
                      <a:pt x="193723" y="215784"/>
                    </a:cubicBezTo>
                    <a:cubicBezTo>
                      <a:pt x="194584" y="207187"/>
                      <a:pt x="195445" y="198590"/>
                      <a:pt x="196306" y="190852"/>
                    </a:cubicBezTo>
                    <a:cubicBezTo>
                      <a:pt x="196306" y="189133"/>
                      <a:pt x="195445" y="186554"/>
                      <a:pt x="194584" y="184835"/>
                    </a:cubicBezTo>
                    <a:cubicBezTo>
                      <a:pt x="186835" y="177097"/>
                      <a:pt x="182530" y="167641"/>
                      <a:pt x="180808" y="156465"/>
                    </a:cubicBezTo>
                    <a:cubicBezTo>
                      <a:pt x="179947" y="151306"/>
                      <a:pt x="177364" y="146148"/>
                      <a:pt x="175642" y="140990"/>
                    </a:cubicBezTo>
                    <a:cubicBezTo>
                      <a:pt x="173920" y="133253"/>
                      <a:pt x="172198" y="126375"/>
                      <a:pt x="170476" y="118638"/>
                    </a:cubicBezTo>
                    <a:cubicBezTo>
                      <a:pt x="169615" y="116059"/>
                      <a:pt x="169615" y="113480"/>
                      <a:pt x="169615" y="110901"/>
                    </a:cubicBezTo>
                    <a:cubicBezTo>
                      <a:pt x="168754" y="106602"/>
                      <a:pt x="168754" y="104023"/>
                      <a:pt x="173920" y="102304"/>
                    </a:cubicBezTo>
                    <a:cubicBezTo>
                      <a:pt x="174781" y="101444"/>
                      <a:pt x="176503" y="98865"/>
                      <a:pt x="176503" y="97145"/>
                    </a:cubicBezTo>
                    <a:cubicBezTo>
                      <a:pt x="176503" y="85110"/>
                      <a:pt x="176503" y="91987"/>
                      <a:pt x="176503" y="80811"/>
                    </a:cubicBezTo>
                    <a:cubicBezTo>
                      <a:pt x="176503" y="73074"/>
                      <a:pt x="176503" y="66196"/>
                      <a:pt x="176503" y="59319"/>
                    </a:cubicBezTo>
                    <a:cubicBezTo>
                      <a:pt x="178225" y="45564"/>
                      <a:pt x="185974" y="36107"/>
                      <a:pt x="196306" y="27510"/>
                    </a:cubicBezTo>
                    <a:cubicBezTo>
                      <a:pt x="210942" y="15474"/>
                      <a:pt x="228162" y="9456"/>
                      <a:pt x="246243" y="5158"/>
                    </a:cubicBezTo>
                    <a:cubicBezTo>
                      <a:pt x="255714" y="3439"/>
                      <a:pt x="266046" y="1719"/>
                      <a:pt x="2755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sz="2400"/>
              </a:p>
            </p:txBody>
          </p:sp>
        </p:grpSp>
        <p:sp>
          <p:nvSpPr>
            <p:cNvPr id="7" name="íśḻiḑé">
              <a:extLst>
                <a:ext uri="{FF2B5EF4-FFF2-40B4-BE49-F238E27FC236}">
                  <a16:creationId xmlns:a16="http://schemas.microsoft.com/office/drawing/2014/main" xmlns="" id="{9D5CFD5F-E1E3-46AD-B2E0-B1B9205000E3}"/>
                </a:ext>
              </a:extLst>
            </p:cNvPr>
            <p:cNvSpPr txBox="1"/>
            <p:nvPr/>
          </p:nvSpPr>
          <p:spPr>
            <a:xfrm>
              <a:off x="673099" y="1673225"/>
              <a:ext cx="10845790" cy="4797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ctr" anchorCtr="0">
              <a:normAutofit/>
            </a:bodyPr>
            <a:lstStyle/>
            <a:p>
              <a:pPr algn="ctr">
                <a:buSzPct val="25000"/>
              </a:pPr>
              <a:r>
                <a:rPr lang="zh-CN" altLang="en-US" sz="2000" b="1" dirty="0"/>
                <a:t>此处输入标题</a:t>
              </a:r>
              <a:endParaRPr lang="en-US" sz="2000" b="1" dirty="0"/>
            </a:p>
          </p:txBody>
        </p:sp>
        <p:sp>
          <p:nvSpPr>
            <p:cNvPr id="8" name="iśḷide">
              <a:extLst>
                <a:ext uri="{FF2B5EF4-FFF2-40B4-BE49-F238E27FC236}">
                  <a16:creationId xmlns:a16="http://schemas.microsoft.com/office/drawing/2014/main" xmlns="" id="{63500A26-E9D7-45F5-A59B-178DAB75C3C7}"/>
                </a:ext>
              </a:extLst>
            </p:cNvPr>
            <p:cNvSpPr txBox="1"/>
            <p:nvPr/>
          </p:nvSpPr>
          <p:spPr>
            <a:xfrm>
              <a:off x="673107" y="2153018"/>
              <a:ext cx="10845793" cy="6933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t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dirty="0"/>
                <a:t>通过复制您的文本后，在此框中选择粘贴。通过复制您的文本后，在此框中选择粘贴。</a:t>
              </a:r>
              <a:endParaRPr lang="en-US" altLang="zh-CN" sz="1600" dirty="0"/>
            </a:p>
            <a:p>
              <a:pPr algn="ctr">
                <a:lnSpc>
                  <a:spcPct val="120000"/>
                </a:lnSpc>
              </a:pPr>
              <a:endParaRPr lang="en-US" altLang="zh-CN" sz="1600" dirty="0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E3546BA6-2556-4702-94C3-797A3FD6015E}"/>
              </a:ext>
            </a:extLst>
          </p:cNvPr>
          <p:cNvGrpSpPr/>
          <p:nvPr/>
        </p:nvGrpSpPr>
        <p:grpSpPr>
          <a:xfrm>
            <a:off x="994639" y="440902"/>
            <a:ext cx="3401393" cy="984596"/>
            <a:chOff x="3128002" y="2491541"/>
            <a:chExt cx="3401393" cy="984596"/>
          </a:xfrm>
        </p:grpSpPr>
        <p:sp>
          <p:nvSpPr>
            <p:cNvPr id="28" name="圆: 空心 27">
              <a:extLst>
                <a:ext uri="{FF2B5EF4-FFF2-40B4-BE49-F238E27FC236}">
                  <a16:creationId xmlns:a16="http://schemas.microsoft.com/office/drawing/2014/main" xmlns="" id="{2B0963E4-4560-4985-AC44-00A261CD83B5}"/>
                </a:ext>
              </a:extLst>
            </p:cNvPr>
            <p:cNvSpPr/>
            <p:nvPr/>
          </p:nvSpPr>
          <p:spPr>
            <a:xfrm>
              <a:off x="3270474" y="2491541"/>
              <a:ext cx="984596" cy="984596"/>
            </a:xfrm>
            <a:prstGeom prst="donut">
              <a:avLst>
                <a:gd name="adj" fmla="val 14540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xmlns="" id="{7CEE07C1-6B75-4CF2-ADE6-5A2BD8F2648C}"/>
                </a:ext>
              </a:extLst>
            </p:cNvPr>
            <p:cNvSpPr/>
            <p:nvPr/>
          </p:nvSpPr>
          <p:spPr>
            <a:xfrm rot="5400000">
              <a:off x="3096698" y="2788188"/>
              <a:ext cx="453910" cy="391302"/>
            </a:xfrm>
            <a:prstGeom prst="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0" name="îṥḻîḓè">
              <a:extLst>
                <a:ext uri="{FF2B5EF4-FFF2-40B4-BE49-F238E27FC236}">
                  <a16:creationId xmlns:a16="http://schemas.microsoft.com/office/drawing/2014/main" xmlns="" id="{85A61141-2462-4486-973D-0EFA8DB74CDA}"/>
                </a:ext>
              </a:extLst>
            </p:cNvPr>
            <p:cNvSpPr txBox="1"/>
            <p:nvPr/>
          </p:nvSpPr>
          <p:spPr bwMode="auto">
            <a:xfrm>
              <a:off x="3762772" y="2735127"/>
              <a:ext cx="2766623" cy="5231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chemeClr val="accent3"/>
                  </a:solidFill>
                </a:rPr>
                <a:t>此处输入标题</a:t>
              </a:r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480" y="50299"/>
            <a:ext cx="1497312" cy="149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653612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1090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xmlns="" id="{D3C083D1-6D2B-4135-BCC1-642B754222EE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286938" y="1301175"/>
            <a:ext cx="8646824" cy="4674750"/>
            <a:chOff x="1772588" y="1301175"/>
            <a:chExt cx="8646824" cy="4674750"/>
          </a:xfrm>
        </p:grpSpPr>
        <p:grpSp>
          <p:nvGrpSpPr>
            <p:cNvPr id="4" name="iṧļíḋê">
              <a:extLst>
                <a:ext uri="{FF2B5EF4-FFF2-40B4-BE49-F238E27FC236}">
                  <a16:creationId xmlns:a16="http://schemas.microsoft.com/office/drawing/2014/main" xmlns="" id="{1D0F2949-E310-45ED-922A-BD3A66645027}"/>
                </a:ext>
              </a:extLst>
            </p:cNvPr>
            <p:cNvGrpSpPr/>
            <p:nvPr/>
          </p:nvGrpSpPr>
          <p:grpSpPr>
            <a:xfrm>
              <a:off x="4403461" y="1301175"/>
              <a:ext cx="3442852" cy="3442846"/>
              <a:chOff x="4189997" y="1706491"/>
              <a:chExt cx="3864123" cy="3864118"/>
            </a:xfrm>
          </p:grpSpPr>
          <p:sp>
            <p:nvSpPr>
              <p:cNvPr id="14" name="ïŝḷîḍé">
                <a:extLst>
                  <a:ext uri="{FF2B5EF4-FFF2-40B4-BE49-F238E27FC236}">
                    <a16:creationId xmlns:a16="http://schemas.microsoft.com/office/drawing/2014/main" xmlns="" id="{A1AA62C4-1103-4F6E-AEAE-4ACB9AC74583}"/>
                  </a:ext>
                </a:extLst>
              </p:cNvPr>
              <p:cNvSpPr/>
              <p:nvPr/>
            </p:nvSpPr>
            <p:spPr bwMode="auto">
              <a:xfrm>
                <a:off x="4189997" y="1706491"/>
                <a:ext cx="3864123" cy="3387623"/>
              </a:xfrm>
              <a:custGeom>
                <a:avLst/>
                <a:gdLst>
                  <a:gd name="T0" fmla="*/ 72 w 73"/>
                  <a:gd name="T1" fmla="*/ 62 h 64"/>
                  <a:gd name="T2" fmla="*/ 58 w 73"/>
                  <a:gd name="T3" fmla="*/ 49 h 64"/>
                  <a:gd name="T4" fmla="*/ 46 w 73"/>
                  <a:gd name="T5" fmla="*/ 43 h 64"/>
                  <a:gd name="T6" fmla="*/ 44 w 73"/>
                  <a:gd name="T7" fmla="*/ 42 h 64"/>
                  <a:gd name="T8" fmla="*/ 44 w 73"/>
                  <a:gd name="T9" fmla="*/ 42 h 64"/>
                  <a:gd name="T10" fmla="*/ 44 w 73"/>
                  <a:gd name="T11" fmla="*/ 42 h 64"/>
                  <a:gd name="T12" fmla="*/ 42 w 73"/>
                  <a:gd name="T13" fmla="*/ 41 h 64"/>
                  <a:gd name="T14" fmla="*/ 42 w 73"/>
                  <a:gd name="T15" fmla="*/ 41 h 64"/>
                  <a:gd name="T16" fmla="*/ 42 w 73"/>
                  <a:gd name="T17" fmla="*/ 41 h 64"/>
                  <a:gd name="T18" fmla="*/ 39 w 73"/>
                  <a:gd name="T19" fmla="*/ 36 h 64"/>
                  <a:gd name="T20" fmla="*/ 39 w 73"/>
                  <a:gd name="T21" fmla="*/ 36 h 64"/>
                  <a:gd name="T22" fmla="*/ 40 w 73"/>
                  <a:gd name="T23" fmla="*/ 35 h 64"/>
                  <a:gd name="T24" fmla="*/ 40 w 73"/>
                  <a:gd name="T25" fmla="*/ 35 h 64"/>
                  <a:gd name="T26" fmla="*/ 40 w 73"/>
                  <a:gd name="T27" fmla="*/ 35 h 64"/>
                  <a:gd name="T28" fmla="*/ 40 w 73"/>
                  <a:gd name="T29" fmla="*/ 33 h 64"/>
                  <a:gd name="T30" fmla="*/ 41 w 73"/>
                  <a:gd name="T31" fmla="*/ 19 h 64"/>
                  <a:gd name="T32" fmla="*/ 37 w 73"/>
                  <a:gd name="T33" fmla="*/ 0 h 64"/>
                  <a:gd name="T34" fmla="*/ 33 w 73"/>
                  <a:gd name="T35" fmla="*/ 19 h 64"/>
                  <a:gd name="T36" fmla="*/ 34 w 73"/>
                  <a:gd name="T37" fmla="*/ 33 h 64"/>
                  <a:gd name="T38" fmla="*/ 34 w 73"/>
                  <a:gd name="T39" fmla="*/ 35 h 64"/>
                  <a:gd name="T40" fmla="*/ 34 w 73"/>
                  <a:gd name="T41" fmla="*/ 35 h 64"/>
                  <a:gd name="T42" fmla="*/ 34 w 73"/>
                  <a:gd name="T43" fmla="*/ 35 h 64"/>
                  <a:gd name="T44" fmla="*/ 34 w 73"/>
                  <a:gd name="T45" fmla="*/ 36 h 64"/>
                  <a:gd name="T46" fmla="*/ 31 w 73"/>
                  <a:gd name="T47" fmla="*/ 41 h 64"/>
                  <a:gd name="T48" fmla="*/ 31 w 73"/>
                  <a:gd name="T49" fmla="*/ 41 h 64"/>
                  <a:gd name="T50" fmla="*/ 31 w 73"/>
                  <a:gd name="T51" fmla="*/ 41 h 64"/>
                  <a:gd name="T52" fmla="*/ 30 w 73"/>
                  <a:gd name="T53" fmla="*/ 42 h 64"/>
                  <a:gd name="T54" fmla="*/ 30 w 73"/>
                  <a:gd name="T55" fmla="*/ 42 h 64"/>
                  <a:gd name="T56" fmla="*/ 30 w 73"/>
                  <a:gd name="T57" fmla="*/ 42 h 64"/>
                  <a:gd name="T58" fmla="*/ 28 w 73"/>
                  <a:gd name="T59" fmla="*/ 43 h 64"/>
                  <a:gd name="T60" fmla="*/ 16 w 73"/>
                  <a:gd name="T61" fmla="*/ 49 h 64"/>
                  <a:gd name="T62" fmla="*/ 2 w 73"/>
                  <a:gd name="T63" fmla="*/ 62 h 64"/>
                  <a:gd name="T64" fmla="*/ 20 w 73"/>
                  <a:gd name="T65" fmla="*/ 56 h 64"/>
                  <a:gd name="T66" fmla="*/ 31 w 73"/>
                  <a:gd name="T67" fmla="*/ 48 h 64"/>
                  <a:gd name="T68" fmla="*/ 33 w 73"/>
                  <a:gd name="T69" fmla="*/ 47 h 64"/>
                  <a:gd name="T70" fmla="*/ 33 w 73"/>
                  <a:gd name="T71" fmla="*/ 47 h 64"/>
                  <a:gd name="T72" fmla="*/ 33 w 73"/>
                  <a:gd name="T73" fmla="*/ 47 h 64"/>
                  <a:gd name="T74" fmla="*/ 34 w 73"/>
                  <a:gd name="T75" fmla="*/ 46 h 64"/>
                  <a:gd name="T76" fmla="*/ 37 w 73"/>
                  <a:gd name="T77" fmla="*/ 47 h 64"/>
                  <a:gd name="T78" fmla="*/ 40 w 73"/>
                  <a:gd name="T79" fmla="*/ 46 h 64"/>
                  <a:gd name="T80" fmla="*/ 41 w 73"/>
                  <a:gd name="T81" fmla="*/ 47 h 64"/>
                  <a:gd name="T82" fmla="*/ 41 w 73"/>
                  <a:gd name="T83" fmla="*/ 47 h 64"/>
                  <a:gd name="T84" fmla="*/ 41 w 73"/>
                  <a:gd name="T85" fmla="*/ 47 h 64"/>
                  <a:gd name="T86" fmla="*/ 43 w 73"/>
                  <a:gd name="T87" fmla="*/ 48 h 64"/>
                  <a:gd name="T88" fmla="*/ 54 w 73"/>
                  <a:gd name="T89" fmla="*/ 56 h 64"/>
                  <a:gd name="T90" fmla="*/ 72 w 73"/>
                  <a:gd name="T91" fmla="*/ 6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3" h="64">
                    <a:moveTo>
                      <a:pt x="72" y="62"/>
                    </a:moveTo>
                    <a:cubicBezTo>
                      <a:pt x="73" y="60"/>
                      <a:pt x="67" y="54"/>
                      <a:pt x="58" y="49"/>
                    </a:cubicBezTo>
                    <a:cubicBezTo>
                      <a:pt x="53" y="46"/>
                      <a:pt x="49" y="44"/>
                      <a:pt x="46" y="43"/>
                    </a:cubicBezTo>
                    <a:cubicBezTo>
                      <a:pt x="44" y="42"/>
                      <a:pt x="44" y="42"/>
                      <a:pt x="44" y="42"/>
                    </a:cubicBezTo>
                    <a:cubicBezTo>
                      <a:pt x="44" y="42"/>
                      <a:pt x="44" y="42"/>
                      <a:pt x="44" y="42"/>
                    </a:cubicBezTo>
                    <a:cubicBezTo>
                      <a:pt x="44" y="42"/>
                      <a:pt x="44" y="42"/>
                      <a:pt x="44" y="42"/>
                    </a:cubicBezTo>
                    <a:cubicBezTo>
                      <a:pt x="43" y="42"/>
                      <a:pt x="43" y="41"/>
                      <a:pt x="42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39"/>
                      <a:pt x="41" y="37"/>
                      <a:pt x="39" y="36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40" y="35"/>
                      <a:pt x="40" y="35"/>
                      <a:pt x="40" y="35"/>
                    </a:cubicBezTo>
                    <a:cubicBezTo>
                      <a:pt x="40" y="35"/>
                      <a:pt x="40" y="35"/>
                      <a:pt x="40" y="35"/>
                    </a:cubicBezTo>
                    <a:cubicBezTo>
                      <a:pt x="40" y="33"/>
                      <a:pt x="40" y="33"/>
                      <a:pt x="40" y="33"/>
                    </a:cubicBezTo>
                    <a:cubicBezTo>
                      <a:pt x="40" y="29"/>
                      <a:pt x="41" y="24"/>
                      <a:pt x="41" y="19"/>
                    </a:cubicBezTo>
                    <a:cubicBezTo>
                      <a:pt x="41" y="9"/>
                      <a:pt x="39" y="0"/>
                      <a:pt x="37" y="0"/>
                    </a:cubicBezTo>
                    <a:cubicBezTo>
                      <a:pt x="35" y="0"/>
                      <a:pt x="33" y="9"/>
                      <a:pt x="33" y="19"/>
                    </a:cubicBezTo>
                    <a:cubicBezTo>
                      <a:pt x="33" y="24"/>
                      <a:pt x="33" y="29"/>
                      <a:pt x="34" y="33"/>
                    </a:cubicBezTo>
                    <a:cubicBezTo>
                      <a:pt x="34" y="35"/>
                      <a:pt x="34" y="35"/>
                      <a:pt x="34" y="35"/>
                    </a:cubicBezTo>
                    <a:cubicBezTo>
                      <a:pt x="34" y="35"/>
                      <a:pt x="34" y="35"/>
                      <a:pt x="34" y="35"/>
                    </a:cubicBezTo>
                    <a:cubicBezTo>
                      <a:pt x="34" y="35"/>
                      <a:pt x="34" y="35"/>
                      <a:pt x="34" y="35"/>
                    </a:cubicBezTo>
                    <a:cubicBezTo>
                      <a:pt x="34" y="35"/>
                      <a:pt x="34" y="36"/>
                      <a:pt x="34" y="36"/>
                    </a:cubicBezTo>
                    <a:cubicBezTo>
                      <a:pt x="33" y="37"/>
                      <a:pt x="31" y="39"/>
                      <a:pt x="31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1"/>
                      <a:pt x="30" y="42"/>
                      <a:pt x="30" y="42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28" y="43"/>
                      <a:pt x="28" y="43"/>
                      <a:pt x="28" y="43"/>
                    </a:cubicBezTo>
                    <a:cubicBezTo>
                      <a:pt x="25" y="44"/>
                      <a:pt x="20" y="46"/>
                      <a:pt x="16" y="49"/>
                    </a:cubicBezTo>
                    <a:cubicBezTo>
                      <a:pt x="7" y="54"/>
                      <a:pt x="0" y="60"/>
                      <a:pt x="2" y="62"/>
                    </a:cubicBezTo>
                    <a:cubicBezTo>
                      <a:pt x="3" y="64"/>
                      <a:pt x="11" y="61"/>
                      <a:pt x="20" y="56"/>
                    </a:cubicBezTo>
                    <a:cubicBezTo>
                      <a:pt x="24" y="53"/>
                      <a:pt x="28" y="50"/>
                      <a:pt x="31" y="48"/>
                    </a:cubicBezTo>
                    <a:cubicBezTo>
                      <a:pt x="33" y="47"/>
                      <a:pt x="33" y="47"/>
                      <a:pt x="33" y="47"/>
                    </a:cubicBezTo>
                    <a:cubicBezTo>
                      <a:pt x="33" y="47"/>
                      <a:pt x="33" y="47"/>
                      <a:pt x="33" y="47"/>
                    </a:cubicBezTo>
                    <a:cubicBezTo>
                      <a:pt x="33" y="47"/>
                      <a:pt x="33" y="47"/>
                      <a:pt x="33" y="47"/>
                    </a:cubicBezTo>
                    <a:cubicBezTo>
                      <a:pt x="33" y="47"/>
                      <a:pt x="34" y="46"/>
                      <a:pt x="34" y="46"/>
                    </a:cubicBezTo>
                    <a:cubicBezTo>
                      <a:pt x="35" y="46"/>
                      <a:pt x="36" y="47"/>
                      <a:pt x="37" y="47"/>
                    </a:cubicBezTo>
                    <a:cubicBezTo>
                      <a:pt x="38" y="47"/>
                      <a:pt x="39" y="46"/>
                      <a:pt x="40" y="46"/>
                    </a:cubicBezTo>
                    <a:cubicBezTo>
                      <a:pt x="40" y="46"/>
                      <a:pt x="40" y="47"/>
                      <a:pt x="41" y="47"/>
                    </a:cubicBezTo>
                    <a:cubicBezTo>
                      <a:pt x="41" y="47"/>
                      <a:pt x="41" y="47"/>
                      <a:pt x="41" y="47"/>
                    </a:cubicBezTo>
                    <a:cubicBezTo>
                      <a:pt x="41" y="47"/>
                      <a:pt x="41" y="47"/>
                      <a:pt x="41" y="47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5" y="50"/>
                      <a:pt x="49" y="53"/>
                      <a:pt x="54" y="56"/>
                    </a:cubicBezTo>
                    <a:cubicBezTo>
                      <a:pt x="63" y="61"/>
                      <a:pt x="71" y="64"/>
                      <a:pt x="72" y="62"/>
                    </a:cubicBezTo>
                  </a:path>
                </a:pathLst>
              </a:custGeom>
              <a:solidFill>
                <a:srgbClr val="C00000"/>
              </a:solidFill>
              <a:ln w="11113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 dirty="0"/>
              </a:p>
            </p:txBody>
          </p:sp>
          <p:sp>
            <p:nvSpPr>
              <p:cNvPr id="15" name="iṡḷîdê">
                <a:extLst>
                  <a:ext uri="{FF2B5EF4-FFF2-40B4-BE49-F238E27FC236}">
                    <a16:creationId xmlns:a16="http://schemas.microsoft.com/office/drawing/2014/main" xmlns="" id="{4240224C-7591-43BC-91D3-741A5E09F3C3}"/>
                  </a:ext>
                </a:extLst>
              </p:cNvPr>
              <p:cNvSpPr/>
              <p:nvPr/>
            </p:nvSpPr>
            <p:spPr bwMode="auto">
              <a:xfrm>
                <a:off x="6494324" y="2391456"/>
                <a:ext cx="1429501" cy="1958121"/>
              </a:xfrm>
              <a:custGeom>
                <a:avLst/>
                <a:gdLst>
                  <a:gd name="T0" fmla="*/ 26 w 27"/>
                  <a:gd name="T1" fmla="*/ 28 h 37"/>
                  <a:gd name="T2" fmla="*/ 23 w 27"/>
                  <a:gd name="T3" fmla="*/ 27 h 37"/>
                  <a:gd name="T4" fmla="*/ 2 w 27"/>
                  <a:gd name="T5" fmla="*/ 0 h 37"/>
                  <a:gd name="T6" fmla="*/ 0 w 27"/>
                  <a:gd name="T7" fmla="*/ 1 h 37"/>
                  <a:gd name="T8" fmla="*/ 1 w 27"/>
                  <a:gd name="T9" fmla="*/ 3 h 37"/>
                  <a:gd name="T10" fmla="*/ 20 w 27"/>
                  <a:gd name="T11" fmla="*/ 27 h 37"/>
                  <a:gd name="T12" fmla="*/ 18 w 27"/>
                  <a:gd name="T13" fmla="*/ 27 h 37"/>
                  <a:gd name="T14" fmla="*/ 17 w 27"/>
                  <a:gd name="T15" fmla="*/ 27 h 37"/>
                  <a:gd name="T16" fmla="*/ 16 w 27"/>
                  <a:gd name="T17" fmla="*/ 29 h 37"/>
                  <a:gd name="T18" fmla="*/ 20 w 27"/>
                  <a:gd name="T19" fmla="*/ 36 h 37"/>
                  <a:gd name="T20" fmla="*/ 21 w 27"/>
                  <a:gd name="T21" fmla="*/ 37 h 37"/>
                  <a:gd name="T22" fmla="*/ 22 w 27"/>
                  <a:gd name="T23" fmla="*/ 36 h 37"/>
                  <a:gd name="T24" fmla="*/ 27 w 27"/>
                  <a:gd name="T25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7" h="37">
                    <a:moveTo>
                      <a:pt x="26" y="28"/>
                    </a:moveTo>
                    <a:cubicBezTo>
                      <a:pt x="23" y="27"/>
                      <a:pt x="23" y="27"/>
                      <a:pt x="23" y="27"/>
                    </a:cubicBezTo>
                    <a:cubicBezTo>
                      <a:pt x="22" y="15"/>
                      <a:pt x="14" y="4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12" y="6"/>
                      <a:pt x="19" y="16"/>
                      <a:pt x="20" y="27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6" y="28"/>
                      <a:pt x="16" y="28"/>
                      <a:pt x="16" y="2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0" y="37"/>
                      <a:pt x="20" y="37"/>
                      <a:pt x="21" y="37"/>
                    </a:cubicBezTo>
                    <a:cubicBezTo>
                      <a:pt x="22" y="37"/>
                      <a:pt x="22" y="37"/>
                      <a:pt x="22" y="36"/>
                    </a:cubicBezTo>
                    <a:cubicBezTo>
                      <a:pt x="27" y="30"/>
                      <a:pt x="27" y="30"/>
                      <a:pt x="27" y="3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1113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 dirty="0"/>
              </a:p>
            </p:txBody>
          </p:sp>
          <p:sp>
            <p:nvSpPr>
              <p:cNvPr id="16" name="iṣḷîḋe">
                <a:extLst>
                  <a:ext uri="{FF2B5EF4-FFF2-40B4-BE49-F238E27FC236}">
                    <a16:creationId xmlns:a16="http://schemas.microsoft.com/office/drawing/2014/main" xmlns="" id="{0469554C-52F1-407B-8DF0-332585C13072}"/>
                  </a:ext>
                </a:extLst>
              </p:cNvPr>
              <p:cNvSpPr/>
              <p:nvPr/>
            </p:nvSpPr>
            <p:spPr bwMode="auto">
              <a:xfrm>
                <a:off x="5012706" y="4982427"/>
                <a:ext cx="2218705" cy="588182"/>
              </a:xfrm>
              <a:custGeom>
                <a:avLst/>
                <a:gdLst>
                  <a:gd name="T0" fmla="*/ 40 w 42"/>
                  <a:gd name="T1" fmla="*/ 1 h 11"/>
                  <a:gd name="T2" fmla="*/ 9 w 42"/>
                  <a:gd name="T3" fmla="*/ 5 h 11"/>
                  <a:gd name="T4" fmla="*/ 10 w 42"/>
                  <a:gd name="T5" fmla="*/ 4 h 11"/>
                  <a:gd name="T6" fmla="*/ 11 w 42"/>
                  <a:gd name="T7" fmla="*/ 2 h 11"/>
                  <a:gd name="T8" fmla="*/ 9 w 42"/>
                  <a:gd name="T9" fmla="*/ 1 h 11"/>
                  <a:gd name="T10" fmla="*/ 2 w 42"/>
                  <a:gd name="T11" fmla="*/ 0 h 11"/>
                  <a:gd name="T12" fmla="*/ 0 w 42"/>
                  <a:gd name="T13" fmla="*/ 1 h 11"/>
                  <a:gd name="T14" fmla="*/ 0 w 42"/>
                  <a:gd name="T15" fmla="*/ 2 h 11"/>
                  <a:gd name="T16" fmla="*/ 3 w 42"/>
                  <a:gd name="T17" fmla="*/ 10 h 11"/>
                  <a:gd name="T18" fmla="*/ 5 w 42"/>
                  <a:gd name="T19" fmla="*/ 11 h 11"/>
                  <a:gd name="T20" fmla="*/ 6 w 42"/>
                  <a:gd name="T21" fmla="*/ 10 h 11"/>
                  <a:gd name="T22" fmla="*/ 7 w 42"/>
                  <a:gd name="T23" fmla="*/ 8 h 11"/>
                  <a:gd name="T24" fmla="*/ 21 w 42"/>
                  <a:gd name="T25" fmla="*/ 11 h 11"/>
                  <a:gd name="T26" fmla="*/ 42 w 42"/>
                  <a:gd name="T27" fmla="*/ 3 h 11"/>
                  <a:gd name="T28" fmla="*/ 42 w 42"/>
                  <a:gd name="T29" fmla="*/ 1 h 11"/>
                  <a:gd name="T30" fmla="*/ 40 w 42"/>
                  <a:gd name="T31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2" h="11">
                    <a:moveTo>
                      <a:pt x="40" y="1"/>
                    </a:moveTo>
                    <a:cubicBezTo>
                      <a:pt x="31" y="8"/>
                      <a:pt x="19" y="10"/>
                      <a:pt x="9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4" y="11"/>
                      <a:pt x="5" y="11"/>
                    </a:cubicBezTo>
                    <a:cubicBezTo>
                      <a:pt x="5" y="11"/>
                      <a:pt x="6" y="10"/>
                      <a:pt x="6" y="10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12" y="10"/>
                      <a:pt x="16" y="11"/>
                      <a:pt x="21" y="11"/>
                    </a:cubicBezTo>
                    <a:cubicBezTo>
                      <a:pt x="28" y="11"/>
                      <a:pt x="36" y="8"/>
                      <a:pt x="42" y="3"/>
                    </a:cubicBezTo>
                    <a:cubicBezTo>
                      <a:pt x="42" y="2"/>
                      <a:pt x="42" y="1"/>
                      <a:pt x="42" y="1"/>
                    </a:cubicBezTo>
                    <a:cubicBezTo>
                      <a:pt x="41" y="0"/>
                      <a:pt x="40" y="0"/>
                      <a:pt x="40" y="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1113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17" name="ïs1îḑe">
                <a:extLst>
                  <a:ext uri="{FF2B5EF4-FFF2-40B4-BE49-F238E27FC236}">
                    <a16:creationId xmlns:a16="http://schemas.microsoft.com/office/drawing/2014/main" xmlns="" id="{158418A4-D518-41DA-846A-9C080E73D1B6}"/>
                  </a:ext>
                </a:extLst>
              </p:cNvPr>
              <p:cNvSpPr/>
              <p:nvPr/>
            </p:nvSpPr>
            <p:spPr bwMode="auto">
              <a:xfrm>
                <a:off x="4379855" y="2339339"/>
                <a:ext cx="1369939" cy="2010236"/>
              </a:xfrm>
              <a:custGeom>
                <a:avLst/>
                <a:gdLst>
                  <a:gd name="T0" fmla="*/ 4 w 26"/>
                  <a:gd name="T1" fmla="*/ 38 h 38"/>
                  <a:gd name="T2" fmla="*/ 5 w 26"/>
                  <a:gd name="T3" fmla="*/ 38 h 38"/>
                  <a:gd name="T4" fmla="*/ 6 w 26"/>
                  <a:gd name="T5" fmla="*/ 36 h 38"/>
                  <a:gd name="T6" fmla="*/ 17 w 26"/>
                  <a:gd name="T7" fmla="*/ 8 h 38"/>
                  <a:gd name="T8" fmla="*/ 18 w 26"/>
                  <a:gd name="T9" fmla="*/ 10 h 38"/>
                  <a:gd name="T10" fmla="*/ 19 w 26"/>
                  <a:gd name="T11" fmla="*/ 11 h 38"/>
                  <a:gd name="T12" fmla="*/ 21 w 26"/>
                  <a:gd name="T13" fmla="*/ 10 h 38"/>
                  <a:gd name="T14" fmla="*/ 25 w 26"/>
                  <a:gd name="T15" fmla="*/ 4 h 38"/>
                  <a:gd name="T16" fmla="*/ 25 w 26"/>
                  <a:gd name="T17" fmla="*/ 2 h 38"/>
                  <a:gd name="T18" fmla="*/ 24 w 26"/>
                  <a:gd name="T19" fmla="*/ 1 h 38"/>
                  <a:gd name="T20" fmla="*/ 16 w 26"/>
                  <a:gd name="T21" fmla="*/ 1 h 38"/>
                  <a:gd name="T22" fmla="*/ 15 w 26"/>
                  <a:gd name="T23" fmla="*/ 1 h 38"/>
                  <a:gd name="T24" fmla="*/ 15 w 26"/>
                  <a:gd name="T25" fmla="*/ 3 h 38"/>
                  <a:gd name="T26" fmla="*/ 16 w 26"/>
                  <a:gd name="T27" fmla="*/ 5 h 38"/>
                  <a:gd name="T28" fmla="*/ 3 w 26"/>
                  <a:gd name="T29" fmla="*/ 37 h 38"/>
                  <a:gd name="T30" fmla="*/ 4 w 26"/>
                  <a:gd name="T3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" h="38">
                    <a:moveTo>
                      <a:pt x="4" y="38"/>
                    </a:moveTo>
                    <a:cubicBezTo>
                      <a:pt x="5" y="38"/>
                      <a:pt x="5" y="38"/>
                      <a:pt x="5" y="38"/>
                    </a:cubicBezTo>
                    <a:cubicBezTo>
                      <a:pt x="6" y="38"/>
                      <a:pt x="6" y="37"/>
                      <a:pt x="6" y="36"/>
                    </a:cubicBezTo>
                    <a:cubicBezTo>
                      <a:pt x="3" y="25"/>
                      <a:pt x="8" y="14"/>
                      <a:pt x="17" y="8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0"/>
                      <a:pt x="19" y="11"/>
                      <a:pt x="19" y="11"/>
                    </a:cubicBezTo>
                    <a:cubicBezTo>
                      <a:pt x="20" y="11"/>
                      <a:pt x="20" y="11"/>
                      <a:pt x="21" y="10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6" y="3"/>
                      <a:pt x="26" y="3"/>
                      <a:pt x="25" y="2"/>
                    </a:cubicBezTo>
                    <a:cubicBezTo>
                      <a:pt x="25" y="2"/>
                      <a:pt x="25" y="1"/>
                      <a:pt x="24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0"/>
                      <a:pt x="15" y="1"/>
                      <a:pt x="15" y="1"/>
                    </a:cubicBezTo>
                    <a:cubicBezTo>
                      <a:pt x="15" y="2"/>
                      <a:pt x="14" y="2"/>
                      <a:pt x="15" y="3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5" y="12"/>
                      <a:pt x="0" y="25"/>
                      <a:pt x="3" y="37"/>
                    </a:cubicBezTo>
                    <a:cubicBezTo>
                      <a:pt x="3" y="38"/>
                      <a:pt x="4" y="38"/>
                      <a:pt x="4" y="3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1113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</p:grpSp>
        <p:grpSp>
          <p:nvGrpSpPr>
            <p:cNvPr id="5" name="iSļíḋé">
              <a:extLst>
                <a:ext uri="{FF2B5EF4-FFF2-40B4-BE49-F238E27FC236}">
                  <a16:creationId xmlns:a16="http://schemas.microsoft.com/office/drawing/2014/main" xmlns="" id="{BBC3F2B3-2DBA-4149-81AE-A88C87C42FC5}"/>
                </a:ext>
              </a:extLst>
            </p:cNvPr>
            <p:cNvGrpSpPr/>
            <p:nvPr/>
          </p:nvGrpSpPr>
          <p:grpSpPr>
            <a:xfrm>
              <a:off x="1772588" y="1917120"/>
              <a:ext cx="2611177" cy="1107071"/>
              <a:chOff x="673100" y="1740479"/>
              <a:chExt cx="2611177" cy="1107071"/>
            </a:xfrm>
          </p:grpSpPr>
          <p:sp>
            <p:nvSpPr>
              <p:cNvPr id="12" name="îŝľíḓé">
                <a:extLst>
                  <a:ext uri="{FF2B5EF4-FFF2-40B4-BE49-F238E27FC236}">
                    <a16:creationId xmlns:a16="http://schemas.microsoft.com/office/drawing/2014/main" xmlns="" id="{F50059DC-C0C4-4EC9-8D1C-8F97868F4546}"/>
                  </a:ext>
                </a:extLst>
              </p:cNvPr>
              <p:cNvSpPr txBox="1"/>
              <p:nvPr/>
            </p:nvSpPr>
            <p:spPr>
              <a:xfrm>
                <a:off x="673100" y="2248310"/>
                <a:ext cx="2611177" cy="59924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</p:txBody>
          </p:sp>
          <p:sp>
            <p:nvSpPr>
              <p:cNvPr id="13" name="íSḷidè">
                <a:extLst>
                  <a:ext uri="{FF2B5EF4-FFF2-40B4-BE49-F238E27FC236}">
                    <a16:creationId xmlns:a16="http://schemas.microsoft.com/office/drawing/2014/main" xmlns="" id="{F185814D-3096-4E52-A5D9-E16F5FA93B8A}"/>
                  </a:ext>
                </a:extLst>
              </p:cNvPr>
              <p:cNvSpPr/>
              <p:nvPr/>
            </p:nvSpPr>
            <p:spPr>
              <a:xfrm>
                <a:off x="673100" y="1740479"/>
                <a:ext cx="2611177" cy="507831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r"/>
                <a:r>
                  <a:rPr lang="zh-CN" altLang="en-US" sz="2000" b="1" dirty="0"/>
                  <a:t>此处输入标题</a:t>
                </a:r>
              </a:p>
            </p:txBody>
          </p:sp>
        </p:grpSp>
        <p:grpSp>
          <p:nvGrpSpPr>
            <p:cNvPr id="6" name="îṡļiḓe">
              <a:extLst>
                <a:ext uri="{FF2B5EF4-FFF2-40B4-BE49-F238E27FC236}">
                  <a16:creationId xmlns:a16="http://schemas.microsoft.com/office/drawing/2014/main" xmlns="" id="{E60F446B-B28C-4691-9F2C-0677863977FA}"/>
                </a:ext>
              </a:extLst>
            </p:cNvPr>
            <p:cNvGrpSpPr/>
            <p:nvPr/>
          </p:nvGrpSpPr>
          <p:grpSpPr>
            <a:xfrm>
              <a:off x="4819299" y="4868854"/>
              <a:ext cx="2611177" cy="1107071"/>
              <a:chOff x="673100" y="3064387"/>
              <a:chExt cx="2611177" cy="1107071"/>
            </a:xfrm>
          </p:grpSpPr>
          <p:sp>
            <p:nvSpPr>
              <p:cNvPr id="10" name="íṧľîḑê">
                <a:extLst>
                  <a:ext uri="{FF2B5EF4-FFF2-40B4-BE49-F238E27FC236}">
                    <a16:creationId xmlns:a16="http://schemas.microsoft.com/office/drawing/2014/main" xmlns="" id="{E425F204-71C8-4114-8496-A46979AD20E0}"/>
                  </a:ext>
                </a:extLst>
              </p:cNvPr>
              <p:cNvSpPr txBox="1"/>
              <p:nvPr/>
            </p:nvSpPr>
            <p:spPr>
              <a:xfrm>
                <a:off x="673100" y="3572218"/>
                <a:ext cx="2611177" cy="59924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</p:txBody>
          </p:sp>
          <p:sp>
            <p:nvSpPr>
              <p:cNvPr id="11" name="ïṣļïḍè">
                <a:extLst>
                  <a:ext uri="{FF2B5EF4-FFF2-40B4-BE49-F238E27FC236}">
                    <a16:creationId xmlns:a16="http://schemas.microsoft.com/office/drawing/2014/main" xmlns="" id="{41E4AE46-42A0-424E-83F0-D3BB5301511D}"/>
                  </a:ext>
                </a:extLst>
              </p:cNvPr>
              <p:cNvSpPr/>
              <p:nvPr/>
            </p:nvSpPr>
            <p:spPr>
              <a:xfrm>
                <a:off x="673100" y="3064387"/>
                <a:ext cx="2611177" cy="507831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r>
                  <a:rPr lang="zh-CN" altLang="en-US" sz="2000" b="1" dirty="0"/>
                  <a:t>此处输入标题</a:t>
                </a:r>
              </a:p>
            </p:txBody>
          </p:sp>
        </p:grpSp>
        <p:grpSp>
          <p:nvGrpSpPr>
            <p:cNvPr id="7" name="íṥliḑê">
              <a:extLst>
                <a:ext uri="{FF2B5EF4-FFF2-40B4-BE49-F238E27FC236}">
                  <a16:creationId xmlns:a16="http://schemas.microsoft.com/office/drawing/2014/main" xmlns="" id="{F60B743D-F6C1-48AB-9107-84FB338EC076}"/>
                </a:ext>
              </a:extLst>
            </p:cNvPr>
            <p:cNvGrpSpPr/>
            <p:nvPr/>
          </p:nvGrpSpPr>
          <p:grpSpPr>
            <a:xfrm>
              <a:off x="7808235" y="1911464"/>
              <a:ext cx="2611177" cy="1107071"/>
              <a:chOff x="8907723" y="3176874"/>
              <a:chExt cx="2611177" cy="1107071"/>
            </a:xfrm>
          </p:grpSpPr>
          <p:sp>
            <p:nvSpPr>
              <p:cNvPr id="8" name="ïṧḷidè">
                <a:extLst>
                  <a:ext uri="{FF2B5EF4-FFF2-40B4-BE49-F238E27FC236}">
                    <a16:creationId xmlns:a16="http://schemas.microsoft.com/office/drawing/2014/main" xmlns="" id="{DCA61B97-3175-40A3-8B9F-C31051E900C0}"/>
                  </a:ext>
                </a:extLst>
              </p:cNvPr>
              <p:cNvSpPr txBox="1"/>
              <p:nvPr/>
            </p:nvSpPr>
            <p:spPr>
              <a:xfrm>
                <a:off x="8907723" y="3684705"/>
                <a:ext cx="2611177" cy="59924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</p:txBody>
          </p:sp>
          <p:sp>
            <p:nvSpPr>
              <p:cNvPr id="9" name="íś1îḋé">
                <a:extLst>
                  <a:ext uri="{FF2B5EF4-FFF2-40B4-BE49-F238E27FC236}">
                    <a16:creationId xmlns:a16="http://schemas.microsoft.com/office/drawing/2014/main" xmlns="" id="{87EC2059-C9B9-446A-950B-6841A2656A3D}"/>
                  </a:ext>
                </a:extLst>
              </p:cNvPr>
              <p:cNvSpPr/>
              <p:nvPr/>
            </p:nvSpPr>
            <p:spPr>
              <a:xfrm>
                <a:off x="8907723" y="3176874"/>
                <a:ext cx="2611177" cy="507831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/>
              </a:bodyPr>
              <a:lstStyle/>
              <a:p>
                <a:r>
                  <a:rPr lang="zh-CN" altLang="en-US" sz="2000" b="1" dirty="0"/>
                  <a:t>此处输入标题</a:t>
                </a:r>
              </a:p>
            </p:txBody>
          </p: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1B4B8113-1B46-4B01-B30E-0F419A1EC8D9}"/>
              </a:ext>
            </a:extLst>
          </p:cNvPr>
          <p:cNvGrpSpPr/>
          <p:nvPr/>
        </p:nvGrpSpPr>
        <p:grpSpPr>
          <a:xfrm>
            <a:off x="994639" y="440902"/>
            <a:ext cx="3401393" cy="984596"/>
            <a:chOff x="3128002" y="2491541"/>
            <a:chExt cx="3401393" cy="984596"/>
          </a:xfrm>
        </p:grpSpPr>
        <p:sp>
          <p:nvSpPr>
            <p:cNvPr id="19" name="圆: 空心 18">
              <a:extLst>
                <a:ext uri="{FF2B5EF4-FFF2-40B4-BE49-F238E27FC236}">
                  <a16:creationId xmlns:a16="http://schemas.microsoft.com/office/drawing/2014/main" xmlns="" id="{1F6AB095-6092-4769-BB5E-37981AAAAB02}"/>
                </a:ext>
              </a:extLst>
            </p:cNvPr>
            <p:cNvSpPr/>
            <p:nvPr/>
          </p:nvSpPr>
          <p:spPr>
            <a:xfrm>
              <a:off x="3270474" y="2491541"/>
              <a:ext cx="984596" cy="984596"/>
            </a:xfrm>
            <a:prstGeom prst="donut">
              <a:avLst>
                <a:gd name="adj" fmla="val 14540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xmlns="" id="{E5B273FF-09E4-4683-B77F-BD1D1EB437A3}"/>
                </a:ext>
              </a:extLst>
            </p:cNvPr>
            <p:cNvSpPr/>
            <p:nvPr/>
          </p:nvSpPr>
          <p:spPr>
            <a:xfrm rot="5400000">
              <a:off x="3096698" y="2788188"/>
              <a:ext cx="453910" cy="391302"/>
            </a:xfrm>
            <a:prstGeom prst="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" name="îṥḻîḓè">
              <a:extLst>
                <a:ext uri="{FF2B5EF4-FFF2-40B4-BE49-F238E27FC236}">
                  <a16:creationId xmlns:a16="http://schemas.microsoft.com/office/drawing/2014/main" xmlns="" id="{6BD6AE51-2C6E-4EBB-AAD7-16DEDEA0977C}"/>
                </a:ext>
              </a:extLst>
            </p:cNvPr>
            <p:cNvSpPr txBox="1"/>
            <p:nvPr/>
          </p:nvSpPr>
          <p:spPr bwMode="auto">
            <a:xfrm>
              <a:off x="3762772" y="2735127"/>
              <a:ext cx="2766623" cy="5231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chemeClr val="accent3"/>
                  </a:solidFill>
                </a:rPr>
                <a:t>此处输入标题</a:t>
              </a:r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480" y="50299"/>
            <a:ext cx="1497312" cy="149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576292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4369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xmlns="" id="{D26C4B24-22E2-4852-9B02-2B2096CD9DE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414325" y="1769400"/>
            <a:ext cx="10098423" cy="4012381"/>
            <a:chOff x="669925" y="1816710"/>
            <a:chExt cx="10842371" cy="4307972"/>
          </a:xfrm>
        </p:grpSpPr>
        <p:grpSp>
          <p:nvGrpSpPr>
            <p:cNvPr id="4" name="îşḻïḋê">
              <a:extLst>
                <a:ext uri="{FF2B5EF4-FFF2-40B4-BE49-F238E27FC236}">
                  <a16:creationId xmlns:a16="http://schemas.microsoft.com/office/drawing/2014/main" xmlns="" id="{335CFACD-20ED-48EE-9BD5-2D23D8CA0833}"/>
                </a:ext>
              </a:extLst>
            </p:cNvPr>
            <p:cNvGrpSpPr/>
            <p:nvPr/>
          </p:nvGrpSpPr>
          <p:grpSpPr>
            <a:xfrm>
              <a:off x="669925" y="1816710"/>
              <a:ext cx="10842371" cy="2472705"/>
              <a:chOff x="669925" y="1816710"/>
              <a:chExt cx="10842371" cy="2472705"/>
            </a:xfrm>
          </p:grpSpPr>
          <p:grpSp>
            <p:nvGrpSpPr>
              <p:cNvPr id="12" name="ïşļïḑé">
                <a:extLst>
                  <a:ext uri="{FF2B5EF4-FFF2-40B4-BE49-F238E27FC236}">
                    <a16:creationId xmlns:a16="http://schemas.microsoft.com/office/drawing/2014/main" xmlns="" id="{B1A26BBB-D1A9-4158-ADB0-7333DB435201}"/>
                  </a:ext>
                </a:extLst>
              </p:cNvPr>
              <p:cNvGrpSpPr/>
              <p:nvPr/>
            </p:nvGrpSpPr>
            <p:grpSpPr>
              <a:xfrm>
                <a:off x="669925" y="1816710"/>
                <a:ext cx="2593870" cy="2472705"/>
                <a:chOff x="935725" y="884023"/>
                <a:chExt cx="2286001" cy="2179218"/>
              </a:xfrm>
            </p:grpSpPr>
            <p:sp>
              <p:nvSpPr>
                <p:cNvPr id="34" name="îsḷiḍè">
                  <a:extLst>
                    <a:ext uri="{FF2B5EF4-FFF2-40B4-BE49-F238E27FC236}">
                      <a16:creationId xmlns:a16="http://schemas.microsoft.com/office/drawing/2014/main" xmlns="" id="{7E1D08F7-ABC4-49B7-95C6-E58E90900A63}"/>
                    </a:ext>
                  </a:extLst>
                </p:cNvPr>
                <p:cNvSpPr/>
                <p:nvPr/>
              </p:nvSpPr>
              <p:spPr>
                <a:xfrm>
                  <a:off x="935725" y="1196753"/>
                  <a:ext cx="2286000" cy="1866488"/>
                </a:xfrm>
                <a:prstGeom prst="roundRect">
                  <a:avLst>
                    <a:gd name="adj" fmla="val 3572"/>
                  </a:avLst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5" name="ïṡļïḍé">
                  <a:extLst>
                    <a:ext uri="{FF2B5EF4-FFF2-40B4-BE49-F238E27FC236}">
                      <a16:creationId xmlns:a16="http://schemas.microsoft.com/office/drawing/2014/main" xmlns="" id="{BF6FE60A-D6A9-4F52-B728-2288F9624F61}"/>
                    </a:ext>
                  </a:extLst>
                </p:cNvPr>
                <p:cNvSpPr/>
                <p:nvPr/>
              </p:nvSpPr>
              <p:spPr>
                <a:xfrm>
                  <a:off x="935726" y="1970303"/>
                  <a:ext cx="2286000" cy="59916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r>
                    <a:rPr lang="zh-CN" altLang="en-US" sz="2000" b="1" dirty="0"/>
                    <a:t>此处输入标题</a:t>
                  </a:r>
                </a:p>
              </p:txBody>
            </p:sp>
            <p:grpSp>
              <p:nvGrpSpPr>
                <p:cNvPr id="37" name="îṩļïḋê">
                  <a:extLst>
                    <a:ext uri="{FF2B5EF4-FFF2-40B4-BE49-F238E27FC236}">
                      <a16:creationId xmlns:a16="http://schemas.microsoft.com/office/drawing/2014/main" xmlns="" id="{2774EF6D-31E4-46D5-8AC6-E318A3238523}"/>
                    </a:ext>
                  </a:extLst>
                </p:cNvPr>
                <p:cNvGrpSpPr/>
                <p:nvPr/>
              </p:nvGrpSpPr>
              <p:grpSpPr>
                <a:xfrm>
                  <a:off x="1765996" y="884023"/>
                  <a:ext cx="625458" cy="625458"/>
                  <a:chOff x="7063654" y="1961274"/>
                  <a:chExt cx="956626" cy="956626"/>
                </a:xfrm>
              </p:grpSpPr>
              <p:sp>
                <p:nvSpPr>
                  <p:cNvPr id="38" name="íṩḷide">
                    <a:extLst>
                      <a:ext uri="{FF2B5EF4-FFF2-40B4-BE49-F238E27FC236}">
                        <a16:creationId xmlns:a16="http://schemas.microsoft.com/office/drawing/2014/main" xmlns="" id="{3B2146DF-505F-4C7B-8BBB-E9CF4B1022E7}"/>
                      </a:ext>
                    </a:extLst>
                  </p:cNvPr>
                  <p:cNvSpPr/>
                  <p:nvPr/>
                </p:nvSpPr>
                <p:spPr>
                  <a:xfrm flipH="1">
                    <a:off x="7063654" y="1961274"/>
                    <a:ext cx="956626" cy="956626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accent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anchor="ctr">
                    <a:norm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9" name="iṧ1ïḑè">
                    <a:extLst>
                      <a:ext uri="{FF2B5EF4-FFF2-40B4-BE49-F238E27FC236}">
                        <a16:creationId xmlns:a16="http://schemas.microsoft.com/office/drawing/2014/main" xmlns="" id="{EEC236B1-E079-4845-835C-82BB6630588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78216" y="2227729"/>
                    <a:ext cx="527502" cy="423716"/>
                  </a:xfrm>
                  <a:custGeom>
                    <a:avLst/>
                    <a:gdLst>
                      <a:gd name="connsiteX0" fmla="*/ 360943 w 600541"/>
                      <a:gd name="connsiteY0" fmla="*/ 344430 h 482385"/>
                      <a:gd name="connsiteX1" fmla="*/ 415206 w 600541"/>
                      <a:gd name="connsiteY1" fmla="*/ 369480 h 482385"/>
                      <a:gd name="connsiteX2" fmla="*/ 334409 w 600541"/>
                      <a:gd name="connsiteY2" fmla="*/ 431508 h 482385"/>
                      <a:gd name="connsiteX3" fmla="*/ 360943 w 600541"/>
                      <a:gd name="connsiteY3" fmla="*/ 344430 h 482385"/>
                      <a:gd name="connsiteX4" fmla="*/ 158230 w 600541"/>
                      <a:gd name="connsiteY4" fmla="*/ 344430 h 482385"/>
                      <a:gd name="connsiteX5" fmla="*/ 184529 w 600541"/>
                      <a:gd name="connsiteY5" fmla="*/ 431014 h 482385"/>
                      <a:gd name="connsiteX6" fmla="*/ 104437 w 600541"/>
                      <a:gd name="connsiteY6" fmla="*/ 369236 h 482385"/>
                      <a:gd name="connsiteX7" fmla="*/ 158230 w 600541"/>
                      <a:gd name="connsiteY7" fmla="*/ 344430 h 482385"/>
                      <a:gd name="connsiteX8" fmla="*/ 272241 w 600541"/>
                      <a:gd name="connsiteY8" fmla="*/ 331516 h 482385"/>
                      <a:gd name="connsiteX9" fmla="*/ 343018 w 600541"/>
                      <a:gd name="connsiteY9" fmla="*/ 339630 h 482385"/>
                      <a:gd name="connsiteX10" fmla="*/ 308586 w 600541"/>
                      <a:gd name="connsiteY10" fmla="*/ 440343 h 482385"/>
                      <a:gd name="connsiteX11" fmla="*/ 272241 w 600541"/>
                      <a:gd name="connsiteY11" fmla="*/ 445832 h 482385"/>
                      <a:gd name="connsiteX12" fmla="*/ 253118 w 600541"/>
                      <a:gd name="connsiteY12" fmla="*/ 331516 h 482385"/>
                      <a:gd name="connsiteX13" fmla="*/ 253118 w 600541"/>
                      <a:gd name="connsiteY13" fmla="*/ 446044 h 482385"/>
                      <a:gd name="connsiteX14" fmla="*/ 212245 w 600541"/>
                      <a:gd name="connsiteY14" fmla="*/ 440079 h 482385"/>
                      <a:gd name="connsiteX15" fmla="*/ 177825 w 600541"/>
                      <a:gd name="connsiteY15" fmla="*/ 339867 h 482385"/>
                      <a:gd name="connsiteX16" fmla="*/ 253118 w 600541"/>
                      <a:gd name="connsiteY16" fmla="*/ 331516 h 482385"/>
                      <a:gd name="connsiteX17" fmla="*/ 368784 w 600541"/>
                      <a:gd name="connsiteY17" fmla="*/ 260175 h 482385"/>
                      <a:gd name="connsiteX18" fmla="*/ 454583 w 600541"/>
                      <a:gd name="connsiteY18" fmla="*/ 260175 h 482385"/>
                      <a:gd name="connsiteX19" fmla="*/ 425904 w 600541"/>
                      <a:gd name="connsiteY19" fmla="*/ 353251 h 482385"/>
                      <a:gd name="connsiteX20" fmla="*/ 363765 w 600541"/>
                      <a:gd name="connsiteY20" fmla="*/ 325090 h 482385"/>
                      <a:gd name="connsiteX21" fmla="*/ 368784 w 600541"/>
                      <a:gd name="connsiteY21" fmla="*/ 260175 h 482385"/>
                      <a:gd name="connsiteX22" fmla="*/ 272241 w 600541"/>
                      <a:gd name="connsiteY22" fmla="*/ 260175 h 482385"/>
                      <a:gd name="connsiteX23" fmla="*/ 349440 w 600541"/>
                      <a:gd name="connsiteY23" fmla="*/ 260175 h 482385"/>
                      <a:gd name="connsiteX24" fmla="*/ 345616 w 600541"/>
                      <a:gd name="connsiteY24" fmla="*/ 320297 h 482385"/>
                      <a:gd name="connsiteX25" fmla="*/ 272241 w 600541"/>
                      <a:gd name="connsiteY25" fmla="*/ 312185 h 482385"/>
                      <a:gd name="connsiteX26" fmla="*/ 169710 w 600541"/>
                      <a:gd name="connsiteY26" fmla="*/ 260175 h 482385"/>
                      <a:gd name="connsiteX27" fmla="*/ 253118 w 600541"/>
                      <a:gd name="connsiteY27" fmla="*/ 260175 h 482385"/>
                      <a:gd name="connsiteX28" fmla="*/ 253118 w 600541"/>
                      <a:gd name="connsiteY28" fmla="*/ 312185 h 482385"/>
                      <a:gd name="connsiteX29" fmla="*/ 174729 w 600541"/>
                      <a:gd name="connsiteY29" fmla="*/ 320297 h 482385"/>
                      <a:gd name="connsiteX30" fmla="*/ 169710 w 600541"/>
                      <a:gd name="connsiteY30" fmla="*/ 260175 h 482385"/>
                      <a:gd name="connsiteX31" fmla="*/ 65273 w 600541"/>
                      <a:gd name="connsiteY31" fmla="*/ 260175 h 482385"/>
                      <a:gd name="connsiteX32" fmla="*/ 150605 w 600541"/>
                      <a:gd name="connsiteY32" fmla="*/ 260175 h 482385"/>
                      <a:gd name="connsiteX33" fmla="*/ 155385 w 600541"/>
                      <a:gd name="connsiteY33" fmla="*/ 325078 h 482385"/>
                      <a:gd name="connsiteX34" fmla="*/ 93717 w 600541"/>
                      <a:gd name="connsiteY34" fmla="*/ 352757 h 482385"/>
                      <a:gd name="connsiteX35" fmla="*/ 65273 w 600541"/>
                      <a:gd name="connsiteY35" fmla="*/ 260175 h 482385"/>
                      <a:gd name="connsiteX36" fmla="*/ 346333 w 600541"/>
                      <a:gd name="connsiteY36" fmla="*/ 186645 h 482385"/>
                      <a:gd name="connsiteX37" fmla="*/ 349440 w 600541"/>
                      <a:gd name="connsiteY37" fmla="*/ 244367 h 482385"/>
                      <a:gd name="connsiteX38" fmla="*/ 272241 w 600541"/>
                      <a:gd name="connsiteY38" fmla="*/ 244367 h 482385"/>
                      <a:gd name="connsiteX39" fmla="*/ 272241 w 600541"/>
                      <a:gd name="connsiteY39" fmla="*/ 193801 h 482385"/>
                      <a:gd name="connsiteX40" fmla="*/ 346333 w 600541"/>
                      <a:gd name="connsiteY40" fmla="*/ 186645 h 482385"/>
                      <a:gd name="connsiteX41" fmla="*/ 174251 w 600541"/>
                      <a:gd name="connsiteY41" fmla="*/ 186645 h 482385"/>
                      <a:gd name="connsiteX42" fmla="*/ 253118 w 600541"/>
                      <a:gd name="connsiteY42" fmla="*/ 193801 h 482385"/>
                      <a:gd name="connsiteX43" fmla="*/ 253118 w 600541"/>
                      <a:gd name="connsiteY43" fmla="*/ 244367 h 482385"/>
                      <a:gd name="connsiteX44" fmla="*/ 169710 w 600541"/>
                      <a:gd name="connsiteY44" fmla="*/ 244367 h 482385"/>
                      <a:gd name="connsiteX45" fmla="*/ 174251 w 600541"/>
                      <a:gd name="connsiteY45" fmla="*/ 186645 h 482385"/>
                      <a:gd name="connsiteX46" fmla="*/ 92525 w 600541"/>
                      <a:gd name="connsiteY46" fmla="*/ 153974 h 482385"/>
                      <a:gd name="connsiteX47" fmla="*/ 154679 w 600541"/>
                      <a:gd name="connsiteY47" fmla="*/ 181879 h 482385"/>
                      <a:gd name="connsiteX48" fmla="*/ 150376 w 600541"/>
                      <a:gd name="connsiteY48" fmla="*/ 244368 h 482385"/>
                      <a:gd name="connsiteX49" fmla="*/ 65273 w 600541"/>
                      <a:gd name="connsiteY49" fmla="*/ 244368 h 482385"/>
                      <a:gd name="connsiteX50" fmla="*/ 92525 w 600541"/>
                      <a:gd name="connsiteY50" fmla="*/ 153974 h 482385"/>
                      <a:gd name="connsiteX51" fmla="*/ 426413 w 600541"/>
                      <a:gd name="connsiteY51" fmla="*/ 153197 h 482385"/>
                      <a:gd name="connsiteX52" fmla="*/ 429044 w 600541"/>
                      <a:gd name="connsiteY52" fmla="*/ 156061 h 482385"/>
                      <a:gd name="connsiteX53" fmla="*/ 444350 w 600541"/>
                      <a:gd name="connsiteY53" fmla="*/ 188758 h 482385"/>
                      <a:gd name="connsiteX54" fmla="*/ 404410 w 600541"/>
                      <a:gd name="connsiteY54" fmla="*/ 212863 h 482385"/>
                      <a:gd name="connsiteX55" fmla="*/ 392930 w 600541"/>
                      <a:gd name="connsiteY55" fmla="*/ 231002 h 482385"/>
                      <a:gd name="connsiteX56" fmla="*/ 394844 w 600541"/>
                      <a:gd name="connsiteY56" fmla="*/ 244367 h 482385"/>
                      <a:gd name="connsiteX57" fmla="*/ 368775 w 600541"/>
                      <a:gd name="connsiteY57" fmla="*/ 244367 h 482385"/>
                      <a:gd name="connsiteX58" fmla="*/ 364470 w 600541"/>
                      <a:gd name="connsiteY58" fmla="*/ 181837 h 482385"/>
                      <a:gd name="connsiteX59" fmla="*/ 426413 w 600541"/>
                      <a:gd name="connsiteY59" fmla="*/ 153197 h 482385"/>
                      <a:gd name="connsiteX60" fmla="*/ 182835 w 600541"/>
                      <a:gd name="connsiteY60" fmla="*/ 72541 h 482385"/>
                      <a:gd name="connsiteX61" fmla="*/ 157498 w 600541"/>
                      <a:gd name="connsiteY61" fmla="*/ 161101 h 482385"/>
                      <a:gd name="connsiteX62" fmla="*/ 103237 w 600541"/>
                      <a:gd name="connsiteY62" fmla="*/ 135798 h 482385"/>
                      <a:gd name="connsiteX63" fmla="*/ 182835 w 600541"/>
                      <a:gd name="connsiteY63" fmla="*/ 72541 h 482385"/>
                      <a:gd name="connsiteX64" fmla="*/ 336032 w 600541"/>
                      <a:gd name="connsiteY64" fmla="*/ 72330 h 482385"/>
                      <a:gd name="connsiteX65" fmla="*/ 374284 w 600541"/>
                      <a:gd name="connsiteY65" fmla="*/ 93807 h 482385"/>
                      <a:gd name="connsiteX66" fmla="*/ 373806 w 600541"/>
                      <a:gd name="connsiteY66" fmla="*/ 94284 h 482385"/>
                      <a:gd name="connsiteX67" fmla="*/ 361852 w 600541"/>
                      <a:gd name="connsiteY67" fmla="*/ 111943 h 482385"/>
                      <a:gd name="connsiteX68" fmla="*/ 368785 w 600541"/>
                      <a:gd name="connsiteY68" fmla="*/ 131988 h 482385"/>
                      <a:gd name="connsiteX69" fmla="*/ 370220 w 600541"/>
                      <a:gd name="connsiteY69" fmla="*/ 133420 h 482385"/>
                      <a:gd name="connsiteX70" fmla="*/ 393649 w 600541"/>
                      <a:gd name="connsiteY70" fmla="*/ 142726 h 482385"/>
                      <a:gd name="connsiteX71" fmla="*/ 396279 w 600541"/>
                      <a:gd name="connsiteY71" fmla="*/ 142726 h 482385"/>
                      <a:gd name="connsiteX72" fmla="*/ 407515 w 600541"/>
                      <a:gd name="connsiteY72" fmla="*/ 141533 h 482385"/>
                      <a:gd name="connsiteX73" fmla="*/ 361613 w 600541"/>
                      <a:gd name="connsiteY73" fmla="*/ 161101 h 482385"/>
                      <a:gd name="connsiteX74" fmla="*/ 336032 w 600541"/>
                      <a:gd name="connsiteY74" fmla="*/ 72330 h 482385"/>
                      <a:gd name="connsiteX75" fmla="*/ 272241 w 600541"/>
                      <a:gd name="connsiteY75" fmla="*/ 57299 h 482385"/>
                      <a:gd name="connsiteX76" fmla="*/ 310732 w 600541"/>
                      <a:gd name="connsiteY76" fmla="*/ 63263 h 482385"/>
                      <a:gd name="connsiteX77" fmla="*/ 343724 w 600541"/>
                      <a:gd name="connsiteY77" fmla="*/ 165849 h 482385"/>
                      <a:gd name="connsiteX78" fmla="*/ 272241 w 600541"/>
                      <a:gd name="connsiteY78" fmla="*/ 174438 h 482385"/>
                      <a:gd name="connsiteX79" fmla="*/ 253118 w 600541"/>
                      <a:gd name="connsiteY79" fmla="*/ 57017 h 482385"/>
                      <a:gd name="connsiteX80" fmla="*/ 253118 w 600541"/>
                      <a:gd name="connsiteY80" fmla="*/ 174438 h 482385"/>
                      <a:gd name="connsiteX81" fmla="*/ 177119 w 600541"/>
                      <a:gd name="connsiteY81" fmla="*/ 165846 h 482385"/>
                      <a:gd name="connsiteX82" fmla="*/ 209861 w 600541"/>
                      <a:gd name="connsiteY82" fmla="*/ 63461 h 482385"/>
                      <a:gd name="connsiteX83" fmla="*/ 253118 w 600541"/>
                      <a:gd name="connsiteY83" fmla="*/ 57017 h 482385"/>
                      <a:gd name="connsiteX84" fmla="*/ 253128 w 600541"/>
                      <a:gd name="connsiteY84" fmla="*/ 0 h 482385"/>
                      <a:gd name="connsiteX85" fmla="*/ 424509 w 600541"/>
                      <a:gd name="connsiteY85" fmla="*/ 66832 h 482385"/>
                      <a:gd name="connsiteX86" fmla="*/ 436699 w 600541"/>
                      <a:gd name="connsiteY86" fmla="*/ 45350 h 482385"/>
                      <a:gd name="connsiteX87" fmla="*/ 445782 w 600541"/>
                      <a:gd name="connsiteY87" fmla="*/ 40099 h 482385"/>
                      <a:gd name="connsiteX88" fmla="*/ 453192 w 600541"/>
                      <a:gd name="connsiteY88" fmla="*/ 43202 h 482385"/>
                      <a:gd name="connsiteX89" fmla="*/ 459168 w 600541"/>
                      <a:gd name="connsiteY89" fmla="*/ 48931 h 482385"/>
                      <a:gd name="connsiteX90" fmla="*/ 463231 w 600541"/>
                      <a:gd name="connsiteY90" fmla="*/ 60865 h 482385"/>
                      <a:gd name="connsiteX91" fmla="*/ 461080 w 600541"/>
                      <a:gd name="connsiteY91" fmla="*/ 82585 h 482385"/>
                      <a:gd name="connsiteX92" fmla="*/ 517251 w 600541"/>
                      <a:gd name="connsiteY92" fmla="*/ 138677 h 482385"/>
                      <a:gd name="connsiteX93" fmla="*/ 553582 w 600541"/>
                      <a:gd name="connsiteY93" fmla="*/ 79005 h 482385"/>
                      <a:gd name="connsiteX94" fmla="*/ 564578 w 600541"/>
                      <a:gd name="connsiteY94" fmla="*/ 72561 h 482385"/>
                      <a:gd name="connsiteX95" fmla="*/ 573900 w 600541"/>
                      <a:gd name="connsiteY95" fmla="*/ 76618 h 482385"/>
                      <a:gd name="connsiteX96" fmla="*/ 578441 w 600541"/>
                      <a:gd name="connsiteY96" fmla="*/ 80915 h 482385"/>
                      <a:gd name="connsiteX97" fmla="*/ 582983 w 600541"/>
                      <a:gd name="connsiteY97" fmla="*/ 99532 h 482385"/>
                      <a:gd name="connsiteX98" fmla="*/ 558841 w 600541"/>
                      <a:gd name="connsiteY98" fmla="*/ 180208 h 482385"/>
                      <a:gd name="connsiteX99" fmla="*/ 592544 w 600541"/>
                      <a:gd name="connsiteY99" fmla="*/ 214102 h 482385"/>
                      <a:gd name="connsiteX100" fmla="*/ 589914 w 600541"/>
                      <a:gd name="connsiteY100" fmla="*/ 258020 h 482385"/>
                      <a:gd name="connsiteX101" fmla="*/ 589675 w 600541"/>
                      <a:gd name="connsiteY101" fmla="*/ 258497 h 482385"/>
                      <a:gd name="connsiteX102" fmla="*/ 568402 w 600541"/>
                      <a:gd name="connsiteY102" fmla="*/ 267567 h 482385"/>
                      <a:gd name="connsiteX103" fmla="*/ 547846 w 600541"/>
                      <a:gd name="connsiteY103" fmla="*/ 258736 h 482385"/>
                      <a:gd name="connsiteX104" fmla="*/ 515338 w 600541"/>
                      <a:gd name="connsiteY104" fmla="*/ 226275 h 482385"/>
                      <a:gd name="connsiteX105" fmla="*/ 430724 w 600541"/>
                      <a:gd name="connsiteY105" fmla="*/ 251575 h 482385"/>
                      <a:gd name="connsiteX106" fmla="*/ 425943 w 600541"/>
                      <a:gd name="connsiteY106" fmla="*/ 252291 h 482385"/>
                      <a:gd name="connsiteX107" fmla="*/ 412319 w 600541"/>
                      <a:gd name="connsiteY107" fmla="*/ 246802 h 482385"/>
                      <a:gd name="connsiteX108" fmla="*/ 407777 w 600541"/>
                      <a:gd name="connsiteY108" fmla="*/ 242267 h 482385"/>
                      <a:gd name="connsiteX109" fmla="*/ 403953 w 600541"/>
                      <a:gd name="connsiteY109" fmla="*/ 231526 h 482385"/>
                      <a:gd name="connsiteX110" fmla="*/ 410167 w 600541"/>
                      <a:gd name="connsiteY110" fmla="*/ 222217 h 482385"/>
                      <a:gd name="connsiteX111" fmla="*/ 473031 w 600541"/>
                      <a:gd name="connsiteY111" fmla="*/ 184027 h 482385"/>
                      <a:gd name="connsiteX112" fmla="*/ 418294 w 600541"/>
                      <a:gd name="connsiteY112" fmla="*/ 129368 h 482385"/>
                      <a:gd name="connsiteX113" fmla="*/ 392001 w 600541"/>
                      <a:gd name="connsiteY113" fmla="*/ 131994 h 482385"/>
                      <a:gd name="connsiteX114" fmla="*/ 390806 w 600541"/>
                      <a:gd name="connsiteY114" fmla="*/ 131994 h 482385"/>
                      <a:gd name="connsiteX115" fmla="*/ 380289 w 600541"/>
                      <a:gd name="connsiteY115" fmla="*/ 127697 h 482385"/>
                      <a:gd name="connsiteX116" fmla="*/ 374314 w 600541"/>
                      <a:gd name="connsiteY116" fmla="*/ 121730 h 482385"/>
                      <a:gd name="connsiteX117" fmla="*/ 371445 w 600541"/>
                      <a:gd name="connsiteY117" fmla="*/ 113137 h 482385"/>
                      <a:gd name="connsiteX118" fmla="*/ 376465 w 600541"/>
                      <a:gd name="connsiteY118" fmla="*/ 105499 h 482385"/>
                      <a:gd name="connsiteX119" fmla="*/ 402997 w 600541"/>
                      <a:gd name="connsiteY119" fmla="*/ 90462 h 482385"/>
                      <a:gd name="connsiteX120" fmla="*/ 253128 w 600541"/>
                      <a:gd name="connsiteY120" fmla="*/ 31745 h 482385"/>
                      <a:gd name="connsiteX121" fmla="*/ 31790 w 600541"/>
                      <a:gd name="connsiteY121" fmla="*/ 252769 h 482385"/>
                      <a:gd name="connsiteX122" fmla="*/ 157518 w 600541"/>
                      <a:gd name="connsiteY122" fmla="*/ 452072 h 482385"/>
                      <a:gd name="connsiteX123" fmla="*/ 164927 w 600541"/>
                      <a:gd name="connsiteY123" fmla="*/ 473315 h 482385"/>
                      <a:gd name="connsiteX124" fmla="*/ 150586 w 600541"/>
                      <a:gd name="connsiteY124" fmla="*/ 482385 h 482385"/>
                      <a:gd name="connsiteX125" fmla="*/ 143654 w 600541"/>
                      <a:gd name="connsiteY125" fmla="*/ 480714 h 482385"/>
                      <a:gd name="connsiteX126" fmla="*/ 0 w 600541"/>
                      <a:gd name="connsiteY126" fmla="*/ 252769 h 482385"/>
                      <a:gd name="connsiteX127" fmla="*/ 253128 w 600541"/>
                      <a:gd name="connsiteY127" fmla="*/ 0 h 4823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</a:cxnLst>
                    <a:rect l="l" t="t" r="r" b="b"/>
                    <a:pathLst>
                      <a:path w="600541" h="482385">
                        <a:moveTo>
                          <a:pt x="360943" y="344430"/>
                        </a:moveTo>
                        <a:cubicBezTo>
                          <a:pt x="383891" y="351110"/>
                          <a:pt x="402537" y="359937"/>
                          <a:pt x="415206" y="369480"/>
                        </a:cubicBezTo>
                        <a:cubicBezTo>
                          <a:pt x="394409" y="396677"/>
                          <a:pt x="366680" y="418148"/>
                          <a:pt x="334409" y="431508"/>
                        </a:cubicBezTo>
                        <a:cubicBezTo>
                          <a:pt x="345883" y="407412"/>
                          <a:pt x="354967" y="377830"/>
                          <a:pt x="360943" y="344430"/>
                        </a:cubicBezTo>
                        <a:close/>
                        <a:moveTo>
                          <a:pt x="158230" y="344430"/>
                        </a:moveTo>
                        <a:cubicBezTo>
                          <a:pt x="164207" y="377823"/>
                          <a:pt x="173292" y="407162"/>
                          <a:pt x="184529" y="431014"/>
                        </a:cubicBezTo>
                        <a:cubicBezTo>
                          <a:pt x="152731" y="417895"/>
                          <a:pt x="125237" y="396190"/>
                          <a:pt x="104437" y="369236"/>
                        </a:cubicBezTo>
                        <a:cubicBezTo>
                          <a:pt x="117108" y="359696"/>
                          <a:pt x="135517" y="351109"/>
                          <a:pt x="158230" y="344430"/>
                        </a:cubicBezTo>
                        <a:close/>
                        <a:moveTo>
                          <a:pt x="272241" y="331516"/>
                        </a:moveTo>
                        <a:cubicBezTo>
                          <a:pt x="297826" y="332232"/>
                          <a:pt x="321976" y="335096"/>
                          <a:pt x="343018" y="339630"/>
                        </a:cubicBezTo>
                        <a:cubicBezTo>
                          <a:pt x="335606" y="382111"/>
                          <a:pt x="323172" y="416477"/>
                          <a:pt x="308586" y="440343"/>
                        </a:cubicBezTo>
                        <a:cubicBezTo>
                          <a:pt x="296630" y="443207"/>
                          <a:pt x="281805" y="445116"/>
                          <a:pt x="272241" y="445832"/>
                        </a:cubicBezTo>
                        <a:close/>
                        <a:moveTo>
                          <a:pt x="253118" y="331516"/>
                        </a:moveTo>
                        <a:lnTo>
                          <a:pt x="253118" y="446044"/>
                        </a:lnTo>
                        <a:cubicBezTo>
                          <a:pt x="237342" y="445328"/>
                          <a:pt x="225152" y="443419"/>
                          <a:pt x="212245" y="440079"/>
                        </a:cubicBezTo>
                        <a:cubicBezTo>
                          <a:pt x="197664" y="416219"/>
                          <a:pt x="184996" y="381861"/>
                          <a:pt x="177825" y="339867"/>
                        </a:cubicBezTo>
                        <a:cubicBezTo>
                          <a:pt x="199815" y="334856"/>
                          <a:pt x="221328" y="331993"/>
                          <a:pt x="253118" y="331516"/>
                        </a:cubicBezTo>
                        <a:close/>
                        <a:moveTo>
                          <a:pt x="368784" y="260175"/>
                        </a:moveTo>
                        <a:lnTo>
                          <a:pt x="454583" y="260175"/>
                        </a:lnTo>
                        <a:cubicBezTo>
                          <a:pt x="453149" y="298360"/>
                          <a:pt x="442872" y="326044"/>
                          <a:pt x="425904" y="353251"/>
                        </a:cubicBezTo>
                        <a:cubicBezTo>
                          <a:pt x="410608" y="341796"/>
                          <a:pt x="389337" y="332249"/>
                          <a:pt x="363765" y="325090"/>
                        </a:cubicBezTo>
                        <a:cubicBezTo>
                          <a:pt x="366633" y="304565"/>
                          <a:pt x="368306" y="282609"/>
                          <a:pt x="368784" y="260175"/>
                        </a:cubicBezTo>
                        <a:close/>
                        <a:moveTo>
                          <a:pt x="272241" y="260175"/>
                        </a:moveTo>
                        <a:lnTo>
                          <a:pt x="349440" y="260175"/>
                        </a:lnTo>
                        <a:cubicBezTo>
                          <a:pt x="348962" y="282601"/>
                          <a:pt x="348006" y="301688"/>
                          <a:pt x="345616" y="320297"/>
                        </a:cubicBezTo>
                        <a:cubicBezTo>
                          <a:pt x="323149" y="315525"/>
                          <a:pt x="297815" y="312901"/>
                          <a:pt x="272241" y="312185"/>
                        </a:cubicBezTo>
                        <a:close/>
                        <a:moveTo>
                          <a:pt x="169710" y="260175"/>
                        </a:moveTo>
                        <a:lnTo>
                          <a:pt x="253118" y="260175"/>
                        </a:lnTo>
                        <a:lnTo>
                          <a:pt x="253118" y="312185"/>
                        </a:lnTo>
                        <a:cubicBezTo>
                          <a:pt x="221332" y="312662"/>
                          <a:pt x="198389" y="315287"/>
                          <a:pt x="174729" y="320297"/>
                        </a:cubicBezTo>
                        <a:cubicBezTo>
                          <a:pt x="172339" y="301688"/>
                          <a:pt x="170188" y="282601"/>
                          <a:pt x="169710" y="260175"/>
                        </a:cubicBezTo>
                        <a:close/>
                        <a:moveTo>
                          <a:pt x="65273" y="260175"/>
                        </a:moveTo>
                        <a:lnTo>
                          <a:pt x="150605" y="260175"/>
                        </a:lnTo>
                        <a:cubicBezTo>
                          <a:pt x="150844" y="282605"/>
                          <a:pt x="152517" y="304557"/>
                          <a:pt x="155385" y="325078"/>
                        </a:cubicBezTo>
                        <a:cubicBezTo>
                          <a:pt x="130048" y="331998"/>
                          <a:pt x="109014" y="341542"/>
                          <a:pt x="93717" y="352757"/>
                        </a:cubicBezTo>
                        <a:cubicBezTo>
                          <a:pt x="76985" y="325794"/>
                          <a:pt x="66707" y="298353"/>
                          <a:pt x="65273" y="260175"/>
                        </a:cubicBezTo>
                        <a:close/>
                        <a:moveTo>
                          <a:pt x="346333" y="186645"/>
                        </a:moveTo>
                        <a:cubicBezTo>
                          <a:pt x="348484" y="204296"/>
                          <a:pt x="349201" y="221946"/>
                          <a:pt x="349440" y="244367"/>
                        </a:cubicBezTo>
                        <a:lnTo>
                          <a:pt x="272241" y="244367"/>
                        </a:lnTo>
                        <a:lnTo>
                          <a:pt x="272241" y="193801"/>
                        </a:lnTo>
                        <a:cubicBezTo>
                          <a:pt x="297815" y="193085"/>
                          <a:pt x="323627" y="191415"/>
                          <a:pt x="346333" y="186645"/>
                        </a:cubicBezTo>
                        <a:close/>
                        <a:moveTo>
                          <a:pt x="174251" y="186645"/>
                        </a:moveTo>
                        <a:cubicBezTo>
                          <a:pt x="197911" y="191654"/>
                          <a:pt x="221332" y="193324"/>
                          <a:pt x="253118" y="193801"/>
                        </a:cubicBezTo>
                        <a:lnTo>
                          <a:pt x="253118" y="244367"/>
                        </a:lnTo>
                        <a:lnTo>
                          <a:pt x="169710" y="244367"/>
                        </a:lnTo>
                        <a:cubicBezTo>
                          <a:pt x="170188" y="221946"/>
                          <a:pt x="172100" y="204296"/>
                          <a:pt x="174251" y="186645"/>
                        </a:cubicBezTo>
                        <a:close/>
                        <a:moveTo>
                          <a:pt x="92525" y="153974"/>
                        </a:moveTo>
                        <a:cubicBezTo>
                          <a:pt x="107825" y="165661"/>
                          <a:pt x="129100" y="174724"/>
                          <a:pt x="154679" y="181879"/>
                        </a:cubicBezTo>
                        <a:cubicBezTo>
                          <a:pt x="152288" y="201198"/>
                          <a:pt x="150854" y="221948"/>
                          <a:pt x="150376" y="244368"/>
                        </a:cubicBezTo>
                        <a:lnTo>
                          <a:pt x="65273" y="244368"/>
                        </a:lnTo>
                        <a:cubicBezTo>
                          <a:pt x="66946" y="209308"/>
                          <a:pt x="76748" y="180448"/>
                          <a:pt x="92525" y="153974"/>
                        </a:cubicBezTo>
                        <a:close/>
                        <a:moveTo>
                          <a:pt x="426413" y="153197"/>
                        </a:moveTo>
                        <a:lnTo>
                          <a:pt x="429044" y="156061"/>
                        </a:lnTo>
                        <a:cubicBezTo>
                          <a:pt x="435262" y="166324"/>
                          <a:pt x="440284" y="177302"/>
                          <a:pt x="444350" y="188758"/>
                        </a:cubicBezTo>
                        <a:lnTo>
                          <a:pt x="404410" y="212863"/>
                        </a:lnTo>
                        <a:cubicBezTo>
                          <a:pt x="397953" y="216921"/>
                          <a:pt x="393648" y="223603"/>
                          <a:pt x="392930" y="231002"/>
                        </a:cubicBezTo>
                        <a:cubicBezTo>
                          <a:pt x="392213" y="235298"/>
                          <a:pt x="392930" y="237923"/>
                          <a:pt x="394844" y="244367"/>
                        </a:cubicBezTo>
                        <a:lnTo>
                          <a:pt x="368775" y="244367"/>
                        </a:lnTo>
                        <a:cubicBezTo>
                          <a:pt x="368297" y="221933"/>
                          <a:pt x="366862" y="201169"/>
                          <a:pt x="364470" y="181837"/>
                        </a:cubicBezTo>
                        <a:cubicBezTo>
                          <a:pt x="389821" y="174677"/>
                          <a:pt x="411107" y="164653"/>
                          <a:pt x="426413" y="153197"/>
                        </a:cubicBezTo>
                        <a:close/>
                        <a:moveTo>
                          <a:pt x="182835" y="72541"/>
                        </a:moveTo>
                        <a:cubicBezTo>
                          <a:pt x="171839" y="97128"/>
                          <a:pt x="162995" y="127205"/>
                          <a:pt x="157498" y="161101"/>
                        </a:cubicBezTo>
                        <a:cubicBezTo>
                          <a:pt x="134072" y="154179"/>
                          <a:pt x="115667" y="145346"/>
                          <a:pt x="103237" y="135798"/>
                        </a:cubicBezTo>
                        <a:cubicBezTo>
                          <a:pt x="123555" y="108108"/>
                          <a:pt x="151044" y="86386"/>
                          <a:pt x="182835" y="72541"/>
                        </a:cubicBezTo>
                        <a:close/>
                        <a:moveTo>
                          <a:pt x="336032" y="72330"/>
                        </a:moveTo>
                        <a:cubicBezTo>
                          <a:pt x="349659" y="78057"/>
                          <a:pt x="362569" y="85216"/>
                          <a:pt x="374284" y="93807"/>
                        </a:cubicBezTo>
                        <a:lnTo>
                          <a:pt x="373806" y="94284"/>
                        </a:lnTo>
                        <a:cubicBezTo>
                          <a:pt x="367112" y="98102"/>
                          <a:pt x="362808" y="104545"/>
                          <a:pt x="361852" y="111943"/>
                        </a:cubicBezTo>
                        <a:cubicBezTo>
                          <a:pt x="360657" y="119102"/>
                          <a:pt x="363286" y="126499"/>
                          <a:pt x="368785" y="131988"/>
                        </a:cubicBezTo>
                        <a:lnTo>
                          <a:pt x="370220" y="133420"/>
                        </a:lnTo>
                        <a:cubicBezTo>
                          <a:pt x="375957" y="139147"/>
                          <a:pt x="385042" y="142726"/>
                          <a:pt x="393649" y="142726"/>
                        </a:cubicBezTo>
                        <a:cubicBezTo>
                          <a:pt x="394605" y="142726"/>
                          <a:pt x="395561" y="142726"/>
                          <a:pt x="396279" y="142726"/>
                        </a:cubicBezTo>
                        <a:lnTo>
                          <a:pt x="407515" y="141533"/>
                        </a:lnTo>
                        <a:cubicBezTo>
                          <a:pt x="395561" y="148931"/>
                          <a:pt x="380261" y="155612"/>
                          <a:pt x="361613" y="161101"/>
                        </a:cubicBezTo>
                        <a:cubicBezTo>
                          <a:pt x="356114" y="127215"/>
                          <a:pt x="347268" y="96909"/>
                          <a:pt x="336032" y="72330"/>
                        </a:cubicBezTo>
                        <a:close/>
                        <a:moveTo>
                          <a:pt x="272241" y="57299"/>
                        </a:moveTo>
                        <a:cubicBezTo>
                          <a:pt x="285151" y="58015"/>
                          <a:pt x="298300" y="59923"/>
                          <a:pt x="310732" y="63263"/>
                        </a:cubicBezTo>
                        <a:cubicBezTo>
                          <a:pt x="325076" y="88075"/>
                          <a:pt x="336791" y="123145"/>
                          <a:pt x="343724" y="165849"/>
                        </a:cubicBezTo>
                        <a:cubicBezTo>
                          <a:pt x="322446" y="170621"/>
                          <a:pt x="297822" y="173722"/>
                          <a:pt x="272241" y="174438"/>
                        </a:cubicBezTo>
                        <a:close/>
                        <a:moveTo>
                          <a:pt x="253118" y="57017"/>
                        </a:moveTo>
                        <a:lnTo>
                          <a:pt x="253118" y="174438"/>
                        </a:lnTo>
                        <a:cubicBezTo>
                          <a:pt x="221332" y="173961"/>
                          <a:pt x="199345" y="170858"/>
                          <a:pt x="177119" y="165846"/>
                        </a:cubicBezTo>
                        <a:cubicBezTo>
                          <a:pt x="184050" y="123126"/>
                          <a:pt x="195521" y="88282"/>
                          <a:pt x="209861" y="63461"/>
                        </a:cubicBezTo>
                        <a:cubicBezTo>
                          <a:pt x="223483" y="59881"/>
                          <a:pt x="237345" y="57494"/>
                          <a:pt x="253118" y="57017"/>
                        </a:cubicBezTo>
                        <a:close/>
                        <a:moveTo>
                          <a:pt x="253128" y="0"/>
                        </a:moveTo>
                        <a:cubicBezTo>
                          <a:pt x="316708" y="0"/>
                          <a:pt x="377899" y="24107"/>
                          <a:pt x="424509" y="66832"/>
                        </a:cubicBezTo>
                        <a:lnTo>
                          <a:pt x="436699" y="45350"/>
                        </a:lnTo>
                        <a:cubicBezTo>
                          <a:pt x="438611" y="42009"/>
                          <a:pt x="441958" y="40099"/>
                          <a:pt x="445782" y="40099"/>
                        </a:cubicBezTo>
                        <a:cubicBezTo>
                          <a:pt x="448411" y="40099"/>
                          <a:pt x="451041" y="41054"/>
                          <a:pt x="453192" y="43202"/>
                        </a:cubicBezTo>
                        <a:lnTo>
                          <a:pt x="459168" y="48931"/>
                        </a:lnTo>
                        <a:cubicBezTo>
                          <a:pt x="462036" y="52034"/>
                          <a:pt x="463709" y="56807"/>
                          <a:pt x="463231" y="60865"/>
                        </a:cubicBezTo>
                        <a:lnTo>
                          <a:pt x="461080" y="82585"/>
                        </a:lnTo>
                        <a:lnTo>
                          <a:pt x="517251" y="138677"/>
                        </a:lnTo>
                        <a:lnTo>
                          <a:pt x="553582" y="79005"/>
                        </a:lnTo>
                        <a:cubicBezTo>
                          <a:pt x="555973" y="74948"/>
                          <a:pt x="560036" y="72561"/>
                          <a:pt x="564578" y="72561"/>
                        </a:cubicBezTo>
                        <a:cubicBezTo>
                          <a:pt x="567924" y="72561"/>
                          <a:pt x="571270" y="73993"/>
                          <a:pt x="573900" y="76618"/>
                        </a:cubicBezTo>
                        <a:lnTo>
                          <a:pt x="578441" y="80915"/>
                        </a:lnTo>
                        <a:cubicBezTo>
                          <a:pt x="582983" y="85450"/>
                          <a:pt x="584895" y="93326"/>
                          <a:pt x="582983" y="99532"/>
                        </a:cubicBezTo>
                        <a:lnTo>
                          <a:pt x="558841" y="180208"/>
                        </a:lnTo>
                        <a:lnTo>
                          <a:pt x="592544" y="214102"/>
                        </a:lnTo>
                        <a:cubicBezTo>
                          <a:pt x="605451" y="226752"/>
                          <a:pt x="601388" y="246324"/>
                          <a:pt x="589914" y="258020"/>
                        </a:cubicBezTo>
                        <a:lnTo>
                          <a:pt x="589675" y="258497"/>
                        </a:lnTo>
                        <a:cubicBezTo>
                          <a:pt x="583461" y="264464"/>
                          <a:pt x="575812" y="267567"/>
                          <a:pt x="568402" y="267567"/>
                        </a:cubicBezTo>
                        <a:cubicBezTo>
                          <a:pt x="560753" y="267567"/>
                          <a:pt x="553582" y="264464"/>
                          <a:pt x="547846" y="258736"/>
                        </a:cubicBezTo>
                        <a:lnTo>
                          <a:pt x="515338" y="226275"/>
                        </a:lnTo>
                        <a:lnTo>
                          <a:pt x="430724" y="251575"/>
                        </a:lnTo>
                        <a:cubicBezTo>
                          <a:pt x="429289" y="252053"/>
                          <a:pt x="427616" y="252291"/>
                          <a:pt x="425943" y="252291"/>
                        </a:cubicBezTo>
                        <a:cubicBezTo>
                          <a:pt x="420924" y="252291"/>
                          <a:pt x="415665" y="250143"/>
                          <a:pt x="412319" y="246802"/>
                        </a:cubicBezTo>
                        <a:lnTo>
                          <a:pt x="407777" y="242267"/>
                        </a:lnTo>
                        <a:cubicBezTo>
                          <a:pt x="404909" y="239402"/>
                          <a:pt x="403475" y="235583"/>
                          <a:pt x="403953" y="231526"/>
                        </a:cubicBezTo>
                        <a:cubicBezTo>
                          <a:pt x="404431" y="227707"/>
                          <a:pt x="406821" y="224365"/>
                          <a:pt x="410167" y="222217"/>
                        </a:cubicBezTo>
                        <a:lnTo>
                          <a:pt x="473031" y="184027"/>
                        </a:lnTo>
                        <a:lnTo>
                          <a:pt x="418294" y="129368"/>
                        </a:lnTo>
                        <a:lnTo>
                          <a:pt x="392001" y="131994"/>
                        </a:lnTo>
                        <a:cubicBezTo>
                          <a:pt x="391762" y="131994"/>
                          <a:pt x="391284" y="131994"/>
                          <a:pt x="390806" y="131994"/>
                        </a:cubicBezTo>
                        <a:cubicBezTo>
                          <a:pt x="386982" y="131994"/>
                          <a:pt x="382918" y="130323"/>
                          <a:pt x="380289" y="127697"/>
                        </a:cubicBezTo>
                        <a:lnTo>
                          <a:pt x="374314" y="121730"/>
                        </a:lnTo>
                        <a:cubicBezTo>
                          <a:pt x="371923" y="119582"/>
                          <a:pt x="370967" y="116240"/>
                          <a:pt x="371445" y="113137"/>
                        </a:cubicBezTo>
                        <a:cubicBezTo>
                          <a:pt x="371684" y="110034"/>
                          <a:pt x="373596" y="107170"/>
                          <a:pt x="376465" y="105499"/>
                        </a:cubicBezTo>
                        <a:lnTo>
                          <a:pt x="402997" y="90462"/>
                        </a:lnTo>
                        <a:cubicBezTo>
                          <a:pt x="362362" y="52988"/>
                          <a:pt x="308582" y="31745"/>
                          <a:pt x="253128" y="31745"/>
                        </a:cubicBezTo>
                        <a:cubicBezTo>
                          <a:pt x="131225" y="31745"/>
                          <a:pt x="31790" y="130800"/>
                          <a:pt x="31790" y="252769"/>
                        </a:cubicBezTo>
                        <a:cubicBezTo>
                          <a:pt x="31790" y="337264"/>
                          <a:pt x="81269" y="415553"/>
                          <a:pt x="157518" y="452072"/>
                        </a:cubicBezTo>
                        <a:cubicBezTo>
                          <a:pt x="165405" y="455891"/>
                          <a:pt x="168752" y="465438"/>
                          <a:pt x="164927" y="473315"/>
                        </a:cubicBezTo>
                        <a:cubicBezTo>
                          <a:pt x="162298" y="479043"/>
                          <a:pt x="156562" y="482385"/>
                          <a:pt x="150586" y="482385"/>
                        </a:cubicBezTo>
                        <a:cubicBezTo>
                          <a:pt x="148196" y="482385"/>
                          <a:pt x="145805" y="481669"/>
                          <a:pt x="143654" y="480714"/>
                        </a:cubicBezTo>
                        <a:cubicBezTo>
                          <a:pt x="56410" y="438944"/>
                          <a:pt x="0" y="349437"/>
                          <a:pt x="0" y="252769"/>
                        </a:cubicBezTo>
                        <a:cubicBezTo>
                          <a:pt x="0" y="113376"/>
                          <a:pt x="113537" y="0"/>
                          <a:pt x="25312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/>
                </p:spPr>
                <p:txBody>
                  <a:bodyPr wrap="square" lIns="91440" tIns="45720" rIns="91440" bIns="45720" anchor="ctr">
                    <a:normAutofit fontScale="85000" lnSpcReduction="20000"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ctr"/>
                    <a:endParaRPr/>
                  </a:p>
                </p:txBody>
              </p:sp>
            </p:grpSp>
          </p:grpSp>
          <p:grpSp>
            <p:nvGrpSpPr>
              <p:cNvPr id="13" name="ïSļidé">
                <a:extLst>
                  <a:ext uri="{FF2B5EF4-FFF2-40B4-BE49-F238E27FC236}">
                    <a16:creationId xmlns:a16="http://schemas.microsoft.com/office/drawing/2014/main" xmlns="" id="{7CE4CB76-ED5B-4FEF-ADE6-88F08F5E3D63}"/>
                  </a:ext>
                </a:extLst>
              </p:cNvPr>
              <p:cNvGrpSpPr/>
              <p:nvPr/>
            </p:nvGrpSpPr>
            <p:grpSpPr>
              <a:xfrm>
                <a:off x="3419425" y="1816710"/>
                <a:ext cx="2593870" cy="2472705"/>
                <a:chOff x="935725" y="884023"/>
                <a:chExt cx="2286001" cy="2179218"/>
              </a:xfrm>
            </p:grpSpPr>
            <p:sp>
              <p:nvSpPr>
                <p:cNvPr id="28" name="îṩḻîḋè">
                  <a:extLst>
                    <a:ext uri="{FF2B5EF4-FFF2-40B4-BE49-F238E27FC236}">
                      <a16:creationId xmlns:a16="http://schemas.microsoft.com/office/drawing/2014/main" xmlns="" id="{69D2B0C1-BFBF-434E-89D3-50AD44F9755F}"/>
                    </a:ext>
                  </a:extLst>
                </p:cNvPr>
                <p:cNvSpPr/>
                <p:nvPr/>
              </p:nvSpPr>
              <p:spPr>
                <a:xfrm>
                  <a:off x="935725" y="1196753"/>
                  <a:ext cx="2286000" cy="1866488"/>
                </a:xfrm>
                <a:prstGeom prst="roundRect">
                  <a:avLst>
                    <a:gd name="adj" fmla="val 3572"/>
                  </a:avLst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9" name="ïṣľíḑè">
                  <a:extLst>
                    <a:ext uri="{FF2B5EF4-FFF2-40B4-BE49-F238E27FC236}">
                      <a16:creationId xmlns:a16="http://schemas.microsoft.com/office/drawing/2014/main" xmlns="" id="{9DBAF881-A30A-4643-A75B-9F1EA3EAA6DC}"/>
                    </a:ext>
                  </a:extLst>
                </p:cNvPr>
                <p:cNvSpPr/>
                <p:nvPr/>
              </p:nvSpPr>
              <p:spPr>
                <a:xfrm>
                  <a:off x="935726" y="1970303"/>
                  <a:ext cx="2286000" cy="599161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r>
                    <a:rPr lang="zh-CN" altLang="en-US" sz="2000" b="1" dirty="0"/>
                    <a:t>此处输入标题</a:t>
                  </a:r>
                </a:p>
              </p:txBody>
            </p:sp>
            <p:grpSp>
              <p:nvGrpSpPr>
                <p:cNvPr id="31" name="ïśḷíďé">
                  <a:extLst>
                    <a:ext uri="{FF2B5EF4-FFF2-40B4-BE49-F238E27FC236}">
                      <a16:creationId xmlns:a16="http://schemas.microsoft.com/office/drawing/2014/main" xmlns="" id="{2CB73980-DD77-42E3-8452-17ACEF15A73B}"/>
                    </a:ext>
                  </a:extLst>
                </p:cNvPr>
                <p:cNvGrpSpPr/>
                <p:nvPr/>
              </p:nvGrpSpPr>
              <p:grpSpPr>
                <a:xfrm>
                  <a:off x="1765996" y="884023"/>
                  <a:ext cx="625458" cy="625458"/>
                  <a:chOff x="7063654" y="1961274"/>
                  <a:chExt cx="956626" cy="956626"/>
                </a:xfrm>
              </p:grpSpPr>
              <p:sp>
                <p:nvSpPr>
                  <p:cNvPr id="32" name="í$liḍê">
                    <a:extLst>
                      <a:ext uri="{FF2B5EF4-FFF2-40B4-BE49-F238E27FC236}">
                        <a16:creationId xmlns:a16="http://schemas.microsoft.com/office/drawing/2014/main" xmlns="" id="{792FDA2A-ABD2-4F9D-9D3B-154D9CF1F35F}"/>
                      </a:ext>
                    </a:extLst>
                  </p:cNvPr>
                  <p:cNvSpPr/>
                  <p:nvPr/>
                </p:nvSpPr>
                <p:spPr>
                  <a:xfrm flipH="1">
                    <a:off x="7063654" y="1961274"/>
                    <a:ext cx="956626" cy="956626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accent2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anchor="ctr">
                    <a:norm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3" name="ïṩ1ïdé">
                    <a:extLst>
                      <a:ext uri="{FF2B5EF4-FFF2-40B4-BE49-F238E27FC236}">
                        <a16:creationId xmlns:a16="http://schemas.microsoft.com/office/drawing/2014/main" xmlns="" id="{7F2FF997-83AB-4BCE-A965-6E63478E08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78216" y="2227729"/>
                    <a:ext cx="527502" cy="423716"/>
                  </a:xfrm>
                  <a:custGeom>
                    <a:avLst/>
                    <a:gdLst>
                      <a:gd name="connsiteX0" fmla="*/ 360943 w 600541"/>
                      <a:gd name="connsiteY0" fmla="*/ 344430 h 482385"/>
                      <a:gd name="connsiteX1" fmla="*/ 415206 w 600541"/>
                      <a:gd name="connsiteY1" fmla="*/ 369480 h 482385"/>
                      <a:gd name="connsiteX2" fmla="*/ 334409 w 600541"/>
                      <a:gd name="connsiteY2" fmla="*/ 431508 h 482385"/>
                      <a:gd name="connsiteX3" fmla="*/ 360943 w 600541"/>
                      <a:gd name="connsiteY3" fmla="*/ 344430 h 482385"/>
                      <a:gd name="connsiteX4" fmla="*/ 158230 w 600541"/>
                      <a:gd name="connsiteY4" fmla="*/ 344430 h 482385"/>
                      <a:gd name="connsiteX5" fmla="*/ 184529 w 600541"/>
                      <a:gd name="connsiteY5" fmla="*/ 431014 h 482385"/>
                      <a:gd name="connsiteX6" fmla="*/ 104437 w 600541"/>
                      <a:gd name="connsiteY6" fmla="*/ 369236 h 482385"/>
                      <a:gd name="connsiteX7" fmla="*/ 158230 w 600541"/>
                      <a:gd name="connsiteY7" fmla="*/ 344430 h 482385"/>
                      <a:gd name="connsiteX8" fmla="*/ 272241 w 600541"/>
                      <a:gd name="connsiteY8" fmla="*/ 331516 h 482385"/>
                      <a:gd name="connsiteX9" fmla="*/ 343018 w 600541"/>
                      <a:gd name="connsiteY9" fmla="*/ 339630 h 482385"/>
                      <a:gd name="connsiteX10" fmla="*/ 308586 w 600541"/>
                      <a:gd name="connsiteY10" fmla="*/ 440343 h 482385"/>
                      <a:gd name="connsiteX11" fmla="*/ 272241 w 600541"/>
                      <a:gd name="connsiteY11" fmla="*/ 445832 h 482385"/>
                      <a:gd name="connsiteX12" fmla="*/ 253118 w 600541"/>
                      <a:gd name="connsiteY12" fmla="*/ 331516 h 482385"/>
                      <a:gd name="connsiteX13" fmla="*/ 253118 w 600541"/>
                      <a:gd name="connsiteY13" fmla="*/ 446044 h 482385"/>
                      <a:gd name="connsiteX14" fmla="*/ 212245 w 600541"/>
                      <a:gd name="connsiteY14" fmla="*/ 440079 h 482385"/>
                      <a:gd name="connsiteX15" fmla="*/ 177825 w 600541"/>
                      <a:gd name="connsiteY15" fmla="*/ 339867 h 482385"/>
                      <a:gd name="connsiteX16" fmla="*/ 253118 w 600541"/>
                      <a:gd name="connsiteY16" fmla="*/ 331516 h 482385"/>
                      <a:gd name="connsiteX17" fmla="*/ 368784 w 600541"/>
                      <a:gd name="connsiteY17" fmla="*/ 260175 h 482385"/>
                      <a:gd name="connsiteX18" fmla="*/ 454583 w 600541"/>
                      <a:gd name="connsiteY18" fmla="*/ 260175 h 482385"/>
                      <a:gd name="connsiteX19" fmla="*/ 425904 w 600541"/>
                      <a:gd name="connsiteY19" fmla="*/ 353251 h 482385"/>
                      <a:gd name="connsiteX20" fmla="*/ 363765 w 600541"/>
                      <a:gd name="connsiteY20" fmla="*/ 325090 h 482385"/>
                      <a:gd name="connsiteX21" fmla="*/ 368784 w 600541"/>
                      <a:gd name="connsiteY21" fmla="*/ 260175 h 482385"/>
                      <a:gd name="connsiteX22" fmla="*/ 272241 w 600541"/>
                      <a:gd name="connsiteY22" fmla="*/ 260175 h 482385"/>
                      <a:gd name="connsiteX23" fmla="*/ 349440 w 600541"/>
                      <a:gd name="connsiteY23" fmla="*/ 260175 h 482385"/>
                      <a:gd name="connsiteX24" fmla="*/ 345616 w 600541"/>
                      <a:gd name="connsiteY24" fmla="*/ 320297 h 482385"/>
                      <a:gd name="connsiteX25" fmla="*/ 272241 w 600541"/>
                      <a:gd name="connsiteY25" fmla="*/ 312185 h 482385"/>
                      <a:gd name="connsiteX26" fmla="*/ 169710 w 600541"/>
                      <a:gd name="connsiteY26" fmla="*/ 260175 h 482385"/>
                      <a:gd name="connsiteX27" fmla="*/ 253118 w 600541"/>
                      <a:gd name="connsiteY27" fmla="*/ 260175 h 482385"/>
                      <a:gd name="connsiteX28" fmla="*/ 253118 w 600541"/>
                      <a:gd name="connsiteY28" fmla="*/ 312185 h 482385"/>
                      <a:gd name="connsiteX29" fmla="*/ 174729 w 600541"/>
                      <a:gd name="connsiteY29" fmla="*/ 320297 h 482385"/>
                      <a:gd name="connsiteX30" fmla="*/ 169710 w 600541"/>
                      <a:gd name="connsiteY30" fmla="*/ 260175 h 482385"/>
                      <a:gd name="connsiteX31" fmla="*/ 65273 w 600541"/>
                      <a:gd name="connsiteY31" fmla="*/ 260175 h 482385"/>
                      <a:gd name="connsiteX32" fmla="*/ 150605 w 600541"/>
                      <a:gd name="connsiteY32" fmla="*/ 260175 h 482385"/>
                      <a:gd name="connsiteX33" fmla="*/ 155385 w 600541"/>
                      <a:gd name="connsiteY33" fmla="*/ 325078 h 482385"/>
                      <a:gd name="connsiteX34" fmla="*/ 93717 w 600541"/>
                      <a:gd name="connsiteY34" fmla="*/ 352757 h 482385"/>
                      <a:gd name="connsiteX35" fmla="*/ 65273 w 600541"/>
                      <a:gd name="connsiteY35" fmla="*/ 260175 h 482385"/>
                      <a:gd name="connsiteX36" fmla="*/ 346333 w 600541"/>
                      <a:gd name="connsiteY36" fmla="*/ 186645 h 482385"/>
                      <a:gd name="connsiteX37" fmla="*/ 349440 w 600541"/>
                      <a:gd name="connsiteY37" fmla="*/ 244367 h 482385"/>
                      <a:gd name="connsiteX38" fmla="*/ 272241 w 600541"/>
                      <a:gd name="connsiteY38" fmla="*/ 244367 h 482385"/>
                      <a:gd name="connsiteX39" fmla="*/ 272241 w 600541"/>
                      <a:gd name="connsiteY39" fmla="*/ 193801 h 482385"/>
                      <a:gd name="connsiteX40" fmla="*/ 346333 w 600541"/>
                      <a:gd name="connsiteY40" fmla="*/ 186645 h 482385"/>
                      <a:gd name="connsiteX41" fmla="*/ 174251 w 600541"/>
                      <a:gd name="connsiteY41" fmla="*/ 186645 h 482385"/>
                      <a:gd name="connsiteX42" fmla="*/ 253118 w 600541"/>
                      <a:gd name="connsiteY42" fmla="*/ 193801 h 482385"/>
                      <a:gd name="connsiteX43" fmla="*/ 253118 w 600541"/>
                      <a:gd name="connsiteY43" fmla="*/ 244367 h 482385"/>
                      <a:gd name="connsiteX44" fmla="*/ 169710 w 600541"/>
                      <a:gd name="connsiteY44" fmla="*/ 244367 h 482385"/>
                      <a:gd name="connsiteX45" fmla="*/ 174251 w 600541"/>
                      <a:gd name="connsiteY45" fmla="*/ 186645 h 482385"/>
                      <a:gd name="connsiteX46" fmla="*/ 92525 w 600541"/>
                      <a:gd name="connsiteY46" fmla="*/ 153974 h 482385"/>
                      <a:gd name="connsiteX47" fmla="*/ 154679 w 600541"/>
                      <a:gd name="connsiteY47" fmla="*/ 181879 h 482385"/>
                      <a:gd name="connsiteX48" fmla="*/ 150376 w 600541"/>
                      <a:gd name="connsiteY48" fmla="*/ 244368 h 482385"/>
                      <a:gd name="connsiteX49" fmla="*/ 65273 w 600541"/>
                      <a:gd name="connsiteY49" fmla="*/ 244368 h 482385"/>
                      <a:gd name="connsiteX50" fmla="*/ 92525 w 600541"/>
                      <a:gd name="connsiteY50" fmla="*/ 153974 h 482385"/>
                      <a:gd name="connsiteX51" fmla="*/ 426413 w 600541"/>
                      <a:gd name="connsiteY51" fmla="*/ 153197 h 482385"/>
                      <a:gd name="connsiteX52" fmla="*/ 429044 w 600541"/>
                      <a:gd name="connsiteY52" fmla="*/ 156061 h 482385"/>
                      <a:gd name="connsiteX53" fmla="*/ 444350 w 600541"/>
                      <a:gd name="connsiteY53" fmla="*/ 188758 h 482385"/>
                      <a:gd name="connsiteX54" fmla="*/ 404410 w 600541"/>
                      <a:gd name="connsiteY54" fmla="*/ 212863 h 482385"/>
                      <a:gd name="connsiteX55" fmla="*/ 392930 w 600541"/>
                      <a:gd name="connsiteY55" fmla="*/ 231002 h 482385"/>
                      <a:gd name="connsiteX56" fmla="*/ 394844 w 600541"/>
                      <a:gd name="connsiteY56" fmla="*/ 244367 h 482385"/>
                      <a:gd name="connsiteX57" fmla="*/ 368775 w 600541"/>
                      <a:gd name="connsiteY57" fmla="*/ 244367 h 482385"/>
                      <a:gd name="connsiteX58" fmla="*/ 364470 w 600541"/>
                      <a:gd name="connsiteY58" fmla="*/ 181837 h 482385"/>
                      <a:gd name="connsiteX59" fmla="*/ 426413 w 600541"/>
                      <a:gd name="connsiteY59" fmla="*/ 153197 h 482385"/>
                      <a:gd name="connsiteX60" fmla="*/ 182835 w 600541"/>
                      <a:gd name="connsiteY60" fmla="*/ 72541 h 482385"/>
                      <a:gd name="connsiteX61" fmla="*/ 157498 w 600541"/>
                      <a:gd name="connsiteY61" fmla="*/ 161101 h 482385"/>
                      <a:gd name="connsiteX62" fmla="*/ 103237 w 600541"/>
                      <a:gd name="connsiteY62" fmla="*/ 135798 h 482385"/>
                      <a:gd name="connsiteX63" fmla="*/ 182835 w 600541"/>
                      <a:gd name="connsiteY63" fmla="*/ 72541 h 482385"/>
                      <a:gd name="connsiteX64" fmla="*/ 336032 w 600541"/>
                      <a:gd name="connsiteY64" fmla="*/ 72330 h 482385"/>
                      <a:gd name="connsiteX65" fmla="*/ 374284 w 600541"/>
                      <a:gd name="connsiteY65" fmla="*/ 93807 h 482385"/>
                      <a:gd name="connsiteX66" fmla="*/ 373806 w 600541"/>
                      <a:gd name="connsiteY66" fmla="*/ 94284 h 482385"/>
                      <a:gd name="connsiteX67" fmla="*/ 361852 w 600541"/>
                      <a:gd name="connsiteY67" fmla="*/ 111943 h 482385"/>
                      <a:gd name="connsiteX68" fmla="*/ 368785 w 600541"/>
                      <a:gd name="connsiteY68" fmla="*/ 131988 h 482385"/>
                      <a:gd name="connsiteX69" fmla="*/ 370220 w 600541"/>
                      <a:gd name="connsiteY69" fmla="*/ 133420 h 482385"/>
                      <a:gd name="connsiteX70" fmla="*/ 393649 w 600541"/>
                      <a:gd name="connsiteY70" fmla="*/ 142726 h 482385"/>
                      <a:gd name="connsiteX71" fmla="*/ 396279 w 600541"/>
                      <a:gd name="connsiteY71" fmla="*/ 142726 h 482385"/>
                      <a:gd name="connsiteX72" fmla="*/ 407515 w 600541"/>
                      <a:gd name="connsiteY72" fmla="*/ 141533 h 482385"/>
                      <a:gd name="connsiteX73" fmla="*/ 361613 w 600541"/>
                      <a:gd name="connsiteY73" fmla="*/ 161101 h 482385"/>
                      <a:gd name="connsiteX74" fmla="*/ 336032 w 600541"/>
                      <a:gd name="connsiteY74" fmla="*/ 72330 h 482385"/>
                      <a:gd name="connsiteX75" fmla="*/ 272241 w 600541"/>
                      <a:gd name="connsiteY75" fmla="*/ 57299 h 482385"/>
                      <a:gd name="connsiteX76" fmla="*/ 310732 w 600541"/>
                      <a:gd name="connsiteY76" fmla="*/ 63263 h 482385"/>
                      <a:gd name="connsiteX77" fmla="*/ 343724 w 600541"/>
                      <a:gd name="connsiteY77" fmla="*/ 165849 h 482385"/>
                      <a:gd name="connsiteX78" fmla="*/ 272241 w 600541"/>
                      <a:gd name="connsiteY78" fmla="*/ 174438 h 482385"/>
                      <a:gd name="connsiteX79" fmla="*/ 253118 w 600541"/>
                      <a:gd name="connsiteY79" fmla="*/ 57017 h 482385"/>
                      <a:gd name="connsiteX80" fmla="*/ 253118 w 600541"/>
                      <a:gd name="connsiteY80" fmla="*/ 174438 h 482385"/>
                      <a:gd name="connsiteX81" fmla="*/ 177119 w 600541"/>
                      <a:gd name="connsiteY81" fmla="*/ 165846 h 482385"/>
                      <a:gd name="connsiteX82" fmla="*/ 209861 w 600541"/>
                      <a:gd name="connsiteY82" fmla="*/ 63461 h 482385"/>
                      <a:gd name="connsiteX83" fmla="*/ 253118 w 600541"/>
                      <a:gd name="connsiteY83" fmla="*/ 57017 h 482385"/>
                      <a:gd name="connsiteX84" fmla="*/ 253128 w 600541"/>
                      <a:gd name="connsiteY84" fmla="*/ 0 h 482385"/>
                      <a:gd name="connsiteX85" fmla="*/ 424509 w 600541"/>
                      <a:gd name="connsiteY85" fmla="*/ 66832 h 482385"/>
                      <a:gd name="connsiteX86" fmla="*/ 436699 w 600541"/>
                      <a:gd name="connsiteY86" fmla="*/ 45350 h 482385"/>
                      <a:gd name="connsiteX87" fmla="*/ 445782 w 600541"/>
                      <a:gd name="connsiteY87" fmla="*/ 40099 h 482385"/>
                      <a:gd name="connsiteX88" fmla="*/ 453192 w 600541"/>
                      <a:gd name="connsiteY88" fmla="*/ 43202 h 482385"/>
                      <a:gd name="connsiteX89" fmla="*/ 459168 w 600541"/>
                      <a:gd name="connsiteY89" fmla="*/ 48931 h 482385"/>
                      <a:gd name="connsiteX90" fmla="*/ 463231 w 600541"/>
                      <a:gd name="connsiteY90" fmla="*/ 60865 h 482385"/>
                      <a:gd name="connsiteX91" fmla="*/ 461080 w 600541"/>
                      <a:gd name="connsiteY91" fmla="*/ 82585 h 482385"/>
                      <a:gd name="connsiteX92" fmla="*/ 517251 w 600541"/>
                      <a:gd name="connsiteY92" fmla="*/ 138677 h 482385"/>
                      <a:gd name="connsiteX93" fmla="*/ 553582 w 600541"/>
                      <a:gd name="connsiteY93" fmla="*/ 79005 h 482385"/>
                      <a:gd name="connsiteX94" fmla="*/ 564578 w 600541"/>
                      <a:gd name="connsiteY94" fmla="*/ 72561 h 482385"/>
                      <a:gd name="connsiteX95" fmla="*/ 573900 w 600541"/>
                      <a:gd name="connsiteY95" fmla="*/ 76618 h 482385"/>
                      <a:gd name="connsiteX96" fmla="*/ 578441 w 600541"/>
                      <a:gd name="connsiteY96" fmla="*/ 80915 h 482385"/>
                      <a:gd name="connsiteX97" fmla="*/ 582983 w 600541"/>
                      <a:gd name="connsiteY97" fmla="*/ 99532 h 482385"/>
                      <a:gd name="connsiteX98" fmla="*/ 558841 w 600541"/>
                      <a:gd name="connsiteY98" fmla="*/ 180208 h 482385"/>
                      <a:gd name="connsiteX99" fmla="*/ 592544 w 600541"/>
                      <a:gd name="connsiteY99" fmla="*/ 214102 h 482385"/>
                      <a:gd name="connsiteX100" fmla="*/ 589914 w 600541"/>
                      <a:gd name="connsiteY100" fmla="*/ 258020 h 482385"/>
                      <a:gd name="connsiteX101" fmla="*/ 589675 w 600541"/>
                      <a:gd name="connsiteY101" fmla="*/ 258497 h 482385"/>
                      <a:gd name="connsiteX102" fmla="*/ 568402 w 600541"/>
                      <a:gd name="connsiteY102" fmla="*/ 267567 h 482385"/>
                      <a:gd name="connsiteX103" fmla="*/ 547846 w 600541"/>
                      <a:gd name="connsiteY103" fmla="*/ 258736 h 482385"/>
                      <a:gd name="connsiteX104" fmla="*/ 515338 w 600541"/>
                      <a:gd name="connsiteY104" fmla="*/ 226275 h 482385"/>
                      <a:gd name="connsiteX105" fmla="*/ 430724 w 600541"/>
                      <a:gd name="connsiteY105" fmla="*/ 251575 h 482385"/>
                      <a:gd name="connsiteX106" fmla="*/ 425943 w 600541"/>
                      <a:gd name="connsiteY106" fmla="*/ 252291 h 482385"/>
                      <a:gd name="connsiteX107" fmla="*/ 412319 w 600541"/>
                      <a:gd name="connsiteY107" fmla="*/ 246802 h 482385"/>
                      <a:gd name="connsiteX108" fmla="*/ 407777 w 600541"/>
                      <a:gd name="connsiteY108" fmla="*/ 242267 h 482385"/>
                      <a:gd name="connsiteX109" fmla="*/ 403953 w 600541"/>
                      <a:gd name="connsiteY109" fmla="*/ 231526 h 482385"/>
                      <a:gd name="connsiteX110" fmla="*/ 410167 w 600541"/>
                      <a:gd name="connsiteY110" fmla="*/ 222217 h 482385"/>
                      <a:gd name="connsiteX111" fmla="*/ 473031 w 600541"/>
                      <a:gd name="connsiteY111" fmla="*/ 184027 h 482385"/>
                      <a:gd name="connsiteX112" fmla="*/ 418294 w 600541"/>
                      <a:gd name="connsiteY112" fmla="*/ 129368 h 482385"/>
                      <a:gd name="connsiteX113" fmla="*/ 392001 w 600541"/>
                      <a:gd name="connsiteY113" fmla="*/ 131994 h 482385"/>
                      <a:gd name="connsiteX114" fmla="*/ 390806 w 600541"/>
                      <a:gd name="connsiteY114" fmla="*/ 131994 h 482385"/>
                      <a:gd name="connsiteX115" fmla="*/ 380289 w 600541"/>
                      <a:gd name="connsiteY115" fmla="*/ 127697 h 482385"/>
                      <a:gd name="connsiteX116" fmla="*/ 374314 w 600541"/>
                      <a:gd name="connsiteY116" fmla="*/ 121730 h 482385"/>
                      <a:gd name="connsiteX117" fmla="*/ 371445 w 600541"/>
                      <a:gd name="connsiteY117" fmla="*/ 113137 h 482385"/>
                      <a:gd name="connsiteX118" fmla="*/ 376465 w 600541"/>
                      <a:gd name="connsiteY118" fmla="*/ 105499 h 482385"/>
                      <a:gd name="connsiteX119" fmla="*/ 402997 w 600541"/>
                      <a:gd name="connsiteY119" fmla="*/ 90462 h 482385"/>
                      <a:gd name="connsiteX120" fmla="*/ 253128 w 600541"/>
                      <a:gd name="connsiteY120" fmla="*/ 31745 h 482385"/>
                      <a:gd name="connsiteX121" fmla="*/ 31790 w 600541"/>
                      <a:gd name="connsiteY121" fmla="*/ 252769 h 482385"/>
                      <a:gd name="connsiteX122" fmla="*/ 157518 w 600541"/>
                      <a:gd name="connsiteY122" fmla="*/ 452072 h 482385"/>
                      <a:gd name="connsiteX123" fmla="*/ 164927 w 600541"/>
                      <a:gd name="connsiteY123" fmla="*/ 473315 h 482385"/>
                      <a:gd name="connsiteX124" fmla="*/ 150586 w 600541"/>
                      <a:gd name="connsiteY124" fmla="*/ 482385 h 482385"/>
                      <a:gd name="connsiteX125" fmla="*/ 143654 w 600541"/>
                      <a:gd name="connsiteY125" fmla="*/ 480714 h 482385"/>
                      <a:gd name="connsiteX126" fmla="*/ 0 w 600541"/>
                      <a:gd name="connsiteY126" fmla="*/ 252769 h 482385"/>
                      <a:gd name="connsiteX127" fmla="*/ 253128 w 600541"/>
                      <a:gd name="connsiteY127" fmla="*/ 0 h 4823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</a:cxnLst>
                    <a:rect l="l" t="t" r="r" b="b"/>
                    <a:pathLst>
                      <a:path w="600541" h="482385">
                        <a:moveTo>
                          <a:pt x="360943" y="344430"/>
                        </a:moveTo>
                        <a:cubicBezTo>
                          <a:pt x="383891" y="351110"/>
                          <a:pt x="402537" y="359937"/>
                          <a:pt x="415206" y="369480"/>
                        </a:cubicBezTo>
                        <a:cubicBezTo>
                          <a:pt x="394409" y="396677"/>
                          <a:pt x="366680" y="418148"/>
                          <a:pt x="334409" y="431508"/>
                        </a:cubicBezTo>
                        <a:cubicBezTo>
                          <a:pt x="345883" y="407412"/>
                          <a:pt x="354967" y="377830"/>
                          <a:pt x="360943" y="344430"/>
                        </a:cubicBezTo>
                        <a:close/>
                        <a:moveTo>
                          <a:pt x="158230" y="344430"/>
                        </a:moveTo>
                        <a:cubicBezTo>
                          <a:pt x="164207" y="377823"/>
                          <a:pt x="173292" y="407162"/>
                          <a:pt x="184529" y="431014"/>
                        </a:cubicBezTo>
                        <a:cubicBezTo>
                          <a:pt x="152731" y="417895"/>
                          <a:pt x="125237" y="396190"/>
                          <a:pt x="104437" y="369236"/>
                        </a:cubicBezTo>
                        <a:cubicBezTo>
                          <a:pt x="117108" y="359696"/>
                          <a:pt x="135517" y="351109"/>
                          <a:pt x="158230" y="344430"/>
                        </a:cubicBezTo>
                        <a:close/>
                        <a:moveTo>
                          <a:pt x="272241" y="331516"/>
                        </a:moveTo>
                        <a:cubicBezTo>
                          <a:pt x="297826" y="332232"/>
                          <a:pt x="321976" y="335096"/>
                          <a:pt x="343018" y="339630"/>
                        </a:cubicBezTo>
                        <a:cubicBezTo>
                          <a:pt x="335606" y="382111"/>
                          <a:pt x="323172" y="416477"/>
                          <a:pt x="308586" y="440343"/>
                        </a:cubicBezTo>
                        <a:cubicBezTo>
                          <a:pt x="296630" y="443207"/>
                          <a:pt x="281805" y="445116"/>
                          <a:pt x="272241" y="445832"/>
                        </a:cubicBezTo>
                        <a:close/>
                        <a:moveTo>
                          <a:pt x="253118" y="331516"/>
                        </a:moveTo>
                        <a:lnTo>
                          <a:pt x="253118" y="446044"/>
                        </a:lnTo>
                        <a:cubicBezTo>
                          <a:pt x="237342" y="445328"/>
                          <a:pt x="225152" y="443419"/>
                          <a:pt x="212245" y="440079"/>
                        </a:cubicBezTo>
                        <a:cubicBezTo>
                          <a:pt x="197664" y="416219"/>
                          <a:pt x="184996" y="381861"/>
                          <a:pt x="177825" y="339867"/>
                        </a:cubicBezTo>
                        <a:cubicBezTo>
                          <a:pt x="199815" y="334856"/>
                          <a:pt x="221328" y="331993"/>
                          <a:pt x="253118" y="331516"/>
                        </a:cubicBezTo>
                        <a:close/>
                        <a:moveTo>
                          <a:pt x="368784" y="260175"/>
                        </a:moveTo>
                        <a:lnTo>
                          <a:pt x="454583" y="260175"/>
                        </a:lnTo>
                        <a:cubicBezTo>
                          <a:pt x="453149" y="298360"/>
                          <a:pt x="442872" y="326044"/>
                          <a:pt x="425904" y="353251"/>
                        </a:cubicBezTo>
                        <a:cubicBezTo>
                          <a:pt x="410608" y="341796"/>
                          <a:pt x="389337" y="332249"/>
                          <a:pt x="363765" y="325090"/>
                        </a:cubicBezTo>
                        <a:cubicBezTo>
                          <a:pt x="366633" y="304565"/>
                          <a:pt x="368306" y="282609"/>
                          <a:pt x="368784" y="260175"/>
                        </a:cubicBezTo>
                        <a:close/>
                        <a:moveTo>
                          <a:pt x="272241" y="260175"/>
                        </a:moveTo>
                        <a:lnTo>
                          <a:pt x="349440" y="260175"/>
                        </a:lnTo>
                        <a:cubicBezTo>
                          <a:pt x="348962" y="282601"/>
                          <a:pt x="348006" y="301688"/>
                          <a:pt x="345616" y="320297"/>
                        </a:cubicBezTo>
                        <a:cubicBezTo>
                          <a:pt x="323149" y="315525"/>
                          <a:pt x="297815" y="312901"/>
                          <a:pt x="272241" y="312185"/>
                        </a:cubicBezTo>
                        <a:close/>
                        <a:moveTo>
                          <a:pt x="169710" y="260175"/>
                        </a:moveTo>
                        <a:lnTo>
                          <a:pt x="253118" y="260175"/>
                        </a:lnTo>
                        <a:lnTo>
                          <a:pt x="253118" y="312185"/>
                        </a:lnTo>
                        <a:cubicBezTo>
                          <a:pt x="221332" y="312662"/>
                          <a:pt x="198389" y="315287"/>
                          <a:pt x="174729" y="320297"/>
                        </a:cubicBezTo>
                        <a:cubicBezTo>
                          <a:pt x="172339" y="301688"/>
                          <a:pt x="170188" y="282601"/>
                          <a:pt x="169710" y="260175"/>
                        </a:cubicBezTo>
                        <a:close/>
                        <a:moveTo>
                          <a:pt x="65273" y="260175"/>
                        </a:moveTo>
                        <a:lnTo>
                          <a:pt x="150605" y="260175"/>
                        </a:lnTo>
                        <a:cubicBezTo>
                          <a:pt x="150844" y="282605"/>
                          <a:pt x="152517" y="304557"/>
                          <a:pt x="155385" y="325078"/>
                        </a:cubicBezTo>
                        <a:cubicBezTo>
                          <a:pt x="130048" y="331998"/>
                          <a:pt x="109014" y="341542"/>
                          <a:pt x="93717" y="352757"/>
                        </a:cubicBezTo>
                        <a:cubicBezTo>
                          <a:pt x="76985" y="325794"/>
                          <a:pt x="66707" y="298353"/>
                          <a:pt x="65273" y="260175"/>
                        </a:cubicBezTo>
                        <a:close/>
                        <a:moveTo>
                          <a:pt x="346333" y="186645"/>
                        </a:moveTo>
                        <a:cubicBezTo>
                          <a:pt x="348484" y="204296"/>
                          <a:pt x="349201" y="221946"/>
                          <a:pt x="349440" y="244367"/>
                        </a:cubicBezTo>
                        <a:lnTo>
                          <a:pt x="272241" y="244367"/>
                        </a:lnTo>
                        <a:lnTo>
                          <a:pt x="272241" y="193801"/>
                        </a:lnTo>
                        <a:cubicBezTo>
                          <a:pt x="297815" y="193085"/>
                          <a:pt x="323627" y="191415"/>
                          <a:pt x="346333" y="186645"/>
                        </a:cubicBezTo>
                        <a:close/>
                        <a:moveTo>
                          <a:pt x="174251" y="186645"/>
                        </a:moveTo>
                        <a:cubicBezTo>
                          <a:pt x="197911" y="191654"/>
                          <a:pt x="221332" y="193324"/>
                          <a:pt x="253118" y="193801"/>
                        </a:cubicBezTo>
                        <a:lnTo>
                          <a:pt x="253118" y="244367"/>
                        </a:lnTo>
                        <a:lnTo>
                          <a:pt x="169710" y="244367"/>
                        </a:lnTo>
                        <a:cubicBezTo>
                          <a:pt x="170188" y="221946"/>
                          <a:pt x="172100" y="204296"/>
                          <a:pt x="174251" y="186645"/>
                        </a:cubicBezTo>
                        <a:close/>
                        <a:moveTo>
                          <a:pt x="92525" y="153974"/>
                        </a:moveTo>
                        <a:cubicBezTo>
                          <a:pt x="107825" y="165661"/>
                          <a:pt x="129100" y="174724"/>
                          <a:pt x="154679" y="181879"/>
                        </a:cubicBezTo>
                        <a:cubicBezTo>
                          <a:pt x="152288" y="201198"/>
                          <a:pt x="150854" y="221948"/>
                          <a:pt x="150376" y="244368"/>
                        </a:cubicBezTo>
                        <a:lnTo>
                          <a:pt x="65273" y="244368"/>
                        </a:lnTo>
                        <a:cubicBezTo>
                          <a:pt x="66946" y="209308"/>
                          <a:pt x="76748" y="180448"/>
                          <a:pt x="92525" y="153974"/>
                        </a:cubicBezTo>
                        <a:close/>
                        <a:moveTo>
                          <a:pt x="426413" y="153197"/>
                        </a:moveTo>
                        <a:lnTo>
                          <a:pt x="429044" y="156061"/>
                        </a:lnTo>
                        <a:cubicBezTo>
                          <a:pt x="435262" y="166324"/>
                          <a:pt x="440284" y="177302"/>
                          <a:pt x="444350" y="188758"/>
                        </a:cubicBezTo>
                        <a:lnTo>
                          <a:pt x="404410" y="212863"/>
                        </a:lnTo>
                        <a:cubicBezTo>
                          <a:pt x="397953" y="216921"/>
                          <a:pt x="393648" y="223603"/>
                          <a:pt x="392930" y="231002"/>
                        </a:cubicBezTo>
                        <a:cubicBezTo>
                          <a:pt x="392213" y="235298"/>
                          <a:pt x="392930" y="237923"/>
                          <a:pt x="394844" y="244367"/>
                        </a:cubicBezTo>
                        <a:lnTo>
                          <a:pt x="368775" y="244367"/>
                        </a:lnTo>
                        <a:cubicBezTo>
                          <a:pt x="368297" y="221933"/>
                          <a:pt x="366862" y="201169"/>
                          <a:pt x="364470" y="181837"/>
                        </a:cubicBezTo>
                        <a:cubicBezTo>
                          <a:pt x="389821" y="174677"/>
                          <a:pt x="411107" y="164653"/>
                          <a:pt x="426413" y="153197"/>
                        </a:cubicBezTo>
                        <a:close/>
                        <a:moveTo>
                          <a:pt x="182835" y="72541"/>
                        </a:moveTo>
                        <a:cubicBezTo>
                          <a:pt x="171839" y="97128"/>
                          <a:pt x="162995" y="127205"/>
                          <a:pt x="157498" y="161101"/>
                        </a:cubicBezTo>
                        <a:cubicBezTo>
                          <a:pt x="134072" y="154179"/>
                          <a:pt x="115667" y="145346"/>
                          <a:pt x="103237" y="135798"/>
                        </a:cubicBezTo>
                        <a:cubicBezTo>
                          <a:pt x="123555" y="108108"/>
                          <a:pt x="151044" y="86386"/>
                          <a:pt x="182835" y="72541"/>
                        </a:cubicBezTo>
                        <a:close/>
                        <a:moveTo>
                          <a:pt x="336032" y="72330"/>
                        </a:moveTo>
                        <a:cubicBezTo>
                          <a:pt x="349659" y="78057"/>
                          <a:pt x="362569" y="85216"/>
                          <a:pt x="374284" y="93807"/>
                        </a:cubicBezTo>
                        <a:lnTo>
                          <a:pt x="373806" y="94284"/>
                        </a:lnTo>
                        <a:cubicBezTo>
                          <a:pt x="367112" y="98102"/>
                          <a:pt x="362808" y="104545"/>
                          <a:pt x="361852" y="111943"/>
                        </a:cubicBezTo>
                        <a:cubicBezTo>
                          <a:pt x="360657" y="119102"/>
                          <a:pt x="363286" y="126499"/>
                          <a:pt x="368785" y="131988"/>
                        </a:cubicBezTo>
                        <a:lnTo>
                          <a:pt x="370220" y="133420"/>
                        </a:lnTo>
                        <a:cubicBezTo>
                          <a:pt x="375957" y="139147"/>
                          <a:pt x="385042" y="142726"/>
                          <a:pt x="393649" y="142726"/>
                        </a:cubicBezTo>
                        <a:cubicBezTo>
                          <a:pt x="394605" y="142726"/>
                          <a:pt x="395561" y="142726"/>
                          <a:pt x="396279" y="142726"/>
                        </a:cubicBezTo>
                        <a:lnTo>
                          <a:pt x="407515" y="141533"/>
                        </a:lnTo>
                        <a:cubicBezTo>
                          <a:pt x="395561" y="148931"/>
                          <a:pt x="380261" y="155612"/>
                          <a:pt x="361613" y="161101"/>
                        </a:cubicBezTo>
                        <a:cubicBezTo>
                          <a:pt x="356114" y="127215"/>
                          <a:pt x="347268" y="96909"/>
                          <a:pt x="336032" y="72330"/>
                        </a:cubicBezTo>
                        <a:close/>
                        <a:moveTo>
                          <a:pt x="272241" y="57299"/>
                        </a:moveTo>
                        <a:cubicBezTo>
                          <a:pt x="285151" y="58015"/>
                          <a:pt x="298300" y="59923"/>
                          <a:pt x="310732" y="63263"/>
                        </a:cubicBezTo>
                        <a:cubicBezTo>
                          <a:pt x="325076" y="88075"/>
                          <a:pt x="336791" y="123145"/>
                          <a:pt x="343724" y="165849"/>
                        </a:cubicBezTo>
                        <a:cubicBezTo>
                          <a:pt x="322446" y="170621"/>
                          <a:pt x="297822" y="173722"/>
                          <a:pt x="272241" y="174438"/>
                        </a:cubicBezTo>
                        <a:close/>
                        <a:moveTo>
                          <a:pt x="253118" y="57017"/>
                        </a:moveTo>
                        <a:lnTo>
                          <a:pt x="253118" y="174438"/>
                        </a:lnTo>
                        <a:cubicBezTo>
                          <a:pt x="221332" y="173961"/>
                          <a:pt x="199345" y="170858"/>
                          <a:pt x="177119" y="165846"/>
                        </a:cubicBezTo>
                        <a:cubicBezTo>
                          <a:pt x="184050" y="123126"/>
                          <a:pt x="195521" y="88282"/>
                          <a:pt x="209861" y="63461"/>
                        </a:cubicBezTo>
                        <a:cubicBezTo>
                          <a:pt x="223483" y="59881"/>
                          <a:pt x="237345" y="57494"/>
                          <a:pt x="253118" y="57017"/>
                        </a:cubicBezTo>
                        <a:close/>
                        <a:moveTo>
                          <a:pt x="253128" y="0"/>
                        </a:moveTo>
                        <a:cubicBezTo>
                          <a:pt x="316708" y="0"/>
                          <a:pt x="377899" y="24107"/>
                          <a:pt x="424509" y="66832"/>
                        </a:cubicBezTo>
                        <a:lnTo>
                          <a:pt x="436699" y="45350"/>
                        </a:lnTo>
                        <a:cubicBezTo>
                          <a:pt x="438611" y="42009"/>
                          <a:pt x="441958" y="40099"/>
                          <a:pt x="445782" y="40099"/>
                        </a:cubicBezTo>
                        <a:cubicBezTo>
                          <a:pt x="448411" y="40099"/>
                          <a:pt x="451041" y="41054"/>
                          <a:pt x="453192" y="43202"/>
                        </a:cubicBezTo>
                        <a:lnTo>
                          <a:pt x="459168" y="48931"/>
                        </a:lnTo>
                        <a:cubicBezTo>
                          <a:pt x="462036" y="52034"/>
                          <a:pt x="463709" y="56807"/>
                          <a:pt x="463231" y="60865"/>
                        </a:cubicBezTo>
                        <a:lnTo>
                          <a:pt x="461080" y="82585"/>
                        </a:lnTo>
                        <a:lnTo>
                          <a:pt x="517251" y="138677"/>
                        </a:lnTo>
                        <a:lnTo>
                          <a:pt x="553582" y="79005"/>
                        </a:lnTo>
                        <a:cubicBezTo>
                          <a:pt x="555973" y="74948"/>
                          <a:pt x="560036" y="72561"/>
                          <a:pt x="564578" y="72561"/>
                        </a:cubicBezTo>
                        <a:cubicBezTo>
                          <a:pt x="567924" y="72561"/>
                          <a:pt x="571270" y="73993"/>
                          <a:pt x="573900" y="76618"/>
                        </a:cubicBezTo>
                        <a:lnTo>
                          <a:pt x="578441" y="80915"/>
                        </a:lnTo>
                        <a:cubicBezTo>
                          <a:pt x="582983" y="85450"/>
                          <a:pt x="584895" y="93326"/>
                          <a:pt x="582983" y="99532"/>
                        </a:cubicBezTo>
                        <a:lnTo>
                          <a:pt x="558841" y="180208"/>
                        </a:lnTo>
                        <a:lnTo>
                          <a:pt x="592544" y="214102"/>
                        </a:lnTo>
                        <a:cubicBezTo>
                          <a:pt x="605451" y="226752"/>
                          <a:pt x="601388" y="246324"/>
                          <a:pt x="589914" y="258020"/>
                        </a:cubicBezTo>
                        <a:lnTo>
                          <a:pt x="589675" y="258497"/>
                        </a:lnTo>
                        <a:cubicBezTo>
                          <a:pt x="583461" y="264464"/>
                          <a:pt x="575812" y="267567"/>
                          <a:pt x="568402" y="267567"/>
                        </a:cubicBezTo>
                        <a:cubicBezTo>
                          <a:pt x="560753" y="267567"/>
                          <a:pt x="553582" y="264464"/>
                          <a:pt x="547846" y="258736"/>
                        </a:cubicBezTo>
                        <a:lnTo>
                          <a:pt x="515338" y="226275"/>
                        </a:lnTo>
                        <a:lnTo>
                          <a:pt x="430724" y="251575"/>
                        </a:lnTo>
                        <a:cubicBezTo>
                          <a:pt x="429289" y="252053"/>
                          <a:pt x="427616" y="252291"/>
                          <a:pt x="425943" y="252291"/>
                        </a:cubicBezTo>
                        <a:cubicBezTo>
                          <a:pt x="420924" y="252291"/>
                          <a:pt x="415665" y="250143"/>
                          <a:pt x="412319" y="246802"/>
                        </a:cubicBezTo>
                        <a:lnTo>
                          <a:pt x="407777" y="242267"/>
                        </a:lnTo>
                        <a:cubicBezTo>
                          <a:pt x="404909" y="239402"/>
                          <a:pt x="403475" y="235583"/>
                          <a:pt x="403953" y="231526"/>
                        </a:cubicBezTo>
                        <a:cubicBezTo>
                          <a:pt x="404431" y="227707"/>
                          <a:pt x="406821" y="224365"/>
                          <a:pt x="410167" y="222217"/>
                        </a:cubicBezTo>
                        <a:lnTo>
                          <a:pt x="473031" y="184027"/>
                        </a:lnTo>
                        <a:lnTo>
                          <a:pt x="418294" y="129368"/>
                        </a:lnTo>
                        <a:lnTo>
                          <a:pt x="392001" y="131994"/>
                        </a:lnTo>
                        <a:cubicBezTo>
                          <a:pt x="391762" y="131994"/>
                          <a:pt x="391284" y="131994"/>
                          <a:pt x="390806" y="131994"/>
                        </a:cubicBezTo>
                        <a:cubicBezTo>
                          <a:pt x="386982" y="131994"/>
                          <a:pt x="382918" y="130323"/>
                          <a:pt x="380289" y="127697"/>
                        </a:cubicBezTo>
                        <a:lnTo>
                          <a:pt x="374314" y="121730"/>
                        </a:lnTo>
                        <a:cubicBezTo>
                          <a:pt x="371923" y="119582"/>
                          <a:pt x="370967" y="116240"/>
                          <a:pt x="371445" y="113137"/>
                        </a:cubicBezTo>
                        <a:cubicBezTo>
                          <a:pt x="371684" y="110034"/>
                          <a:pt x="373596" y="107170"/>
                          <a:pt x="376465" y="105499"/>
                        </a:cubicBezTo>
                        <a:lnTo>
                          <a:pt x="402997" y="90462"/>
                        </a:lnTo>
                        <a:cubicBezTo>
                          <a:pt x="362362" y="52988"/>
                          <a:pt x="308582" y="31745"/>
                          <a:pt x="253128" y="31745"/>
                        </a:cubicBezTo>
                        <a:cubicBezTo>
                          <a:pt x="131225" y="31745"/>
                          <a:pt x="31790" y="130800"/>
                          <a:pt x="31790" y="252769"/>
                        </a:cubicBezTo>
                        <a:cubicBezTo>
                          <a:pt x="31790" y="337264"/>
                          <a:pt x="81269" y="415553"/>
                          <a:pt x="157518" y="452072"/>
                        </a:cubicBezTo>
                        <a:cubicBezTo>
                          <a:pt x="165405" y="455891"/>
                          <a:pt x="168752" y="465438"/>
                          <a:pt x="164927" y="473315"/>
                        </a:cubicBezTo>
                        <a:cubicBezTo>
                          <a:pt x="162298" y="479043"/>
                          <a:pt x="156562" y="482385"/>
                          <a:pt x="150586" y="482385"/>
                        </a:cubicBezTo>
                        <a:cubicBezTo>
                          <a:pt x="148196" y="482385"/>
                          <a:pt x="145805" y="481669"/>
                          <a:pt x="143654" y="480714"/>
                        </a:cubicBezTo>
                        <a:cubicBezTo>
                          <a:pt x="56410" y="438944"/>
                          <a:pt x="0" y="349437"/>
                          <a:pt x="0" y="252769"/>
                        </a:cubicBezTo>
                        <a:cubicBezTo>
                          <a:pt x="0" y="113376"/>
                          <a:pt x="113537" y="0"/>
                          <a:pt x="253128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xtLst/>
                </p:spPr>
                <p:txBody>
                  <a:bodyPr wrap="square" lIns="91440" tIns="45720" rIns="91440" bIns="45720" anchor="ctr">
                    <a:normAutofit fontScale="85000" lnSpcReduction="20000"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ctr"/>
                    <a:endParaRPr/>
                  </a:p>
                </p:txBody>
              </p:sp>
            </p:grpSp>
          </p:grpSp>
          <p:grpSp>
            <p:nvGrpSpPr>
              <p:cNvPr id="14" name="ïṥļiḓe">
                <a:extLst>
                  <a:ext uri="{FF2B5EF4-FFF2-40B4-BE49-F238E27FC236}">
                    <a16:creationId xmlns:a16="http://schemas.microsoft.com/office/drawing/2014/main" xmlns="" id="{7E0994F3-3AC9-424E-9119-E179760C4D11}"/>
                  </a:ext>
                </a:extLst>
              </p:cNvPr>
              <p:cNvGrpSpPr/>
              <p:nvPr/>
            </p:nvGrpSpPr>
            <p:grpSpPr>
              <a:xfrm>
                <a:off x="6168926" y="1816710"/>
                <a:ext cx="2593870" cy="2472705"/>
                <a:chOff x="935725" y="884023"/>
                <a:chExt cx="2286001" cy="2179218"/>
              </a:xfrm>
            </p:grpSpPr>
            <p:sp>
              <p:nvSpPr>
                <p:cNvPr id="22" name="iSḻide">
                  <a:extLst>
                    <a:ext uri="{FF2B5EF4-FFF2-40B4-BE49-F238E27FC236}">
                      <a16:creationId xmlns:a16="http://schemas.microsoft.com/office/drawing/2014/main" xmlns="" id="{26A9CC94-7D80-48E3-B4C1-6E859F237F24}"/>
                    </a:ext>
                  </a:extLst>
                </p:cNvPr>
                <p:cNvSpPr/>
                <p:nvPr/>
              </p:nvSpPr>
              <p:spPr>
                <a:xfrm>
                  <a:off x="935725" y="1196753"/>
                  <a:ext cx="2286000" cy="1866488"/>
                </a:xfrm>
                <a:prstGeom prst="roundRect">
                  <a:avLst>
                    <a:gd name="adj" fmla="val 3572"/>
                  </a:avLst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3" name="îšļîďé">
                  <a:extLst>
                    <a:ext uri="{FF2B5EF4-FFF2-40B4-BE49-F238E27FC236}">
                      <a16:creationId xmlns:a16="http://schemas.microsoft.com/office/drawing/2014/main" xmlns="" id="{BB25DB2A-2C4F-4D7D-B0EB-6D082BF2F253}"/>
                    </a:ext>
                  </a:extLst>
                </p:cNvPr>
                <p:cNvSpPr/>
                <p:nvPr/>
              </p:nvSpPr>
              <p:spPr>
                <a:xfrm>
                  <a:off x="935726" y="1970303"/>
                  <a:ext cx="2286000" cy="59916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r>
                    <a:rPr lang="zh-CN" altLang="en-US" sz="2000" b="1" dirty="0"/>
                    <a:t>此处输入标题</a:t>
                  </a:r>
                </a:p>
              </p:txBody>
            </p:sp>
            <p:grpSp>
              <p:nvGrpSpPr>
                <p:cNvPr id="25" name="íŝ1ïďè">
                  <a:extLst>
                    <a:ext uri="{FF2B5EF4-FFF2-40B4-BE49-F238E27FC236}">
                      <a16:creationId xmlns:a16="http://schemas.microsoft.com/office/drawing/2014/main" xmlns="" id="{36D9C18D-DDA1-4607-A0A2-4221F078B588}"/>
                    </a:ext>
                  </a:extLst>
                </p:cNvPr>
                <p:cNvGrpSpPr/>
                <p:nvPr/>
              </p:nvGrpSpPr>
              <p:grpSpPr>
                <a:xfrm>
                  <a:off x="1765996" y="884023"/>
                  <a:ext cx="625458" cy="625458"/>
                  <a:chOff x="7063654" y="1961274"/>
                  <a:chExt cx="956626" cy="956626"/>
                </a:xfrm>
              </p:grpSpPr>
              <p:sp>
                <p:nvSpPr>
                  <p:cNvPr id="26" name="î$lîḍè">
                    <a:extLst>
                      <a:ext uri="{FF2B5EF4-FFF2-40B4-BE49-F238E27FC236}">
                        <a16:creationId xmlns:a16="http://schemas.microsoft.com/office/drawing/2014/main" xmlns="" id="{975A1CD0-DC17-4675-98D9-5CAEEDFC1653}"/>
                      </a:ext>
                    </a:extLst>
                  </p:cNvPr>
                  <p:cNvSpPr/>
                  <p:nvPr/>
                </p:nvSpPr>
                <p:spPr>
                  <a:xfrm flipH="1">
                    <a:off x="7063654" y="1961274"/>
                    <a:ext cx="956626" cy="956626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accent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anchor="ctr">
                    <a:norm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7" name="iṥ1iḓê">
                    <a:extLst>
                      <a:ext uri="{FF2B5EF4-FFF2-40B4-BE49-F238E27FC236}">
                        <a16:creationId xmlns:a16="http://schemas.microsoft.com/office/drawing/2014/main" xmlns="" id="{0A1170E1-B47B-4D7A-9F8D-311790D88F9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78216" y="2227729"/>
                    <a:ext cx="527502" cy="423716"/>
                  </a:xfrm>
                  <a:custGeom>
                    <a:avLst/>
                    <a:gdLst>
                      <a:gd name="connsiteX0" fmla="*/ 360943 w 600541"/>
                      <a:gd name="connsiteY0" fmla="*/ 344430 h 482385"/>
                      <a:gd name="connsiteX1" fmla="*/ 415206 w 600541"/>
                      <a:gd name="connsiteY1" fmla="*/ 369480 h 482385"/>
                      <a:gd name="connsiteX2" fmla="*/ 334409 w 600541"/>
                      <a:gd name="connsiteY2" fmla="*/ 431508 h 482385"/>
                      <a:gd name="connsiteX3" fmla="*/ 360943 w 600541"/>
                      <a:gd name="connsiteY3" fmla="*/ 344430 h 482385"/>
                      <a:gd name="connsiteX4" fmla="*/ 158230 w 600541"/>
                      <a:gd name="connsiteY4" fmla="*/ 344430 h 482385"/>
                      <a:gd name="connsiteX5" fmla="*/ 184529 w 600541"/>
                      <a:gd name="connsiteY5" fmla="*/ 431014 h 482385"/>
                      <a:gd name="connsiteX6" fmla="*/ 104437 w 600541"/>
                      <a:gd name="connsiteY6" fmla="*/ 369236 h 482385"/>
                      <a:gd name="connsiteX7" fmla="*/ 158230 w 600541"/>
                      <a:gd name="connsiteY7" fmla="*/ 344430 h 482385"/>
                      <a:gd name="connsiteX8" fmla="*/ 272241 w 600541"/>
                      <a:gd name="connsiteY8" fmla="*/ 331516 h 482385"/>
                      <a:gd name="connsiteX9" fmla="*/ 343018 w 600541"/>
                      <a:gd name="connsiteY9" fmla="*/ 339630 h 482385"/>
                      <a:gd name="connsiteX10" fmla="*/ 308586 w 600541"/>
                      <a:gd name="connsiteY10" fmla="*/ 440343 h 482385"/>
                      <a:gd name="connsiteX11" fmla="*/ 272241 w 600541"/>
                      <a:gd name="connsiteY11" fmla="*/ 445832 h 482385"/>
                      <a:gd name="connsiteX12" fmla="*/ 253118 w 600541"/>
                      <a:gd name="connsiteY12" fmla="*/ 331516 h 482385"/>
                      <a:gd name="connsiteX13" fmla="*/ 253118 w 600541"/>
                      <a:gd name="connsiteY13" fmla="*/ 446044 h 482385"/>
                      <a:gd name="connsiteX14" fmla="*/ 212245 w 600541"/>
                      <a:gd name="connsiteY14" fmla="*/ 440079 h 482385"/>
                      <a:gd name="connsiteX15" fmla="*/ 177825 w 600541"/>
                      <a:gd name="connsiteY15" fmla="*/ 339867 h 482385"/>
                      <a:gd name="connsiteX16" fmla="*/ 253118 w 600541"/>
                      <a:gd name="connsiteY16" fmla="*/ 331516 h 482385"/>
                      <a:gd name="connsiteX17" fmla="*/ 368784 w 600541"/>
                      <a:gd name="connsiteY17" fmla="*/ 260175 h 482385"/>
                      <a:gd name="connsiteX18" fmla="*/ 454583 w 600541"/>
                      <a:gd name="connsiteY18" fmla="*/ 260175 h 482385"/>
                      <a:gd name="connsiteX19" fmla="*/ 425904 w 600541"/>
                      <a:gd name="connsiteY19" fmla="*/ 353251 h 482385"/>
                      <a:gd name="connsiteX20" fmla="*/ 363765 w 600541"/>
                      <a:gd name="connsiteY20" fmla="*/ 325090 h 482385"/>
                      <a:gd name="connsiteX21" fmla="*/ 368784 w 600541"/>
                      <a:gd name="connsiteY21" fmla="*/ 260175 h 482385"/>
                      <a:gd name="connsiteX22" fmla="*/ 272241 w 600541"/>
                      <a:gd name="connsiteY22" fmla="*/ 260175 h 482385"/>
                      <a:gd name="connsiteX23" fmla="*/ 349440 w 600541"/>
                      <a:gd name="connsiteY23" fmla="*/ 260175 h 482385"/>
                      <a:gd name="connsiteX24" fmla="*/ 345616 w 600541"/>
                      <a:gd name="connsiteY24" fmla="*/ 320297 h 482385"/>
                      <a:gd name="connsiteX25" fmla="*/ 272241 w 600541"/>
                      <a:gd name="connsiteY25" fmla="*/ 312185 h 482385"/>
                      <a:gd name="connsiteX26" fmla="*/ 169710 w 600541"/>
                      <a:gd name="connsiteY26" fmla="*/ 260175 h 482385"/>
                      <a:gd name="connsiteX27" fmla="*/ 253118 w 600541"/>
                      <a:gd name="connsiteY27" fmla="*/ 260175 h 482385"/>
                      <a:gd name="connsiteX28" fmla="*/ 253118 w 600541"/>
                      <a:gd name="connsiteY28" fmla="*/ 312185 h 482385"/>
                      <a:gd name="connsiteX29" fmla="*/ 174729 w 600541"/>
                      <a:gd name="connsiteY29" fmla="*/ 320297 h 482385"/>
                      <a:gd name="connsiteX30" fmla="*/ 169710 w 600541"/>
                      <a:gd name="connsiteY30" fmla="*/ 260175 h 482385"/>
                      <a:gd name="connsiteX31" fmla="*/ 65273 w 600541"/>
                      <a:gd name="connsiteY31" fmla="*/ 260175 h 482385"/>
                      <a:gd name="connsiteX32" fmla="*/ 150605 w 600541"/>
                      <a:gd name="connsiteY32" fmla="*/ 260175 h 482385"/>
                      <a:gd name="connsiteX33" fmla="*/ 155385 w 600541"/>
                      <a:gd name="connsiteY33" fmla="*/ 325078 h 482385"/>
                      <a:gd name="connsiteX34" fmla="*/ 93717 w 600541"/>
                      <a:gd name="connsiteY34" fmla="*/ 352757 h 482385"/>
                      <a:gd name="connsiteX35" fmla="*/ 65273 w 600541"/>
                      <a:gd name="connsiteY35" fmla="*/ 260175 h 482385"/>
                      <a:gd name="connsiteX36" fmla="*/ 346333 w 600541"/>
                      <a:gd name="connsiteY36" fmla="*/ 186645 h 482385"/>
                      <a:gd name="connsiteX37" fmla="*/ 349440 w 600541"/>
                      <a:gd name="connsiteY37" fmla="*/ 244367 h 482385"/>
                      <a:gd name="connsiteX38" fmla="*/ 272241 w 600541"/>
                      <a:gd name="connsiteY38" fmla="*/ 244367 h 482385"/>
                      <a:gd name="connsiteX39" fmla="*/ 272241 w 600541"/>
                      <a:gd name="connsiteY39" fmla="*/ 193801 h 482385"/>
                      <a:gd name="connsiteX40" fmla="*/ 346333 w 600541"/>
                      <a:gd name="connsiteY40" fmla="*/ 186645 h 482385"/>
                      <a:gd name="connsiteX41" fmla="*/ 174251 w 600541"/>
                      <a:gd name="connsiteY41" fmla="*/ 186645 h 482385"/>
                      <a:gd name="connsiteX42" fmla="*/ 253118 w 600541"/>
                      <a:gd name="connsiteY42" fmla="*/ 193801 h 482385"/>
                      <a:gd name="connsiteX43" fmla="*/ 253118 w 600541"/>
                      <a:gd name="connsiteY43" fmla="*/ 244367 h 482385"/>
                      <a:gd name="connsiteX44" fmla="*/ 169710 w 600541"/>
                      <a:gd name="connsiteY44" fmla="*/ 244367 h 482385"/>
                      <a:gd name="connsiteX45" fmla="*/ 174251 w 600541"/>
                      <a:gd name="connsiteY45" fmla="*/ 186645 h 482385"/>
                      <a:gd name="connsiteX46" fmla="*/ 92525 w 600541"/>
                      <a:gd name="connsiteY46" fmla="*/ 153974 h 482385"/>
                      <a:gd name="connsiteX47" fmla="*/ 154679 w 600541"/>
                      <a:gd name="connsiteY47" fmla="*/ 181879 h 482385"/>
                      <a:gd name="connsiteX48" fmla="*/ 150376 w 600541"/>
                      <a:gd name="connsiteY48" fmla="*/ 244368 h 482385"/>
                      <a:gd name="connsiteX49" fmla="*/ 65273 w 600541"/>
                      <a:gd name="connsiteY49" fmla="*/ 244368 h 482385"/>
                      <a:gd name="connsiteX50" fmla="*/ 92525 w 600541"/>
                      <a:gd name="connsiteY50" fmla="*/ 153974 h 482385"/>
                      <a:gd name="connsiteX51" fmla="*/ 426413 w 600541"/>
                      <a:gd name="connsiteY51" fmla="*/ 153197 h 482385"/>
                      <a:gd name="connsiteX52" fmla="*/ 429044 w 600541"/>
                      <a:gd name="connsiteY52" fmla="*/ 156061 h 482385"/>
                      <a:gd name="connsiteX53" fmla="*/ 444350 w 600541"/>
                      <a:gd name="connsiteY53" fmla="*/ 188758 h 482385"/>
                      <a:gd name="connsiteX54" fmla="*/ 404410 w 600541"/>
                      <a:gd name="connsiteY54" fmla="*/ 212863 h 482385"/>
                      <a:gd name="connsiteX55" fmla="*/ 392930 w 600541"/>
                      <a:gd name="connsiteY55" fmla="*/ 231002 h 482385"/>
                      <a:gd name="connsiteX56" fmla="*/ 394844 w 600541"/>
                      <a:gd name="connsiteY56" fmla="*/ 244367 h 482385"/>
                      <a:gd name="connsiteX57" fmla="*/ 368775 w 600541"/>
                      <a:gd name="connsiteY57" fmla="*/ 244367 h 482385"/>
                      <a:gd name="connsiteX58" fmla="*/ 364470 w 600541"/>
                      <a:gd name="connsiteY58" fmla="*/ 181837 h 482385"/>
                      <a:gd name="connsiteX59" fmla="*/ 426413 w 600541"/>
                      <a:gd name="connsiteY59" fmla="*/ 153197 h 482385"/>
                      <a:gd name="connsiteX60" fmla="*/ 182835 w 600541"/>
                      <a:gd name="connsiteY60" fmla="*/ 72541 h 482385"/>
                      <a:gd name="connsiteX61" fmla="*/ 157498 w 600541"/>
                      <a:gd name="connsiteY61" fmla="*/ 161101 h 482385"/>
                      <a:gd name="connsiteX62" fmla="*/ 103237 w 600541"/>
                      <a:gd name="connsiteY62" fmla="*/ 135798 h 482385"/>
                      <a:gd name="connsiteX63" fmla="*/ 182835 w 600541"/>
                      <a:gd name="connsiteY63" fmla="*/ 72541 h 482385"/>
                      <a:gd name="connsiteX64" fmla="*/ 336032 w 600541"/>
                      <a:gd name="connsiteY64" fmla="*/ 72330 h 482385"/>
                      <a:gd name="connsiteX65" fmla="*/ 374284 w 600541"/>
                      <a:gd name="connsiteY65" fmla="*/ 93807 h 482385"/>
                      <a:gd name="connsiteX66" fmla="*/ 373806 w 600541"/>
                      <a:gd name="connsiteY66" fmla="*/ 94284 h 482385"/>
                      <a:gd name="connsiteX67" fmla="*/ 361852 w 600541"/>
                      <a:gd name="connsiteY67" fmla="*/ 111943 h 482385"/>
                      <a:gd name="connsiteX68" fmla="*/ 368785 w 600541"/>
                      <a:gd name="connsiteY68" fmla="*/ 131988 h 482385"/>
                      <a:gd name="connsiteX69" fmla="*/ 370220 w 600541"/>
                      <a:gd name="connsiteY69" fmla="*/ 133420 h 482385"/>
                      <a:gd name="connsiteX70" fmla="*/ 393649 w 600541"/>
                      <a:gd name="connsiteY70" fmla="*/ 142726 h 482385"/>
                      <a:gd name="connsiteX71" fmla="*/ 396279 w 600541"/>
                      <a:gd name="connsiteY71" fmla="*/ 142726 h 482385"/>
                      <a:gd name="connsiteX72" fmla="*/ 407515 w 600541"/>
                      <a:gd name="connsiteY72" fmla="*/ 141533 h 482385"/>
                      <a:gd name="connsiteX73" fmla="*/ 361613 w 600541"/>
                      <a:gd name="connsiteY73" fmla="*/ 161101 h 482385"/>
                      <a:gd name="connsiteX74" fmla="*/ 336032 w 600541"/>
                      <a:gd name="connsiteY74" fmla="*/ 72330 h 482385"/>
                      <a:gd name="connsiteX75" fmla="*/ 272241 w 600541"/>
                      <a:gd name="connsiteY75" fmla="*/ 57299 h 482385"/>
                      <a:gd name="connsiteX76" fmla="*/ 310732 w 600541"/>
                      <a:gd name="connsiteY76" fmla="*/ 63263 h 482385"/>
                      <a:gd name="connsiteX77" fmla="*/ 343724 w 600541"/>
                      <a:gd name="connsiteY77" fmla="*/ 165849 h 482385"/>
                      <a:gd name="connsiteX78" fmla="*/ 272241 w 600541"/>
                      <a:gd name="connsiteY78" fmla="*/ 174438 h 482385"/>
                      <a:gd name="connsiteX79" fmla="*/ 253118 w 600541"/>
                      <a:gd name="connsiteY79" fmla="*/ 57017 h 482385"/>
                      <a:gd name="connsiteX80" fmla="*/ 253118 w 600541"/>
                      <a:gd name="connsiteY80" fmla="*/ 174438 h 482385"/>
                      <a:gd name="connsiteX81" fmla="*/ 177119 w 600541"/>
                      <a:gd name="connsiteY81" fmla="*/ 165846 h 482385"/>
                      <a:gd name="connsiteX82" fmla="*/ 209861 w 600541"/>
                      <a:gd name="connsiteY82" fmla="*/ 63461 h 482385"/>
                      <a:gd name="connsiteX83" fmla="*/ 253118 w 600541"/>
                      <a:gd name="connsiteY83" fmla="*/ 57017 h 482385"/>
                      <a:gd name="connsiteX84" fmla="*/ 253128 w 600541"/>
                      <a:gd name="connsiteY84" fmla="*/ 0 h 482385"/>
                      <a:gd name="connsiteX85" fmla="*/ 424509 w 600541"/>
                      <a:gd name="connsiteY85" fmla="*/ 66832 h 482385"/>
                      <a:gd name="connsiteX86" fmla="*/ 436699 w 600541"/>
                      <a:gd name="connsiteY86" fmla="*/ 45350 h 482385"/>
                      <a:gd name="connsiteX87" fmla="*/ 445782 w 600541"/>
                      <a:gd name="connsiteY87" fmla="*/ 40099 h 482385"/>
                      <a:gd name="connsiteX88" fmla="*/ 453192 w 600541"/>
                      <a:gd name="connsiteY88" fmla="*/ 43202 h 482385"/>
                      <a:gd name="connsiteX89" fmla="*/ 459168 w 600541"/>
                      <a:gd name="connsiteY89" fmla="*/ 48931 h 482385"/>
                      <a:gd name="connsiteX90" fmla="*/ 463231 w 600541"/>
                      <a:gd name="connsiteY90" fmla="*/ 60865 h 482385"/>
                      <a:gd name="connsiteX91" fmla="*/ 461080 w 600541"/>
                      <a:gd name="connsiteY91" fmla="*/ 82585 h 482385"/>
                      <a:gd name="connsiteX92" fmla="*/ 517251 w 600541"/>
                      <a:gd name="connsiteY92" fmla="*/ 138677 h 482385"/>
                      <a:gd name="connsiteX93" fmla="*/ 553582 w 600541"/>
                      <a:gd name="connsiteY93" fmla="*/ 79005 h 482385"/>
                      <a:gd name="connsiteX94" fmla="*/ 564578 w 600541"/>
                      <a:gd name="connsiteY94" fmla="*/ 72561 h 482385"/>
                      <a:gd name="connsiteX95" fmla="*/ 573900 w 600541"/>
                      <a:gd name="connsiteY95" fmla="*/ 76618 h 482385"/>
                      <a:gd name="connsiteX96" fmla="*/ 578441 w 600541"/>
                      <a:gd name="connsiteY96" fmla="*/ 80915 h 482385"/>
                      <a:gd name="connsiteX97" fmla="*/ 582983 w 600541"/>
                      <a:gd name="connsiteY97" fmla="*/ 99532 h 482385"/>
                      <a:gd name="connsiteX98" fmla="*/ 558841 w 600541"/>
                      <a:gd name="connsiteY98" fmla="*/ 180208 h 482385"/>
                      <a:gd name="connsiteX99" fmla="*/ 592544 w 600541"/>
                      <a:gd name="connsiteY99" fmla="*/ 214102 h 482385"/>
                      <a:gd name="connsiteX100" fmla="*/ 589914 w 600541"/>
                      <a:gd name="connsiteY100" fmla="*/ 258020 h 482385"/>
                      <a:gd name="connsiteX101" fmla="*/ 589675 w 600541"/>
                      <a:gd name="connsiteY101" fmla="*/ 258497 h 482385"/>
                      <a:gd name="connsiteX102" fmla="*/ 568402 w 600541"/>
                      <a:gd name="connsiteY102" fmla="*/ 267567 h 482385"/>
                      <a:gd name="connsiteX103" fmla="*/ 547846 w 600541"/>
                      <a:gd name="connsiteY103" fmla="*/ 258736 h 482385"/>
                      <a:gd name="connsiteX104" fmla="*/ 515338 w 600541"/>
                      <a:gd name="connsiteY104" fmla="*/ 226275 h 482385"/>
                      <a:gd name="connsiteX105" fmla="*/ 430724 w 600541"/>
                      <a:gd name="connsiteY105" fmla="*/ 251575 h 482385"/>
                      <a:gd name="connsiteX106" fmla="*/ 425943 w 600541"/>
                      <a:gd name="connsiteY106" fmla="*/ 252291 h 482385"/>
                      <a:gd name="connsiteX107" fmla="*/ 412319 w 600541"/>
                      <a:gd name="connsiteY107" fmla="*/ 246802 h 482385"/>
                      <a:gd name="connsiteX108" fmla="*/ 407777 w 600541"/>
                      <a:gd name="connsiteY108" fmla="*/ 242267 h 482385"/>
                      <a:gd name="connsiteX109" fmla="*/ 403953 w 600541"/>
                      <a:gd name="connsiteY109" fmla="*/ 231526 h 482385"/>
                      <a:gd name="connsiteX110" fmla="*/ 410167 w 600541"/>
                      <a:gd name="connsiteY110" fmla="*/ 222217 h 482385"/>
                      <a:gd name="connsiteX111" fmla="*/ 473031 w 600541"/>
                      <a:gd name="connsiteY111" fmla="*/ 184027 h 482385"/>
                      <a:gd name="connsiteX112" fmla="*/ 418294 w 600541"/>
                      <a:gd name="connsiteY112" fmla="*/ 129368 h 482385"/>
                      <a:gd name="connsiteX113" fmla="*/ 392001 w 600541"/>
                      <a:gd name="connsiteY113" fmla="*/ 131994 h 482385"/>
                      <a:gd name="connsiteX114" fmla="*/ 390806 w 600541"/>
                      <a:gd name="connsiteY114" fmla="*/ 131994 h 482385"/>
                      <a:gd name="connsiteX115" fmla="*/ 380289 w 600541"/>
                      <a:gd name="connsiteY115" fmla="*/ 127697 h 482385"/>
                      <a:gd name="connsiteX116" fmla="*/ 374314 w 600541"/>
                      <a:gd name="connsiteY116" fmla="*/ 121730 h 482385"/>
                      <a:gd name="connsiteX117" fmla="*/ 371445 w 600541"/>
                      <a:gd name="connsiteY117" fmla="*/ 113137 h 482385"/>
                      <a:gd name="connsiteX118" fmla="*/ 376465 w 600541"/>
                      <a:gd name="connsiteY118" fmla="*/ 105499 h 482385"/>
                      <a:gd name="connsiteX119" fmla="*/ 402997 w 600541"/>
                      <a:gd name="connsiteY119" fmla="*/ 90462 h 482385"/>
                      <a:gd name="connsiteX120" fmla="*/ 253128 w 600541"/>
                      <a:gd name="connsiteY120" fmla="*/ 31745 h 482385"/>
                      <a:gd name="connsiteX121" fmla="*/ 31790 w 600541"/>
                      <a:gd name="connsiteY121" fmla="*/ 252769 h 482385"/>
                      <a:gd name="connsiteX122" fmla="*/ 157518 w 600541"/>
                      <a:gd name="connsiteY122" fmla="*/ 452072 h 482385"/>
                      <a:gd name="connsiteX123" fmla="*/ 164927 w 600541"/>
                      <a:gd name="connsiteY123" fmla="*/ 473315 h 482385"/>
                      <a:gd name="connsiteX124" fmla="*/ 150586 w 600541"/>
                      <a:gd name="connsiteY124" fmla="*/ 482385 h 482385"/>
                      <a:gd name="connsiteX125" fmla="*/ 143654 w 600541"/>
                      <a:gd name="connsiteY125" fmla="*/ 480714 h 482385"/>
                      <a:gd name="connsiteX126" fmla="*/ 0 w 600541"/>
                      <a:gd name="connsiteY126" fmla="*/ 252769 h 482385"/>
                      <a:gd name="connsiteX127" fmla="*/ 253128 w 600541"/>
                      <a:gd name="connsiteY127" fmla="*/ 0 h 4823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</a:cxnLst>
                    <a:rect l="l" t="t" r="r" b="b"/>
                    <a:pathLst>
                      <a:path w="600541" h="482385">
                        <a:moveTo>
                          <a:pt x="360943" y="344430"/>
                        </a:moveTo>
                        <a:cubicBezTo>
                          <a:pt x="383891" y="351110"/>
                          <a:pt x="402537" y="359937"/>
                          <a:pt x="415206" y="369480"/>
                        </a:cubicBezTo>
                        <a:cubicBezTo>
                          <a:pt x="394409" y="396677"/>
                          <a:pt x="366680" y="418148"/>
                          <a:pt x="334409" y="431508"/>
                        </a:cubicBezTo>
                        <a:cubicBezTo>
                          <a:pt x="345883" y="407412"/>
                          <a:pt x="354967" y="377830"/>
                          <a:pt x="360943" y="344430"/>
                        </a:cubicBezTo>
                        <a:close/>
                        <a:moveTo>
                          <a:pt x="158230" y="344430"/>
                        </a:moveTo>
                        <a:cubicBezTo>
                          <a:pt x="164207" y="377823"/>
                          <a:pt x="173292" y="407162"/>
                          <a:pt x="184529" y="431014"/>
                        </a:cubicBezTo>
                        <a:cubicBezTo>
                          <a:pt x="152731" y="417895"/>
                          <a:pt x="125237" y="396190"/>
                          <a:pt x="104437" y="369236"/>
                        </a:cubicBezTo>
                        <a:cubicBezTo>
                          <a:pt x="117108" y="359696"/>
                          <a:pt x="135517" y="351109"/>
                          <a:pt x="158230" y="344430"/>
                        </a:cubicBezTo>
                        <a:close/>
                        <a:moveTo>
                          <a:pt x="272241" y="331516"/>
                        </a:moveTo>
                        <a:cubicBezTo>
                          <a:pt x="297826" y="332232"/>
                          <a:pt x="321976" y="335096"/>
                          <a:pt x="343018" y="339630"/>
                        </a:cubicBezTo>
                        <a:cubicBezTo>
                          <a:pt x="335606" y="382111"/>
                          <a:pt x="323172" y="416477"/>
                          <a:pt x="308586" y="440343"/>
                        </a:cubicBezTo>
                        <a:cubicBezTo>
                          <a:pt x="296630" y="443207"/>
                          <a:pt x="281805" y="445116"/>
                          <a:pt x="272241" y="445832"/>
                        </a:cubicBezTo>
                        <a:close/>
                        <a:moveTo>
                          <a:pt x="253118" y="331516"/>
                        </a:moveTo>
                        <a:lnTo>
                          <a:pt x="253118" y="446044"/>
                        </a:lnTo>
                        <a:cubicBezTo>
                          <a:pt x="237342" y="445328"/>
                          <a:pt x="225152" y="443419"/>
                          <a:pt x="212245" y="440079"/>
                        </a:cubicBezTo>
                        <a:cubicBezTo>
                          <a:pt x="197664" y="416219"/>
                          <a:pt x="184996" y="381861"/>
                          <a:pt x="177825" y="339867"/>
                        </a:cubicBezTo>
                        <a:cubicBezTo>
                          <a:pt x="199815" y="334856"/>
                          <a:pt x="221328" y="331993"/>
                          <a:pt x="253118" y="331516"/>
                        </a:cubicBezTo>
                        <a:close/>
                        <a:moveTo>
                          <a:pt x="368784" y="260175"/>
                        </a:moveTo>
                        <a:lnTo>
                          <a:pt x="454583" y="260175"/>
                        </a:lnTo>
                        <a:cubicBezTo>
                          <a:pt x="453149" y="298360"/>
                          <a:pt x="442872" y="326044"/>
                          <a:pt x="425904" y="353251"/>
                        </a:cubicBezTo>
                        <a:cubicBezTo>
                          <a:pt x="410608" y="341796"/>
                          <a:pt x="389337" y="332249"/>
                          <a:pt x="363765" y="325090"/>
                        </a:cubicBezTo>
                        <a:cubicBezTo>
                          <a:pt x="366633" y="304565"/>
                          <a:pt x="368306" y="282609"/>
                          <a:pt x="368784" y="260175"/>
                        </a:cubicBezTo>
                        <a:close/>
                        <a:moveTo>
                          <a:pt x="272241" y="260175"/>
                        </a:moveTo>
                        <a:lnTo>
                          <a:pt x="349440" y="260175"/>
                        </a:lnTo>
                        <a:cubicBezTo>
                          <a:pt x="348962" y="282601"/>
                          <a:pt x="348006" y="301688"/>
                          <a:pt x="345616" y="320297"/>
                        </a:cubicBezTo>
                        <a:cubicBezTo>
                          <a:pt x="323149" y="315525"/>
                          <a:pt x="297815" y="312901"/>
                          <a:pt x="272241" y="312185"/>
                        </a:cubicBezTo>
                        <a:close/>
                        <a:moveTo>
                          <a:pt x="169710" y="260175"/>
                        </a:moveTo>
                        <a:lnTo>
                          <a:pt x="253118" y="260175"/>
                        </a:lnTo>
                        <a:lnTo>
                          <a:pt x="253118" y="312185"/>
                        </a:lnTo>
                        <a:cubicBezTo>
                          <a:pt x="221332" y="312662"/>
                          <a:pt x="198389" y="315287"/>
                          <a:pt x="174729" y="320297"/>
                        </a:cubicBezTo>
                        <a:cubicBezTo>
                          <a:pt x="172339" y="301688"/>
                          <a:pt x="170188" y="282601"/>
                          <a:pt x="169710" y="260175"/>
                        </a:cubicBezTo>
                        <a:close/>
                        <a:moveTo>
                          <a:pt x="65273" y="260175"/>
                        </a:moveTo>
                        <a:lnTo>
                          <a:pt x="150605" y="260175"/>
                        </a:lnTo>
                        <a:cubicBezTo>
                          <a:pt x="150844" y="282605"/>
                          <a:pt x="152517" y="304557"/>
                          <a:pt x="155385" y="325078"/>
                        </a:cubicBezTo>
                        <a:cubicBezTo>
                          <a:pt x="130048" y="331998"/>
                          <a:pt x="109014" y="341542"/>
                          <a:pt x="93717" y="352757"/>
                        </a:cubicBezTo>
                        <a:cubicBezTo>
                          <a:pt x="76985" y="325794"/>
                          <a:pt x="66707" y="298353"/>
                          <a:pt x="65273" y="260175"/>
                        </a:cubicBezTo>
                        <a:close/>
                        <a:moveTo>
                          <a:pt x="346333" y="186645"/>
                        </a:moveTo>
                        <a:cubicBezTo>
                          <a:pt x="348484" y="204296"/>
                          <a:pt x="349201" y="221946"/>
                          <a:pt x="349440" y="244367"/>
                        </a:cubicBezTo>
                        <a:lnTo>
                          <a:pt x="272241" y="244367"/>
                        </a:lnTo>
                        <a:lnTo>
                          <a:pt x="272241" y="193801"/>
                        </a:lnTo>
                        <a:cubicBezTo>
                          <a:pt x="297815" y="193085"/>
                          <a:pt x="323627" y="191415"/>
                          <a:pt x="346333" y="186645"/>
                        </a:cubicBezTo>
                        <a:close/>
                        <a:moveTo>
                          <a:pt x="174251" y="186645"/>
                        </a:moveTo>
                        <a:cubicBezTo>
                          <a:pt x="197911" y="191654"/>
                          <a:pt x="221332" y="193324"/>
                          <a:pt x="253118" y="193801"/>
                        </a:cubicBezTo>
                        <a:lnTo>
                          <a:pt x="253118" y="244367"/>
                        </a:lnTo>
                        <a:lnTo>
                          <a:pt x="169710" y="244367"/>
                        </a:lnTo>
                        <a:cubicBezTo>
                          <a:pt x="170188" y="221946"/>
                          <a:pt x="172100" y="204296"/>
                          <a:pt x="174251" y="186645"/>
                        </a:cubicBezTo>
                        <a:close/>
                        <a:moveTo>
                          <a:pt x="92525" y="153974"/>
                        </a:moveTo>
                        <a:cubicBezTo>
                          <a:pt x="107825" y="165661"/>
                          <a:pt x="129100" y="174724"/>
                          <a:pt x="154679" y="181879"/>
                        </a:cubicBezTo>
                        <a:cubicBezTo>
                          <a:pt x="152288" y="201198"/>
                          <a:pt x="150854" y="221948"/>
                          <a:pt x="150376" y="244368"/>
                        </a:cubicBezTo>
                        <a:lnTo>
                          <a:pt x="65273" y="244368"/>
                        </a:lnTo>
                        <a:cubicBezTo>
                          <a:pt x="66946" y="209308"/>
                          <a:pt x="76748" y="180448"/>
                          <a:pt x="92525" y="153974"/>
                        </a:cubicBezTo>
                        <a:close/>
                        <a:moveTo>
                          <a:pt x="426413" y="153197"/>
                        </a:moveTo>
                        <a:lnTo>
                          <a:pt x="429044" y="156061"/>
                        </a:lnTo>
                        <a:cubicBezTo>
                          <a:pt x="435262" y="166324"/>
                          <a:pt x="440284" y="177302"/>
                          <a:pt x="444350" y="188758"/>
                        </a:cubicBezTo>
                        <a:lnTo>
                          <a:pt x="404410" y="212863"/>
                        </a:lnTo>
                        <a:cubicBezTo>
                          <a:pt x="397953" y="216921"/>
                          <a:pt x="393648" y="223603"/>
                          <a:pt x="392930" y="231002"/>
                        </a:cubicBezTo>
                        <a:cubicBezTo>
                          <a:pt x="392213" y="235298"/>
                          <a:pt x="392930" y="237923"/>
                          <a:pt x="394844" y="244367"/>
                        </a:cubicBezTo>
                        <a:lnTo>
                          <a:pt x="368775" y="244367"/>
                        </a:lnTo>
                        <a:cubicBezTo>
                          <a:pt x="368297" y="221933"/>
                          <a:pt x="366862" y="201169"/>
                          <a:pt x="364470" y="181837"/>
                        </a:cubicBezTo>
                        <a:cubicBezTo>
                          <a:pt x="389821" y="174677"/>
                          <a:pt x="411107" y="164653"/>
                          <a:pt x="426413" y="153197"/>
                        </a:cubicBezTo>
                        <a:close/>
                        <a:moveTo>
                          <a:pt x="182835" y="72541"/>
                        </a:moveTo>
                        <a:cubicBezTo>
                          <a:pt x="171839" y="97128"/>
                          <a:pt x="162995" y="127205"/>
                          <a:pt x="157498" y="161101"/>
                        </a:cubicBezTo>
                        <a:cubicBezTo>
                          <a:pt x="134072" y="154179"/>
                          <a:pt x="115667" y="145346"/>
                          <a:pt x="103237" y="135798"/>
                        </a:cubicBezTo>
                        <a:cubicBezTo>
                          <a:pt x="123555" y="108108"/>
                          <a:pt x="151044" y="86386"/>
                          <a:pt x="182835" y="72541"/>
                        </a:cubicBezTo>
                        <a:close/>
                        <a:moveTo>
                          <a:pt x="336032" y="72330"/>
                        </a:moveTo>
                        <a:cubicBezTo>
                          <a:pt x="349659" y="78057"/>
                          <a:pt x="362569" y="85216"/>
                          <a:pt x="374284" y="93807"/>
                        </a:cubicBezTo>
                        <a:lnTo>
                          <a:pt x="373806" y="94284"/>
                        </a:lnTo>
                        <a:cubicBezTo>
                          <a:pt x="367112" y="98102"/>
                          <a:pt x="362808" y="104545"/>
                          <a:pt x="361852" y="111943"/>
                        </a:cubicBezTo>
                        <a:cubicBezTo>
                          <a:pt x="360657" y="119102"/>
                          <a:pt x="363286" y="126499"/>
                          <a:pt x="368785" y="131988"/>
                        </a:cubicBezTo>
                        <a:lnTo>
                          <a:pt x="370220" y="133420"/>
                        </a:lnTo>
                        <a:cubicBezTo>
                          <a:pt x="375957" y="139147"/>
                          <a:pt x="385042" y="142726"/>
                          <a:pt x="393649" y="142726"/>
                        </a:cubicBezTo>
                        <a:cubicBezTo>
                          <a:pt x="394605" y="142726"/>
                          <a:pt x="395561" y="142726"/>
                          <a:pt x="396279" y="142726"/>
                        </a:cubicBezTo>
                        <a:lnTo>
                          <a:pt x="407515" y="141533"/>
                        </a:lnTo>
                        <a:cubicBezTo>
                          <a:pt x="395561" y="148931"/>
                          <a:pt x="380261" y="155612"/>
                          <a:pt x="361613" y="161101"/>
                        </a:cubicBezTo>
                        <a:cubicBezTo>
                          <a:pt x="356114" y="127215"/>
                          <a:pt x="347268" y="96909"/>
                          <a:pt x="336032" y="72330"/>
                        </a:cubicBezTo>
                        <a:close/>
                        <a:moveTo>
                          <a:pt x="272241" y="57299"/>
                        </a:moveTo>
                        <a:cubicBezTo>
                          <a:pt x="285151" y="58015"/>
                          <a:pt x="298300" y="59923"/>
                          <a:pt x="310732" y="63263"/>
                        </a:cubicBezTo>
                        <a:cubicBezTo>
                          <a:pt x="325076" y="88075"/>
                          <a:pt x="336791" y="123145"/>
                          <a:pt x="343724" y="165849"/>
                        </a:cubicBezTo>
                        <a:cubicBezTo>
                          <a:pt x="322446" y="170621"/>
                          <a:pt x="297822" y="173722"/>
                          <a:pt x="272241" y="174438"/>
                        </a:cubicBezTo>
                        <a:close/>
                        <a:moveTo>
                          <a:pt x="253118" y="57017"/>
                        </a:moveTo>
                        <a:lnTo>
                          <a:pt x="253118" y="174438"/>
                        </a:lnTo>
                        <a:cubicBezTo>
                          <a:pt x="221332" y="173961"/>
                          <a:pt x="199345" y="170858"/>
                          <a:pt x="177119" y="165846"/>
                        </a:cubicBezTo>
                        <a:cubicBezTo>
                          <a:pt x="184050" y="123126"/>
                          <a:pt x="195521" y="88282"/>
                          <a:pt x="209861" y="63461"/>
                        </a:cubicBezTo>
                        <a:cubicBezTo>
                          <a:pt x="223483" y="59881"/>
                          <a:pt x="237345" y="57494"/>
                          <a:pt x="253118" y="57017"/>
                        </a:cubicBezTo>
                        <a:close/>
                        <a:moveTo>
                          <a:pt x="253128" y="0"/>
                        </a:moveTo>
                        <a:cubicBezTo>
                          <a:pt x="316708" y="0"/>
                          <a:pt x="377899" y="24107"/>
                          <a:pt x="424509" y="66832"/>
                        </a:cubicBezTo>
                        <a:lnTo>
                          <a:pt x="436699" y="45350"/>
                        </a:lnTo>
                        <a:cubicBezTo>
                          <a:pt x="438611" y="42009"/>
                          <a:pt x="441958" y="40099"/>
                          <a:pt x="445782" y="40099"/>
                        </a:cubicBezTo>
                        <a:cubicBezTo>
                          <a:pt x="448411" y="40099"/>
                          <a:pt x="451041" y="41054"/>
                          <a:pt x="453192" y="43202"/>
                        </a:cubicBezTo>
                        <a:lnTo>
                          <a:pt x="459168" y="48931"/>
                        </a:lnTo>
                        <a:cubicBezTo>
                          <a:pt x="462036" y="52034"/>
                          <a:pt x="463709" y="56807"/>
                          <a:pt x="463231" y="60865"/>
                        </a:cubicBezTo>
                        <a:lnTo>
                          <a:pt x="461080" y="82585"/>
                        </a:lnTo>
                        <a:lnTo>
                          <a:pt x="517251" y="138677"/>
                        </a:lnTo>
                        <a:lnTo>
                          <a:pt x="553582" y="79005"/>
                        </a:lnTo>
                        <a:cubicBezTo>
                          <a:pt x="555973" y="74948"/>
                          <a:pt x="560036" y="72561"/>
                          <a:pt x="564578" y="72561"/>
                        </a:cubicBezTo>
                        <a:cubicBezTo>
                          <a:pt x="567924" y="72561"/>
                          <a:pt x="571270" y="73993"/>
                          <a:pt x="573900" y="76618"/>
                        </a:cubicBezTo>
                        <a:lnTo>
                          <a:pt x="578441" y="80915"/>
                        </a:lnTo>
                        <a:cubicBezTo>
                          <a:pt x="582983" y="85450"/>
                          <a:pt x="584895" y="93326"/>
                          <a:pt x="582983" y="99532"/>
                        </a:cubicBezTo>
                        <a:lnTo>
                          <a:pt x="558841" y="180208"/>
                        </a:lnTo>
                        <a:lnTo>
                          <a:pt x="592544" y="214102"/>
                        </a:lnTo>
                        <a:cubicBezTo>
                          <a:pt x="605451" y="226752"/>
                          <a:pt x="601388" y="246324"/>
                          <a:pt x="589914" y="258020"/>
                        </a:cubicBezTo>
                        <a:lnTo>
                          <a:pt x="589675" y="258497"/>
                        </a:lnTo>
                        <a:cubicBezTo>
                          <a:pt x="583461" y="264464"/>
                          <a:pt x="575812" y="267567"/>
                          <a:pt x="568402" y="267567"/>
                        </a:cubicBezTo>
                        <a:cubicBezTo>
                          <a:pt x="560753" y="267567"/>
                          <a:pt x="553582" y="264464"/>
                          <a:pt x="547846" y="258736"/>
                        </a:cubicBezTo>
                        <a:lnTo>
                          <a:pt x="515338" y="226275"/>
                        </a:lnTo>
                        <a:lnTo>
                          <a:pt x="430724" y="251575"/>
                        </a:lnTo>
                        <a:cubicBezTo>
                          <a:pt x="429289" y="252053"/>
                          <a:pt x="427616" y="252291"/>
                          <a:pt x="425943" y="252291"/>
                        </a:cubicBezTo>
                        <a:cubicBezTo>
                          <a:pt x="420924" y="252291"/>
                          <a:pt x="415665" y="250143"/>
                          <a:pt x="412319" y="246802"/>
                        </a:cubicBezTo>
                        <a:lnTo>
                          <a:pt x="407777" y="242267"/>
                        </a:lnTo>
                        <a:cubicBezTo>
                          <a:pt x="404909" y="239402"/>
                          <a:pt x="403475" y="235583"/>
                          <a:pt x="403953" y="231526"/>
                        </a:cubicBezTo>
                        <a:cubicBezTo>
                          <a:pt x="404431" y="227707"/>
                          <a:pt x="406821" y="224365"/>
                          <a:pt x="410167" y="222217"/>
                        </a:cubicBezTo>
                        <a:lnTo>
                          <a:pt x="473031" y="184027"/>
                        </a:lnTo>
                        <a:lnTo>
                          <a:pt x="418294" y="129368"/>
                        </a:lnTo>
                        <a:lnTo>
                          <a:pt x="392001" y="131994"/>
                        </a:lnTo>
                        <a:cubicBezTo>
                          <a:pt x="391762" y="131994"/>
                          <a:pt x="391284" y="131994"/>
                          <a:pt x="390806" y="131994"/>
                        </a:cubicBezTo>
                        <a:cubicBezTo>
                          <a:pt x="386982" y="131994"/>
                          <a:pt x="382918" y="130323"/>
                          <a:pt x="380289" y="127697"/>
                        </a:cubicBezTo>
                        <a:lnTo>
                          <a:pt x="374314" y="121730"/>
                        </a:lnTo>
                        <a:cubicBezTo>
                          <a:pt x="371923" y="119582"/>
                          <a:pt x="370967" y="116240"/>
                          <a:pt x="371445" y="113137"/>
                        </a:cubicBezTo>
                        <a:cubicBezTo>
                          <a:pt x="371684" y="110034"/>
                          <a:pt x="373596" y="107170"/>
                          <a:pt x="376465" y="105499"/>
                        </a:cubicBezTo>
                        <a:lnTo>
                          <a:pt x="402997" y="90462"/>
                        </a:lnTo>
                        <a:cubicBezTo>
                          <a:pt x="362362" y="52988"/>
                          <a:pt x="308582" y="31745"/>
                          <a:pt x="253128" y="31745"/>
                        </a:cubicBezTo>
                        <a:cubicBezTo>
                          <a:pt x="131225" y="31745"/>
                          <a:pt x="31790" y="130800"/>
                          <a:pt x="31790" y="252769"/>
                        </a:cubicBezTo>
                        <a:cubicBezTo>
                          <a:pt x="31790" y="337264"/>
                          <a:pt x="81269" y="415553"/>
                          <a:pt x="157518" y="452072"/>
                        </a:cubicBezTo>
                        <a:cubicBezTo>
                          <a:pt x="165405" y="455891"/>
                          <a:pt x="168752" y="465438"/>
                          <a:pt x="164927" y="473315"/>
                        </a:cubicBezTo>
                        <a:cubicBezTo>
                          <a:pt x="162298" y="479043"/>
                          <a:pt x="156562" y="482385"/>
                          <a:pt x="150586" y="482385"/>
                        </a:cubicBezTo>
                        <a:cubicBezTo>
                          <a:pt x="148196" y="482385"/>
                          <a:pt x="145805" y="481669"/>
                          <a:pt x="143654" y="480714"/>
                        </a:cubicBezTo>
                        <a:cubicBezTo>
                          <a:pt x="56410" y="438944"/>
                          <a:pt x="0" y="349437"/>
                          <a:pt x="0" y="252769"/>
                        </a:cubicBezTo>
                        <a:cubicBezTo>
                          <a:pt x="0" y="113376"/>
                          <a:pt x="113537" y="0"/>
                          <a:pt x="25312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/>
                </p:spPr>
                <p:txBody>
                  <a:bodyPr wrap="square" lIns="91440" tIns="45720" rIns="91440" bIns="45720" anchor="ctr">
                    <a:normAutofit fontScale="85000" lnSpcReduction="20000"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ctr"/>
                    <a:endParaRPr/>
                  </a:p>
                </p:txBody>
              </p:sp>
            </p:grpSp>
          </p:grpSp>
          <p:grpSp>
            <p:nvGrpSpPr>
              <p:cNvPr id="15" name="i$ľiďê">
                <a:extLst>
                  <a:ext uri="{FF2B5EF4-FFF2-40B4-BE49-F238E27FC236}">
                    <a16:creationId xmlns:a16="http://schemas.microsoft.com/office/drawing/2014/main" xmlns="" id="{CD8CB747-A779-4476-B823-8392FAB83190}"/>
                  </a:ext>
                </a:extLst>
              </p:cNvPr>
              <p:cNvGrpSpPr/>
              <p:nvPr/>
            </p:nvGrpSpPr>
            <p:grpSpPr>
              <a:xfrm>
                <a:off x="8918426" y="1816710"/>
                <a:ext cx="2593870" cy="2472705"/>
                <a:chOff x="935725" y="884023"/>
                <a:chExt cx="2286001" cy="2179218"/>
              </a:xfrm>
            </p:grpSpPr>
            <p:sp>
              <p:nvSpPr>
                <p:cNvPr id="16" name="ísļîḋé">
                  <a:extLst>
                    <a:ext uri="{FF2B5EF4-FFF2-40B4-BE49-F238E27FC236}">
                      <a16:creationId xmlns:a16="http://schemas.microsoft.com/office/drawing/2014/main" xmlns="" id="{DD49A804-7146-4C15-9FFB-4199F913EEA5}"/>
                    </a:ext>
                  </a:extLst>
                </p:cNvPr>
                <p:cNvSpPr/>
                <p:nvPr/>
              </p:nvSpPr>
              <p:spPr>
                <a:xfrm>
                  <a:off x="935725" y="1196753"/>
                  <a:ext cx="2286000" cy="1866488"/>
                </a:xfrm>
                <a:prstGeom prst="roundRect">
                  <a:avLst>
                    <a:gd name="adj" fmla="val 3572"/>
                  </a:avLst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7" name="îŝ1íḋé">
                  <a:extLst>
                    <a:ext uri="{FF2B5EF4-FFF2-40B4-BE49-F238E27FC236}">
                      <a16:creationId xmlns:a16="http://schemas.microsoft.com/office/drawing/2014/main" xmlns="" id="{2C48292B-4961-448E-88C8-57B6B9D7E3FE}"/>
                    </a:ext>
                  </a:extLst>
                </p:cNvPr>
                <p:cNvSpPr/>
                <p:nvPr/>
              </p:nvSpPr>
              <p:spPr>
                <a:xfrm>
                  <a:off x="935726" y="1970303"/>
                  <a:ext cx="2286000" cy="599161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r>
                    <a:rPr lang="zh-CN" altLang="en-US" sz="2000" b="1" dirty="0"/>
                    <a:t>此处输入标题</a:t>
                  </a:r>
                </a:p>
              </p:txBody>
            </p:sp>
            <p:grpSp>
              <p:nvGrpSpPr>
                <p:cNvPr id="19" name="ïṣḻïḍé">
                  <a:extLst>
                    <a:ext uri="{FF2B5EF4-FFF2-40B4-BE49-F238E27FC236}">
                      <a16:creationId xmlns:a16="http://schemas.microsoft.com/office/drawing/2014/main" xmlns="" id="{A69D9562-08E5-474B-96B0-81DE2BF013F4}"/>
                    </a:ext>
                  </a:extLst>
                </p:cNvPr>
                <p:cNvGrpSpPr/>
                <p:nvPr/>
              </p:nvGrpSpPr>
              <p:grpSpPr>
                <a:xfrm>
                  <a:off x="1765996" y="884023"/>
                  <a:ext cx="625458" cy="625458"/>
                  <a:chOff x="7063654" y="1961274"/>
                  <a:chExt cx="956626" cy="956626"/>
                </a:xfrm>
              </p:grpSpPr>
              <p:sp>
                <p:nvSpPr>
                  <p:cNvPr id="20" name="iṣliḋê">
                    <a:extLst>
                      <a:ext uri="{FF2B5EF4-FFF2-40B4-BE49-F238E27FC236}">
                        <a16:creationId xmlns:a16="http://schemas.microsoft.com/office/drawing/2014/main" xmlns="" id="{18011444-2608-4F46-8F50-D15C682E14C3}"/>
                      </a:ext>
                    </a:extLst>
                  </p:cNvPr>
                  <p:cNvSpPr/>
                  <p:nvPr/>
                </p:nvSpPr>
                <p:spPr>
                  <a:xfrm flipH="1">
                    <a:off x="7063654" y="1961274"/>
                    <a:ext cx="956626" cy="956626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accent2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anchor="ctr">
                    <a:norm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1" name="íṩļîdé">
                    <a:extLst>
                      <a:ext uri="{FF2B5EF4-FFF2-40B4-BE49-F238E27FC236}">
                        <a16:creationId xmlns:a16="http://schemas.microsoft.com/office/drawing/2014/main" xmlns="" id="{14872816-D95A-447C-835F-628191DC4E4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78216" y="2227729"/>
                    <a:ext cx="527502" cy="423716"/>
                  </a:xfrm>
                  <a:custGeom>
                    <a:avLst/>
                    <a:gdLst>
                      <a:gd name="connsiteX0" fmla="*/ 360943 w 600541"/>
                      <a:gd name="connsiteY0" fmla="*/ 344430 h 482385"/>
                      <a:gd name="connsiteX1" fmla="*/ 415206 w 600541"/>
                      <a:gd name="connsiteY1" fmla="*/ 369480 h 482385"/>
                      <a:gd name="connsiteX2" fmla="*/ 334409 w 600541"/>
                      <a:gd name="connsiteY2" fmla="*/ 431508 h 482385"/>
                      <a:gd name="connsiteX3" fmla="*/ 360943 w 600541"/>
                      <a:gd name="connsiteY3" fmla="*/ 344430 h 482385"/>
                      <a:gd name="connsiteX4" fmla="*/ 158230 w 600541"/>
                      <a:gd name="connsiteY4" fmla="*/ 344430 h 482385"/>
                      <a:gd name="connsiteX5" fmla="*/ 184529 w 600541"/>
                      <a:gd name="connsiteY5" fmla="*/ 431014 h 482385"/>
                      <a:gd name="connsiteX6" fmla="*/ 104437 w 600541"/>
                      <a:gd name="connsiteY6" fmla="*/ 369236 h 482385"/>
                      <a:gd name="connsiteX7" fmla="*/ 158230 w 600541"/>
                      <a:gd name="connsiteY7" fmla="*/ 344430 h 482385"/>
                      <a:gd name="connsiteX8" fmla="*/ 272241 w 600541"/>
                      <a:gd name="connsiteY8" fmla="*/ 331516 h 482385"/>
                      <a:gd name="connsiteX9" fmla="*/ 343018 w 600541"/>
                      <a:gd name="connsiteY9" fmla="*/ 339630 h 482385"/>
                      <a:gd name="connsiteX10" fmla="*/ 308586 w 600541"/>
                      <a:gd name="connsiteY10" fmla="*/ 440343 h 482385"/>
                      <a:gd name="connsiteX11" fmla="*/ 272241 w 600541"/>
                      <a:gd name="connsiteY11" fmla="*/ 445832 h 482385"/>
                      <a:gd name="connsiteX12" fmla="*/ 253118 w 600541"/>
                      <a:gd name="connsiteY12" fmla="*/ 331516 h 482385"/>
                      <a:gd name="connsiteX13" fmla="*/ 253118 w 600541"/>
                      <a:gd name="connsiteY13" fmla="*/ 446044 h 482385"/>
                      <a:gd name="connsiteX14" fmla="*/ 212245 w 600541"/>
                      <a:gd name="connsiteY14" fmla="*/ 440079 h 482385"/>
                      <a:gd name="connsiteX15" fmla="*/ 177825 w 600541"/>
                      <a:gd name="connsiteY15" fmla="*/ 339867 h 482385"/>
                      <a:gd name="connsiteX16" fmla="*/ 253118 w 600541"/>
                      <a:gd name="connsiteY16" fmla="*/ 331516 h 482385"/>
                      <a:gd name="connsiteX17" fmla="*/ 368784 w 600541"/>
                      <a:gd name="connsiteY17" fmla="*/ 260175 h 482385"/>
                      <a:gd name="connsiteX18" fmla="*/ 454583 w 600541"/>
                      <a:gd name="connsiteY18" fmla="*/ 260175 h 482385"/>
                      <a:gd name="connsiteX19" fmla="*/ 425904 w 600541"/>
                      <a:gd name="connsiteY19" fmla="*/ 353251 h 482385"/>
                      <a:gd name="connsiteX20" fmla="*/ 363765 w 600541"/>
                      <a:gd name="connsiteY20" fmla="*/ 325090 h 482385"/>
                      <a:gd name="connsiteX21" fmla="*/ 368784 w 600541"/>
                      <a:gd name="connsiteY21" fmla="*/ 260175 h 482385"/>
                      <a:gd name="connsiteX22" fmla="*/ 272241 w 600541"/>
                      <a:gd name="connsiteY22" fmla="*/ 260175 h 482385"/>
                      <a:gd name="connsiteX23" fmla="*/ 349440 w 600541"/>
                      <a:gd name="connsiteY23" fmla="*/ 260175 h 482385"/>
                      <a:gd name="connsiteX24" fmla="*/ 345616 w 600541"/>
                      <a:gd name="connsiteY24" fmla="*/ 320297 h 482385"/>
                      <a:gd name="connsiteX25" fmla="*/ 272241 w 600541"/>
                      <a:gd name="connsiteY25" fmla="*/ 312185 h 482385"/>
                      <a:gd name="connsiteX26" fmla="*/ 169710 w 600541"/>
                      <a:gd name="connsiteY26" fmla="*/ 260175 h 482385"/>
                      <a:gd name="connsiteX27" fmla="*/ 253118 w 600541"/>
                      <a:gd name="connsiteY27" fmla="*/ 260175 h 482385"/>
                      <a:gd name="connsiteX28" fmla="*/ 253118 w 600541"/>
                      <a:gd name="connsiteY28" fmla="*/ 312185 h 482385"/>
                      <a:gd name="connsiteX29" fmla="*/ 174729 w 600541"/>
                      <a:gd name="connsiteY29" fmla="*/ 320297 h 482385"/>
                      <a:gd name="connsiteX30" fmla="*/ 169710 w 600541"/>
                      <a:gd name="connsiteY30" fmla="*/ 260175 h 482385"/>
                      <a:gd name="connsiteX31" fmla="*/ 65273 w 600541"/>
                      <a:gd name="connsiteY31" fmla="*/ 260175 h 482385"/>
                      <a:gd name="connsiteX32" fmla="*/ 150605 w 600541"/>
                      <a:gd name="connsiteY32" fmla="*/ 260175 h 482385"/>
                      <a:gd name="connsiteX33" fmla="*/ 155385 w 600541"/>
                      <a:gd name="connsiteY33" fmla="*/ 325078 h 482385"/>
                      <a:gd name="connsiteX34" fmla="*/ 93717 w 600541"/>
                      <a:gd name="connsiteY34" fmla="*/ 352757 h 482385"/>
                      <a:gd name="connsiteX35" fmla="*/ 65273 w 600541"/>
                      <a:gd name="connsiteY35" fmla="*/ 260175 h 482385"/>
                      <a:gd name="connsiteX36" fmla="*/ 346333 w 600541"/>
                      <a:gd name="connsiteY36" fmla="*/ 186645 h 482385"/>
                      <a:gd name="connsiteX37" fmla="*/ 349440 w 600541"/>
                      <a:gd name="connsiteY37" fmla="*/ 244367 h 482385"/>
                      <a:gd name="connsiteX38" fmla="*/ 272241 w 600541"/>
                      <a:gd name="connsiteY38" fmla="*/ 244367 h 482385"/>
                      <a:gd name="connsiteX39" fmla="*/ 272241 w 600541"/>
                      <a:gd name="connsiteY39" fmla="*/ 193801 h 482385"/>
                      <a:gd name="connsiteX40" fmla="*/ 346333 w 600541"/>
                      <a:gd name="connsiteY40" fmla="*/ 186645 h 482385"/>
                      <a:gd name="connsiteX41" fmla="*/ 174251 w 600541"/>
                      <a:gd name="connsiteY41" fmla="*/ 186645 h 482385"/>
                      <a:gd name="connsiteX42" fmla="*/ 253118 w 600541"/>
                      <a:gd name="connsiteY42" fmla="*/ 193801 h 482385"/>
                      <a:gd name="connsiteX43" fmla="*/ 253118 w 600541"/>
                      <a:gd name="connsiteY43" fmla="*/ 244367 h 482385"/>
                      <a:gd name="connsiteX44" fmla="*/ 169710 w 600541"/>
                      <a:gd name="connsiteY44" fmla="*/ 244367 h 482385"/>
                      <a:gd name="connsiteX45" fmla="*/ 174251 w 600541"/>
                      <a:gd name="connsiteY45" fmla="*/ 186645 h 482385"/>
                      <a:gd name="connsiteX46" fmla="*/ 92525 w 600541"/>
                      <a:gd name="connsiteY46" fmla="*/ 153974 h 482385"/>
                      <a:gd name="connsiteX47" fmla="*/ 154679 w 600541"/>
                      <a:gd name="connsiteY47" fmla="*/ 181879 h 482385"/>
                      <a:gd name="connsiteX48" fmla="*/ 150376 w 600541"/>
                      <a:gd name="connsiteY48" fmla="*/ 244368 h 482385"/>
                      <a:gd name="connsiteX49" fmla="*/ 65273 w 600541"/>
                      <a:gd name="connsiteY49" fmla="*/ 244368 h 482385"/>
                      <a:gd name="connsiteX50" fmla="*/ 92525 w 600541"/>
                      <a:gd name="connsiteY50" fmla="*/ 153974 h 482385"/>
                      <a:gd name="connsiteX51" fmla="*/ 426413 w 600541"/>
                      <a:gd name="connsiteY51" fmla="*/ 153197 h 482385"/>
                      <a:gd name="connsiteX52" fmla="*/ 429044 w 600541"/>
                      <a:gd name="connsiteY52" fmla="*/ 156061 h 482385"/>
                      <a:gd name="connsiteX53" fmla="*/ 444350 w 600541"/>
                      <a:gd name="connsiteY53" fmla="*/ 188758 h 482385"/>
                      <a:gd name="connsiteX54" fmla="*/ 404410 w 600541"/>
                      <a:gd name="connsiteY54" fmla="*/ 212863 h 482385"/>
                      <a:gd name="connsiteX55" fmla="*/ 392930 w 600541"/>
                      <a:gd name="connsiteY55" fmla="*/ 231002 h 482385"/>
                      <a:gd name="connsiteX56" fmla="*/ 394844 w 600541"/>
                      <a:gd name="connsiteY56" fmla="*/ 244367 h 482385"/>
                      <a:gd name="connsiteX57" fmla="*/ 368775 w 600541"/>
                      <a:gd name="connsiteY57" fmla="*/ 244367 h 482385"/>
                      <a:gd name="connsiteX58" fmla="*/ 364470 w 600541"/>
                      <a:gd name="connsiteY58" fmla="*/ 181837 h 482385"/>
                      <a:gd name="connsiteX59" fmla="*/ 426413 w 600541"/>
                      <a:gd name="connsiteY59" fmla="*/ 153197 h 482385"/>
                      <a:gd name="connsiteX60" fmla="*/ 182835 w 600541"/>
                      <a:gd name="connsiteY60" fmla="*/ 72541 h 482385"/>
                      <a:gd name="connsiteX61" fmla="*/ 157498 w 600541"/>
                      <a:gd name="connsiteY61" fmla="*/ 161101 h 482385"/>
                      <a:gd name="connsiteX62" fmla="*/ 103237 w 600541"/>
                      <a:gd name="connsiteY62" fmla="*/ 135798 h 482385"/>
                      <a:gd name="connsiteX63" fmla="*/ 182835 w 600541"/>
                      <a:gd name="connsiteY63" fmla="*/ 72541 h 482385"/>
                      <a:gd name="connsiteX64" fmla="*/ 336032 w 600541"/>
                      <a:gd name="connsiteY64" fmla="*/ 72330 h 482385"/>
                      <a:gd name="connsiteX65" fmla="*/ 374284 w 600541"/>
                      <a:gd name="connsiteY65" fmla="*/ 93807 h 482385"/>
                      <a:gd name="connsiteX66" fmla="*/ 373806 w 600541"/>
                      <a:gd name="connsiteY66" fmla="*/ 94284 h 482385"/>
                      <a:gd name="connsiteX67" fmla="*/ 361852 w 600541"/>
                      <a:gd name="connsiteY67" fmla="*/ 111943 h 482385"/>
                      <a:gd name="connsiteX68" fmla="*/ 368785 w 600541"/>
                      <a:gd name="connsiteY68" fmla="*/ 131988 h 482385"/>
                      <a:gd name="connsiteX69" fmla="*/ 370220 w 600541"/>
                      <a:gd name="connsiteY69" fmla="*/ 133420 h 482385"/>
                      <a:gd name="connsiteX70" fmla="*/ 393649 w 600541"/>
                      <a:gd name="connsiteY70" fmla="*/ 142726 h 482385"/>
                      <a:gd name="connsiteX71" fmla="*/ 396279 w 600541"/>
                      <a:gd name="connsiteY71" fmla="*/ 142726 h 482385"/>
                      <a:gd name="connsiteX72" fmla="*/ 407515 w 600541"/>
                      <a:gd name="connsiteY72" fmla="*/ 141533 h 482385"/>
                      <a:gd name="connsiteX73" fmla="*/ 361613 w 600541"/>
                      <a:gd name="connsiteY73" fmla="*/ 161101 h 482385"/>
                      <a:gd name="connsiteX74" fmla="*/ 336032 w 600541"/>
                      <a:gd name="connsiteY74" fmla="*/ 72330 h 482385"/>
                      <a:gd name="connsiteX75" fmla="*/ 272241 w 600541"/>
                      <a:gd name="connsiteY75" fmla="*/ 57299 h 482385"/>
                      <a:gd name="connsiteX76" fmla="*/ 310732 w 600541"/>
                      <a:gd name="connsiteY76" fmla="*/ 63263 h 482385"/>
                      <a:gd name="connsiteX77" fmla="*/ 343724 w 600541"/>
                      <a:gd name="connsiteY77" fmla="*/ 165849 h 482385"/>
                      <a:gd name="connsiteX78" fmla="*/ 272241 w 600541"/>
                      <a:gd name="connsiteY78" fmla="*/ 174438 h 482385"/>
                      <a:gd name="connsiteX79" fmla="*/ 253118 w 600541"/>
                      <a:gd name="connsiteY79" fmla="*/ 57017 h 482385"/>
                      <a:gd name="connsiteX80" fmla="*/ 253118 w 600541"/>
                      <a:gd name="connsiteY80" fmla="*/ 174438 h 482385"/>
                      <a:gd name="connsiteX81" fmla="*/ 177119 w 600541"/>
                      <a:gd name="connsiteY81" fmla="*/ 165846 h 482385"/>
                      <a:gd name="connsiteX82" fmla="*/ 209861 w 600541"/>
                      <a:gd name="connsiteY82" fmla="*/ 63461 h 482385"/>
                      <a:gd name="connsiteX83" fmla="*/ 253118 w 600541"/>
                      <a:gd name="connsiteY83" fmla="*/ 57017 h 482385"/>
                      <a:gd name="connsiteX84" fmla="*/ 253128 w 600541"/>
                      <a:gd name="connsiteY84" fmla="*/ 0 h 482385"/>
                      <a:gd name="connsiteX85" fmla="*/ 424509 w 600541"/>
                      <a:gd name="connsiteY85" fmla="*/ 66832 h 482385"/>
                      <a:gd name="connsiteX86" fmla="*/ 436699 w 600541"/>
                      <a:gd name="connsiteY86" fmla="*/ 45350 h 482385"/>
                      <a:gd name="connsiteX87" fmla="*/ 445782 w 600541"/>
                      <a:gd name="connsiteY87" fmla="*/ 40099 h 482385"/>
                      <a:gd name="connsiteX88" fmla="*/ 453192 w 600541"/>
                      <a:gd name="connsiteY88" fmla="*/ 43202 h 482385"/>
                      <a:gd name="connsiteX89" fmla="*/ 459168 w 600541"/>
                      <a:gd name="connsiteY89" fmla="*/ 48931 h 482385"/>
                      <a:gd name="connsiteX90" fmla="*/ 463231 w 600541"/>
                      <a:gd name="connsiteY90" fmla="*/ 60865 h 482385"/>
                      <a:gd name="connsiteX91" fmla="*/ 461080 w 600541"/>
                      <a:gd name="connsiteY91" fmla="*/ 82585 h 482385"/>
                      <a:gd name="connsiteX92" fmla="*/ 517251 w 600541"/>
                      <a:gd name="connsiteY92" fmla="*/ 138677 h 482385"/>
                      <a:gd name="connsiteX93" fmla="*/ 553582 w 600541"/>
                      <a:gd name="connsiteY93" fmla="*/ 79005 h 482385"/>
                      <a:gd name="connsiteX94" fmla="*/ 564578 w 600541"/>
                      <a:gd name="connsiteY94" fmla="*/ 72561 h 482385"/>
                      <a:gd name="connsiteX95" fmla="*/ 573900 w 600541"/>
                      <a:gd name="connsiteY95" fmla="*/ 76618 h 482385"/>
                      <a:gd name="connsiteX96" fmla="*/ 578441 w 600541"/>
                      <a:gd name="connsiteY96" fmla="*/ 80915 h 482385"/>
                      <a:gd name="connsiteX97" fmla="*/ 582983 w 600541"/>
                      <a:gd name="connsiteY97" fmla="*/ 99532 h 482385"/>
                      <a:gd name="connsiteX98" fmla="*/ 558841 w 600541"/>
                      <a:gd name="connsiteY98" fmla="*/ 180208 h 482385"/>
                      <a:gd name="connsiteX99" fmla="*/ 592544 w 600541"/>
                      <a:gd name="connsiteY99" fmla="*/ 214102 h 482385"/>
                      <a:gd name="connsiteX100" fmla="*/ 589914 w 600541"/>
                      <a:gd name="connsiteY100" fmla="*/ 258020 h 482385"/>
                      <a:gd name="connsiteX101" fmla="*/ 589675 w 600541"/>
                      <a:gd name="connsiteY101" fmla="*/ 258497 h 482385"/>
                      <a:gd name="connsiteX102" fmla="*/ 568402 w 600541"/>
                      <a:gd name="connsiteY102" fmla="*/ 267567 h 482385"/>
                      <a:gd name="connsiteX103" fmla="*/ 547846 w 600541"/>
                      <a:gd name="connsiteY103" fmla="*/ 258736 h 482385"/>
                      <a:gd name="connsiteX104" fmla="*/ 515338 w 600541"/>
                      <a:gd name="connsiteY104" fmla="*/ 226275 h 482385"/>
                      <a:gd name="connsiteX105" fmla="*/ 430724 w 600541"/>
                      <a:gd name="connsiteY105" fmla="*/ 251575 h 482385"/>
                      <a:gd name="connsiteX106" fmla="*/ 425943 w 600541"/>
                      <a:gd name="connsiteY106" fmla="*/ 252291 h 482385"/>
                      <a:gd name="connsiteX107" fmla="*/ 412319 w 600541"/>
                      <a:gd name="connsiteY107" fmla="*/ 246802 h 482385"/>
                      <a:gd name="connsiteX108" fmla="*/ 407777 w 600541"/>
                      <a:gd name="connsiteY108" fmla="*/ 242267 h 482385"/>
                      <a:gd name="connsiteX109" fmla="*/ 403953 w 600541"/>
                      <a:gd name="connsiteY109" fmla="*/ 231526 h 482385"/>
                      <a:gd name="connsiteX110" fmla="*/ 410167 w 600541"/>
                      <a:gd name="connsiteY110" fmla="*/ 222217 h 482385"/>
                      <a:gd name="connsiteX111" fmla="*/ 473031 w 600541"/>
                      <a:gd name="connsiteY111" fmla="*/ 184027 h 482385"/>
                      <a:gd name="connsiteX112" fmla="*/ 418294 w 600541"/>
                      <a:gd name="connsiteY112" fmla="*/ 129368 h 482385"/>
                      <a:gd name="connsiteX113" fmla="*/ 392001 w 600541"/>
                      <a:gd name="connsiteY113" fmla="*/ 131994 h 482385"/>
                      <a:gd name="connsiteX114" fmla="*/ 390806 w 600541"/>
                      <a:gd name="connsiteY114" fmla="*/ 131994 h 482385"/>
                      <a:gd name="connsiteX115" fmla="*/ 380289 w 600541"/>
                      <a:gd name="connsiteY115" fmla="*/ 127697 h 482385"/>
                      <a:gd name="connsiteX116" fmla="*/ 374314 w 600541"/>
                      <a:gd name="connsiteY116" fmla="*/ 121730 h 482385"/>
                      <a:gd name="connsiteX117" fmla="*/ 371445 w 600541"/>
                      <a:gd name="connsiteY117" fmla="*/ 113137 h 482385"/>
                      <a:gd name="connsiteX118" fmla="*/ 376465 w 600541"/>
                      <a:gd name="connsiteY118" fmla="*/ 105499 h 482385"/>
                      <a:gd name="connsiteX119" fmla="*/ 402997 w 600541"/>
                      <a:gd name="connsiteY119" fmla="*/ 90462 h 482385"/>
                      <a:gd name="connsiteX120" fmla="*/ 253128 w 600541"/>
                      <a:gd name="connsiteY120" fmla="*/ 31745 h 482385"/>
                      <a:gd name="connsiteX121" fmla="*/ 31790 w 600541"/>
                      <a:gd name="connsiteY121" fmla="*/ 252769 h 482385"/>
                      <a:gd name="connsiteX122" fmla="*/ 157518 w 600541"/>
                      <a:gd name="connsiteY122" fmla="*/ 452072 h 482385"/>
                      <a:gd name="connsiteX123" fmla="*/ 164927 w 600541"/>
                      <a:gd name="connsiteY123" fmla="*/ 473315 h 482385"/>
                      <a:gd name="connsiteX124" fmla="*/ 150586 w 600541"/>
                      <a:gd name="connsiteY124" fmla="*/ 482385 h 482385"/>
                      <a:gd name="connsiteX125" fmla="*/ 143654 w 600541"/>
                      <a:gd name="connsiteY125" fmla="*/ 480714 h 482385"/>
                      <a:gd name="connsiteX126" fmla="*/ 0 w 600541"/>
                      <a:gd name="connsiteY126" fmla="*/ 252769 h 482385"/>
                      <a:gd name="connsiteX127" fmla="*/ 253128 w 600541"/>
                      <a:gd name="connsiteY127" fmla="*/ 0 h 4823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</a:cxnLst>
                    <a:rect l="l" t="t" r="r" b="b"/>
                    <a:pathLst>
                      <a:path w="600541" h="482385">
                        <a:moveTo>
                          <a:pt x="360943" y="344430"/>
                        </a:moveTo>
                        <a:cubicBezTo>
                          <a:pt x="383891" y="351110"/>
                          <a:pt x="402537" y="359937"/>
                          <a:pt x="415206" y="369480"/>
                        </a:cubicBezTo>
                        <a:cubicBezTo>
                          <a:pt x="394409" y="396677"/>
                          <a:pt x="366680" y="418148"/>
                          <a:pt x="334409" y="431508"/>
                        </a:cubicBezTo>
                        <a:cubicBezTo>
                          <a:pt x="345883" y="407412"/>
                          <a:pt x="354967" y="377830"/>
                          <a:pt x="360943" y="344430"/>
                        </a:cubicBezTo>
                        <a:close/>
                        <a:moveTo>
                          <a:pt x="158230" y="344430"/>
                        </a:moveTo>
                        <a:cubicBezTo>
                          <a:pt x="164207" y="377823"/>
                          <a:pt x="173292" y="407162"/>
                          <a:pt x="184529" y="431014"/>
                        </a:cubicBezTo>
                        <a:cubicBezTo>
                          <a:pt x="152731" y="417895"/>
                          <a:pt x="125237" y="396190"/>
                          <a:pt x="104437" y="369236"/>
                        </a:cubicBezTo>
                        <a:cubicBezTo>
                          <a:pt x="117108" y="359696"/>
                          <a:pt x="135517" y="351109"/>
                          <a:pt x="158230" y="344430"/>
                        </a:cubicBezTo>
                        <a:close/>
                        <a:moveTo>
                          <a:pt x="272241" y="331516"/>
                        </a:moveTo>
                        <a:cubicBezTo>
                          <a:pt x="297826" y="332232"/>
                          <a:pt x="321976" y="335096"/>
                          <a:pt x="343018" y="339630"/>
                        </a:cubicBezTo>
                        <a:cubicBezTo>
                          <a:pt x="335606" y="382111"/>
                          <a:pt x="323172" y="416477"/>
                          <a:pt x="308586" y="440343"/>
                        </a:cubicBezTo>
                        <a:cubicBezTo>
                          <a:pt x="296630" y="443207"/>
                          <a:pt x="281805" y="445116"/>
                          <a:pt x="272241" y="445832"/>
                        </a:cubicBezTo>
                        <a:close/>
                        <a:moveTo>
                          <a:pt x="253118" y="331516"/>
                        </a:moveTo>
                        <a:lnTo>
                          <a:pt x="253118" y="446044"/>
                        </a:lnTo>
                        <a:cubicBezTo>
                          <a:pt x="237342" y="445328"/>
                          <a:pt x="225152" y="443419"/>
                          <a:pt x="212245" y="440079"/>
                        </a:cubicBezTo>
                        <a:cubicBezTo>
                          <a:pt x="197664" y="416219"/>
                          <a:pt x="184996" y="381861"/>
                          <a:pt x="177825" y="339867"/>
                        </a:cubicBezTo>
                        <a:cubicBezTo>
                          <a:pt x="199815" y="334856"/>
                          <a:pt x="221328" y="331993"/>
                          <a:pt x="253118" y="331516"/>
                        </a:cubicBezTo>
                        <a:close/>
                        <a:moveTo>
                          <a:pt x="368784" y="260175"/>
                        </a:moveTo>
                        <a:lnTo>
                          <a:pt x="454583" y="260175"/>
                        </a:lnTo>
                        <a:cubicBezTo>
                          <a:pt x="453149" y="298360"/>
                          <a:pt x="442872" y="326044"/>
                          <a:pt x="425904" y="353251"/>
                        </a:cubicBezTo>
                        <a:cubicBezTo>
                          <a:pt x="410608" y="341796"/>
                          <a:pt x="389337" y="332249"/>
                          <a:pt x="363765" y="325090"/>
                        </a:cubicBezTo>
                        <a:cubicBezTo>
                          <a:pt x="366633" y="304565"/>
                          <a:pt x="368306" y="282609"/>
                          <a:pt x="368784" y="260175"/>
                        </a:cubicBezTo>
                        <a:close/>
                        <a:moveTo>
                          <a:pt x="272241" y="260175"/>
                        </a:moveTo>
                        <a:lnTo>
                          <a:pt x="349440" y="260175"/>
                        </a:lnTo>
                        <a:cubicBezTo>
                          <a:pt x="348962" y="282601"/>
                          <a:pt x="348006" y="301688"/>
                          <a:pt x="345616" y="320297"/>
                        </a:cubicBezTo>
                        <a:cubicBezTo>
                          <a:pt x="323149" y="315525"/>
                          <a:pt x="297815" y="312901"/>
                          <a:pt x="272241" y="312185"/>
                        </a:cubicBezTo>
                        <a:close/>
                        <a:moveTo>
                          <a:pt x="169710" y="260175"/>
                        </a:moveTo>
                        <a:lnTo>
                          <a:pt x="253118" y="260175"/>
                        </a:lnTo>
                        <a:lnTo>
                          <a:pt x="253118" y="312185"/>
                        </a:lnTo>
                        <a:cubicBezTo>
                          <a:pt x="221332" y="312662"/>
                          <a:pt x="198389" y="315287"/>
                          <a:pt x="174729" y="320297"/>
                        </a:cubicBezTo>
                        <a:cubicBezTo>
                          <a:pt x="172339" y="301688"/>
                          <a:pt x="170188" y="282601"/>
                          <a:pt x="169710" y="260175"/>
                        </a:cubicBezTo>
                        <a:close/>
                        <a:moveTo>
                          <a:pt x="65273" y="260175"/>
                        </a:moveTo>
                        <a:lnTo>
                          <a:pt x="150605" y="260175"/>
                        </a:lnTo>
                        <a:cubicBezTo>
                          <a:pt x="150844" y="282605"/>
                          <a:pt x="152517" y="304557"/>
                          <a:pt x="155385" y="325078"/>
                        </a:cubicBezTo>
                        <a:cubicBezTo>
                          <a:pt x="130048" y="331998"/>
                          <a:pt x="109014" y="341542"/>
                          <a:pt x="93717" y="352757"/>
                        </a:cubicBezTo>
                        <a:cubicBezTo>
                          <a:pt x="76985" y="325794"/>
                          <a:pt x="66707" y="298353"/>
                          <a:pt x="65273" y="260175"/>
                        </a:cubicBezTo>
                        <a:close/>
                        <a:moveTo>
                          <a:pt x="346333" y="186645"/>
                        </a:moveTo>
                        <a:cubicBezTo>
                          <a:pt x="348484" y="204296"/>
                          <a:pt x="349201" y="221946"/>
                          <a:pt x="349440" y="244367"/>
                        </a:cubicBezTo>
                        <a:lnTo>
                          <a:pt x="272241" y="244367"/>
                        </a:lnTo>
                        <a:lnTo>
                          <a:pt x="272241" y="193801"/>
                        </a:lnTo>
                        <a:cubicBezTo>
                          <a:pt x="297815" y="193085"/>
                          <a:pt x="323627" y="191415"/>
                          <a:pt x="346333" y="186645"/>
                        </a:cubicBezTo>
                        <a:close/>
                        <a:moveTo>
                          <a:pt x="174251" y="186645"/>
                        </a:moveTo>
                        <a:cubicBezTo>
                          <a:pt x="197911" y="191654"/>
                          <a:pt x="221332" y="193324"/>
                          <a:pt x="253118" y="193801"/>
                        </a:cubicBezTo>
                        <a:lnTo>
                          <a:pt x="253118" y="244367"/>
                        </a:lnTo>
                        <a:lnTo>
                          <a:pt x="169710" y="244367"/>
                        </a:lnTo>
                        <a:cubicBezTo>
                          <a:pt x="170188" y="221946"/>
                          <a:pt x="172100" y="204296"/>
                          <a:pt x="174251" y="186645"/>
                        </a:cubicBezTo>
                        <a:close/>
                        <a:moveTo>
                          <a:pt x="92525" y="153974"/>
                        </a:moveTo>
                        <a:cubicBezTo>
                          <a:pt x="107825" y="165661"/>
                          <a:pt x="129100" y="174724"/>
                          <a:pt x="154679" y="181879"/>
                        </a:cubicBezTo>
                        <a:cubicBezTo>
                          <a:pt x="152288" y="201198"/>
                          <a:pt x="150854" y="221948"/>
                          <a:pt x="150376" y="244368"/>
                        </a:cubicBezTo>
                        <a:lnTo>
                          <a:pt x="65273" y="244368"/>
                        </a:lnTo>
                        <a:cubicBezTo>
                          <a:pt x="66946" y="209308"/>
                          <a:pt x="76748" y="180448"/>
                          <a:pt x="92525" y="153974"/>
                        </a:cubicBezTo>
                        <a:close/>
                        <a:moveTo>
                          <a:pt x="426413" y="153197"/>
                        </a:moveTo>
                        <a:lnTo>
                          <a:pt x="429044" y="156061"/>
                        </a:lnTo>
                        <a:cubicBezTo>
                          <a:pt x="435262" y="166324"/>
                          <a:pt x="440284" y="177302"/>
                          <a:pt x="444350" y="188758"/>
                        </a:cubicBezTo>
                        <a:lnTo>
                          <a:pt x="404410" y="212863"/>
                        </a:lnTo>
                        <a:cubicBezTo>
                          <a:pt x="397953" y="216921"/>
                          <a:pt x="393648" y="223603"/>
                          <a:pt x="392930" y="231002"/>
                        </a:cubicBezTo>
                        <a:cubicBezTo>
                          <a:pt x="392213" y="235298"/>
                          <a:pt x="392930" y="237923"/>
                          <a:pt x="394844" y="244367"/>
                        </a:cubicBezTo>
                        <a:lnTo>
                          <a:pt x="368775" y="244367"/>
                        </a:lnTo>
                        <a:cubicBezTo>
                          <a:pt x="368297" y="221933"/>
                          <a:pt x="366862" y="201169"/>
                          <a:pt x="364470" y="181837"/>
                        </a:cubicBezTo>
                        <a:cubicBezTo>
                          <a:pt x="389821" y="174677"/>
                          <a:pt x="411107" y="164653"/>
                          <a:pt x="426413" y="153197"/>
                        </a:cubicBezTo>
                        <a:close/>
                        <a:moveTo>
                          <a:pt x="182835" y="72541"/>
                        </a:moveTo>
                        <a:cubicBezTo>
                          <a:pt x="171839" y="97128"/>
                          <a:pt x="162995" y="127205"/>
                          <a:pt x="157498" y="161101"/>
                        </a:cubicBezTo>
                        <a:cubicBezTo>
                          <a:pt x="134072" y="154179"/>
                          <a:pt x="115667" y="145346"/>
                          <a:pt x="103237" y="135798"/>
                        </a:cubicBezTo>
                        <a:cubicBezTo>
                          <a:pt x="123555" y="108108"/>
                          <a:pt x="151044" y="86386"/>
                          <a:pt x="182835" y="72541"/>
                        </a:cubicBezTo>
                        <a:close/>
                        <a:moveTo>
                          <a:pt x="336032" y="72330"/>
                        </a:moveTo>
                        <a:cubicBezTo>
                          <a:pt x="349659" y="78057"/>
                          <a:pt x="362569" y="85216"/>
                          <a:pt x="374284" y="93807"/>
                        </a:cubicBezTo>
                        <a:lnTo>
                          <a:pt x="373806" y="94284"/>
                        </a:lnTo>
                        <a:cubicBezTo>
                          <a:pt x="367112" y="98102"/>
                          <a:pt x="362808" y="104545"/>
                          <a:pt x="361852" y="111943"/>
                        </a:cubicBezTo>
                        <a:cubicBezTo>
                          <a:pt x="360657" y="119102"/>
                          <a:pt x="363286" y="126499"/>
                          <a:pt x="368785" y="131988"/>
                        </a:cubicBezTo>
                        <a:lnTo>
                          <a:pt x="370220" y="133420"/>
                        </a:lnTo>
                        <a:cubicBezTo>
                          <a:pt x="375957" y="139147"/>
                          <a:pt x="385042" y="142726"/>
                          <a:pt x="393649" y="142726"/>
                        </a:cubicBezTo>
                        <a:cubicBezTo>
                          <a:pt x="394605" y="142726"/>
                          <a:pt x="395561" y="142726"/>
                          <a:pt x="396279" y="142726"/>
                        </a:cubicBezTo>
                        <a:lnTo>
                          <a:pt x="407515" y="141533"/>
                        </a:lnTo>
                        <a:cubicBezTo>
                          <a:pt x="395561" y="148931"/>
                          <a:pt x="380261" y="155612"/>
                          <a:pt x="361613" y="161101"/>
                        </a:cubicBezTo>
                        <a:cubicBezTo>
                          <a:pt x="356114" y="127215"/>
                          <a:pt x="347268" y="96909"/>
                          <a:pt x="336032" y="72330"/>
                        </a:cubicBezTo>
                        <a:close/>
                        <a:moveTo>
                          <a:pt x="272241" y="57299"/>
                        </a:moveTo>
                        <a:cubicBezTo>
                          <a:pt x="285151" y="58015"/>
                          <a:pt x="298300" y="59923"/>
                          <a:pt x="310732" y="63263"/>
                        </a:cubicBezTo>
                        <a:cubicBezTo>
                          <a:pt x="325076" y="88075"/>
                          <a:pt x="336791" y="123145"/>
                          <a:pt x="343724" y="165849"/>
                        </a:cubicBezTo>
                        <a:cubicBezTo>
                          <a:pt x="322446" y="170621"/>
                          <a:pt x="297822" y="173722"/>
                          <a:pt x="272241" y="174438"/>
                        </a:cubicBezTo>
                        <a:close/>
                        <a:moveTo>
                          <a:pt x="253118" y="57017"/>
                        </a:moveTo>
                        <a:lnTo>
                          <a:pt x="253118" y="174438"/>
                        </a:lnTo>
                        <a:cubicBezTo>
                          <a:pt x="221332" y="173961"/>
                          <a:pt x="199345" y="170858"/>
                          <a:pt x="177119" y="165846"/>
                        </a:cubicBezTo>
                        <a:cubicBezTo>
                          <a:pt x="184050" y="123126"/>
                          <a:pt x="195521" y="88282"/>
                          <a:pt x="209861" y="63461"/>
                        </a:cubicBezTo>
                        <a:cubicBezTo>
                          <a:pt x="223483" y="59881"/>
                          <a:pt x="237345" y="57494"/>
                          <a:pt x="253118" y="57017"/>
                        </a:cubicBezTo>
                        <a:close/>
                        <a:moveTo>
                          <a:pt x="253128" y="0"/>
                        </a:moveTo>
                        <a:cubicBezTo>
                          <a:pt x="316708" y="0"/>
                          <a:pt x="377899" y="24107"/>
                          <a:pt x="424509" y="66832"/>
                        </a:cubicBezTo>
                        <a:lnTo>
                          <a:pt x="436699" y="45350"/>
                        </a:lnTo>
                        <a:cubicBezTo>
                          <a:pt x="438611" y="42009"/>
                          <a:pt x="441958" y="40099"/>
                          <a:pt x="445782" y="40099"/>
                        </a:cubicBezTo>
                        <a:cubicBezTo>
                          <a:pt x="448411" y="40099"/>
                          <a:pt x="451041" y="41054"/>
                          <a:pt x="453192" y="43202"/>
                        </a:cubicBezTo>
                        <a:lnTo>
                          <a:pt x="459168" y="48931"/>
                        </a:lnTo>
                        <a:cubicBezTo>
                          <a:pt x="462036" y="52034"/>
                          <a:pt x="463709" y="56807"/>
                          <a:pt x="463231" y="60865"/>
                        </a:cubicBezTo>
                        <a:lnTo>
                          <a:pt x="461080" y="82585"/>
                        </a:lnTo>
                        <a:lnTo>
                          <a:pt x="517251" y="138677"/>
                        </a:lnTo>
                        <a:lnTo>
                          <a:pt x="553582" y="79005"/>
                        </a:lnTo>
                        <a:cubicBezTo>
                          <a:pt x="555973" y="74948"/>
                          <a:pt x="560036" y="72561"/>
                          <a:pt x="564578" y="72561"/>
                        </a:cubicBezTo>
                        <a:cubicBezTo>
                          <a:pt x="567924" y="72561"/>
                          <a:pt x="571270" y="73993"/>
                          <a:pt x="573900" y="76618"/>
                        </a:cubicBezTo>
                        <a:lnTo>
                          <a:pt x="578441" y="80915"/>
                        </a:lnTo>
                        <a:cubicBezTo>
                          <a:pt x="582983" y="85450"/>
                          <a:pt x="584895" y="93326"/>
                          <a:pt x="582983" y="99532"/>
                        </a:cubicBezTo>
                        <a:lnTo>
                          <a:pt x="558841" y="180208"/>
                        </a:lnTo>
                        <a:lnTo>
                          <a:pt x="592544" y="214102"/>
                        </a:lnTo>
                        <a:cubicBezTo>
                          <a:pt x="605451" y="226752"/>
                          <a:pt x="601388" y="246324"/>
                          <a:pt x="589914" y="258020"/>
                        </a:cubicBezTo>
                        <a:lnTo>
                          <a:pt x="589675" y="258497"/>
                        </a:lnTo>
                        <a:cubicBezTo>
                          <a:pt x="583461" y="264464"/>
                          <a:pt x="575812" y="267567"/>
                          <a:pt x="568402" y="267567"/>
                        </a:cubicBezTo>
                        <a:cubicBezTo>
                          <a:pt x="560753" y="267567"/>
                          <a:pt x="553582" y="264464"/>
                          <a:pt x="547846" y="258736"/>
                        </a:cubicBezTo>
                        <a:lnTo>
                          <a:pt x="515338" y="226275"/>
                        </a:lnTo>
                        <a:lnTo>
                          <a:pt x="430724" y="251575"/>
                        </a:lnTo>
                        <a:cubicBezTo>
                          <a:pt x="429289" y="252053"/>
                          <a:pt x="427616" y="252291"/>
                          <a:pt x="425943" y="252291"/>
                        </a:cubicBezTo>
                        <a:cubicBezTo>
                          <a:pt x="420924" y="252291"/>
                          <a:pt x="415665" y="250143"/>
                          <a:pt x="412319" y="246802"/>
                        </a:cubicBezTo>
                        <a:lnTo>
                          <a:pt x="407777" y="242267"/>
                        </a:lnTo>
                        <a:cubicBezTo>
                          <a:pt x="404909" y="239402"/>
                          <a:pt x="403475" y="235583"/>
                          <a:pt x="403953" y="231526"/>
                        </a:cubicBezTo>
                        <a:cubicBezTo>
                          <a:pt x="404431" y="227707"/>
                          <a:pt x="406821" y="224365"/>
                          <a:pt x="410167" y="222217"/>
                        </a:cubicBezTo>
                        <a:lnTo>
                          <a:pt x="473031" y="184027"/>
                        </a:lnTo>
                        <a:lnTo>
                          <a:pt x="418294" y="129368"/>
                        </a:lnTo>
                        <a:lnTo>
                          <a:pt x="392001" y="131994"/>
                        </a:lnTo>
                        <a:cubicBezTo>
                          <a:pt x="391762" y="131994"/>
                          <a:pt x="391284" y="131994"/>
                          <a:pt x="390806" y="131994"/>
                        </a:cubicBezTo>
                        <a:cubicBezTo>
                          <a:pt x="386982" y="131994"/>
                          <a:pt x="382918" y="130323"/>
                          <a:pt x="380289" y="127697"/>
                        </a:cubicBezTo>
                        <a:lnTo>
                          <a:pt x="374314" y="121730"/>
                        </a:lnTo>
                        <a:cubicBezTo>
                          <a:pt x="371923" y="119582"/>
                          <a:pt x="370967" y="116240"/>
                          <a:pt x="371445" y="113137"/>
                        </a:cubicBezTo>
                        <a:cubicBezTo>
                          <a:pt x="371684" y="110034"/>
                          <a:pt x="373596" y="107170"/>
                          <a:pt x="376465" y="105499"/>
                        </a:cubicBezTo>
                        <a:lnTo>
                          <a:pt x="402997" y="90462"/>
                        </a:lnTo>
                        <a:cubicBezTo>
                          <a:pt x="362362" y="52988"/>
                          <a:pt x="308582" y="31745"/>
                          <a:pt x="253128" y="31745"/>
                        </a:cubicBezTo>
                        <a:cubicBezTo>
                          <a:pt x="131225" y="31745"/>
                          <a:pt x="31790" y="130800"/>
                          <a:pt x="31790" y="252769"/>
                        </a:cubicBezTo>
                        <a:cubicBezTo>
                          <a:pt x="31790" y="337264"/>
                          <a:pt x="81269" y="415553"/>
                          <a:pt x="157518" y="452072"/>
                        </a:cubicBezTo>
                        <a:cubicBezTo>
                          <a:pt x="165405" y="455891"/>
                          <a:pt x="168752" y="465438"/>
                          <a:pt x="164927" y="473315"/>
                        </a:cubicBezTo>
                        <a:cubicBezTo>
                          <a:pt x="162298" y="479043"/>
                          <a:pt x="156562" y="482385"/>
                          <a:pt x="150586" y="482385"/>
                        </a:cubicBezTo>
                        <a:cubicBezTo>
                          <a:pt x="148196" y="482385"/>
                          <a:pt x="145805" y="481669"/>
                          <a:pt x="143654" y="480714"/>
                        </a:cubicBezTo>
                        <a:cubicBezTo>
                          <a:pt x="56410" y="438944"/>
                          <a:pt x="0" y="349437"/>
                          <a:pt x="0" y="252769"/>
                        </a:cubicBezTo>
                        <a:cubicBezTo>
                          <a:pt x="0" y="113376"/>
                          <a:pt x="113537" y="0"/>
                          <a:pt x="253128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xtLst/>
                </p:spPr>
                <p:txBody>
                  <a:bodyPr wrap="square" lIns="91440" tIns="45720" rIns="91440" bIns="45720" anchor="ctr">
                    <a:normAutofit fontScale="85000" lnSpcReduction="20000"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ctr"/>
                    <a:endParaRPr/>
                  </a:p>
                </p:txBody>
              </p:sp>
            </p:grpSp>
          </p:grpSp>
        </p:grpSp>
        <p:sp>
          <p:nvSpPr>
            <p:cNvPr id="6" name="ïṧḷiḓè">
              <a:extLst>
                <a:ext uri="{FF2B5EF4-FFF2-40B4-BE49-F238E27FC236}">
                  <a16:creationId xmlns:a16="http://schemas.microsoft.com/office/drawing/2014/main" xmlns="" id="{9B0FF9B6-9E18-4157-A0E7-E09B57AE8018}"/>
                </a:ext>
              </a:extLst>
            </p:cNvPr>
            <p:cNvSpPr/>
            <p:nvPr/>
          </p:nvSpPr>
          <p:spPr bwMode="auto">
            <a:xfrm>
              <a:off x="669925" y="4321922"/>
              <a:ext cx="2590423" cy="8100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sz="1600" dirty="0"/>
                <a:t>通过复制您的文本后，在此框中选择粘贴。</a:t>
              </a:r>
              <a:endParaRPr lang="en-US" altLang="zh-CN" sz="1600" dirty="0"/>
            </a:p>
            <a:p>
              <a:pPr algn="ctr"/>
              <a:r>
                <a:rPr lang="en-US" altLang="zh-CN" sz="1600" dirty="0"/>
                <a:t>……</a:t>
              </a:r>
            </a:p>
          </p:txBody>
        </p:sp>
        <p:sp>
          <p:nvSpPr>
            <p:cNvPr id="7" name="ï$ḻíḓé">
              <a:extLst>
                <a:ext uri="{FF2B5EF4-FFF2-40B4-BE49-F238E27FC236}">
                  <a16:creationId xmlns:a16="http://schemas.microsoft.com/office/drawing/2014/main" xmlns="" id="{C959E3A5-3ED4-4AB9-BA18-2B70FC63EB35}"/>
                </a:ext>
              </a:extLst>
            </p:cNvPr>
            <p:cNvSpPr/>
            <p:nvPr/>
          </p:nvSpPr>
          <p:spPr bwMode="auto">
            <a:xfrm>
              <a:off x="669925" y="5314648"/>
              <a:ext cx="2590423" cy="8100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sz="1600" dirty="0"/>
                <a:t>通过复制您的文本后，在此框中选择粘贴。</a:t>
              </a:r>
              <a:endParaRPr lang="en-US" altLang="zh-CN" sz="1600" dirty="0"/>
            </a:p>
            <a:p>
              <a:pPr algn="ctr"/>
              <a:r>
                <a:rPr lang="en-US" altLang="zh-CN" sz="1600" dirty="0"/>
                <a:t>……</a:t>
              </a:r>
            </a:p>
          </p:txBody>
        </p:sp>
        <p:sp>
          <p:nvSpPr>
            <p:cNvPr id="8" name="iṩ1îďe">
              <a:extLst>
                <a:ext uri="{FF2B5EF4-FFF2-40B4-BE49-F238E27FC236}">
                  <a16:creationId xmlns:a16="http://schemas.microsoft.com/office/drawing/2014/main" xmlns="" id="{4CE485F0-8C8D-4A46-A361-C83B26924759}"/>
                </a:ext>
              </a:extLst>
            </p:cNvPr>
            <p:cNvSpPr/>
            <p:nvPr/>
          </p:nvSpPr>
          <p:spPr bwMode="auto">
            <a:xfrm>
              <a:off x="3419425" y="4321922"/>
              <a:ext cx="2590423" cy="8100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sz="1600" dirty="0"/>
                <a:t>通过复制您的文本后，在此框中选择粘贴。</a:t>
              </a:r>
              <a:endParaRPr lang="en-US" altLang="zh-CN" sz="1600" dirty="0"/>
            </a:p>
            <a:p>
              <a:pPr algn="ctr"/>
              <a:r>
                <a:rPr lang="en-US" altLang="zh-CN" sz="1600" dirty="0"/>
                <a:t>……</a:t>
              </a:r>
            </a:p>
          </p:txBody>
        </p:sp>
        <p:sp>
          <p:nvSpPr>
            <p:cNvPr id="9" name="îśḻïḋé">
              <a:extLst>
                <a:ext uri="{FF2B5EF4-FFF2-40B4-BE49-F238E27FC236}">
                  <a16:creationId xmlns:a16="http://schemas.microsoft.com/office/drawing/2014/main" xmlns="" id="{9CBD24ED-3795-4106-BC6C-42B25018D748}"/>
                </a:ext>
              </a:extLst>
            </p:cNvPr>
            <p:cNvSpPr/>
            <p:nvPr/>
          </p:nvSpPr>
          <p:spPr bwMode="auto">
            <a:xfrm>
              <a:off x="6168925" y="4321922"/>
              <a:ext cx="2590423" cy="8100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sz="1600" dirty="0"/>
                <a:t>通过复制您的文本后，在此框中选择粘贴。</a:t>
              </a:r>
              <a:endParaRPr lang="en-US" altLang="zh-CN" sz="1600" dirty="0"/>
            </a:p>
            <a:p>
              <a:pPr algn="ctr"/>
              <a:r>
                <a:rPr lang="en-US" altLang="zh-CN" sz="1600" dirty="0"/>
                <a:t>……</a:t>
              </a:r>
            </a:p>
          </p:txBody>
        </p:sp>
        <p:sp>
          <p:nvSpPr>
            <p:cNvPr id="10" name="iSḷîḍé">
              <a:extLst>
                <a:ext uri="{FF2B5EF4-FFF2-40B4-BE49-F238E27FC236}">
                  <a16:creationId xmlns:a16="http://schemas.microsoft.com/office/drawing/2014/main" xmlns="" id="{6A0EFE62-748D-4450-9856-4267BC727E0E}"/>
                </a:ext>
              </a:extLst>
            </p:cNvPr>
            <p:cNvSpPr/>
            <p:nvPr/>
          </p:nvSpPr>
          <p:spPr bwMode="auto">
            <a:xfrm>
              <a:off x="6168925" y="5314648"/>
              <a:ext cx="2590423" cy="8100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sz="1600" dirty="0"/>
                <a:t>通过复制您的文本后，在此框中选择粘贴。</a:t>
              </a:r>
              <a:endParaRPr lang="en-US" altLang="zh-CN" sz="1600" dirty="0"/>
            </a:p>
            <a:p>
              <a:pPr algn="ctr"/>
              <a:r>
                <a:rPr lang="en-US" altLang="zh-CN" sz="1600" dirty="0"/>
                <a:t>……</a:t>
              </a:r>
            </a:p>
          </p:txBody>
        </p:sp>
        <p:sp>
          <p:nvSpPr>
            <p:cNvPr id="11" name="îsḷíḓê">
              <a:extLst>
                <a:ext uri="{FF2B5EF4-FFF2-40B4-BE49-F238E27FC236}">
                  <a16:creationId xmlns:a16="http://schemas.microsoft.com/office/drawing/2014/main" xmlns="" id="{566F0CA7-F82B-4CAC-B27C-582454CFC0E2}"/>
                </a:ext>
              </a:extLst>
            </p:cNvPr>
            <p:cNvSpPr/>
            <p:nvPr/>
          </p:nvSpPr>
          <p:spPr bwMode="auto">
            <a:xfrm>
              <a:off x="8918425" y="4321922"/>
              <a:ext cx="2590423" cy="8100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sz="1600" dirty="0"/>
                <a:t>通过复制您的文本后，在此框中选择粘贴。</a:t>
              </a:r>
              <a:endParaRPr lang="en-US" altLang="zh-CN" sz="1600" dirty="0"/>
            </a:p>
            <a:p>
              <a:pPr algn="ctr"/>
              <a:r>
                <a:rPr lang="en-US" altLang="zh-CN" sz="1600" dirty="0"/>
                <a:t>……</a:t>
              </a: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xmlns="" id="{6C0E048F-AEBB-465F-A68A-5B238AD090B7}"/>
              </a:ext>
            </a:extLst>
          </p:cNvPr>
          <p:cNvGrpSpPr/>
          <p:nvPr/>
        </p:nvGrpSpPr>
        <p:grpSpPr>
          <a:xfrm>
            <a:off x="994639" y="440902"/>
            <a:ext cx="3401393" cy="984596"/>
            <a:chOff x="3128002" y="2491541"/>
            <a:chExt cx="3401393" cy="984596"/>
          </a:xfrm>
        </p:grpSpPr>
        <p:sp>
          <p:nvSpPr>
            <p:cNvPr id="41" name="圆: 空心 40">
              <a:extLst>
                <a:ext uri="{FF2B5EF4-FFF2-40B4-BE49-F238E27FC236}">
                  <a16:creationId xmlns:a16="http://schemas.microsoft.com/office/drawing/2014/main" xmlns="" id="{7EB48F21-0B6D-40CF-A88D-6323DAB7D6EC}"/>
                </a:ext>
              </a:extLst>
            </p:cNvPr>
            <p:cNvSpPr/>
            <p:nvPr/>
          </p:nvSpPr>
          <p:spPr>
            <a:xfrm>
              <a:off x="3270474" y="2491541"/>
              <a:ext cx="984596" cy="984596"/>
            </a:xfrm>
            <a:prstGeom prst="donut">
              <a:avLst>
                <a:gd name="adj" fmla="val 14540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等腰三角形 41">
              <a:extLst>
                <a:ext uri="{FF2B5EF4-FFF2-40B4-BE49-F238E27FC236}">
                  <a16:creationId xmlns:a16="http://schemas.microsoft.com/office/drawing/2014/main" xmlns="" id="{F3E3D4F7-FFFB-43C9-9A52-C841AF439264}"/>
                </a:ext>
              </a:extLst>
            </p:cNvPr>
            <p:cNvSpPr/>
            <p:nvPr/>
          </p:nvSpPr>
          <p:spPr>
            <a:xfrm rot="5400000">
              <a:off x="3096698" y="2788188"/>
              <a:ext cx="453910" cy="391302"/>
            </a:xfrm>
            <a:prstGeom prst="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3" name="îṥḻîḓè">
              <a:extLst>
                <a:ext uri="{FF2B5EF4-FFF2-40B4-BE49-F238E27FC236}">
                  <a16:creationId xmlns:a16="http://schemas.microsoft.com/office/drawing/2014/main" xmlns="" id="{D9D7D0E8-C06B-44C4-A2AC-33B7B4115A49}"/>
                </a:ext>
              </a:extLst>
            </p:cNvPr>
            <p:cNvSpPr txBox="1"/>
            <p:nvPr/>
          </p:nvSpPr>
          <p:spPr bwMode="auto">
            <a:xfrm>
              <a:off x="3762772" y="2735127"/>
              <a:ext cx="2766623" cy="5231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chemeClr val="accent3"/>
                  </a:solidFill>
                </a:rPr>
                <a:t>此处输入标题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9465905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 46">
            <a:extLst>
              <a:ext uri="{FF2B5EF4-FFF2-40B4-BE49-F238E27FC236}">
                <a16:creationId xmlns:a16="http://schemas.microsoft.com/office/drawing/2014/main" xmlns="" id="{E03EE72D-CAEF-4203-AD7A-3AF6F4BA6A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77" b="34954"/>
          <a:stretch/>
        </p:blipFill>
        <p:spPr>
          <a:xfrm>
            <a:off x="940219" y="4250839"/>
            <a:ext cx="11251781" cy="2792848"/>
          </a:xfrm>
          <a:prstGeom prst="rect">
            <a:avLst/>
          </a:prstGeom>
        </p:spPr>
      </p:pic>
      <p:grpSp>
        <p:nvGrpSpPr>
          <p:cNvPr id="46" name="组合 45">
            <a:extLst>
              <a:ext uri="{FF2B5EF4-FFF2-40B4-BE49-F238E27FC236}">
                <a16:creationId xmlns:a16="http://schemas.microsoft.com/office/drawing/2014/main" xmlns="" id="{FAAA9EEA-70C2-4E1D-95EB-DB53B5F183AB}"/>
              </a:ext>
            </a:extLst>
          </p:cNvPr>
          <p:cNvGrpSpPr/>
          <p:nvPr/>
        </p:nvGrpSpPr>
        <p:grpSpPr>
          <a:xfrm>
            <a:off x="681925" y="763165"/>
            <a:ext cx="4695987" cy="1374900"/>
            <a:chOff x="681925" y="763165"/>
            <a:chExt cx="4695987" cy="1374900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xmlns="" id="{E2CDCBCA-AD14-41ED-898E-3AE723AD8A13}"/>
                </a:ext>
              </a:extLst>
            </p:cNvPr>
            <p:cNvGrpSpPr/>
            <p:nvPr/>
          </p:nvGrpSpPr>
          <p:grpSpPr>
            <a:xfrm>
              <a:off x="1041823" y="798955"/>
              <a:ext cx="868011" cy="759417"/>
              <a:chOff x="5691298" y="1390650"/>
              <a:chExt cx="950802" cy="831850"/>
            </a:xfrm>
          </p:grpSpPr>
          <p:sp>
            <p:nvSpPr>
              <p:cNvPr id="12" name="圆: 空心 11">
                <a:extLst>
                  <a:ext uri="{FF2B5EF4-FFF2-40B4-BE49-F238E27FC236}">
                    <a16:creationId xmlns:a16="http://schemas.microsoft.com/office/drawing/2014/main" xmlns="" id="{A6CD95F3-6475-4101-9DBB-0D02C1ED944F}"/>
                  </a:ext>
                </a:extLst>
              </p:cNvPr>
              <p:cNvSpPr/>
              <p:nvPr/>
            </p:nvSpPr>
            <p:spPr>
              <a:xfrm>
                <a:off x="5810250" y="1390650"/>
                <a:ext cx="831850" cy="831850"/>
              </a:xfrm>
              <a:prstGeom prst="donut">
                <a:avLst>
                  <a:gd name="adj" fmla="val 6676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" name="等腰三角形 12">
                <a:extLst>
                  <a:ext uri="{FF2B5EF4-FFF2-40B4-BE49-F238E27FC236}">
                    <a16:creationId xmlns:a16="http://schemas.microsoft.com/office/drawing/2014/main" xmlns="" id="{A1AF2245-E03F-4F7E-B326-4F3BDC555645}"/>
                  </a:ext>
                </a:extLst>
              </p:cNvPr>
              <p:cNvSpPr/>
              <p:nvPr/>
            </p:nvSpPr>
            <p:spPr>
              <a:xfrm rot="5400000">
                <a:off x="5754794" y="1598506"/>
                <a:ext cx="527875" cy="455064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等腰三角形 13">
                <a:extLst>
                  <a:ext uri="{FF2B5EF4-FFF2-40B4-BE49-F238E27FC236}">
                    <a16:creationId xmlns:a16="http://schemas.microsoft.com/office/drawing/2014/main" xmlns="" id="{FDA0F8CB-9550-466F-B993-9B6E68A32E86}"/>
                  </a:ext>
                </a:extLst>
              </p:cNvPr>
              <p:cNvSpPr/>
              <p:nvPr/>
            </p:nvSpPr>
            <p:spPr>
              <a:xfrm rot="5400000">
                <a:off x="5661462" y="1626450"/>
                <a:ext cx="432624" cy="372951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xmlns="" id="{11EC2CDE-D428-428D-99D2-74ED9302E32C}"/>
                </a:ext>
              </a:extLst>
            </p:cNvPr>
            <p:cNvSpPr txBox="1"/>
            <p:nvPr/>
          </p:nvSpPr>
          <p:spPr>
            <a:xfrm>
              <a:off x="1927226" y="763165"/>
              <a:ext cx="20403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accent4"/>
                  </a:solidFill>
                  <a:cs typeface="+mn-ea"/>
                  <a:sym typeface="+mn-lt"/>
                </a:rPr>
                <a:t>目  录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xmlns="" id="{00FC6798-E6CD-4B75-8BCD-210CA0862F90}"/>
                </a:ext>
              </a:extLst>
            </p:cNvPr>
            <p:cNvSpPr/>
            <p:nvPr/>
          </p:nvSpPr>
          <p:spPr>
            <a:xfrm>
              <a:off x="681925" y="1656154"/>
              <a:ext cx="4695987" cy="48191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xmlns="" id="{6ADE5C23-41B7-40D6-B9BF-6113D35B6AE8}"/>
              </a:ext>
            </a:extLst>
          </p:cNvPr>
          <p:cNvGrpSpPr/>
          <p:nvPr/>
        </p:nvGrpSpPr>
        <p:grpSpPr>
          <a:xfrm>
            <a:off x="1853265" y="2484397"/>
            <a:ext cx="4006702" cy="984596"/>
            <a:chOff x="3128002" y="2491541"/>
            <a:chExt cx="4006702" cy="984596"/>
          </a:xfrm>
        </p:grpSpPr>
        <p:sp>
          <p:nvSpPr>
            <p:cNvPr id="26" name="圆: 空心 25">
              <a:extLst>
                <a:ext uri="{FF2B5EF4-FFF2-40B4-BE49-F238E27FC236}">
                  <a16:creationId xmlns:a16="http://schemas.microsoft.com/office/drawing/2014/main" xmlns="" id="{5464CFD2-B9B4-4951-B730-4455B77BAF61}"/>
                </a:ext>
              </a:extLst>
            </p:cNvPr>
            <p:cNvSpPr/>
            <p:nvPr/>
          </p:nvSpPr>
          <p:spPr>
            <a:xfrm>
              <a:off x="3270474" y="2491541"/>
              <a:ext cx="984596" cy="984596"/>
            </a:xfrm>
            <a:prstGeom prst="donut">
              <a:avLst>
                <a:gd name="adj" fmla="val 14540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xmlns="" id="{3F82C3D8-92EF-40DA-8F6C-3DAEBB0DA592}"/>
                </a:ext>
              </a:extLst>
            </p:cNvPr>
            <p:cNvSpPr txBox="1"/>
            <p:nvPr/>
          </p:nvSpPr>
          <p:spPr>
            <a:xfrm>
              <a:off x="3342176" y="2691452"/>
              <a:ext cx="8411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2"/>
                  </a:solidFill>
                </a:rPr>
                <a:t>01</a:t>
              </a:r>
              <a:endParaRPr lang="zh-CN" alt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28" name="等腰三角形 27">
              <a:extLst>
                <a:ext uri="{FF2B5EF4-FFF2-40B4-BE49-F238E27FC236}">
                  <a16:creationId xmlns:a16="http://schemas.microsoft.com/office/drawing/2014/main" xmlns="" id="{5E9D917B-E8F6-4E11-92D5-B0AD956FA9FB}"/>
                </a:ext>
              </a:extLst>
            </p:cNvPr>
            <p:cNvSpPr/>
            <p:nvPr/>
          </p:nvSpPr>
          <p:spPr>
            <a:xfrm rot="5400000">
              <a:off x="3096698" y="2788188"/>
              <a:ext cx="453910" cy="391302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îṥḻîḓè">
              <a:extLst>
                <a:ext uri="{FF2B5EF4-FFF2-40B4-BE49-F238E27FC236}">
                  <a16:creationId xmlns:a16="http://schemas.microsoft.com/office/drawing/2014/main" xmlns="" id="{D93576EA-2D13-4A08-A198-C6D4DBF7A805}"/>
                </a:ext>
              </a:extLst>
            </p:cNvPr>
            <p:cNvSpPr txBox="1"/>
            <p:nvPr/>
          </p:nvSpPr>
          <p:spPr bwMode="auto">
            <a:xfrm>
              <a:off x="4368081" y="2691451"/>
              <a:ext cx="2766623" cy="58477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3200" b="1" dirty="0">
                  <a:solidFill>
                    <a:schemeClr val="accent3"/>
                  </a:solidFill>
                </a:rPr>
                <a:t>企业介绍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xmlns="" id="{38F03C56-7A09-432C-9716-18A78094933B}"/>
              </a:ext>
            </a:extLst>
          </p:cNvPr>
          <p:cNvGrpSpPr/>
          <p:nvPr/>
        </p:nvGrpSpPr>
        <p:grpSpPr>
          <a:xfrm>
            <a:off x="6321634" y="2484397"/>
            <a:ext cx="4006702" cy="984596"/>
            <a:chOff x="3128002" y="2491541"/>
            <a:chExt cx="4006702" cy="984596"/>
          </a:xfrm>
        </p:grpSpPr>
        <p:sp>
          <p:nvSpPr>
            <p:cNvPr id="32" name="圆: 空心 31">
              <a:extLst>
                <a:ext uri="{FF2B5EF4-FFF2-40B4-BE49-F238E27FC236}">
                  <a16:creationId xmlns:a16="http://schemas.microsoft.com/office/drawing/2014/main" xmlns="" id="{BB7943BD-F8BE-4FB8-8B5E-3116BA749592}"/>
                </a:ext>
              </a:extLst>
            </p:cNvPr>
            <p:cNvSpPr/>
            <p:nvPr/>
          </p:nvSpPr>
          <p:spPr>
            <a:xfrm>
              <a:off x="3270474" y="2491541"/>
              <a:ext cx="984596" cy="984596"/>
            </a:xfrm>
            <a:prstGeom prst="donut">
              <a:avLst>
                <a:gd name="adj" fmla="val 14540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xmlns="" id="{949BC0AB-E95D-453C-80CF-8498B954880B}"/>
                </a:ext>
              </a:extLst>
            </p:cNvPr>
            <p:cNvSpPr txBox="1"/>
            <p:nvPr/>
          </p:nvSpPr>
          <p:spPr>
            <a:xfrm>
              <a:off x="3342176" y="2691452"/>
              <a:ext cx="8411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2"/>
                  </a:solidFill>
                </a:rPr>
                <a:t>02</a:t>
              </a:r>
              <a:endParaRPr lang="zh-CN" alt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34" name="等腰三角形 33">
              <a:extLst>
                <a:ext uri="{FF2B5EF4-FFF2-40B4-BE49-F238E27FC236}">
                  <a16:creationId xmlns:a16="http://schemas.microsoft.com/office/drawing/2014/main" xmlns="" id="{0AF2BA79-9378-4073-BC78-559560D89169}"/>
                </a:ext>
              </a:extLst>
            </p:cNvPr>
            <p:cNvSpPr/>
            <p:nvPr/>
          </p:nvSpPr>
          <p:spPr>
            <a:xfrm rot="5400000">
              <a:off x="3096698" y="2788188"/>
              <a:ext cx="453910" cy="391302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îṥḻîḓè">
              <a:extLst>
                <a:ext uri="{FF2B5EF4-FFF2-40B4-BE49-F238E27FC236}">
                  <a16:creationId xmlns:a16="http://schemas.microsoft.com/office/drawing/2014/main" xmlns="" id="{26B76431-1832-4C2E-BC3E-FA91E1DAE76B}"/>
                </a:ext>
              </a:extLst>
            </p:cNvPr>
            <p:cNvSpPr txBox="1"/>
            <p:nvPr/>
          </p:nvSpPr>
          <p:spPr bwMode="auto">
            <a:xfrm>
              <a:off x="4368081" y="2691451"/>
              <a:ext cx="2766623" cy="58477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3200" b="1" dirty="0">
                  <a:solidFill>
                    <a:schemeClr val="accent3"/>
                  </a:solidFill>
                </a:rPr>
                <a:t>项目展示</a:t>
              </a: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xmlns="" id="{C0EBC411-0B3A-43FB-8971-4178DFA62EA9}"/>
              </a:ext>
            </a:extLst>
          </p:cNvPr>
          <p:cNvGrpSpPr/>
          <p:nvPr/>
        </p:nvGrpSpPr>
        <p:grpSpPr>
          <a:xfrm>
            <a:off x="3252196" y="3985478"/>
            <a:ext cx="4006702" cy="984596"/>
            <a:chOff x="3128002" y="2491541"/>
            <a:chExt cx="4006702" cy="984596"/>
          </a:xfrm>
        </p:grpSpPr>
        <p:sp>
          <p:nvSpPr>
            <p:cNvPr id="37" name="圆: 空心 36">
              <a:extLst>
                <a:ext uri="{FF2B5EF4-FFF2-40B4-BE49-F238E27FC236}">
                  <a16:creationId xmlns:a16="http://schemas.microsoft.com/office/drawing/2014/main" xmlns="" id="{09C118FC-0617-4A15-B6AB-11F7AB7E3E2A}"/>
                </a:ext>
              </a:extLst>
            </p:cNvPr>
            <p:cNvSpPr/>
            <p:nvPr/>
          </p:nvSpPr>
          <p:spPr>
            <a:xfrm>
              <a:off x="3270474" y="2491541"/>
              <a:ext cx="984596" cy="984596"/>
            </a:xfrm>
            <a:prstGeom prst="donut">
              <a:avLst>
                <a:gd name="adj" fmla="val 14540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xmlns="" id="{95644B78-C42D-4978-AF9E-0143899A5833}"/>
                </a:ext>
              </a:extLst>
            </p:cNvPr>
            <p:cNvSpPr txBox="1"/>
            <p:nvPr/>
          </p:nvSpPr>
          <p:spPr>
            <a:xfrm>
              <a:off x="3342176" y="2691452"/>
              <a:ext cx="8411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2"/>
                  </a:solidFill>
                </a:rPr>
                <a:t>03</a:t>
              </a:r>
              <a:endParaRPr lang="zh-CN" alt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39" name="等腰三角形 38">
              <a:extLst>
                <a:ext uri="{FF2B5EF4-FFF2-40B4-BE49-F238E27FC236}">
                  <a16:creationId xmlns:a16="http://schemas.microsoft.com/office/drawing/2014/main" xmlns="" id="{7849DAC8-260E-4CEF-8CAF-F5A204474956}"/>
                </a:ext>
              </a:extLst>
            </p:cNvPr>
            <p:cNvSpPr/>
            <p:nvPr/>
          </p:nvSpPr>
          <p:spPr>
            <a:xfrm rot="5400000">
              <a:off x="3096698" y="2788188"/>
              <a:ext cx="453910" cy="391302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îṥḻîḓè">
              <a:extLst>
                <a:ext uri="{FF2B5EF4-FFF2-40B4-BE49-F238E27FC236}">
                  <a16:creationId xmlns:a16="http://schemas.microsoft.com/office/drawing/2014/main" xmlns="" id="{015A2287-2045-497D-A5D0-578288DF2EEE}"/>
                </a:ext>
              </a:extLst>
            </p:cNvPr>
            <p:cNvSpPr txBox="1"/>
            <p:nvPr/>
          </p:nvSpPr>
          <p:spPr bwMode="auto">
            <a:xfrm>
              <a:off x="4368081" y="2691451"/>
              <a:ext cx="2766623" cy="58477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3200" b="1" dirty="0">
                  <a:solidFill>
                    <a:schemeClr val="accent3"/>
                  </a:solidFill>
                </a:rPr>
                <a:t>发展前景</a:t>
              </a: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xmlns="" id="{DD7217E7-E82A-42AF-BC35-BBD2479581C0}"/>
              </a:ext>
            </a:extLst>
          </p:cNvPr>
          <p:cNvGrpSpPr/>
          <p:nvPr/>
        </p:nvGrpSpPr>
        <p:grpSpPr>
          <a:xfrm>
            <a:off x="7561713" y="3985478"/>
            <a:ext cx="4006702" cy="984596"/>
            <a:chOff x="3128002" y="2491541"/>
            <a:chExt cx="4006702" cy="984596"/>
          </a:xfrm>
        </p:grpSpPr>
        <p:sp>
          <p:nvSpPr>
            <p:cNvPr id="42" name="圆: 空心 41">
              <a:extLst>
                <a:ext uri="{FF2B5EF4-FFF2-40B4-BE49-F238E27FC236}">
                  <a16:creationId xmlns:a16="http://schemas.microsoft.com/office/drawing/2014/main" xmlns="" id="{50B0A711-FB6F-42B6-8067-8D780E6C593C}"/>
                </a:ext>
              </a:extLst>
            </p:cNvPr>
            <p:cNvSpPr/>
            <p:nvPr/>
          </p:nvSpPr>
          <p:spPr>
            <a:xfrm>
              <a:off x="3270474" y="2491541"/>
              <a:ext cx="984596" cy="984596"/>
            </a:xfrm>
            <a:prstGeom prst="donut">
              <a:avLst>
                <a:gd name="adj" fmla="val 14540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xmlns="" id="{221639B1-A129-4A90-825D-2E92600259DD}"/>
                </a:ext>
              </a:extLst>
            </p:cNvPr>
            <p:cNvSpPr txBox="1"/>
            <p:nvPr/>
          </p:nvSpPr>
          <p:spPr>
            <a:xfrm>
              <a:off x="3342176" y="2691452"/>
              <a:ext cx="8411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2"/>
                  </a:solidFill>
                </a:rPr>
                <a:t>04</a:t>
              </a:r>
              <a:endParaRPr lang="zh-CN" alt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4" name="等腰三角形 43">
              <a:extLst>
                <a:ext uri="{FF2B5EF4-FFF2-40B4-BE49-F238E27FC236}">
                  <a16:creationId xmlns:a16="http://schemas.microsoft.com/office/drawing/2014/main" xmlns="" id="{3D10A922-AA24-4CC2-A9EC-B7081747283D}"/>
                </a:ext>
              </a:extLst>
            </p:cNvPr>
            <p:cNvSpPr/>
            <p:nvPr/>
          </p:nvSpPr>
          <p:spPr>
            <a:xfrm rot="5400000">
              <a:off x="3096698" y="2788188"/>
              <a:ext cx="453910" cy="391302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îṥḻîḓè">
              <a:extLst>
                <a:ext uri="{FF2B5EF4-FFF2-40B4-BE49-F238E27FC236}">
                  <a16:creationId xmlns:a16="http://schemas.microsoft.com/office/drawing/2014/main" xmlns="" id="{14E679AA-4A4E-438E-9E00-32084E8D9FF6}"/>
                </a:ext>
              </a:extLst>
            </p:cNvPr>
            <p:cNvSpPr txBox="1"/>
            <p:nvPr/>
          </p:nvSpPr>
          <p:spPr bwMode="auto">
            <a:xfrm>
              <a:off x="4368081" y="2691451"/>
              <a:ext cx="2766623" cy="58477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3200" b="1" dirty="0">
                  <a:solidFill>
                    <a:schemeClr val="accent3"/>
                  </a:solidFill>
                </a:rPr>
                <a:t>投资方案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480" y="50299"/>
            <a:ext cx="1497312" cy="149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456628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99E797D-FE61-4887-A5C9-3205038EF7E7}"/>
              </a:ext>
            </a:extLst>
          </p:cNvPr>
          <p:cNvGrpSpPr/>
          <p:nvPr/>
        </p:nvGrpSpPr>
        <p:grpSpPr>
          <a:xfrm>
            <a:off x="7036231" y="691051"/>
            <a:ext cx="5775845" cy="3771080"/>
            <a:chOff x="7036231" y="691051"/>
            <a:chExt cx="5775845" cy="3771080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xmlns="" id="{27E2C954-757D-46D6-8300-68952FDE83F6}"/>
                </a:ext>
              </a:extLst>
            </p:cNvPr>
            <p:cNvGrpSpPr/>
            <p:nvPr/>
          </p:nvGrpSpPr>
          <p:grpSpPr>
            <a:xfrm>
              <a:off x="8501744" y="691051"/>
              <a:ext cx="4310332" cy="3771080"/>
              <a:chOff x="5691298" y="1390650"/>
              <a:chExt cx="950802" cy="831850"/>
            </a:xfrm>
          </p:grpSpPr>
          <p:sp>
            <p:nvSpPr>
              <p:cNvPr id="12" name="圆: 空心 11">
                <a:extLst>
                  <a:ext uri="{FF2B5EF4-FFF2-40B4-BE49-F238E27FC236}">
                    <a16:creationId xmlns:a16="http://schemas.microsoft.com/office/drawing/2014/main" xmlns="" id="{7DB9B4A9-92B8-458A-88AA-076BA2289932}"/>
                  </a:ext>
                </a:extLst>
              </p:cNvPr>
              <p:cNvSpPr/>
              <p:nvPr/>
            </p:nvSpPr>
            <p:spPr>
              <a:xfrm>
                <a:off x="5810250" y="1390650"/>
                <a:ext cx="831850" cy="831850"/>
              </a:xfrm>
              <a:prstGeom prst="donut">
                <a:avLst>
                  <a:gd name="adj" fmla="val 6676"/>
                </a:avLst>
              </a:prstGeom>
              <a:solidFill>
                <a:srgbClr val="5F5F5F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" name="等腰三角形 12">
                <a:extLst>
                  <a:ext uri="{FF2B5EF4-FFF2-40B4-BE49-F238E27FC236}">
                    <a16:creationId xmlns:a16="http://schemas.microsoft.com/office/drawing/2014/main" xmlns="" id="{4E50B9C0-BD88-4207-91F5-80890F5BB2D6}"/>
                  </a:ext>
                </a:extLst>
              </p:cNvPr>
              <p:cNvSpPr/>
              <p:nvPr/>
            </p:nvSpPr>
            <p:spPr>
              <a:xfrm rot="5400000">
                <a:off x="5754794" y="1598506"/>
                <a:ext cx="527875" cy="455064"/>
              </a:xfrm>
              <a:prstGeom prst="triangle">
                <a:avLst/>
              </a:prstGeom>
              <a:solidFill>
                <a:srgbClr val="5F5F5F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4" name="等腰三角形 13">
                <a:extLst>
                  <a:ext uri="{FF2B5EF4-FFF2-40B4-BE49-F238E27FC236}">
                    <a16:creationId xmlns:a16="http://schemas.microsoft.com/office/drawing/2014/main" xmlns="" id="{2D915E34-7ED6-41AC-A263-18D25DC60602}"/>
                  </a:ext>
                </a:extLst>
              </p:cNvPr>
              <p:cNvSpPr/>
              <p:nvPr/>
            </p:nvSpPr>
            <p:spPr>
              <a:xfrm rot="5400000">
                <a:off x="5661462" y="1626450"/>
                <a:ext cx="432624" cy="372951"/>
              </a:xfrm>
              <a:prstGeom prst="triangle">
                <a:avLst/>
              </a:prstGeom>
              <a:solidFill>
                <a:schemeClr val="accent2">
                  <a:alpha val="3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xmlns="" id="{9121950C-20E8-4E4C-89DD-2B72F7AF8497}"/>
                </a:ext>
              </a:extLst>
            </p:cNvPr>
            <p:cNvSpPr/>
            <p:nvPr/>
          </p:nvSpPr>
          <p:spPr>
            <a:xfrm>
              <a:off x="7036231" y="2154262"/>
              <a:ext cx="5155769" cy="759417"/>
            </a:xfrm>
            <a:prstGeom prst="rect">
              <a:avLst/>
            </a:prstGeom>
            <a:solidFill>
              <a:schemeClr val="accent2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56133202-6E64-4162-881B-0DC637170594}"/>
              </a:ext>
            </a:extLst>
          </p:cNvPr>
          <p:cNvGrpSpPr/>
          <p:nvPr/>
        </p:nvGrpSpPr>
        <p:grpSpPr>
          <a:xfrm>
            <a:off x="1739246" y="2014388"/>
            <a:ext cx="5608346" cy="1015663"/>
            <a:chOff x="1739246" y="2014388"/>
            <a:chExt cx="5608346" cy="1015663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xmlns="" id="{FCD514AA-9E05-4B4C-AE40-33D81846A911}"/>
                </a:ext>
              </a:extLst>
            </p:cNvPr>
            <p:cNvGrpSpPr/>
            <p:nvPr/>
          </p:nvGrpSpPr>
          <p:grpSpPr>
            <a:xfrm>
              <a:off x="1739246" y="2142511"/>
              <a:ext cx="868011" cy="759417"/>
              <a:chOff x="5691298" y="1390650"/>
              <a:chExt cx="950802" cy="831850"/>
            </a:xfrm>
          </p:grpSpPr>
          <p:sp>
            <p:nvSpPr>
              <p:cNvPr id="7" name="圆: 空心 6">
                <a:extLst>
                  <a:ext uri="{FF2B5EF4-FFF2-40B4-BE49-F238E27FC236}">
                    <a16:creationId xmlns:a16="http://schemas.microsoft.com/office/drawing/2014/main" xmlns="" id="{916F09B3-CEE4-4076-AC87-C9A6B9F6CFA1}"/>
                  </a:ext>
                </a:extLst>
              </p:cNvPr>
              <p:cNvSpPr/>
              <p:nvPr/>
            </p:nvSpPr>
            <p:spPr>
              <a:xfrm>
                <a:off x="5810250" y="1390650"/>
                <a:ext cx="831850" cy="831850"/>
              </a:xfrm>
              <a:prstGeom prst="donut">
                <a:avLst>
                  <a:gd name="adj" fmla="val 6676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" name="等腰三角形 7">
                <a:extLst>
                  <a:ext uri="{FF2B5EF4-FFF2-40B4-BE49-F238E27FC236}">
                    <a16:creationId xmlns:a16="http://schemas.microsoft.com/office/drawing/2014/main" xmlns="" id="{D6939AE8-51A9-4034-81A0-495644806E7D}"/>
                  </a:ext>
                </a:extLst>
              </p:cNvPr>
              <p:cNvSpPr/>
              <p:nvPr/>
            </p:nvSpPr>
            <p:spPr>
              <a:xfrm rot="5400000">
                <a:off x="5754794" y="1598506"/>
                <a:ext cx="527875" cy="455064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" name="等腰三角形 8">
                <a:extLst>
                  <a:ext uri="{FF2B5EF4-FFF2-40B4-BE49-F238E27FC236}">
                    <a16:creationId xmlns:a16="http://schemas.microsoft.com/office/drawing/2014/main" xmlns="" id="{21DD2F68-2844-47A4-B1D0-9DDB915392AC}"/>
                  </a:ext>
                </a:extLst>
              </p:cNvPr>
              <p:cNvSpPr/>
              <p:nvPr/>
            </p:nvSpPr>
            <p:spPr>
              <a:xfrm rot="5400000">
                <a:off x="5661462" y="1626450"/>
                <a:ext cx="432624" cy="372951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xmlns="" id="{C3695C3D-43C1-432A-B6B1-D185D1069680}"/>
                </a:ext>
              </a:extLst>
            </p:cNvPr>
            <p:cNvSpPr txBox="1"/>
            <p:nvPr/>
          </p:nvSpPr>
          <p:spPr>
            <a:xfrm>
              <a:off x="1825252" y="2014388"/>
              <a:ext cx="552234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6000" b="1" dirty="0">
                  <a:solidFill>
                    <a:schemeClr val="accent4"/>
                  </a:solidFill>
                  <a:cs typeface="+mn-ea"/>
                  <a:sym typeface="+mn-lt"/>
                </a:rPr>
                <a:t>谢谢您的观看</a:t>
              </a: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DE7B21D5-5A37-4F99-86CB-C8B8DCD04381}"/>
              </a:ext>
            </a:extLst>
          </p:cNvPr>
          <p:cNvSpPr txBox="1"/>
          <p:nvPr/>
        </p:nvSpPr>
        <p:spPr>
          <a:xfrm>
            <a:off x="257687" y="2848585"/>
            <a:ext cx="8314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400" dirty="0">
                <a:solidFill>
                  <a:srgbClr val="151B29"/>
                </a:solidFill>
              </a:rPr>
              <a:t>汇报人</a:t>
            </a:r>
            <a:r>
              <a:rPr lang="zh-CN" altLang="en-US" sz="2400" dirty="0" smtClean="0">
                <a:solidFill>
                  <a:srgbClr val="151B29"/>
                </a:solidFill>
              </a:rPr>
              <a:t>：哈工大     </a:t>
            </a:r>
            <a:r>
              <a:rPr lang="zh-CN" altLang="en-US" sz="2400" dirty="0">
                <a:solidFill>
                  <a:srgbClr val="151B29"/>
                </a:solidFill>
              </a:rPr>
              <a:t>汇报时间：</a:t>
            </a:r>
            <a:r>
              <a:rPr lang="en-US" altLang="zh-CN" sz="2400" dirty="0">
                <a:solidFill>
                  <a:srgbClr val="151B29"/>
                </a:solidFill>
              </a:rPr>
              <a:t>XXXXXX</a:t>
            </a:r>
            <a:endParaRPr lang="zh-CN" altLang="en-US" sz="2400" dirty="0">
              <a:solidFill>
                <a:srgbClr val="151B29"/>
              </a:solidFill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A1BE19F5-A0D8-4B32-BAAE-35549EA5E1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77" b="34954"/>
          <a:stretch/>
        </p:blipFill>
        <p:spPr>
          <a:xfrm>
            <a:off x="940219" y="4250839"/>
            <a:ext cx="11251781" cy="279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66217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501AE836-AEED-404C-B970-DF2F958F1C62}"/>
              </a:ext>
            </a:extLst>
          </p:cNvPr>
          <p:cNvGrpSpPr/>
          <p:nvPr/>
        </p:nvGrpSpPr>
        <p:grpSpPr>
          <a:xfrm>
            <a:off x="1427528" y="165402"/>
            <a:ext cx="11384548" cy="7050391"/>
            <a:chOff x="1427528" y="165402"/>
            <a:chExt cx="11384548" cy="7050391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xmlns="" id="{FCD514AA-9E05-4B4C-AE40-33D81846A911}"/>
                </a:ext>
              </a:extLst>
            </p:cNvPr>
            <p:cNvGrpSpPr/>
            <p:nvPr/>
          </p:nvGrpSpPr>
          <p:grpSpPr>
            <a:xfrm>
              <a:off x="6453216" y="1622867"/>
              <a:ext cx="868011" cy="759417"/>
              <a:chOff x="5691298" y="1390650"/>
              <a:chExt cx="950802" cy="831850"/>
            </a:xfrm>
          </p:grpSpPr>
          <p:sp>
            <p:nvSpPr>
              <p:cNvPr id="7" name="圆: 空心 6">
                <a:extLst>
                  <a:ext uri="{FF2B5EF4-FFF2-40B4-BE49-F238E27FC236}">
                    <a16:creationId xmlns:a16="http://schemas.microsoft.com/office/drawing/2014/main" xmlns="" id="{916F09B3-CEE4-4076-AC87-C9A6B9F6CFA1}"/>
                  </a:ext>
                </a:extLst>
              </p:cNvPr>
              <p:cNvSpPr/>
              <p:nvPr/>
            </p:nvSpPr>
            <p:spPr>
              <a:xfrm>
                <a:off x="5810250" y="1390650"/>
                <a:ext cx="831850" cy="831850"/>
              </a:xfrm>
              <a:prstGeom prst="donut">
                <a:avLst>
                  <a:gd name="adj" fmla="val 6676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" name="等腰三角形 7">
                <a:extLst>
                  <a:ext uri="{FF2B5EF4-FFF2-40B4-BE49-F238E27FC236}">
                    <a16:creationId xmlns:a16="http://schemas.microsoft.com/office/drawing/2014/main" xmlns="" id="{D6939AE8-51A9-4034-81A0-495644806E7D}"/>
                  </a:ext>
                </a:extLst>
              </p:cNvPr>
              <p:cNvSpPr/>
              <p:nvPr/>
            </p:nvSpPr>
            <p:spPr>
              <a:xfrm rot="5400000">
                <a:off x="5754794" y="1598506"/>
                <a:ext cx="527875" cy="455064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" name="等腰三角形 8">
                <a:extLst>
                  <a:ext uri="{FF2B5EF4-FFF2-40B4-BE49-F238E27FC236}">
                    <a16:creationId xmlns:a16="http://schemas.microsoft.com/office/drawing/2014/main" xmlns="" id="{21DD2F68-2844-47A4-B1D0-9DDB915392AC}"/>
                  </a:ext>
                </a:extLst>
              </p:cNvPr>
              <p:cNvSpPr/>
              <p:nvPr/>
            </p:nvSpPr>
            <p:spPr>
              <a:xfrm rot="5400000">
                <a:off x="5661462" y="1626450"/>
                <a:ext cx="432624" cy="372951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xmlns="" id="{27E2C954-757D-46D6-8300-68952FDE83F6}"/>
                </a:ext>
              </a:extLst>
            </p:cNvPr>
            <p:cNvGrpSpPr/>
            <p:nvPr/>
          </p:nvGrpSpPr>
          <p:grpSpPr>
            <a:xfrm>
              <a:off x="8501744" y="165402"/>
              <a:ext cx="4310332" cy="3771080"/>
              <a:chOff x="5691298" y="1390650"/>
              <a:chExt cx="950802" cy="831850"/>
            </a:xfrm>
          </p:grpSpPr>
          <p:sp>
            <p:nvSpPr>
              <p:cNvPr id="12" name="圆: 空心 11">
                <a:extLst>
                  <a:ext uri="{FF2B5EF4-FFF2-40B4-BE49-F238E27FC236}">
                    <a16:creationId xmlns:a16="http://schemas.microsoft.com/office/drawing/2014/main" xmlns="" id="{7DB9B4A9-92B8-458A-88AA-076BA2289932}"/>
                  </a:ext>
                </a:extLst>
              </p:cNvPr>
              <p:cNvSpPr/>
              <p:nvPr/>
            </p:nvSpPr>
            <p:spPr>
              <a:xfrm>
                <a:off x="5810250" y="1390650"/>
                <a:ext cx="831850" cy="831850"/>
              </a:xfrm>
              <a:prstGeom prst="donut">
                <a:avLst>
                  <a:gd name="adj" fmla="val 6676"/>
                </a:avLst>
              </a:prstGeom>
              <a:solidFill>
                <a:srgbClr val="5F5F5F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" name="等腰三角形 12">
                <a:extLst>
                  <a:ext uri="{FF2B5EF4-FFF2-40B4-BE49-F238E27FC236}">
                    <a16:creationId xmlns:a16="http://schemas.microsoft.com/office/drawing/2014/main" xmlns="" id="{4E50B9C0-BD88-4207-91F5-80890F5BB2D6}"/>
                  </a:ext>
                </a:extLst>
              </p:cNvPr>
              <p:cNvSpPr/>
              <p:nvPr/>
            </p:nvSpPr>
            <p:spPr>
              <a:xfrm rot="5400000">
                <a:off x="5754794" y="1598506"/>
                <a:ext cx="527875" cy="455064"/>
              </a:xfrm>
              <a:prstGeom prst="triangle">
                <a:avLst/>
              </a:prstGeom>
              <a:solidFill>
                <a:srgbClr val="5F5F5F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4" name="等腰三角形 13">
                <a:extLst>
                  <a:ext uri="{FF2B5EF4-FFF2-40B4-BE49-F238E27FC236}">
                    <a16:creationId xmlns:a16="http://schemas.microsoft.com/office/drawing/2014/main" xmlns="" id="{2D915E34-7ED6-41AC-A263-18D25DC60602}"/>
                  </a:ext>
                </a:extLst>
              </p:cNvPr>
              <p:cNvSpPr/>
              <p:nvPr/>
            </p:nvSpPr>
            <p:spPr>
              <a:xfrm rot="5400000">
                <a:off x="5661462" y="1626450"/>
                <a:ext cx="432624" cy="372951"/>
              </a:xfrm>
              <a:prstGeom prst="triangle">
                <a:avLst/>
              </a:prstGeom>
              <a:solidFill>
                <a:schemeClr val="accent2">
                  <a:alpha val="3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xmlns="" id="{9121950C-20E8-4E4C-89DD-2B72F7AF8497}"/>
                </a:ext>
              </a:extLst>
            </p:cNvPr>
            <p:cNvSpPr/>
            <p:nvPr/>
          </p:nvSpPr>
          <p:spPr>
            <a:xfrm>
              <a:off x="7547675" y="1628613"/>
              <a:ext cx="4644325" cy="759417"/>
            </a:xfrm>
            <a:prstGeom prst="rect">
              <a:avLst/>
            </a:prstGeom>
            <a:solidFill>
              <a:schemeClr val="accent2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xmlns="" id="{C3695C3D-43C1-432A-B6B1-D185D1069680}"/>
                </a:ext>
              </a:extLst>
            </p:cNvPr>
            <p:cNvSpPr txBox="1"/>
            <p:nvPr/>
          </p:nvSpPr>
          <p:spPr>
            <a:xfrm>
              <a:off x="7485087" y="1494744"/>
              <a:ext cx="103230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6000" b="1" dirty="0">
                  <a:solidFill>
                    <a:schemeClr val="accent4"/>
                  </a:solidFill>
                  <a:cs typeface="+mn-ea"/>
                  <a:sym typeface="+mn-lt"/>
                </a:rPr>
                <a:t>01</a:t>
              </a:r>
              <a:endParaRPr lang="zh-CN" altLang="en-US" sz="6000" b="1" dirty="0">
                <a:solidFill>
                  <a:schemeClr val="accent4"/>
                </a:solidFill>
                <a:cs typeface="+mn-ea"/>
                <a:sym typeface="+mn-lt"/>
              </a:endParaRP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xmlns="" id="{BF9E0961-9E4C-4811-95A3-311B2D122385}"/>
                </a:ext>
              </a:extLst>
            </p:cNvPr>
            <p:cNvGrpSpPr/>
            <p:nvPr/>
          </p:nvGrpSpPr>
          <p:grpSpPr>
            <a:xfrm rot="19655455">
              <a:off x="1427528" y="5027343"/>
              <a:ext cx="2501391" cy="2188450"/>
              <a:chOff x="5691298" y="1390650"/>
              <a:chExt cx="950802" cy="831850"/>
            </a:xfrm>
            <a:solidFill>
              <a:schemeClr val="accent2">
                <a:alpha val="50196"/>
              </a:schemeClr>
            </a:solidFill>
          </p:grpSpPr>
          <p:sp>
            <p:nvSpPr>
              <p:cNvPr id="20" name="圆: 空心 19">
                <a:extLst>
                  <a:ext uri="{FF2B5EF4-FFF2-40B4-BE49-F238E27FC236}">
                    <a16:creationId xmlns:a16="http://schemas.microsoft.com/office/drawing/2014/main" xmlns="" id="{7CDB71A6-3B42-43B9-8BC3-B0ED604C4016}"/>
                  </a:ext>
                </a:extLst>
              </p:cNvPr>
              <p:cNvSpPr/>
              <p:nvPr/>
            </p:nvSpPr>
            <p:spPr>
              <a:xfrm>
                <a:off x="5810250" y="1390650"/>
                <a:ext cx="831850" cy="831850"/>
              </a:xfrm>
              <a:prstGeom prst="donut">
                <a:avLst>
                  <a:gd name="adj" fmla="val 667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" name="等腰三角形 20">
                <a:extLst>
                  <a:ext uri="{FF2B5EF4-FFF2-40B4-BE49-F238E27FC236}">
                    <a16:creationId xmlns:a16="http://schemas.microsoft.com/office/drawing/2014/main" xmlns="" id="{D3B0481D-3B5D-44A5-B6B4-BA578CA95094}"/>
                  </a:ext>
                </a:extLst>
              </p:cNvPr>
              <p:cNvSpPr/>
              <p:nvPr/>
            </p:nvSpPr>
            <p:spPr>
              <a:xfrm rot="5400000">
                <a:off x="5754794" y="1598506"/>
                <a:ext cx="527875" cy="45506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xmlns="" id="{9996D711-158A-44C0-B7C0-D91A3C6D5DAB}"/>
                  </a:ext>
                </a:extLst>
              </p:cNvPr>
              <p:cNvSpPr/>
              <p:nvPr/>
            </p:nvSpPr>
            <p:spPr>
              <a:xfrm rot="5400000">
                <a:off x="5661462" y="1626450"/>
                <a:ext cx="432624" cy="3729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636855BB-496B-41F9-9B2B-FDB2CC54ABCF}"/>
                </a:ext>
              </a:extLst>
            </p:cNvPr>
            <p:cNvGrpSpPr/>
            <p:nvPr/>
          </p:nvGrpSpPr>
          <p:grpSpPr>
            <a:xfrm rot="13162061">
              <a:off x="3311410" y="5610714"/>
              <a:ext cx="1318561" cy="1153600"/>
              <a:chOff x="5691298" y="1390650"/>
              <a:chExt cx="950802" cy="831850"/>
            </a:xfrm>
            <a:solidFill>
              <a:srgbClr val="000000">
                <a:alpha val="50196"/>
              </a:srgbClr>
            </a:solidFill>
          </p:grpSpPr>
          <p:sp>
            <p:nvSpPr>
              <p:cNvPr id="24" name="圆: 空心 23">
                <a:extLst>
                  <a:ext uri="{FF2B5EF4-FFF2-40B4-BE49-F238E27FC236}">
                    <a16:creationId xmlns:a16="http://schemas.microsoft.com/office/drawing/2014/main" xmlns="" id="{B12C6EEB-C12C-400F-8FE7-7C631314DF0E}"/>
                  </a:ext>
                </a:extLst>
              </p:cNvPr>
              <p:cNvSpPr/>
              <p:nvPr/>
            </p:nvSpPr>
            <p:spPr>
              <a:xfrm>
                <a:off x="5810250" y="1390650"/>
                <a:ext cx="831850" cy="831850"/>
              </a:xfrm>
              <a:prstGeom prst="donut">
                <a:avLst>
                  <a:gd name="adj" fmla="val 667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xmlns="" id="{2DBDB0BD-5506-4A03-B9D1-AFA7AC60EFD4}"/>
                  </a:ext>
                </a:extLst>
              </p:cNvPr>
              <p:cNvSpPr/>
              <p:nvPr/>
            </p:nvSpPr>
            <p:spPr>
              <a:xfrm rot="5400000">
                <a:off x="5754794" y="1598506"/>
                <a:ext cx="527875" cy="45506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" name="等腰三角形 25">
                <a:extLst>
                  <a:ext uri="{FF2B5EF4-FFF2-40B4-BE49-F238E27FC236}">
                    <a16:creationId xmlns:a16="http://schemas.microsoft.com/office/drawing/2014/main" xmlns="" id="{F91E40C6-D359-4076-B1BD-3AF088882EB3}"/>
                  </a:ext>
                </a:extLst>
              </p:cNvPr>
              <p:cNvSpPr/>
              <p:nvPr/>
            </p:nvSpPr>
            <p:spPr>
              <a:xfrm rot="5400000">
                <a:off x="5661462" y="1626450"/>
                <a:ext cx="432624" cy="3729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7" name="îṥḻîḓè">
              <a:extLst>
                <a:ext uri="{FF2B5EF4-FFF2-40B4-BE49-F238E27FC236}">
                  <a16:creationId xmlns:a16="http://schemas.microsoft.com/office/drawing/2014/main" xmlns="" id="{B7B32303-DA03-4147-8397-CD7F75427EC8}"/>
                </a:ext>
              </a:extLst>
            </p:cNvPr>
            <p:cNvSpPr txBox="1"/>
            <p:nvPr/>
          </p:nvSpPr>
          <p:spPr bwMode="auto">
            <a:xfrm>
              <a:off x="5804827" y="2398733"/>
              <a:ext cx="2766623" cy="58477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4800" b="1" dirty="0">
                  <a:solidFill>
                    <a:schemeClr val="accent2"/>
                  </a:solidFill>
                </a:rPr>
                <a:t>企业介绍</a:t>
              </a:r>
            </a:p>
          </p:txBody>
        </p:sp>
      </p:grpSp>
      <p:sp>
        <p:nvSpPr>
          <p:cNvPr id="28" name="íšļíḋé">
            <a:extLst>
              <a:ext uri="{FF2B5EF4-FFF2-40B4-BE49-F238E27FC236}">
                <a16:creationId xmlns:a16="http://schemas.microsoft.com/office/drawing/2014/main" xmlns="" id="{61AAF585-1B7D-40A5-B02F-652E7D476A43}"/>
              </a:ext>
            </a:extLst>
          </p:cNvPr>
          <p:cNvSpPr txBox="1"/>
          <p:nvPr/>
        </p:nvSpPr>
        <p:spPr>
          <a:xfrm>
            <a:off x="5950070" y="3927247"/>
            <a:ext cx="5793532" cy="98859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buSzPct val="25000"/>
            </a:pPr>
            <a:r>
              <a:rPr lang="zh-CN" altLang="en-US" sz="2000" dirty="0"/>
              <a:t>通过复制您的文本后，在此框中选择粘贴。通过复制您的文本后，在此框中选择粘贴。通过复制您的文本后，在此框中选择粘贴。</a:t>
            </a:r>
            <a:endParaRPr lang="en-US" altLang="zh-CN" sz="2000" dirty="0"/>
          </a:p>
          <a:p>
            <a:pPr algn="r">
              <a:buSzPct val="25000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962991331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2440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xmlns="" id="{3107DBD8-D717-43A0-9A42-0AE900552EC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690741" y="1915678"/>
            <a:ext cx="9884567" cy="3026644"/>
            <a:chOff x="669925" y="2123554"/>
            <a:chExt cx="10844051" cy="3320437"/>
          </a:xfrm>
        </p:grpSpPr>
        <p:grpSp>
          <p:nvGrpSpPr>
            <p:cNvPr id="4" name="iSḻidè">
              <a:extLst>
                <a:ext uri="{FF2B5EF4-FFF2-40B4-BE49-F238E27FC236}">
                  <a16:creationId xmlns:a16="http://schemas.microsoft.com/office/drawing/2014/main" xmlns="" id="{AFB7C7AC-4740-4A97-8114-6CF8F29F2867}"/>
                </a:ext>
              </a:extLst>
            </p:cNvPr>
            <p:cNvGrpSpPr/>
            <p:nvPr/>
          </p:nvGrpSpPr>
          <p:grpSpPr>
            <a:xfrm>
              <a:off x="669925" y="2123554"/>
              <a:ext cx="2353904" cy="3320437"/>
              <a:chOff x="1429055" y="2389675"/>
              <a:chExt cx="2165247" cy="3054316"/>
            </a:xfrm>
          </p:grpSpPr>
          <p:sp>
            <p:nvSpPr>
              <p:cNvPr id="23" name="iŝḻidê">
                <a:extLst>
                  <a:ext uri="{FF2B5EF4-FFF2-40B4-BE49-F238E27FC236}">
                    <a16:creationId xmlns:a16="http://schemas.microsoft.com/office/drawing/2014/main" xmlns="" id="{756355DB-AFBA-4815-AA00-0165A70D347C}"/>
                  </a:ext>
                </a:extLst>
              </p:cNvPr>
              <p:cNvSpPr/>
              <p:nvPr/>
            </p:nvSpPr>
            <p:spPr>
              <a:xfrm rot="16200000">
                <a:off x="1274922" y="3125933"/>
                <a:ext cx="2472192" cy="2163924"/>
              </a:xfrm>
              <a:custGeom>
                <a:avLst/>
                <a:gdLst>
                  <a:gd name="connsiteX0" fmla="*/ 6552162 w 8033654"/>
                  <a:gd name="connsiteY0" fmla="*/ 494730 h 7031915"/>
                  <a:gd name="connsiteX1" fmla="*/ 6555365 w 8033654"/>
                  <a:gd name="connsiteY1" fmla="*/ 531027 h 7031915"/>
                  <a:gd name="connsiteX2" fmla="*/ 6556798 w 8033654"/>
                  <a:gd name="connsiteY2" fmla="*/ 533489 h 7031915"/>
                  <a:gd name="connsiteX3" fmla="*/ 6555247 w 8033654"/>
                  <a:gd name="connsiteY3" fmla="*/ 510071 h 7031915"/>
                  <a:gd name="connsiteX4" fmla="*/ 6529086 w 8033654"/>
                  <a:gd name="connsiteY4" fmla="*/ 402424 h 7031915"/>
                  <a:gd name="connsiteX5" fmla="*/ 6546753 w 8033654"/>
                  <a:gd name="connsiteY5" fmla="*/ 467828 h 7031915"/>
                  <a:gd name="connsiteX6" fmla="*/ 6540064 w 8033654"/>
                  <a:gd name="connsiteY6" fmla="*/ 434562 h 7031915"/>
                  <a:gd name="connsiteX7" fmla="*/ 6482461 w 8033654"/>
                  <a:gd name="connsiteY7" fmla="*/ 295697 h 7031915"/>
                  <a:gd name="connsiteX8" fmla="*/ 6520430 w 8033654"/>
                  <a:gd name="connsiteY8" fmla="*/ 377086 h 7031915"/>
                  <a:gd name="connsiteX9" fmla="*/ 6515577 w 8033654"/>
                  <a:gd name="connsiteY9" fmla="*/ 362878 h 7031915"/>
                  <a:gd name="connsiteX10" fmla="*/ 2058287 w 8033654"/>
                  <a:gd name="connsiteY10" fmla="*/ 0 h 7031915"/>
                  <a:gd name="connsiteX11" fmla="*/ 2058326 w 8033654"/>
                  <a:gd name="connsiteY11" fmla="*/ 0 h 7031915"/>
                  <a:gd name="connsiteX12" fmla="*/ 5971699 w 8033654"/>
                  <a:gd name="connsiteY12" fmla="*/ 0 h 7031915"/>
                  <a:gd name="connsiteX13" fmla="*/ 5971700 w 8033654"/>
                  <a:gd name="connsiteY13" fmla="*/ 0 h 7031915"/>
                  <a:gd name="connsiteX14" fmla="*/ 5971740 w 8033654"/>
                  <a:gd name="connsiteY14" fmla="*/ 0 h 7031915"/>
                  <a:gd name="connsiteX15" fmla="*/ 6090371 w 8033654"/>
                  <a:gd name="connsiteY15" fmla="*/ 11959 h 7031915"/>
                  <a:gd name="connsiteX16" fmla="*/ 6357004 w 8033654"/>
                  <a:gd name="connsiteY16" fmla="*/ 143562 h 7031915"/>
                  <a:gd name="connsiteX17" fmla="*/ 6421756 w 8033654"/>
                  <a:gd name="connsiteY17" fmla="*/ 209878 h 7031915"/>
                  <a:gd name="connsiteX18" fmla="*/ 6426018 w 8033654"/>
                  <a:gd name="connsiteY18" fmla="*/ 214243 h 7031915"/>
                  <a:gd name="connsiteX19" fmla="*/ 6463356 w 8033654"/>
                  <a:gd name="connsiteY19" fmla="*/ 268125 h 7031915"/>
                  <a:gd name="connsiteX20" fmla="*/ 6480094 w 8033654"/>
                  <a:gd name="connsiteY20" fmla="*/ 292278 h 7031915"/>
                  <a:gd name="connsiteX21" fmla="*/ 6490605 w 8033654"/>
                  <a:gd name="connsiteY21" fmla="*/ 298322 h 7031915"/>
                  <a:gd name="connsiteX22" fmla="*/ 7949332 w 8033654"/>
                  <a:gd name="connsiteY22" fmla="*/ 3216682 h 7031915"/>
                  <a:gd name="connsiteX23" fmla="*/ 7992299 w 8033654"/>
                  <a:gd name="connsiteY23" fmla="*/ 3302616 h 7031915"/>
                  <a:gd name="connsiteX24" fmla="*/ 8021693 w 8033654"/>
                  <a:gd name="connsiteY24" fmla="*/ 3397306 h 7031915"/>
                  <a:gd name="connsiteX25" fmla="*/ 8033654 w 8033654"/>
                  <a:gd name="connsiteY25" fmla="*/ 3515957 h 7031915"/>
                  <a:gd name="connsiteX26" fmla="*/ 8021693 w 8033654"/>
                  <a:gd name="connsiteY26" fmla="*/ 3634608 h 7031915"/>
                  <a:gd name="connsiteX27" fmla="*/ 7992299 w 8033654"/>
                  <a:gd name="connsiteY27" fmla="*/ 3729298 h 7031915"/>
                  <a:gd name="connsiteX28" fmla="*/ 7949332 w 8033654"/>
                  <a:gd name="connsiteY28" fmla="*/ 3815232 h 7031915"/>
                  <a:gd name="connsiteX29" fmla="*/ 6535055 w 8033654"/>
                  <a:gd name="connsiteY29" fmla="*/ 6638796 h 7031915"/>
                  <a:gd name="connsiteX30" fmla="*/ 6524461 w 8033654"/>
                  <a:gd name="connsiteY30" fmla="*/ 6646190 h 7031915"/>
                  <a:gd name="connsiteX31" fmla="*/ 6482456 w 8033654"/>
                  <a:gd name="connsiteY31" fmla="*/ 6736229 h 7031915"/>
                  <a:gd name="connsiteX32" fmla="*/ 6090371 w 8033654"/>
                  <a:gd name="connsiteY32" fmla="*/ 7019956 h 7031915"/>
                  <a:gd name="connsiteX33" fmla="*/ 5971740 w 8033654"/>
                  <a:gd name="connsiteY33" fmla="*/ 7031915 h 7031915"/>
                  <a:gd name="connsiteX34" fmla="*/ 5971700 w 8033654"/>
                  <a:gd name="connsiteY34" fmla="*/ 7031915 h 7031915"/>
                  <a:gd name="connsiteX35" fmla="*/ 2058326 w 8033654"/>
                  <a:gd name="connsiteY35" fmla="*/ 7031915 h 7031915"/>
                  <a:gd name="connsiteX36" fmla="*/ 2176958 w 8033654"/>
                  <a:gd name="connsiteY36" fmla="*/ 7019956 h 7031915"/>
                  <a:gd name="connsiteX37" fmla="*/ 2363588 w 8033654"/>
                  <a:gd name="connsiteY37" fmla="*/ 6946684 h 7031915"/>
                  <a:gd name="connsiteX38" fmla="*/ 2418335 w 8033654"/>
                  <a:gd name="connsiteY38" fmla="*/ 6906767 h 7031915"/>
                  <a:gd name="connsiteX39" fmla="*/ 2418334 w 8033654"/>
                  <a:gd name="connsiteY39" fmla="*/ 6906767 h 7031915"/>
                  <a:gd name="connsiteX40" fmla="*/ 2363588 w 8033654"/>
                  <a:gd name="connsiteY40" fmla="*/ 6946684 h 7031915"/>
                  <a:gd name="connsiteX41" fmla="*/ 2176957 w 8033654"/>
                  <a:gd name="connsiteY41" fmla="*/ 7019956 h 7031915"/>
                  <a:gd name="connsiteX42" fmla="*/ 2058326 w 8033654"/>
                  <a:gd name="connsiteY42" fmla="*/ 7031915 h 7031915"/>
                  <a:gd name="connsiteX43" fmla="*/ 2058286 w 8033654"/>
                  <a:gd name="connsiteY43" fmla="*/ 7031915 h 7031915"/>
                  <a:gd name="connsiteX44" fmla="*/ 1939655 w 8033654"/>
                  <a:gd name="connsiteY44" fmla="*/ 7019956 h 7031915"/>
                  <a:gd name="connsiteX45" fmla="*/ 1642007 w 8033654"/>
                  <a:gd name="connsiteY45" fmla="*/ 6859480 h 7031915"/>
                  <a:gd name="connsiteX46" fmla="*/ 1570173 w 8033654"/>
                  <a:gd name="connsiteY46" fmla="*/ 6772417 h 7031915"/>
                  <a:gd name="connsiteX47" fmla="*/ 1508795 w 8033654"/>
                  <a:gd name="connsiteY47" fmla="*/ 6649661 h 7031915"/>
                  <a:gd name="connsiteX48" fmla="*/ 1508794 w 8033654"/>
                  <a:gd name="connsiteY48" fmla="*/ 6649657 h 7031915"/>
                  <a:gd name="connsiteX49" fmla="*/ 115723 w 8033654"/>
                  <a:gd name="connsiteY49" fmla="*/ 3863519 h 7031915"/>
                  <a:gd name="connsiteX50" fmla="*/ 115722 w 8033654"/>
                  <a:gd name="connsiteY50" fmla="*/ 3863518 h 7031915"/>
                  <a:gd name="connsiteX51" fmla="*/ 29470 w 8033654"/>
                  <a:gd name="connsiteY51" fmla="*/ 3691014 h 7031915"/>
                  <a:gd name="connsiteX52" fmla="*/ 11962 w 8033654"/>
                  <a:gd name="connsiteY52" fmla="*/ 3634608 h 7031915"/>
                  <a:gd name="connsiteX53" fmla="*/ 0 w 8033654"/>
                  <a:gd name="connsiteY53" fmla="*/ 3515957 h 7031915"/>
                  <a:gd name="connsiteX54" fmla="*/ 11962 w 8033654"/>
                  <a:gd name="connsiteY54" fmla="*/ 3397306 h 7031915"/>
                  <a:gd name="connsiteX55" fmla="*/ 29470 w 8033654"/>
                  <a:gd name="connsiteY55" fmla="*/ 3340901 h 7031915"/>
                  <a:gd name="connsiteX56" fmla="*/ 115722 w 8033654"/>
                  <a:gd name="connsiteY56" fmla="*/ 3168396 h 7031915"/>
                  <a:gd name="connsiteX57" fmla="*/ 115723 w 8033654"/>
                  <a:gd name="connsiteY57" fmla="*/ 3168396 h 7031915"/>
                  <a:gd name="connsiteX58" fmla="*/ 1508796 w 8033654"/>
                  <a:gd name="connsiteY58" fmla="*/ 382255 h 7031915"/>
                  <a:gd name="connsiteX59" fmla="*/ 1570174 w 8033654"/>
                  <a:gd name="connsiteY59" fmla="*/ 259499 h 7031915"/>
                  <a:gd name="connsiteX60" fmla="*/ 1642008 w 8033654"/>
                  <a:gd name="connsiteY60" fmla="*/ 172435 h 7031915"/>
                  <a:gd name="connsiteX61" fmla="*/ 1939656 w 8033654"/>
                  <a:gd name="connsiteY61" fmla="*/ 11959 h 7031915"/>
                  <a:gd name="connsiteX0" fmla="*/ 6552162 w 8033654"/>
                  <a:gd name="connsiteY0" fmla="*/ 494730 h 7031915"/>
                  <a:gd name="connsiteX1" fmla="*/ 6555365 w 8033654"/>
                  <a:gd name="connsiteY1" fmla="*/ 531027 h 7031915"/>
                  <a:gd name="connsiteX2" fmla="*/ 6556798 w 8033654"/>
                  <a:gd name="connsiteY2" fmla="*/ 533489 h 7031915"/>
                  <a:gd name="connsiteX3" fmla="*/ 6555247 w 8033654"/>
                  <a:gd name="connsiteY3" fmla="*/ 510071 h 7031915"/>
                  <a:gd name="connsiteX4" fmla="*/ 6552162 w 8033654"/>
                  <a:gd name="connsiteY4" fmla="*/ 494730 h 7031915"/>
                  <a:gd name="connsiteX5" fmla="*/ 6529086 w 8033654"/>
                  <a:gd name="connsiteY5" fmla="*/ 402424 h 7031915"/>
                  <a:gd name="connsiteX6" fmla="*/ 6546753 w 8033654"/>
                  <a:gd name="connsiteY6" fmla="*/ 467828 h 7031915"/>
                  <a:gd name="connsiteX7" fmla="*/ 6540064 w 8033654"/>
                  <a:gd name="connsiteY7" fmla="*/ 434562 h 7031915"/>
                  <a:gd name="connsiteX8" fmla="*/ 6529086 w 8033654"/>
                  <a:gd name="connsiteY8" fmla="*/ 402424 h 7031915"/>
                  <a:gd name="connsiteX9" fmla="*/ 6482461 w 8033654"/>
                  <a:gd name="connsiteY9" fmla="*/ 295697 h 7031915"/>
                  <a:gd name="connsiteX10" fmla="*/ 6520430 w 8033654"/>
                  <a:gd name="connsiteY10" fmla="*/ 377086 h 7031915"/>
                  <a:gd name="connsiteX11" fmla="*/ 6515577 w 8033654"/>
                  <a:gd name="connsiteY11" fmla="*/ 362878 h 7031915"/>
                  <a:gd name="connsiteX12" fmla="*/ 6482461 w 8033654"/>
                  <a:gd name="connsiteY12" fmla="*/ 295697 h 7031915"/>
                  <a:gd name="connsiteX13" fmla="*/ 2058287 w 8033654"/>
                  <a:gd name="connsiteY13" fmla="*/ 0 h 7031915"/>
                  <a:gd name="connsiteX14" fmla="*/ 2058326 w 8033654"/>
                  <a:gd name="connsiteY14" fmla="*/ 0 h 7031915"/>
                  <a:gd name="connsiteX15" fmla="*/ 5971699 w 8033654"/>
                  <a:gd name="connsiteY15" fmla="*/ 0 h 7031915"/>
                  <a:gd name="connsiteX16" fmla="*/ 5971700 w 8033654"/>
                  <a:gd name="connsiteY16" fmla="*/ 0 h 7031915"/>
                  <a:gd name="connsiteX17" fmla="*/ 5971740 w 8033654"/>
                  <a:gd name="connsiteY17" fmla="*/ 0 h 7031915"/>
                  <a:gd name="connsiteX18" fmla="*/ 6090371 w 8033654"/>
                  <a:gd name="connsiteY18" fmla="*/ 11959 h 7031915"/>
                  <a:gd name="connsiteX19" fmla="*/ 6357004 w 8033654"/>
                  <a:gd name="connsiteY19" fmla="*/ 143562 h 7031915"/>
                  <a:gd name="connsiteX20" fmla="*/ 6421756 w 8033654"/>
                  <a:gd name="connsiteY20" fmla="*/ 209878 h 7031915"/>
                  <a:gd name="connsiteX21" fmla="*/ 6426018 w 8033654"/>
                  <a:gd name="connsiteY21" fmla="*/ 214243 h 7031915"/>
                  <a:gd name="connsiteX22" fmla="*/ 6463356 w 8033654"/>
                  <a:gd name="connsiteY22" fmla="*/ 268125 h 7031915"/>
                  <a:gd name="connsiteX23" fmla="*/ 6480094 w 8033654"/>
                  <a:gd name="connsiteY23" fmla="*/ 292278 h 7031915"/>
                  <a:gd name="connsiteX24" fmla="*/ 6490605 w 8033654"/>
                  <a:gd name="connsiteY24" fmla="*/ 298322 h 7031915"/>
                  <a:gd name="connsiteX25" fmla="*/ 7949332 w 8033654"/>
                  <a:gd name="connsiteY25" fmla="*/ 3216682 h 7031915"/>
                  <a:gd name="connsiteX26" fmla="*/ 7992299 w 8033654"/>
                  <a:gd name="connsiteY26" fmla="*/ 3302616 h 7031915"/>
                  <a:gd name="connsiteX27" fmla="*/ 8021693 w 8033654"/>
                  <a:gd name="connsiteY27" fmla="*/ 3397306 h 7031915"/>
                  <a:gd name="connsiteX28" fmla="*/ 8033654 w 8033654"/>
                  <a:gd name="connsiteY28" fmla="*/ 3515957 h 7031915"/>
                  <a:gd name="connsiteX29" fmla="*/ 8021693 w 8033654"/>
                  <a:gd name="connsiteY29" fmla="*/ 3634608 h 7031915"/>
                  <a:gd name="connsiteX30" fmla="*/ 7992299 w 8033654"/>
                  <a:gd name="connsiteY30" fmla="*/ 3729298 h 7031915"/>
                  <a:gd name="connsiteX31" fmla="*/ 7949332 w 8033654"/>
                  <a:gd name="connsiteY31" fmla="*/ 3815232 h 7031915"/>
                  <a:gd name="connsiteX32" fmla="*/ 6535055 w 8033654"/>
                  <a:gd name="connsiteY32" fmla="*/ 6638796 h 7031915"/>
                  <a:gd name="connsiteX33" fmla="*/ 6524461 w 8033654"/>
                  <a:gd name="connsiteY33" fmla="*/ 6646190 h 7031915"/>
                  <a:gd name="connsiteX34" fmla="*/ 6482456 w 8033654"/>
                  <a:gd name="connsiteY34" fmla="*/ 6736229 h 7031915"/>
                  <a:gd name="connsiteX35" fmla="*/ 6090371 w 8033654"/>
                  <a:gd name="connsiteY35" fmla="*/ 7019956 h 7031915"/>
                  <a:gd name="connsiteX36" fmla="*/ 5971740 w 8033654"/>
                  <a:gd name="connsiteY36" fmla="*/ 7031915 h 7031915"/>
                  <a:gd name="connsiteX37" fmla="*/ 5971700 w 8033654"/>
                  <a:gd name="connsiteY37" fmla="*/ 7031915 h 7031915"/>
                  <a:gd name="connsiteX38" fmla="*/ 2058326 w 8033654"/>
                  <a:gd name="connsiteY38" fmla="*/ 7031915 h 7031915"/>
                  <a:gd name="connsiteX39" fmla="*/ 2176958 w 8033654"/>
                  <a:gd name="connsiteY39" fmla="*/ 7019956 h 7031915"/>
                  <a:gd name="connsiteX40" fmla="*/ 2363588 w 8033654"/>
                  <a:gd name="connsiteY40" fmla="*/ 6946684 h 7031915"/>
                  <a:gd name="connsiteX41" fmla="*/ 2418335 w 8033654"/>
                  <a:gd name="connsiteY41" fmla="*/ 6906767 h 7031915"/>
                  <a:gd name="connsiteX42" fmla="*/ 2418334 w 8033654"/>
                  <a:gd name="connsiteY42" fmla="*/ 6906767 h 7031915"/>
                  <a:gd name="connsiteX43" fmla="*/ 2176957 w 8033654"/>
                  <a:gd name="connsiteY43" fmla="*/ 7019956 h 7031915"/>
                  <a:gd name="connsiteX44" fmla="*/ 2058326 w 8033654"/>
                  <a:gd name="connsiteY44" fmla="*/ 7031915 h 7031915"/>
                  <a:gd name="connsiteX45" fmla="*/ 2058286 w 8033654"/>
                  <a:gd name="connsiteY45" fmla="*/ 7031915 h 7031915"/>
                  <a:gd name="connsiteX46" fmla="*/ 1939655 w 8033654"/>
                  <a:gd name="connsiteY46" fmla="*/ 7019956 h 7031915"/>
                  <a:gd name="connsiteX47" fmla="*/ 1642007 w 8033654"/>
                  <a:gd name="connsiteY47" fmla="*/ 6859480 h 7031915"/>
                  <a:gd name="connsiteX48" fmla="*/ 1570173 w 8033654"/>
                  <a:gd name="connsiteY48" fmla="*/ 6772417 h 7031915"/>
                  <a:gd name="connsiteX49" fmla="*/ 1508795 w 8033654"/>
                  <a:gd name="connsiteY49" fmla="*/ 6649661 h 7031915"/>
                  <a:gd name="connsiteX50" fmla="*/ 1508794 w 8033654"/>
                  <a:gd name="connsiteY50" fmla="*/ 6649657 h 7031915"/>
                  <a:gd name="connsiteX51" fmla="*/ 115723 w 8033654"/>
                  <a:gd name="connsiteY51" fmla="*/ 3863519 h 7031915"/>
                  <a:gd name="connsiteX52" fmla="*/ 115722 w 8033654"/>
                  <a:gd name="connsiteY52" fmla="*/ 3863518 h 7031915"/>
                  <a:gd name="connsiteX53" fmla="*/ 29470 w 8033654"/>
                  <a:gd name="connsiteY53" fmla="*/ 3691014 h 7031915"/>
                  <a:gd name="connsiteX54" fmla="*/ 11962 w 8033654"/>
                  <a:gd name="connsiteY54" fmla="*/ 3634608 h 7031915"/>
                  <a:gd name="connsiteX55" fmla="*/ 0 w 8033654"/>
                  <a:gd name="connsiteY55" fmla="*/ 3515957 h 7031915"/>
                  <a:gd name="connsiteX56" fmla="*/ 11962 w 8033654"/>
                  <a:gd name="connsiteY56" fmla="*/ 3397306 h 7031915"/>
                  <a:gd name="connsiteX57" fmla="*/ 29470 w 8033654"/>
                  <a:gd name="connsiteY57" fmla="*/ 3340901 h 7031915"/>
                  <a:gd name="connsiteX58" fmla="*/ 115722 w 8033654"/>
                  <a:gd name="connsiteY58" fmla="*/ 3168396 h 7031915"/>
                  <a:gd name="connsiteX59" fmla="*/ 115723 w 8033654"/>
                  <a:gd name="connsiteY59" fmla="*/ 3168396 h 7031915"/>
                  <a:gd name="connsiteX60" fmla="*/ 1508796 w 8033654"/>
                  <a:gd name="connsiteY60" fmla="*/ 382255 h 7031915"/>
                  <a:gd name="connsiteX61" fmla="*/ 1570174 w 8033654"/>
                  <a:gd name="connsiteY61" fmla="*/ 259499 h 7031915"/>
                  <a:gd name="connsiteX62" fmla="*/ 1642008 w 8033654"/>
                  <a:gd name="connsiteY62" fmla="*/ 172435 h 7031915"/>
                  <a:gd name="connsiteX63" fmla="*/ 1939656 w 8033654"/>
                  <a:gd name="connsiteY63" fmla="*/ 11959 h 7031915"/>
                  <a:gd name="connsiteX64" fmla="*/ 2058287 w 8033654"/>
                  <a:gd name="connsiteY64" fmla="*/ 0 h 7031915"/>
                  <a:gd name="connsiteX0" fmla="*/ 6552162 w 8033654"/>
                  <a:gd name="connsiteY0" fmla="*/ 494730 h 7031915"/>
                  <a:gd name="connsiteX1" fmla="*/ 6555365 w 8033654"/>
                  <a:gd name="connsiteY1" fmla="*/ 531027 h 7031915"/>
                  <a:gd name="connsiteX2" fmla="*/ 6556798 w 8033654"/>
                  <a:gd name="connsiteY2" fmla="*/ 533489 h 7031915"/>
                  <a:gd name="connsiteX3" fmla="*/ 6555247 w 8033654"/>
                  <a:gd name="connsiteY3" fmla="*/ 510071 h 7031915"/>
                  <a:gd name="connsiteX4" fmla="*/ 6552162 w 8033654"/>
                  <a:gd name="connsiteY4" fmla="*/ 494730 h 7031915"/>
                  <a:gd name="connsiteX5" fmla="*/ 6529086 w 8033654"/>
                  <a:gd name="connsiteY5" fmla="*/ 402424 h 7031915"/>
                  <a:gd name="connsiteX6" fmla="*/ 6546753 w 8033654"/>
                  <a:gd name="connsiteY6" fmla="*/ 467828 h 7031915"/>
                  <a:gd name="connsiteX7" fmla="*/ 6540064 w 8033654"/>
                  <a:gd name="connsiteY7" fmla="*/ 434562 h 7031915"/>
                  <a:gd name="connsiteX8" fmla="*/ 6529086 w 8033654"/>
                  <a:gd name="connsiteY8" fmla="*/ 402424 h 7031915"/>
                  <a:gd name="connsiteX9" fmla="*/ 6482461 w 8033654"/>
                  <a:gd name="connsiteY9" fmla="*/ 295697 h 7031915"/>
                  <a:gd name="connsiteX10" fmla="*/ 6520430 w 8033654"/>
                  <a:gd name="connsiteY10" fmla="*/ 377086 h 7031915"/>
                  <a:gd name="connsiteX11" fmla="*/ 6515577 w 8033654"/>
                  <a:gd name="connsiteY11" fmla="*/ 362878 h 7031915"/>
                  <a:gd name="connsiteX12" fmla="*/ 6482461 w 8033654"/>
                  <a:gd name="connsiteY12" fmla="*/ 295697 h 7031915"/>
                  <a:gd name="connsiteX13" fmla="*/ 2058287 w 8033654"/>
                  <a:gd name="connsiteY13" fmla="*/ 0 h 7031915"/>
                  <a:gd name="connsiteX14" fmla="*/ 2058326 w 8033654"/>
                  <a:gd name="connsiteY14" fmla="*/ 0 h 7031915"/>
                  <a:gd name="connsiteX15" fmla="*/ 5971699 w 8033654"/>
                  <a:gd name="connsiteY15" fmla="*/ 0 h 7031915"/>
                  <a:gd name="connsiteX16" fmla="*/ 5971700 w 8033654"/>
                  <a:gd name="connsiteY16" fmla="*/ 0 h 7031915"/>
                  <a:gd name="connsiteX17" fmla="*/ 5971740 w 8033654"/>
                  <a:gd name="connsiteY17" fmla="*/ 0 h 7031915"/>
                  <a:gd name="connsiteX18" fmla="*/ 6090371 w 8033654"/>
                  <a:gd name="connsiteY18" fmla="*/ 11959 h 7031915"/>
                  <a:gd name="connsiteX19" fmla="*/ 6357004 w 8033654"/>
                  <a:gd name="connsiteY19" fmla="*/ 143562 h 7031915"/>
                  <a:gd name="connsiteX20" fmla="*/ 6421756 w 8033654"/>
                  <a:gd name="connsiteY20" fmla="*/ 209878 h 7031915"/>
                  <a:gd name="connsiteX21" fmla="*/ 6426018 w 8033654"/>
                  <a:gd name="connsiteY21" fmla="*/ 214243 h 7031915"/>
                  <a:gd name="connsiteX22" fmla="*/ 6463356 w 8033654"/>
                  <a:gd name="connsiteY22" fmla="*/ 268125 h 7031915"/>
                  <a:gd name="connsiteX23" fmla="*/ 6480094 w 8033654"/>
                  <a:gd name="connsiteY23" fmla="*/ 292278 h 7031915"/>
                  <a:gd name="connsiteX24" fmla="*/ 6490605 w 8033654"/>
                  <a:gd name="connsiteY24" fmla="*/ 298322 h 7031915"/>
                  <a:gd name="connsiteX25" fmla="*/ 7949332 w 8033654"/>
                  <a:gd name="connsiteY25" fmla="*/ 3216682 h 7031915"/>
                  <a:gd name="connsiteX26" fmla="*/ 7992299 w 8033654"/>
                  <a:gd name="connsiteY26" fmla="*/ 3302616 h 7031915"/>
                  <a:gd name="connsiteX27" fmla="*/ 8021693 w 8033654"/>
                  <a:gd name="connsiteY27" fmla="*/ 3397306 h 7031915"/>
                  <a:gd name="connsiteX28" fmla="*/ 8033654 w 8033654"/>
                  <a:gd name="connsiteY28" fmla="*/ 3515957 h 7031915"/>
                  <a:gd name="connsiteX29" fmla="*/ 8021693 w 8033654"/>
                  <a:gd name="connsiteY29" fmla="*/ 3634608 h 7031915"/>
                  <a:gd name="connsiteX30" fmla="*/ 7992299 w 8033654"/>
                  <a:gd name="connsiteY30" fmla="*/ 3729298 h 7031915"/>
                  <a:gd name="connsiteX31" fmla="*/ 7949332 w 8033654"/>
                  <a:gd name="connsiteY31" fmla="*/ 3815232 h 7031915"/>
                  <a:gd name="connsiteX32" fmla="*/ 6535055 w 8033654"/>
                  <a:gd name="connsiteY32" fmla="*/ 6638796 h 7031915"/>
                  <a:gd name="connsiteX33" fmla="*/ 6524461 w 8033654"/>
                  <a:gd name="connsiteY33" fmla="*/ 6646190 h 7031915"/>
                  <a:gd name="connsiteX34" fmla="*/ 6482456 w 8033654"/>
                  <a:gd name="connsiteY34" fmla="*/ 6736229 h 7031915"/>
                  <a:gd name="connsiteX35" fmla="*/ 6090371 w 8033654"/>
                  <a:gd name="connsiteY35" fmla="*/ 7019956 h 7031915"/>
                  <a:gd name="connsiteX36" fmla="*/ 5971740 w 8033654"/>
                  <a:gd name="connsiteY36" fmla="*/ 7031915 h 7031915"/>
                  <a:gd name="connsiteX37" fmla="*/ 5971700 w 8033654"/>
                  <a:gd name="connsiteY37" fmla="*/ 7031915 h 7031915"/>
                  <a:gd name="connsiteX38" fmla="*/ 2058326 w 8033654"/>
                  <a:gd name="connsiteY38" fmla="*/ 7031915 h 7031915"/>
                  <a:gd name="connsiteX39" fmla="*/ 2176958 w 8033654"/>
                  <a:gd name="connsiteY39" fmla="*/ 7019956 h 7031915"/>
                  <a:gd name="connsiteX40" fmla="*/ 2363588 w 8033654"/>
                  <a:gd name="connsiteY40" fmla="*/ 6946684 h 7031915"/>
                  <a:gd name="connsiteX41" fmla="*/ 2418335 w 8033654"/>
                  <a:gd name="connsiteY41" fmla="*/ 6906767 h 7031915"/>
                  <a:gd name="connsiteX42" fmla="*/ 2176957 w 8033654"/>
                  <a:gd name="connsiteY42" fmla="*/ 7019956 h 7031915"/>
                  <a:gd name="connsiteX43" fmla="*/ 2058326 w 8033654"/>
                  <a:gd name="connsiteY43" fmla="*/ 7031915 h 7031915"/>
                  <a:gd name="connsiteX44" fmla="*/ 2058286 w 8033654"/>
                  <a:gd name="connsiteY44" fmla="*/ 7031915 h 7031915"/>
                  <a:gd name="connsiteX45" fmla="*/ 1939655 w 8033654"/>
                  <a:gd name="connsiteY45" fmla="*/ 7019956 h 7031915"/>
                  <a:gd name="connsiteX46" fmla="*/ 1642007 w 8033654"/>
                  <a:gd name="connsiteY46" fmla="*/ 6859480 h 7031915"/>
                  <a:gd name="connsiteX47" fmla="*/ 1570173 w 8033654"/>
                  <a:gd name="connsiteY47" fmla="*/ 6772417 h 7031915"/>
                  <a:gd name="connsiteX48" fmla="*/ 1508795 w 8033654"/>
                  <a:gd name="connsiteY48" fmla="*/ 6649661 h 7031915"/>
                  <a:gd name="connsiteX49" fmla="*/ 1508794 w 8033654"/>
                  <a:gd name="connsiteY49" fmla="*/ 6649657 h 7031915"/>
                  <a:gd name="connsiteX50" fmla="*/ 115723 w 8033654"/>
                  <a:gd name="connsiteY50" fmla="*/ 3863519 h 7031915"/>
                  <a:gd name="connsiteX51" fmla="*/ 115722 w 8033654"/>
                  <a:gd name="connsiteY51" fmla="*/ 3863518 h 7031915"/>
                  <a:gd name="connsiteX52" fmla="*/ 29470 w 8033654"/>
                  <a:gd name="connsiteY52" fmla="*/ 3691014 h 7031915"/>
                  <a:gd name="connsiteX53" fmla="*/ 11962 w 8033654"/>
                  <a:gd name="connsiteY53" fmla="*/ 3634608 h 7031915"/>
                  <a:gd name="connsiteX54" fmla="*/ 0 w 8033654"/>
                  <a:gd name="connsiteY54" fmla="*/ 3515957 h 7031915"/>
                  <a:gd name="connsiteX55" fmla="*/ 11962 w 8033654"/>
                  <a:gd name="connsiteY55" fmla="*/ 3397306 h 7031915"/>
                  <a:gd name="connsiteX56" fmla="*/ 29470 w 8033654"/>
                  <a:gd name="connsiteY56" fmla="*/ 3340901 h 7031915"/>
                  <a:gd name="connsiteX57" fmla="*/ 115722 w 8033654"/>
                  <a:gd name="connsiteY57" fmla="*/ 3168396 h 7031915"/>
                  <a:gd name="connsiteX58" fmla="*/ 115723 w 8033654"/>
                  <a:gd name="connsiteY58" fmla="*/ 3168396 h 7031915"/>
                  <a:gd name="connsiteX59" fmla="*/ 1508796 w 8033654"/>
                  <a:gd name="connsiteY59" fmla="*/ 382255 h 7031915"/>
                  <a:gd name="connsiteX60" fmla="*/ 1570174 w 8033654"/>
                  <a:gd name="connsiteY60" fmla="*/ 259499 h 7031915"/>
                  <a:gd name="connsiteX61" fmla="*/ 1642008 w 8033654"/>
                  <a:gd name="connsiteY61" fmla="*/ 172435 h 7031915"/>
                  <a:gd name="connsiteX62" fmla="*/ 1939656 w 8033654"/>
                  <a:gd name="connsiteY62" fmla="*/ 11959 h 7031915"/>
                  <a:gd name="connsiteX63" fmla="*/ 2058287 w 8033654"/>
                  <a:gd name="connsiteY63" fmla="*/ 0 h 7031915"/>
                  <a:gd name="connsiteX0" fmla="*/ 6552162 w 8033654"/>
                  <a:gd name="connsiteY0" fmla="*/ 494730 h 7031915"/>
                  <a:gd name="connsiteX1" fmla="*/ 6555365 w 8033654"/>
                  <a:gd name="connsiteY1" fmla="*/ 531027 h 7031915"/>
                  <a:gd name="connsiteX2" fmla="*/ 6556798 w 8033654"/>
                  <a:gd name="connsiteY2" fmla="*/ 533489 h 7031915"/>
                  <a:gd name="connsiteX3" fmla="*/ 6555247 w 8033654"/>
                  <a:gd name="connsiteY3" fmla="*/ 510071 h 7031915"/>
                  <a:gd name="connsiteX4" fmla="*/ 6552162 w 8033654"/>
                  <a:gd name="connsiteY4" fmla="*/ 494730 h 7031915"/>
                  <a:gd name="connsiteX5" fmla="*/ 6529086 w 8033654"/>
                  <a:gd name="connsiteY5" fmla="*/ 402424 h 7031915"/>
                  <a:gd name="connsiteX6" fmla="*/ 6546753 w 8033654"/>
                  <a:gd name="connsiteY6" fmla="*/ 467828 h 7031915"/>
                  <a:gd name="connsiteX7" fmla="*/ 6540064 w 8033654"/>
                  <a:gd name="connsiteY7" fmla="*/ 434562 h 7031915"/>
                  <a:gd name="connsiteX8" fmla="*/ 6529086 w 8033654"/>
                  <a:gd name="connsiteY8" fmla="*/ 402424 h 7031915"/>
                  <a:gd name="connsiteX9" fmla="*/ 6482461 w 8033654"/>
                  <a:gd name="connsiteY9" fmla="*/ 295697 h 7031915"/>
                  <a:gd name="connsiteX10" fmla="*/ 6520430 w 8033654"/>
                  <a:gd name="connsiteY10" fmla="*/ 377086 h 7031915"/>
                  <a:gd name="connsiteX11" fmla="*/ 6515577 w 8033654"/>
                  <a:gd name="connsiteY11" fmla="*/ 362878 h 7031915"/>
                  <a:gd name="connsiteX12" fmla="*/ 6482461 w 8033654"/>
                  <a:gd name="connsiteY12" fmla="*/ 295697 h 7031915"/>
                  <a:gd name="connsiteX13" fmla="*/ 2058287 w 8033654"/>
                  <a:gd name="connsiteY13" fmla="*/ 0 h 7031915"/>
                  <a:gd name="connsiteX14" fmla="*/ 2058326 w 8033654"/>
                  <a:gd name="connsiteY14" fmla="*/ 0 h 7031915"/>
                  <a:gd name="connsiteX15" fmla="*/ 5971699 w 8033654"/>
                  <a:gd name="connsiteY15" fmla="*/ 0 h 7031915"/>
                  <a:gd name="connsiteX16" fmla="*/ 5971700 w 8033654"/>
                  <a:gd name="connsiteY16" fmla="*/ 0 h 7031915"/>
                  <a:gd name="connsiteX17" fmla="*/ 5971740 w 8033654"/>
                  <a:gd name="connsiteY17" fmla="*/ 0 h 7031915"/>
                  <a:gd name="connsiteX18" fmla="*/ 6090371 w 8033654"/>
                  <a:gd name="connsiteY18" fmla="*/ 11959 h 7031915"/>
                  <a:gd name="connsiteX19" fmla="*/ 6357004 w 8033654"/>
                  <a:gd name="connsiteY19" fmla="*/ 143562 h 7031915"/>
                  <a:gd name="connsiteX20" fmla="*/ 6421756 w 8033654"/>
                  <a:gd name="connsiteY20" fmla="*/ 209878 h 7031915"/>
                  <a:gd name="connsiteX21" fmla="*/ 6426018 w 8033654"/>
                  <a:gd name="connsiteY21" fmla="*/ 214243 h 7031915"/>
                  <a:gd name="connsiteX22" fmla="*/ 6463356 w 8033654"/>
                  <a:gd name="connsiteY22" fmla="*/ 268125 h 7031915"/>
                  <a:gd name="connsiteX23" fmla="*/ 6480094 w 8033654"/>
                  <a:gd name="connsiteY23" fmla="*/ 292278 h 7031915"/>
                  <a:gd name="connsiteX24" fmla="*/ 6490605 w 8033654"/>
                  <a:gd name="connsiteY24" fmla="*/ 298322 h 7031915"/>
                  <a:gd name="connsiteX25" fmla="*/ 7949332 w 8033654"/>
                  <a:gd name="connsiteY25" fmla="*/ 3216682 h 7031915"/>
                  <a:gd name="connsiteX26" fmla="*/ 7992299 w 8033654"/>
                  <a:gd name="connsiteY26" fmla="*/ 3302616 h 7031915"/>
                  <a:gd name="connsiteX27" fmla="*/ 8021693 w 8033654"/>
                  <a:gd name="connsiteY27" fmla="*/ 3397306 h 7031915"/>
                  <a:gd name="connsiteX28" fmla="*/ 8033654 w 8033654"/>
                  <a:gd name="connsiteY28" fmla="*/ 3515957 h 7031915"/>
                  <a:gd name="connsiteX29" fmla="*/ 8021693 w 8033654"/>
                  <a:gd name="connsiteY29" fmla="*/ 3634608 h 7031915"/>
                  <a:gd name="connsiteX30" fmla="*/ 7992299 w 8033654"/>
                  <a:gd name="connsiteY30" fmla="*/ 3729298 h 7031915"/>
                  <a:gd name="connsiteX31" fmla="*/ 7949332 w 8033654"/>
                  <a:gd name="connsiteY31" fmla="*/ 3815232 h 7031915"/>
                  <a:gd name="connsiteX32" fmla="*/ 6535055 w 8033654"/>
                  <a:gd name="connsiteY32" fmla="*/ 6638796 h 7031915"/>
                  <a:gd name="connsiteX33" fmla="*/ 6524461 w 8033654"/>
                  <a:gd name="connsiteY33" fmla="*/ 6646190 h 7031915"/>
                  <a:gd name="connsiteX34" fmla="*/ 6482456 w 8033654"/>
                  <a:gd name="connsiteY34" fmla="*/ 6736229 h 7031915"/>
                  <a:gd name="connsiteX35" fmla="*/ 6090371 w 8033654"/>
                  <a:gd name="connsiteY35" fmla="*/ 7019956 h 7031915"/>
                  <a:gd name="connsiteX36" fmla="*/ 5971740 w 8033654"/>
                  <a:gd name="connsiteY36" fmla="*/ 7031915 h 7031915"/>
                  <a:gd name="connsiteX37" fmla="*/ 5971700 w 8033654"/>
                  <a:gd name="connsiteY37" fmla="*/ 7031915 h 7031915"/>
                  <a:gd name="connsiteX38" fmla="*/ 2058326 w 8033654"/>
                  <a:gd name="connsiteY38" fmla="*/ 7031915 h 7031915"/>
                  <a:gd name="connsiteX39" fmla="*/ 2176958 w 8033654"/>
                  <a:gd name="connsiteY39" fmla="*/ 7019956 h 7031915"/>
                  <a:gd name="connsiteX40" fmla="*/ 2363588 w 8033654"/>
                  <a:gd name="connsiteY40" fmla="*/ 6946684 h 7031915"/>
                  <a:gd name="connsiteX41" fmla="*/ 2176957 w 8033654"/>
                  <a:gd name="connsiteY41" fmla="*/ 7019956 h 7031915"/>
                  <a:gd name="connsiteX42" fmla="*/ 2058326 w 8033654"/>
                  <a:gd name="connsiteY42" fmla="*/ 7031915 h 7031915"/>
                  <a:gd name="connsiteX43" fmla="*/ 2058286 w 8033654"/>
                  <a:gd name="connsiteY43" fmla="*/ 7031915 h 7031915"/>
                  <a:gd name="connsiteX44" fmla="*/ 1939655 w 8033654"/>
                  <a:gd name="connsiteY44" fmla="*/ 7019956 h 7031915"/>
                  <a:gd name="connsiteX45" fmla="*/ 1642007 w 8033654"/>
                  <a:gd name="connsiteY45" fmla="*/ 6859480 h 7031915"/>
                  <a:gd name="connsiteX46" fmla="*/ 1570173 w 8033654"/>
                  <a:gd name="connsiteY46" fmla="*/ 6772417 h 7031915"/>
                  <a:gd name="connsiteX47" fmla="*/ 1508795 w 8033654"/>
                  <a:gd name="connsiteY47" fmla="*/ 6649661 h 7031915"/>
                  <a:gd name="connsiteX48" fmla="*/ 1508794 w 8033654"/>
                  <a:gd name="connsiteY48" fmla="*/ 6649657 h 7031915"/>
                  <a:gd name="connsiteX49" fmla="*/ 115723 w 8033654"/>
                  <a:gd name="connsiteY49" fmla="*/ 3863519 h 7031915"/>
                  <a:gd name="connsiteX50" fmla="*/ 115722 w 8033654"/>
                  <a:gd name="connsiteY50" fmla="*/ 3863518 h 7031915"/>
                  <a:gd name="connsiteX51" fmla="*/ 29470 w 8033654"/>
                  <a:gd name="connsiteY51" fmla="*/ 3691014 h 7031915"/>
                  <a:gd name="connsiteX52" fmla="*/ 11962 w 8033654"/>
                  <a:gd name="connsiteY52" fmla="*/ 3634608 h 7031915"/>
                  <a:gd name="connsiteX53" fmla="*/ 0 w 8033654"/>
                  <a:gd name="connsiteY53" fmla="*/ 3515957 h 7031915"/>
                  <a:gd name="connsiteX54" fmla="*/ 11962 w 8033654"/>
                  <a:gd name="connsiteY54" fmla="*/ 3397306 h 7031915"/>
                  <a:gd name="connsiteX55" fmla="*/ 29470 w 8033654"/>
                  <a:gd name="connsiteY55" fmla="*/ 3340901 h 7031915"/>
                  <a:gd name="connsiteX56" fmla="*/ 115722 w 8033654"/>
                  <a:gd name="connsiteY56" fmla="*/ 3168396 h 7031915"/>
                  <a:gd name="connsiteX57" fmla="*/ 115723 w 8033654"/>
                  <a:gd name="connsiteY57" fmla="*/ 3168396 h 7031915"/>
                  <a:gd name="connsiteX58" fmla="*/ 1508796 w 8033654"/>
                  <a:gd name="connsiteY58" fmla="*/ 382255 h 7031915"/>
                  <a:gd name="connsiteX59" fmla="*/ 1570174 w 8033654"/>
                  <a:gd name="connsiteY59" fmla="*/ 259499 h 7031915"/>
                  <a:gd name="connsiteX60" fmla="*/ 1642008 w 8033654"/>
                  <a:gd name="connsiteY60" fmla="*/ 172435 h 7031915"/>
                  <a:gd name="connsiteX61" fmla="*/ 1939656 w 8033654"/>
                  <a:gd name="connsiteY61" fmla="*/ 11959 h 7031915"/>
                  <a:gd name="connsiteX62" fmla="*/ 2058287 w 8033654"/>
                  <a:gd name="connsiteY62" fmla="*/ 0 h 7031915"/>
                  <a:gd name="connsiteX0" fmla="*/ 6552162 w 8033654"/>
                  <a:gd name="connsiteY0" fmla="*/ 494730 h 7031915"/>
                  <a:gd name="connsiteX1" fmla="*/ 6555365 w 8033654"/>
                  <a:gd name="connsiteY1" fmla="*/ 531027 h 7031915"/>
                  <a:gd name="connsiteX2" fmla="*/ 6556798 w 8033654"/>
                  <a:gd name="connsiteY2" fmla="*/ 533489 h 7031915"/>
                  <a:gd name="connsiteX3" fmla="*/ 6555247 w 8033654"/>
                  <a:gd name="connsiteY3" fmla="*/ 510071 h 7031915"/>
                  <a:gd name="connsiteX4" fmla="*/ 6552162 w 8033654"/>
                  <a:gd name="connsiteY4" fmla="*/ 494730 h 7031915"/>
                  <a:gd name="connsiteX5" fmla="*/ 6529086 w 8033654"/>
                  <a:gd name="connsiteY5" fmla="*/ 402424 h 7031915"/>
                  <a:gd name="connsiteX6" fmla="*/ 6546753 w 8033654"/>
                  <a:gd name="connsiteY6" fmla="*/ 467828 h 7031915"/>
                  <a:gd name="connsiteX7" fmla="*/ 6540064 w 8033654"/>
                  <a:gd name="connsiteY7" fmla="*/ 434562 h 7031915"/>
                  <a:gd name="connsiteX8" fmla="*/ 6529086 w 8033654"/>
                  <a:gd name="connsiteY8" fmla="*/ 402424 h 7031915"/>
                  <a:gd name="connsiteX9" fmla="*/ 6482461 w 8033654"/>
                  <a:gd name="connsiteY9" fmla="*/ 295697 h 7031915"/>
                  <a:gd name="connsiteX10" fmla="*/ 6520430 w 8033654"/>
                  <a:gd name="connsiteY10" fmla="*/ 377086 h 7031915"/>
                  <a:gd name="connsiteX11" fmla="*/ 6515577 w 8033654"/>
                  <a:gd name="connsiteY11" fmla="*/ 362878 h 7031915"/>
                  <a:gd name="connsiteX12" fmla="*/ 6482461 w 8033654"/>
                  <a:gd name="connsiteY12" fmla="*/ 295697 h 7031915"/>
                  <a:gd name="connsiteX13" fmla="*/ 2058287 w 8033654"/>
                  <a:gd name="connsiteY13" fmla="*/ 0 h 7031915"/>
                  <a:gd name="connsiteX14" fmla="*/ 2058326 w 8033654"/>
                  <a:gd name="connsiteY14" fmla="*/ 0 h 7031915"/>
                  <a:gd name="connsiteX15" fmla="*/ 5971699 w 8033654"/>
                  <a:gd name="connsiteY15" fmla="*/ 0 h 7031915"/>
                  <a:gd name="connsiteX16" fmla="*/ 5971700 w 8033654"/>
                  <a:gd name="connsiteY16" fmla="*/ 0 h 7031915"/>
                  <a:gd name="connsiteX17" fmla="*/ 5971740 w 8033654"/>
                  <a:gd name="connsiteY17" fmla="*/ 0 h 7031915"/>
                  <a:gd name="connsiteX18" fmla="*/ 6090371 w 8033654"/>
                  <a:gd name="connsiteY18" fmla="*/ 11959 h 7031915"/>
                  <a:gd name="connsiteX19" fmla="*/ 6357004 w 8033654"/>
                  <a:gd name="connsiteY19" fmla="*/ 143562 h 7031915"/>
                  <a:gd name="connsiteX20" fmla="*/ 6421756 w 8033654"/>
                  <a:gd name="connsiteY20" fmla="*/ 209878 h 7031915"/>
                  <a:gd name="connsiteX21" fmla="*/ 6426018 w 8033654"/>
                  <a:gd name="connsiteY21" fmla="*/ 214243 h 7031915"/>
                  <a:gd name="connsiteX22" fmla="*/ 6463356 w 8033654"/>
                  <a:gd name="connsiteY22" fmla="*/ 268125 h 7031915"/>
                  <a:gd name="connsiteX23" fmla="*/ 6480094 w 8033654"/>
                  <a:gd name="connsiteY23" fmla="*/ 292278 h 7031915"/>
                  <a:gd name="connsiteX24" fmla="*/ 6490605 w 8033654"/>
                  <a:gd name="connsiteY24" fmla="*/ 298322 h 7031915"/>
                  <a:gd name="connsiteX25" fmla="*/ 7949332 w 8033654"/>
                  <a:gd name="connsiteY25" fmla="*/ 3216682 h 7031915"/>
                  <a:gd name="connsiteX26" fmla="*/ 7992299 w 8033654"/>
                  <a:gd name="connsiteY26" fmla="*/ 3302616 h 7031915"/>
                  <a:gd name="connsiteX27" fmla="*/ 8021693 w 8033654"/>
                  <a:gd name="connsiteY27" fmla="*/ 3397306 h 7031915"/>
                  <a:gd name="connsiteX28" fmla="*/ 8033654 w 8033654"/>
                  <a:gd name="connsiteY28" fmla="*/ 3515957 h 7031915"/>
                  <a:gd name="connsiteX29" fmla="*/ 8021693 w 8033654"/>
                  <a:gd name="connsiteY29" fmla="*/ 3634608 h 7031915"/>
                  <a:gd name="connsiteX30" fmla="*/ 7992299 w 8033654"/>
                  <a:gd name="connsiteY30" fmla="*/ 3729298 h 7031915"/>
                  <a:gd name="connsiteX31" fmla="*/ 7949332 w 8033654"/>
                  <a:gd name="connsiteY31" fmla="*/ 3815232 h 7031915"/>
                  <a:gd name="connsiteX32" fmla="*/ 6535055 w 8033654"/>
                  <a:gd name="connsiteY32" fmla="*/ 6638796 h 7031915"/>
                  <a:gd name="connsiteX33" fmla="*/ 6524461 w 8033654"/>
                  <a:gd name="connsiteY33" fmla="*/ 6646190 h 7031915"/>
                  <a:gd name="connsiteX34" fmla="*/ 6482456 w 8033654"/>
                  <a:gd name="connsiteY34" fmla="*/ 6736229 h 7031915"/>
                  <a:gd name="connsiteX35" fmla="*/ 6090371 w 8033654"/>
                  <a:gd name="connsiteY35" fmla="*/ 7019956 h 7031915"/>
                  <a:gd name="connsiteX36" fmla="*/ 5971740 w 8033654"/>
                  <a:gd name="connsiteY36" fmla="*/ 7031915 h 7031915"/>
                  <a:gd name="connsiteX37" fmla="*/ 5971700 w 8033654"/>
                  <a:gd name="connsiteY37" fmla="*/ 7031915 h 7031915"/>
                  <a:gd name="connsiteX38" fmla="*/ 2058326 w 8033654"/>
                  <a:gd name="connsiteY38" fmla="*/ 7031915 h 7031915"/>
                  <a:gd name="connsiteX39" fmla="*/ 2176958 w 8033654"/>
                  <a:gd name="connsiteY39" fmla="*/ 7019956 h 7031915"/>
                  <a:gd name="connsiteX40" fmla="*/ 2176957 w 8033654"/>
                  <a:gd name="connsiteY40" fmla="*/ 7019956 h 7031915"/>
                  <a:gd name="connsiteX41" fmla="*/ 2058326 w 8033654"/>
                  <a:gd name="connsiteY41" fmla="*/ 7031915 h 7031915"/>
                  <a:gd name="connsiteX42" fmla="*/ 2058286 w 8033654"/>
                  <a:gd name="connsiteY42" fmla="*/ 7031915 h 7031915"/>
                  <a:gd name="connsiteX43" fmla="*/ 1939655 w 8033654"/>
                  <a:gd name="connsiteY43" fmla="*/ 7019956 h 7031915"/>
                  <a:gd name="connsiteX44" fmla="*/ 1642007 w 8033654"/>
                  <a:gd name="connsiteY44" fmla="*/ 6859480 h 7031915"/>
                  <a:gd name="connsiteX45" fmla="*/ 1570173 w 8033654"/>
                  <a:gd name="connsiteY45" fmla="*/ 6772417 h 7031915"/>
                  <a:gd name="connsiteX46" fmla="*/ 1508795 w 8033654"/>
                  <a:gd name="connsiteY46" fmla="*/ 6649661 h 7031915"/>
                  <a:gd name="connsiteX47" fmla="*/ 1508794 w 8033654"/>
                  <a:gd name="connsiteY47" fmla="*/ 6649657 h 7031915"/>
                  <a:gd name="connsiteX48" fmla="*/ 115723 w 8033654"/>
                  <a:gd name="connsiteY48" fmla="*/ 3863519 h 7031915"/>
                  <a:gd name="connsiteX49" fmla="*/ 115722 w 8033654"/>
                  <a:gd name="connsiteY49" fmla="*/ 3863518 h 7031915"/>
                  <a:gd name="connsiteX50" fmla="*/ 29470 w 8033654"/>
                  <a:gd name="connsiteY50" fmla="*/ 3691014 h 7031915"/>
                  <a:gd name="connsiteX51" fmla="*/ 11962 w 8033654"/>
                  <a:gd name="connsiteY51" fmla="*/ 3634608 h 7031915"/>
                  <a:gd name="connsiteX52" fmla="*/ 0 w 8033654"/>
                  <a:gd name="connsiteY52" fmla="*/ 3515957 h 7031915"/>
                  <a:gd name="connsiteX53" fmla="*/ 11962 w 8033654"/>
                  <a:gd name="connsiteY53" fmla="*/ 3397306 h 7031915"/>
                  <a:gd name="connsiteX54" fmla="*/ 29470 w 8033654"/>
                  <a:gd name="connsiteY54" fmla="*/ 3340901 h 7031915"/>
                  <a:gd name="connsiteX55" fmla="*/ 115722 w 8033654"/>
                  <a:gd name="connsiteY55" fmla="*/ 3168396 h 7031915"/>
                  <a:gd name="connsiteX56" fmla="*/ 115723 w 8033654"/>
                  <a:gd name="connsiteY56" fmla="*/ 3168396 h 7031915"/>
                  <a:gd name="connsiteX57" fmla="*/ 1508796 w 8033654"/>
                  <a:gd name="connsiteY57" fmla="*/ 382255 h 7031915"/>
                  <a:gd name="connsiteX58" fmla="*/ 1570174 w 8033654"/>
                  <a:gd name="connsiteY58" fmla="*/ 259499 h 7031915"/>
                  <a:gd name="connsiteX59" fmla="*/ 1642008 w 8033654"/>
                  <a:gd name="connsiteY59" fmla="*/ 172435 h 7031915"/>
                  <a:gd name="connsiteX60" fmla="*/ 1939656 w 8033654"/>
                  <a:gd name="connsiteY60" fmla="*/ 11959 h 7031915"/>
                  <a:gd name="connsiteX61" fmla="*/ 2058287 w 8033654"/>
                  <a:gd name="connsiteY61" fmla="*/ 0 h 7031915"/>
                  <a:gd name="connsiteX0" fmla="*/ 6552162 w 8033654"/>
                  <a:gd name="connsiteY0" fmla="*/ 494730 h 7031915"/>
                  <a:gd name="connsiteX1" fmla="*/ 6555365 w 8033654"/>
                  <a:gd name="connsiteY1" fmla="*/ 531027 h 7031915"/>
                  <a:gd name="connsiteX2" fmla="*/ 6556798 w 8033654"/>
                  <a:gd name="connsiteY2" fmla="*/ 533489 h 7031915"/>
                  <a:gd name="connsiteX3" fmla="*/ 6555247 w 8033654"/>
                  <a:gd name="connsiteY3" fmla="*/ 510071 h 7031915"/>
                  <a:gd name="connsiteX4" fmla="*/ 6552162 w 8033654"/>
                  <a:gd name="connsiteY4" fmla="*/ 494730 h 7031915"/>
                  <a:gd name="connsiteX5" fmla="*/ 6529086 w 8033654"/>
                  <a:gd name="connsiteY5" fmla="*/ 402424 h 7031915"/>
                  <a:gd name="connsiteX6" fmla="*/ 6540064 w 8033654"/>
                  <a:gd name="connsiteY6" fmla="*/ 434562 h 7031915"/>
                  <a:gd name="connsiteX7" fmla="*/ 6529086 w 8033654"/>
                  <a:gd name="connsiteY7" fmla="*/ 402424 h 7031915"/>
                  <a:gd name="connsiteX8" fmla="*/ 6482461 w 8033654"/>
                  <a:gd name="connsiteY8" fmla="*/ 295697 h 7031915"/>
                  <a:gd name="connsiteX9" fmla="*/ 6520430 w 8033654"/>
                  <a:gd name="connsiteY9" fmla="*/ 377086 h 7031915"/>
                  <a:gd name="connsiteX10" fmla="*/ 6515577 w 8033654"/>
                  <a:gd name="connsiteY10" fmla="*/ 362878 h 7031915"/>
                  <a:gd name="connsiteX11" fmla="*/ 6482461 w 8033654"/>
                  <a:gd name="connsiteY11" fmla="*/ 295697 h 7031915"/>
                  <a:gd name="connsiteX12" fmla="*/ 2058287 w 8033654"/>
                  <a:gd name="connsiteY12" fmla="*/ 0 h 7031915"/>
                  <a:gd name="connsiteX13" fmla="*/ 2058326 w 8033654"/>
                  <a:gd name="connsiteY13" fmla="*/ 0 h 7031915"/>
                  <a:gd name="connsiteX14" fmla="*/ 5971699 w 8033654"/>
                  <a:gd name="connsiteY14" fmla="*/ 0 h 7031915"/>
                  <a:gd name="connsiteX15" fmla="*/ 5971700 w 8033654"/>
                  <a:gd name="connsiteY15" fmla="*/ 0 h 7031915"/>
                  <a:gd name="connsiteX16" fmla="*/ 5971740 w 8033654"/>
                  <a:gd name="connsiteY16" fmla="*/ 0 h 7031915"/>
                  <a:gd name="connsiteX17" fmla="*/ 6090371 w 8033654"/>
                  <a:gd name="connsiteY17" fmla="*/ 11959 h 7031915"/>
                  <a:gd name="connsiteX18" fmla="*/ 6357004 w 8033654"/>
                  <a:gd name="connsiteY18" fmla="*/ 143562 h 7031915"/>
                  <a:gd name="connsiteX19" fmla="*/ 6421756 w 8033654"/>
                  <a:gd name="connsiteY19" fmla="*/ 209878 h 7031915"/>
                  <a:gd name="connsiteX20" fmla="*/ 6426018 w 8033654"/>
                  <a:gd name="connsiteY20" fmla="*/ 214243 h 7031915"/>
                  <a:gd name="connsiteX21" fmla="*/ 6463356 w 8033654"/>
                  <a:gd name="connsiteY21" fmla="*/ 268125 h 7031915"/>
                  <a:gd name="connsiteX22" fmla="*/ 6480094 w 8033654"/>
                  <a:gd name="connsiteY22" fmla="*/ 292278 h 7031915"/>
                  <a:gd name="connsiteX23" fmla="*/ 6490605 w 8033654"/>
                  <a:gd name="connsiteY23" fmla="*/ 298322 h 7031915"/>
                  <a:gd name="connsiteX24" fmla="*/ 7949332 w 8033654"/>
                  <a:gd name="connsiteY24" fmla="*/ 3216682 h 7031915"/>
                  <a:gd name="connsiteX25" fmla="*/ 7992299 w 8033654"/>
                  <a:gd name="connsiteY25" fmla="*/ 3302616 h 7031915"/>
                  <a:gd name="connsiteX26" fmla="*/ 8021693 w 8033654"/>
                  <a:gd name="connsiteY26" fmla="*/ 3397306 h 7031915"/>
                  <a:gd name="connsiteX27" fmla="*/ 8033654 w 8033654"/>
                  <a:gd name="connsiteY27" fmla="*/ 3515957 h 7031915"/>
                  <a:gd name="connsiteX28" fmla="*/ 8021693 w 8033654"/>
                  <a:gd name="connsiteY28" fmla="*/ 3634608 h 7031915"/>
                  <a:gd name="connsiteX29" fmla="*/ 7992299 w 8033654"/>
                  <a:gd name="connsiteY29" fmla="*/ 3729298 h 7031915"/>
                  <a:gd name="connsiteX30" fmla="*/ 7949332 w 8033654"/>
                  <a:gd name="connsiteY30" fmla="*/ 3815232 h 7031915"/>
                  <a:gd name="connsiteX31" fmla="*/ 6535055 w 8033654"/>
                  <a:gd name="connsiteY31" fmla="*/ 6638796 h 7031915"/>
                  <a:gd name="connsiteX32" fmla="*/ 6524461 w 8033654"/>
                  <a:gd name="connsiteY32" fmla="*/ 6646190 h 7031915"/>
                  <a:gd name="connsiteX33" fmla="*/ 6482456 w 8033654"/>
                  <a:gd name="connsiteY33" fmla="*/ 6736229 h 7031915"/>
                  <a:gd name="connsiteX34" fmla="*/ 6090371 w 8033654"/>
                  <a:gd name="connsiteY34" fmla="*/ 7019956 h 7031915"/>
                  <a:gd name="connsiteX35" fmla="*/ 5971740 w 8033654"/>
                  <a:gd name="connsiteY35" fmla="*/ 7031915 h 7031915"/>
                  <a:gd name="connsiteX36" fmla="*/ 5971700 w 8033654"/>
                  <a:gd name="connsiteY36" fmla="*/ 7031915 h 7031915"/>
                  <a:gd name="connsiteX37" fmla="*/ 2058326 w 8033654"/>
                  <a:gd name="connsiteY37" fmla="*/ 7031915 h 7031915"/>
                  <a:gd name="connsiteX38" fmla="*/ 2176958 w 8033654"/>
                  <a:gd name="connsiteY38" fmla="*/ 7019956 h 7031915"/>
                  <a:gd name="connsiteX39" fmla="*/ 2176957 w 8033654"/>
                  <a:gd name="connsiteY39" fmla="*/ 7019956 h 7031915"/>
                  <a:gd name="connsiteX40" fmla="*/ 2058326 w 8033654"/>
                  <a:gd name="connsiteY40" fmla="*/ 7031915 h 7031915"/>
                  <a:gd name="connsiteX41" fmla="*/ 2058286 w 8033654"/>
                  <a:gd name="connsiteY41" fmla="*/ 7031915 h 7031915"/>
                  <a:gd name="connsiteX42" fmla="*/ 1939655 w 8033654"/>
                  <a:gd name="connsiteY42" fmla="*/ 7019956 h 7031915"/>
                  <a:gd name="connsiteX43" fmla="*/ 1642007 w 8033654"/>
                  <a:gd name="connsiteY43" fmla="*/ 6859480 h 7031915"/>
                  <a:gd name="connsiteX44" fmla="*/ 1570173 w 8033654"/>
                  <a:gd name="connsiteY44" fmla="*/ 6772417 h 7031915"/>
                  <a:gd name="connsiteX45" fmla="*/ 1508795 w 8033654"/>
                  <a:gd name="connsiteY45" fmla="*/ 6649661 h 7031915"/>
                  <a:gd name="connsiteX46" fmla="*/ 1508794 w 8033654"/>
                  <a:gd name="connsiteY46" fmla="*/ 6649657 h 7031915"/>
                  <a:gd name="connsiteX47" fmla="*/ 115723 w 8033654"/>
                  <a:gd name="connsiteY47" fmla="*/ 3863519 h 7031915"/>
                  <a:gd name="connsiteX48" fmla="*/ 115722 w 8033654"/>
                  <a:gd name="connsiteY48" fmla="*/ 3863518 h 7031915"/>
                  <a:gd name="connsiteX49" fmla="*/ 29470 w 8033654"/>
                  <a:gd name="connsiteY49" fmla="*/ 3691014 h 7031915"/>
                  <a:gd name="connsiteX50" fmla="*/ 11962 w 8033654"/>
                  <a:gd name="connsiteY50" fmla="*/ 3634608 h 7031915"/>
                  <a:gd name="connsiteX51" fmla="*/ 0 w 8033654"/>
                  <a:gd name="connsiteY51" fmla="*/ 3515957 h 7031915"/>
                  <a:gd name="connsiteX52" fmla="*/ 11962 w 8033654"/>
                  <a:gd name="connsiteY52" fmla="*/ 3397306 h 7031915"/>
                  <a:gd name="connsiteX53" fmla="*/ 29470 w 8033654"/>
                  <a:gd name="connsiteY53" fmla="*/ 3340901 h 7031915"/>
                  <a:gd name="connsiteX54" fmla="*/ 115722 w 8033654"/>
                  <a:gd name="connsiteY54" fmla="*/ 3168396 h 7031915"/>
                  <a:gd name="connsiteX55" fmla="*/ 115723 w 8033654"/>
                  <a:gd name="connsiteY55" fmla="*/ 3168396 h 7031915"/>
                  <a:gd name="connsiteX56" fmla="*/ 1508796 w 8033654"/>
                  <a:gd name="connsiteY56" fmla="*/ 382255 h 7031915"/>
                  <a:gd name="connsiteX57" fmla="*/ 1570174 w 8033654"/>
                  <a:gd name="connsiteY57" fmla="*/ 259499 h 7031915"/>
                  <a:gd name="connsiteX58" fmla="*/ 1642008 w 8033654"/>
                  <a:gd name="connsiteY58" fmla="*/ 172435 h 7031915"/>
                  <a:gd name="connsiteX59" fmla="*/ 1939656 w 8033654"/>
                  <a:gd name="connsiteY59" fmla="*/ 11959 h 7031915"/>
                  <a:gd name="connsiteX60" fmla="*/ 2058287 w 8033654"/>
                  <a:gd name="connsiteY60" fmla="*/ 0 h 7031915"/>
                  <a:gd name="connsiteX0" fmla="*/ 6555247 w 8033654"/>
                  <a:gd name="connsiteY0" fmla="*/ 510071 h 7031915"/>
                  <a:gd name="connsiteX1" fmla="*/ 6555365 w 8033654"/>
                  <a:gd name="connsiteY1" fmla="*/ 531027 h 7031915"/>
                  <a:gd name="connsiteX2" fmla="*/ 6556798 w 8033654"/>
                  <a:gd name="connsiteY2" fmla="*/ 533489 h 7031915"/>
                  <a:gd name="connsiteX3" fmla="*/ 6555247 w 8033654"/>
                  <a:gd name="connsiteY3" fmla="*/ 510071 h 7031915"/>
                  <a:gd name="connsiteX4" fmla="*/ 6529086 w 8033654"/>
                  <a:gd name="connsiteY4" fmla="*/ 402424 h 7031915"/>
                  <a:gd name="connsiteX5" fmla="*/ 6540064 w 8033654"/>
                  <a:gd name="connsiteY5" fmla="*/ 434562 h 7031915"/>
                  <a:gd name="connsiteX6" fmla="*/ 6529086 w 8033654"/>
                  <a:gd name="connsiteY6" fmla="*/ 402424 h 7031915"/>
                  <a:gd name="connsiteX7" fmla="*/ 6482461 w 8033654"/>
                  <a:gd name="connsiteY7" fmla="*/ 295697 h 7031915"/>
                  <a:gd name="connsiteX8" fmla="*/ 6520430 w 8033654"/>
                  <a:gd name="connsiteY8" fmla="*/ 377086 h 7031915"/>
                  <a:gd name="connsiteX9" fmla="*/ 6515577 w 8033654"/>
                  <a:gd name="connsiteY9" fmla="*/ 362878 h 7031915"/>
                  <a:gd name="connsiteX10" fmla="*/ 6482461 w 8033654"/>
                  <a:gd name="connsiteY10" fmla="*/ 295697 h 7031915"/>
                  <a:gd name="connsiteX11" fmla="*/ 2058287 w 8033654"/>
                  <a:gd name="connsiteY11" fmla="*/ 0 h 7031915"/>
                  <a:gd name="connsiteX12" fmla="*/ 2058326 w 8033654"/>
                  <a:gd name="connsiteY12" fmla="*/ 0 h 7031915"/>
                  <a:gd name="connsiteX13" fmla="*/ 5971699 w 8033654"/>
                  <a:gd name="connsiteY13" fmla="*/ 0 h 7031915"/>
                  <a:gd name="connsiteX14" fmla="*/ 5971700 w 8033654"/>
                  <a:gd name="connsiteY14" fmla="*/ 0 h 7031915"/>
                  <a:gd name="connsiteX15" fmla="*/ 5971740 w 8033654"/>
                  <a:gd name="connsiteY15" fmla="*/ 0 h 7031915"/>
                  <a:gd name="connsiteX16" fmla="*/ 6090371 w 8033654"/>
                  <a:gd name="connsiteY16" fmla="*/ 11959 h 7031915"/>
                  <a:gd name="connsiteX17" fmla="*/ 6357004 w 8033654"/>
                  <a:gd name="connsiteY17" fmla="*/ 143562 h 7031915"/>
                  <a:gd name="connsiteX18" fmla="*/ 6421756 w 8033654"/>
                  <a:gd name="connsiteY18" fmla="*/ 209878 h 7031915"/>
                  <a:gd name="connsiteX19" fmla="*/ 6426018 w 8033654"/>
                  <a:gd name="connsiteY19" fmla="*/ 214243 h 7031915"/>
                  <a:gd name="connsiteX20" fmla="*/ 6463356 w 8033654"/>
                  <a:gd name="connsiteY20" fmla="*/ 268125 h 7031915"/>
                  <a:gd name="connsiteX21" fmla="*/ 6480094 w 8033654"/>
                  <a:gd name="connsiteY21" fmla="*/ 292278 h 7031915"/>
                  <a:gd name="connsiteX22" fmla="*/ 6490605 w 8033654"/>
                  <a:gd name="connsiteY22" fmla="*/ 298322 h 7031915"/>
                  <a:gd name="connsiteX23" fmla="*/ 7949332 w 8033654"/>
                  <a:gd name="connsiteY23" fmla="*/ 3216682 h 7031915"/>
                  <a:gd name="connsiteX24" fmla="*/ 7992299 w 8033654"/>
                  <a:gd name="connsiteY24" fmla="*/ 3302616 h 7031915"/>
                  <a:gd name="connsiteX25" fmla="*/ 8021693 w 8033654"/>
                  <a:gd name="connsiteY25" fmla="*/ 3397306 h 7031915"/>
                  <a:gd name="connsiteX26" fmla="*/ 8033654 w 8033654"/>
                  <a:gd name="connsiteY26" fmla="*/ 3515957 h 7031915"/>
                  <a:gd name="connsiteX27" fmla="*/ 8021693 w 8033654"/>
                  <a:gd name="connsiteY27" fmla="*/ 3634608 h 7031915"/>
                  <a:gd name="connsiteX28" fmla="*/ 7992299 w 8033654"/>
                  <a:gd name="connsiteY28" fmla="*/ 3729298 h 7031915"/>
                  <a:gd name="connsiteX29" fmla="*/ 7949332 w 8033654"/>
                  <a:gd name="connsiteY29" fmla="*/ 3815232 h 7031915"/>
                  <a:gd name="connsiteX30" fmla="*/ 6535055 w 8033654"/>
                  <a:gd name="connsiteY30" fmla="*/ 6638796 h 7031915"/>
                  <a:gd name="connsiteX31" fmla="*/ 6524461 w 8033654"/>
                  <a:gd name="connsiteY31" fmla="*/ 6646190 h 7031915"/>
                  <a:gd name="connsiteX32" fmla="*/ 6482456 w 8033654"/>
                  <a:gd name="connsiteY32" fmla="*/ 6736229 h 7031915"/>
                  <a:gd name="connsiteX33" fmla="*/ 6090371 w 8033654"/>
                  <a:gd name="connsiteY33" fmla="*/ 7019956 h 7031915"/>
                  <a:gd name="connsiteX34" fmla="*/ 5971740 w 8033654"/>
                  <a:gd name="connsiteY34" fmla="*/ 7031915 h 7031915"/>
                  <a:gd name="connsiteX35" fmla="*/ 5971700 w 8033654"/>
                  <a:gd name="connsiteY35" fmla="*/ 7031915 h 7031915"/>
                  <a:gd name="connsiteX36" fmla="*/ 2058326 w 8033654"/>
                  <a:gd name="connsiteY36" fmla="*/ 7031915 h 7031915"/>
                  <a:gd name="connsiteX37" fmla="*/ 2176958 w 8033654"/>
                  <a:gd name="connsiteY37" fmla="*/ 7019956 h 7031915"/>
                  <a:gd name="connsiteX38" fmla="*/ 2176957 w 8033654"/>
                  <a:gd name="connsiteY38" fmla="*/ 7019956 h 7031915"/>
                  <a:gd name="connsiteX39" fmla="*/ 2058326 w 8033654"/>
                  <a:gd name="connsiteY39" fmla="*/ 7031915 h 7031915"/>
                  <a:gd name="connsiteX40" fmla="*/ 2058286 w 8033654"/>
                  <a:gd name="connsiteY40" fmla="*/ 7031915 h 7031915"/>
                  <a:gd name="connsiteX41" fmla="*/ 1939655 w 8033654"/>
                  <a:gd name="connsiteY41" fmla="*/ 7019956 h 7031915"/>
                  <a:gd name="connsiteX42" fmla="*/ 1642007 w 8033654"/>
                  <a:gd name="connsiteY42" fmla="*/ 6859480 h 7031915"/>
                  <a:gd name="connsiteX43" fmla="*/ 1570173 w 8033654"/>
                  <a:gd name="connsiteY43" fmla="*/ 6772417 h 7031915"/>
                  <a:gd name="connsiteX44" fmla="*/ 1508795 w 8033654"/>
                  <a:gd name="connsiteY44" fmla="*/ 6649661 h 7031915"/>
                  <a:gd name="connsiteX45" fmla="*/ 1508794 w 8033654"/>
                  <a:gd name="connsiteY45" fmla="*/ 6649657 h 7031915"/>
                  <a:gd name="connsiteX46" fmla="*/ 115723 w 8033654"/>
                  <a:gd name="connsiteY46" fmla="*/ 3863519 h 7031915"/>
                  <a:gd name="connsiteX47" fmla="*/ 115722 w 8033654"/>
                  <a:gd name="connsiteY47" fmla="*/ 3863518 h 7031915"/>
                  <a:gd name="connsiteX48" fmla="*/ 29470 w 8033654"/>
                  <a:gd name="connsiteY48" fmla="*/ 3691014 h 7031915"/>
                  <a:gd name="connsiteX49" fmla="*/ 11962 w 8033654"/>
                  <a:gd name="connsiteY49" fmla="*/ 3634608 h 7031915"/>
                  <a:gd name="connsiteX50" fmla="*/ 0 w 8033654"/>
                  <a:gd name="connsiteY50" fmla="*/ 3515957 h 7031915"/>
                  <a:gd name="connsiteX51" fmla="*/ 11962 w 8033654"/>
                  <a:gd name="connsiteY51" fmla="*/ 3397306 h 7031915"/>
                  <a:gd name="connsiteX52" fmla="*/ 29470 w 8033654"/>
                  <a:gd name="connsiteY52" fmla="*/ 3340901 h 7031915"/>
                  <a:gd name="connsiteX53" fmla="*/ 115722 w 8033654"/>
                  <a:gd name="connsiteY53" fmla="*/ 3168396 h 7031915"/>
                  <a:gd name="connsiteX54" fmla="*/ 115723 w 8033654"/>
                  <a:gd name="connsiteY54" fmla="*/ 3168396 h 7031915"/>
                  <a:gd name="connsiteX55" fmla="*/ 1508796 w 8033654"/>
                  <a:gd name="connsiteY55" fmla="*/ 382255 h 7031915"/>
                  <a:gd name="connsiteX56" fmla="*/ 1570174 w 8033654"/>
                  <a:gd name="connsiteY56" fmla="*/ 259499 h 7031915"/>
                  <a:gd name="connsiteX57" fmla="*/ 1642008 w 8033654"/>
                  <a:gd name="connsiteY57" fmla="*/ 172435 h 7031915"/>
                  <a:gd name="connsiteX58" fmla="*/ 1939656 w 8033654"/>
                  <a:gd name="connsiteY58" fmla="*/ 11959 h 7031915"/>
                  <a:gd name="connsiteX59" fmla="*/ 2058287 w 8033654"/>
                  <a:gd name="connsiteY59" fmla="*/ 0 h 7031915"/>
                  <a:gd name="connsiteX0" fmla="*/ 6556798 w 8033654"/>
                  <a:gd name="connsiteY0" fmla="*/ 533489 h 7031915"/>
                  <a:gd name="connsiteX1" fmla="*/ 6555365 w 8033654"/>
                  <a:gd name="connsiteY1" fmla="*/ 531027 h 7031915"/>
                  <a:gd name="connsiteX2" fmla="*/ 6556798 w 8033654"/>
                  <a:gd name="connsiteY2" fmla="*/ 533489 h 7031915"/>
                  <a:gd name="connsiteX3" fmla="*/ 6529086 w 8033654"/>
                  <a:gd name="connsiteY3" fmla="*/ 402424 h 7031915"/>
                  <a:gd name="connsiteX4" fmla="*/ 6540064 w 8033654"/>
                  <a:gd name="connsiteY4" fmla="*/ 434562 h 7031915"/>
                  <a:gd name="connsiteX5" fmla="*/ 6529086 w 8033654"/>
                  <a:gd name="connsiteY5" fmla="*/ 402424 h 7031915"/>
                  <a:gd name="connsiteX6" fmla="*/ 6482461 w 8033654"/>
                  <a:gd name="connsiteY6" fmla="*/ 295697 h 7031915"/>
                  <a:gd name="connsiteX7" fmla="*/ 6520430 w 8033654"/>
                  <a:gd name="connsiteY7" fmla="*/ 377086 h 7031915"/>
                  <a:gd name="connsiteX8" fmla="*/ 6515577 w 8033654"/>
                  <a:gd name="connsiteY8" fmla="*/ 362878 h 7031915"/>
                  <a:gd name="connsiteX9" fmla="*/ 6482461 w 8033654"/>
                  <a:gd name="connsiteY9" fmla="*/ 295697 h 7031915"/>
                  <a:gd name="connsiteX10" fmla="*/ 2058287 w 8033654"/>
                  <a:gd name="connsiteY10" fmla="*/ 0 h 7031915"/>
                  <a:gd name="connsiteX11" fmla="*/ 2058326 w 8033654"/>
                  <a:gd name="connsiteY11" fmla="*/ 0 h 7031915"/>
                  <a:gd name="connsiteX12" fmla="*/ 5971699 w 8033654"/>
                  <a:gd name="connsiteY12" fmla="*/ 0 h 7031915"/>
                  <a:gd name="connsiteX13" fmla="*/ 5971700 w 8033654"/>
                  <a:gd name="connsiteY13" fmla="*/ 0 h 7031915"/>
                  <a:gd name="connsiteX14" fmla="*/ 5971740 w 8033654"/>
                  <a:gd name="connsiteY14" fmla="*/ 0 h 7031915"/>
                  <a:gd name="connsiteX15" fmla="*/ 6090371 w 8033654"/>
                  <a:gd name="connsiteY15" fmla="*/ 11959 h 7031915"/>
                  <a:gd name="connsiteX16" fmla="*/ 6357004 w 8033654"/>
                  <a:gd name="connsiteY16" fmla="*/ 143562 h 7031915"/>
                  <a:gd name="connsiteX17" fmla="*/ 6421756 w 8033654"/>
                  <a:gd name="connsiteY17" fmla="*/ 209878 h 7031915"/>
                  <a:gd name="connsiteX18" fmla="*/ 6426018 w 8033654"/>
                  <a:gd name="connsiteY18" fmla="*/ 214243 h 7031915"/>
                  <a:gd name="connsiteX19" fmla="*/ 6463356 w 8033654"/>
                  <a:gd name="connsiteY19" fmla="*/ 268125 h 7031915"/>
                  <a:gd name="connsiteX20" fmla="*/ 6480094 w 8033654"/>
                  <a:gd name="connsiteY20" fmla="*/ 292278 h 7031915"/>
                  <a:gd name="connsiteX21" fmla="*/ 6490605 w 8033654"/>
                  <a:gd name="connsiteY21" fmla="*/ 298322 h 7031915"/>
                  <a:gd name="connsiteX22" fmla="*/ 7949332 w 8033654"/>
                  <a:gd name="connsiteY22" fmla="*/ 3216682 h 7031915"/>
                  <a:gd name="connsiteX23" fmla="*/ 7992299 w 8033654"/>
                  <a:gd name="connsiteY23" fmla="*/ 3302616 h 7031915"/>
                  <a:gd name="connsiteX24" fmla="*/ 8021693 w 8033654"/>
                  <a:gd name="connsiteY24" fmla="*/ 3397306 h 7031915"/>
                  <a:gd name="connsiteX25" fmla="*/ 8033654 w 8033654"/>
                  <a:gd name="connsiteY25" fmla="*/ 3515957 h 7031915"/>
                  <a:gd name="connsiteX26" fmla="*/ 8021693 w 8033654"/>
                  <a:gd name="connsiteY26" fmla="*/ 3634608 h 7031915"/>
                  <a:gd name="connsiteX27" fmla="*/ 7992299 w 8033654"/>
                  <a:gd name="connsiteY27" fmla="*/ 3729298 h 7031915"/>
                  <a:gd name="connsiteX28" fmla="*/ 7949332 w 8033654"/>
                  <a:gd name="connsiteY28" fmla="*/ 3815232 h 7031915"/>
                  <a:gd name="connsiteX29" fmla="*/ 6535055 w 8033654"/>
                  <a:gd name="connsiteY29" fmla="*/ 6638796 h 7031915"/>
                  <a:gd name="connsiteX30" fmla="*/ 6524461 w 8033654"/>
                  <a:gd name="connsiteY30" fmla="*/ 6646190 h 7031915"/>
                  <a:gd name="connsiteX31" fmla="*/ 6482456 w 8033654"/>
                  <a:gd name="connsiteY31" fmla="*/ 6736229 h 7031915"/>
                  <a:gd name="connsiteX32" fmla="*/ 6090371 w 8033654"/>
                  <a:gd name="connsiteY32" fmla="*/ 7019956 h 7031915"/>
                  <a:gd name="connsiteX33" fmla="*/ 5971740 w 8033654"/>
                  <a:gd name="connsiteY33" fmla="*/ 7031915 h 7031915"/>
                  <a:gd name="connsiteX34" fmla="*/ 5971700 w 8033654"/>
                  <a:gd name="connsiteY34" fmla="*/ 7031915 h 7031915"/>
                  <a:gd name="connsiteX35" fmla="*/ 2058326 w 8033654"/>
                  <a:gd name="connsiteY35" fmla="*/ 7031915 h 7031915"/>
                  <a:gd name="connsiteX36" fmla="*/ 2176958 w 8033654"/>
                  <a:gd name="connsiteY36" fmla="*/ 7019956 h 7031915"/>
                  <a:gd name="connsiteX37" fmla="*/ 2176957 w 8033654"/>
                  <a:gd name="connsiteY37" fmla="*/ 7019956 h 7031915"/>
                  <a:gd name="connsiteX38" fmla="*/ 2058326 w 8033654"/>
                  <a:gd name="connsiteY38" fmla="*/ 7031915 h 7031915"/>
                  <a:gd name="connsiteX39" fmla="*/ 2058286 w 8033654"/>
                  <a:gd name="connsiteY39" fmla="*/ 7031915 h 7031915"/>
                  <a:gd name="connsiteX40" fmla="*/ 1939655 w 8033654"/>
                  <a:gd name="connsiteY40" fmla="*/ 7019956 h 7031915"/>
                  <a:gd name="connsiteX41" fmla="*/ 1642007 w 8033654"/>
                  <a:gd name="connsiteY41" fmla="*/ 6859480 h 7031915"/>
                  <a:gd name="connsiteX42" fmla="*/ 1570173 w 8033654"/>
                  <a:gd name="connsiteY42" fmla="*/ 6772417 h 7031915"/>
                  <a:gd name="connsiteX43" fmla="*/ 1508795 w 8033654"/>
                  <a:gd name="connsiteY43" fmla="*/ 6649661 h 7031915"/>
                  <a:gd name="connsiteX44" fmla="*/ 1508794 w 8033654"/>
                  <a:gd name="connsiteY44" fmla="*/ 6649657 h 7031915"/>
                  <a:gd name="connsiteX45" fmla="*/ 115723 w 8033654"/>
                  <a:gd name="connsiteY45" fmla="*/ 3863519 h 7031915"/>
                  <a:gd name="connsiteX46" fmla="*/ 115722 w 8033654"/>
                  <a:gd name="connsiteY46" fmla="*/ 3863518 h 7031915"/>
                  <a:gd name="connsiteX47" fmla="*/ 29470 w 8033654"/>
                  <a:gd name="connsiteY47" fmla="*/ 3691014 h 7031915"/>
                  <a:gd name="connsiteX48" fmla="*/ 11962 w 8033654"/>
                  <a:gd name="connsiteY48" fmla="*/ 3634608 h 7031915"/>
                  <a:gd name="connsiteX49" fmla="*/ 0 w 8033654"/>
                  <a:gd name="connsiteY49" fmla="*/ 3515957 h 7031915"/>
                  <a:gd name="connsiteX50" fmla="*/ 11962 w 8033654"/>
                  <a:gd name="connsiteY50" fmla="*/ 3397306 h 7031915"/>
                  <a:gd name="connsiteX51" fmla="*/ 29470 w 8033654"/>
                  <a:gd name="connsiteY51" fmla="*/ 3340901 h 7031915"/>
                  <a:gd name="connsiteX52" fmla="*/ 115722 w 8033654"/>
                  <a:gd name="connsiteY52" fmla="*/ 3168396 h 7031915"/>
                  <a:gd name="connsiteX53" fmla="*/ 115723 w 8033654"/>
                  <a:gd name="connsiteY53" fmla="*/ 3168396 h 7031915"/>
                  <a:gd name="connsiteX54" fmla="*/ 1508796 w 8033654"/>
                  <a:gd name="connsiteY54" fmla="*/ 382255 h 7031915"/>
                  <a:gd name="connsiteX55" fmla="*/ 1570174 w 8033654"/>
                  <a:gd name="connsiteY55" fmla="*/ 259499 h 7031915"/>
                  <a:gd name="connsiteX56" fmla="*/ 1642008 w 8033654"/>
                  <a:gd name="connsiteY56" fmla="*/ 172435 h 7031915"/>
                  <a:gd name="connsiteX57" fmla="*/ 1939656 w 8033654"/>
                  <a:gd name="connsiteY57" fmla="*/ 11959 h 7031915"/>
                  <a:gd name="connsiteX58" fmla="*/ 2058287 w 8033654"/>
                  <a:gd name="connsiteY58" fmla="*/ 0 h 7031915"/>
                  <a:gd name="connsiteX0" fmla="*/ 6529086 w 8033654"/>
                  <a:gd name="connsiteY0" fmla="*/ 402424 h 7031915"/>
                  <a:gd name="connsiteX1" fmla="*/ 6540064 w 8033654"/>
                  <a:gd name="connsiteY1" fmla="*/ 434562 h 7031915"/>
                  <a:gd name="connsiteX2" fmla="*/ 6529086 w 8033654"/>
                  <a:gd name="connsiteY2" fmla="*/ 402424 h 7031915"/>
                  <a:gd name="connsiteX3" fmla="*/ 6482461 w 8033654"/>
                  <a:gd name="connsiteY3" fmla="*/ 295697 h 7031915"/>
                  <a:gd name="connsiteX4" fmla="*/ 6520430 w 8033654"/>
                  <a:gd name="connsiteY4" fmla="*/ 377086 h 7031915"/>
                  <a:gd name="connsiteX5" fmla="*/ 6515577 w 8033654"/>
                  <a:gd name="connsiteY5" fmla="*/ 362878 h 7031915"/>
                  <a:gd name="connsiteX6" fmla="*/ 6482461 w 8033654"/>
                  <a:gd name="connsiteY6" fmla="*/ 295697 h 7031915"/>
                  <a:gd name="connsiteX7" fmla="*/ 2058287 w 8033654"/>
                  <a:gd name="connsiteY7" fmla="*/ 0 h 7031915"/>
                  <a:gd name="connsiteX8" fmla="*/ 2058326 w 8033654"/>
                  <a:gd name="connsiteY8" fmla="*/ 0 h 7031915"/>
                  <a:gd name="connsiteX9" fmla="*/ 5971699 w 8033654"/>
                  <a:gd name="connsiteY9" fmla="*/ 0 h 7031915"/>
                  <a:gd name="connsiteX10" fmla="*/ 5971700 w 8033654"/>
                  <a:gd name="connsiteY10" fmla="*/ 0 h 7031915"/>
                  <a:gd name="connsiteX11" fmla="*/ 5971740 w 8033654"/>
                  <a:gd name="connsiteY11" fmla="*/ 0 h 7031915"/>
                  <a:gd name="connsiteX12" fmla="*/ 6090371 w 8033654"/>
                  <a:gd name="connsiteY12" fmla="*/ 11959 h 7031915"/>
                  <a:gd name="connsiteX13" fmla="*/ 6357004 w 8033654"/>
                  <a:gd name="connsiteY13" fmla="*/ 143562 h 7031915"/>
                  <a:gd name="connsiteX14" fmla="*/ 6421756 w 8033654"/>
                  <a:gd name="connsiteY14" fmla="*/ 209878 h 7031915"/>
                  <a:gd name="connsiteX15" fmla="*/ 6426018 w 8033654"/>
                  <a:gd name="connsiteY15" fmla="*/ 214243 h 7031915"/>
                  <a:gd name="connsiteX16" fmla="*/ 6463356 w 8033654"/>
                  <a:gd name="connsiteY16" fmla="*/ 268125 h 7031915"/>
                  <a:gd name="connsiteX17" fmla="*/ 6480094 w 8033654"/>
                  <a:gd name="connsiteY17" fmla="*/ 292278 h 7031915"/>
                  <a:gd name="connsiteX18" fmla="*/ 6490605 w 8033654"/>
                  <a:gd name="connsiteY18" fmla="*/ 298322 h 7031915"/>
                  <a:gd name="connsiteX19" fmla="*/ 7949332 w 8033654"/>
                  <a:gd name="connsiteY19" fmla="*/ 3216682 h 7031915"/>
                  <a:gd name="connsiteX20" fmla="*/ 7992299 w 8033654"/>
                  <a:gd name="connsiteY20" fmla="*/ 3302616 h 7031915"/>
                  <a:gd name="connsiteX21" fmla="*/ 8021693 w 8033654"/>
                  <a:gd name="connsiteY21" fmla="*/ 3397306 h 7031915"/>
                  <a:gd name="connsiteX22" fmla="*/ 8033654 w 8033654"/>
                  <a:gd name="connsiteY22" fmla="*/ 3515957 h 7031915"/>
                  <a:gd name="connsiteX23" fmla="*/ 8021693 w 8033654"/>
                  <a:gd name="connsiteY23" fmla="*/ 3634608 h 7031915"/>
                  <a:gd name="connsiteX24" fmla="*/ 7992299 w 8033654"/>
                  <a:gd name="connsiteY24" fmla="*/ 3729298 h 7031915"/>
                  <a:gd name="connsiteX25" fmla="*/ 7949332 w 8033654"/>
                  <a:gd name="connsiteY25" fmla="*/ 3815232 h 7031915"/>
                  <a:gd name="connsiteX26" fmla="*/ 6535055 w 8033654"/>
                  <a:gd name="connsiteY26" fmla="*/ 6638796 h 7031915"/>
                  <a:gd name="connsiteX27" fmla="*/ 6524461 w 8033654"/>
                  <a:gd name="connsiteY27" fmla="*/ 6646190 h 7031915"/>
                  <a:gd name="connsiteX28" fmla="*/ 6482456 w 8033654"/>
                  <a:gd name="connsiteY28" fmla="*/ 6736229 h 7031915"/>
                  <a:gd name="connsiteX29" fmla="*/ 6090371 w 8033654"/>
                  <a:gd name="connsiteY29" fmla="*/ 7019956 h 7031915"/>
                  <a:gd name="connsiteX30" fmla="*/ 5971740 w 8033654"/>
                  <a:gd name="connsiteY30" fmla="*/ 7031915 h 7031915"/>
                  <a:gd name="connsiteX31" fmla="*/ 5971700 w 8033654"/>
                  <a:gd name="connsiteY31" fmla="*/ 7031915 h 7031915"/>
                  <a:gd name="connsiteX32" fmla="*/ 2058326 w 8033654"/>
                  <a:gd name="connsiteY32" fmla="*/ 7031915 h 7031915"/>
                  <a:gd name="connsiteX33" fmla="*/ 2176958 w 8033654"/>
                  <a:gd name="connsiteY33" fmla="*/ 7019956 h 7031915"/>
                  <a:gd name="connsiteX34" fmla="*/ 2176957 w 8033654"/>
                  <a:gd name="connsiteY34" fmla="*/ 7019956 h 7031915"/>
                  <a:gd name="connsiteX35" fmla="*/ 2058326 w 8033654"/>
                  <a:gd name="connsiteY35" fmla="*/ 7031915 h 7031915"/>
                  <a:gd name="connsiteX36" fmla="*/ 2058286 w 8033654"/>
                  <a:gd name="connsiteY36" fmla="*/ 7031915 h 7031915"/>
                  <a:gd name="connsiteX37" fmla="*/ 1939655 w 8033654"/>
                  <a:gd name="connsiteY37" fmla="*/ 7019956 h 7031915"/>
                  <a:gd name="connsiteX38" fmla="*/ 1642007 w 8033654"/>
                  <a:gd name="connsiteY38" fmla="*/ 6859480 h 7031915"/>
                  <a:gd name="connsiteX39" fmla="*/ 1570173 w 8033654"/>
                  <a:gd name="connsiteY39" fmla="*/ 6772417 h 7031915"/>
                  <a:gd name="connsiteX40" fmla="*/ 1508795 w 8033654"/>
                  <a:gd name="connsiteY40" fmla="*/ 6649661 h 7031915"/>
                  <a:gd name="connsiteX41" fmla="*/ 1508794 w 8033654"/>
                  <a:gd name="connsiteY41" fmla="*/ 6649657 h 7031915"/>
                  <a:gd name="connsiteX42" fmla="*/ 115723 w 8033654"/>
                  <a:gd name="connsiteY42" fmla="*/ 3863519 h 7031915"/>
                  <a:gd name="connsiteX43" fmla="*/ 115722 w 8033654"/>
                  <a:gd name="connsiteY43" fmla="*/ 3863518 h 7031915"/>
                  <a:gd name="connsiteX44" fmla="*/ 29470 w 8033654"/>
                  <a:gd name="connsiteY44" fmla="*/ 3691014 h 7031915"/>
                  <a:gd name="connsiteX45" fmla="*/ 11962 w 8033654"/>
                  <a:gd name="connsiteY45" fmla="*/ 3634608 h 7031915"/>
                  <a:gd name="connsiteX46" fmla="*/ 0 w 8033654"/>
                  <a:gd name="connsiteY46" fmla="*/ 3515957 h 7031915"/>
                  <a:gd name="connsiteX47" fmla="*/ 11962 w 8033654"/>
                  <a:gd name="connsiteY47" fmla="*/ 3397306 h 7031915"/>
                  <a:gd name="connsiteX48" fmla="*/ 29470 w 8033654"/>
                  <a:gd name="connsiteY48" fmla="*/ 3340901 h 7031915"/>
                  <a:gd name="connsiteX49" fmla="*/ 115722 w 8033654"/>
                  <a:gd name="connsiteY49" fmla="*/ 3168396 h 7031915"/>
                  <a:gd name="connsiteX50" fmla="*/ 115723 w 8033654"/>
                  <a:gd name="connsiteY50" fmla="*/ 3168396 h 7031915"/>
                  <a:gd name="connsiteX51" fmla="*/ 1508796 w 8033654"/>
                  <a:gd name="connsiteY51" fmla="*/ 382255 h 7031915"/>
                  <a:gd name="connsiteX52" fmla="*/ 1570174 w 8033654"/>
                  <a:gd name="connsiteY52" fmla="*/ 259499 h 7031915"/>
                  <a:gd name="connsiteX53" fmla="*/ 1642008 w 8033654"/>
                  <a:gd name="connsiteY53" fmla="*/ 172435 h 7031915"/>
                  <a:gd name="connsiteX54" fmla="*/ 1939656 w 8033654"/>
                  <a:gd name="connsiteY54" fmla="*/ 11959 h 7031915"/>
                  <a:gd name="connsiteX55" fmla="*/ 2058287 w 8033654"/>
                  <a:gd name="connsiteY55" fmla="*/ 0 h 7031915"/>
                  <a:gd name="connsiteX0" fmla="*/ 6529086 w 8033654"/>
                  <a:gd name="connsiteY0" fmla="*/ 402424 h 7031915"/>
                  <a:gd name="connsiteX1" fmla="*/ 6540064 w 8033654"/>
                  <a:gd name="connsiteY1" fmla="*/ 434562 h 7031915"/>
                  <a:gd name="connsiteX2" fmla="*/ 6529086 w 8033654"/>
                  <a:gd name="connsiteY2" fmla="*/ 402424 h 7031915"/>
                  <a:gd name="connsiteX3" fmla="*/ 6482461 w 8033654"/>
                  <a:gd name="connsiteY3" fmla="*/ 295697 h 7031915"/>
                  <a:gd name="connsiteX4" fmla="*/ 6520430 w 8033654"/>
                  <a:gd name="connsiteY4" fmla="*/ 377086 h 7031915"/>
                  <a:gd name="connsiteX5" fmla="*/ 6515577 w 8033654"/>
                  <a:gd name="connsiteY5" fmla="*/ 362878 h 7031915"/>
                  <a:gd name="connsiteX6" fmla="*/ 6482461 w 8033654"/>
                  <a:gd name="connsiteY6" fmla="*/ 295697 h 7031915"/>
                  <a:gd name="connsiteX7" fmla="*/ 2058287 w 8033654"/>
                  <a:gd name="connsiteY7" fmla="*/ 0 h 7031915"/>
                  <a:gd name="connsiteX8" fmla="*/ 2058326 w 8033654"/>
                  <a:gd name="connsiteY8" fmla="*/ 0 h 7031915"/>
                  <a:gd name="connsiteX9" fmla="*/ 5971699 w 8033654"/>
                  <a:gd name="connsiteY9" fmla="*/ 0 h 7031915"/>
                  <a:gd name="connsiteX10" fmla="*/ 5971700 w 8033654"/>
                  <a:gd name="connsiteY10" fmla="*/ 0 h 7031915"/>
                  <a:gd name="connsiteX11" fmla="*/ 5971740 w 8033654"/>
                  <a:gd name="connsiteY11" fmla="*/ 0 h 7031915"/>
                  <a:gd name="connsiteX12" fmla="*/ 6090371 w 8033654"/>
                  <a:gd name="connsiteY12" fmla="*/ 11959 h 7031915"/>
                  <a:gd name="connsiteX13" fmla="*/ 6357004 w 8033654"/>
                  <a:gd name="connsiteY13" fmla="*/ 143562 h 7031915"/>
                  <a:gd name="connsiteX14" fmla="*/ 6421756 w 8033654"/>
                  <a:gd name="connsiteY14" fmla="*/ 209878 h 7031915"/>
                  <a:gd name="connsiteX15" fmla="*/ 6426018 w 8033654"/>
                  <a:gd name="connsiteY15" fmla="*/ 214243 h 7031915"/>
                  <a:gd name="connsiteX16" fmla="*/ 6463356 w 8033654"/>
                  <a:gd name="connsiteY16" fmla="*/ 268125 h 7031915"/>
                  <a:gd name="connsiteX17" fmla="*/ 6480094 w 8033654"/>
                  <a:gd name="connsiteY17" fmla="*/ 292278 h 7031915"/>
                  <a:gd name="connsiteX18" fmla="*/ 7949332 w 8033654"/>
                  <a:gd name="connsiteY18" fmla="*/ 3216682 h 7031915"/>
                  <a:gd name="connsiteX19" fmla="*/ 7992299 w 8033654"/>
                  <a:gd name="connsiteY19" fmla="*/ 3302616 h 7031915"/>
                  <a:gd name="connsiteX20" fmla="*/ 8021693 w 8033654"/>
                  <a:gd name="connsiteY20" fmla="*/ 3397306 h 7031915"/>
                  <a:gd name="connsiteX21" fmla="*/ 8033654 w 8033654"/>
                  <a:gd name="connsiteY21" fmla="*/ 3515957 h 7031915"/>
                  <a:gd name="connsiteX22" fmla="*/ 8021693 w 8033654"/>
                  <a:gd name="connsiteY22" fmla="*/ 3634608 h 7031915"/>
                  <a:gd name="connsiteX23" fmla="*/ 7992299 w 8033654"/>
                  <a:gd name="connsiteY23" fmla="*/ 3729298 h 7031915"/>
                  <a:gd name="connsiteX24" fmla="*/ 7949332 w 8033654"/>
                  <a:gd name="connsiteY24" fmla="*/ 3815232 h 7031915"/>
                  <a:gd name="connsiteX25" fmla="*/ 6535055 w 8033654"/>
                  <a:gd name="connsiteY25" fmla="*/ 6638796 h 7031915"/>
                  <a:gd name="connsiteX26" fmla="*/ 6524461 w 8033654"/>
                  <a:gd name="connsiteY26" fmla="*/ 6646190 h 7031915"/>
                  <a:gd name="connsiteX27" fmla="*/ 6482456 w 8033654"/>
                  <a:gd name="connsiteY27" fmla="*/ 6736229 h 7031915"/>
                  <a:gd name="connsiteX28" fmla="*/ 6090371 w 8033654"/>
                  <a:gd name="connsiteY28" fmla="*/ 7019956 h 7031915"/>
                  <a:gd name="connsiteX29" fmla="*/ 5971740 w 8033654"/>
                  <a:gd name="connsiteY29" fmla="*/ 7031915 h 7031915"/>
                  <a:gd name="connsiteX30" fmla="*/ 5971700 w 8033654"/>
                  <a:gd name="connsiteY30" fmla="*/ 7031915 h 7031915"/>
                  <a:gd name="connsiteX31" fmla="*/ 2058326 w 8033654"/>
                  <a:gd name="connsiteY31" fmla="*/ 7031915 h 7031915"/>
                  <a:gd name="connsiteX32" fmla="*/ 2176958 w 8033654"/>
                  <a:gd name="connsiteY32" fmla="*/ 7019956 h 7031915"/>
                  <a:gd name="connsiteX33" fmla="*/ 2176957 w 8033654"/>
                  <a:gd name="connsiteY33" fmla="*/ 7019956 h 7031915"/>
                  <a:gd name="connsiteX34" fmla="*/ 2058326 w 8033654"/>
                  <a:gd name="connsiteY34" fmla="*/ 7031915 h 7031915"/>
                  <a:gd name="connsiteX35" fmla="*/ 2058286 w 8033654"/>
                  <a:gd name="connsiteY35" fmla="*/ 7031915 h 7031915"/>
                  <a:gd name="connsiteX36" fmla="*/ 1939655 w 8033654"/>
                  <a:gd name="connsiteY36" fmla="*/ 7019956 h 7031915"/>
                  <a:gd name="connsiteX37" fmla="*/ 1642007 w 8033654"/>
                  <a:gd name="connsiteY37" fmla="*/ 6859480 h 7031915"/>
                  <a:gd name="connsiteX38" fmla="*/ 1570173 w 8033654"/>
                  <a:gd name="connsiteY38" fmla="*/ 6772417 h 7031915"/>
                  <a:gd name="connsiteX39" fmla="*/ 1508795 w 8033654"/>
                  <a:gd name="connsiteY39" fmla="*/ 6649661 h 7031915"/>
                  <a:gd name="connsiteX40" fmla="*/ 1508794 w 8033654"/>
                  <a:gd name="connsiteY40" fmla="*/ 6649657 h 7031915"/>
                  <a:gd name="connsiteX41" fmla="*/ 115723 w 8033654"/>
                  <a:gd name="connsiteY41" fmla="*/ 3863519 h 7031915"/>
                  <a:gd name="connsiteX42" fmla="*/ 115722 w 8033654"/>
                  <a:gd name="connsiteY42" fmla="*/ 3863518 h 7031915"/>
                  <a:gd name="connsiteX43" fmla="*/ 29470 w 8033654"/>
                  <a:gd name="connsiteY43" fmla="*/ 3691014 h 7031915"/>
                  <a:gd name="connsiteX44" fmla="*/ 11962 w 8033654"/>
                  <a:gd name="connsiteY44" fmla="*/ 3634608 h 7031915"/>
                  <a:gd name="connsiteX45" fmla="*/ 0 w 8033654"/>
                  <a:gd name="connsiteY45" fmla="*/ 3515957 h 7031915"/>
                  <a:gd name="connsiteX46" fmla="*/ 11962 w 8033654"/>
                  <a:gd name="connsiteY46" fmla="*/ 3397306 h 7031915"/>
                  <a:gd name="connsiteX47" fmla="*/ 29470 w 8033654"/>
                  <a:gd name="connsiteY47" fmla="*/ 3340901 h 7031915"/>
                  <a:gd name="connsiteX48" fmla="*/ 115722 w 8033654"/>
                  <a:gd name="connsiteY48" fmla="*/ 3168396 h 7031915"/>
                  <a:gd name="connsiteX49" fmla="*/ 115723 w 8033654"/>
                  <a:gd name="connsiteY49" fmla="*/ 3168396 h 7031915"/>
                  <a:gd name="connsiteX50" fmla="*/ 1508796 w 8033654"/>
                  <a:gd name="connsiteY50" fmla="*/ 382255 h 7031915"/>
                  <a:gd name="connsiteX51" fmla="*/ 1570174 w 8033654"/>
                  <a:gd name="connsiteY51" fmla="*/ 259499 h 7031915"/>
                  <a:gd name="connsiteX52" fmla="*/ 1642008 w 8033654"/>
                  <a:gd name="connsiteY52" fmla="*/ 172435 h 7031915"/>
                  <a:gd name="connsiteX53" fmla="*/ 1939656 w 8033654"/>
                  <a:gd name="connsiteY53" fmla="*/ 11959 h 7031915"/>
                  <a:gd name="connsiteX54" fmla="*/ 2058287 w 8033654"/>
                  <a:gd name="connsiteY54" fmla="*/ 0 h 7031915"/>
                  <a:gd name="connsiteX0" fmla="*/ 6529086 w 8033654"/>
                  <a:gd name="connsiteY0" fmla="*/ 402424 h 7031915"/>
                  <a:gd name="connsiteX1" fmla="*/ 6540064 w 8033654"/>
                  <a:gd name="connsiteY1" fmla="*/ 434562 h 7031915"/>
                  <a:gd name="connsiteX2" fmla="*/ 6529086 w 8033654"/>
                  <a:gd name="connsiteY2" fmla="*/ 402424 h 7031915"/>
                  <a:gd name="connsiteX3" fmla="*/ 6482461 w 8033654"/>
                  <a:gd name="connsiteY3" fmla="*/ 295697 h 7031915"/>
                  <a:gd name="connsiteX4" fmla="*/ 6520430 w 8033654"/>
                  <a:gd name="connsiteY4" fmla="*/ 377086 h 7031915"/>
                  <a:gd name="connsiteX5" fmla="*/ 6482461 w 8033654"/>
                  <a:gd name="connsiteY5" fmla="*/ 295697 h 7031915"/>
                  <a:gd name="connsiteX6" fmla="*/ 2058287 w 8033654"/>
                  <a:gd name="connsiteY6" fmla="*/ 0 h 7031915"/>
                  <a:gd name="connsiteX7" fmla="*/ 2058326 w 8033654"/>
                  <a:gd name="connsiteY7" fmla="*/ 0 h 7031915"/>
                  <a:gd name="connsiteX8" fmla="*/ 5971699 w 8033654"/>
                  <a:gd name="connsiteY8" fmla="*/ 0 h 7031915"/>
                  <a:gd name="connsiteX9" fmla="*/ 5971700 w 8033654"/>
                  <a:gd name="connsiteY9" fmla="*/ 0 h 7031915"/>
                  <a:gd name="connsiteX10" fmla="*/ 5971740 w 8033654"/>
                  <a:gd name="connsiteY10" fmla="*/ 0 h 7031915"/>
                  <a:gd name="connsiteX11" fmla="*/ 6090371 w 8033654"/>
                  <a:gd name="connsiteY11" fmla="*/ 11959 h 7031915"/>
                  <a:gd name="connsiteX12" fmla="*/ 6357004 w 8033654"/>
                  <a:gd name="connsiteY12" fmla="*/ 143562 h 7031915"/>
                  <a:gd name="connsiteX13" fmla="*/ 6421756 w 8033654"/>
                  <a:gd name="connsiteY13" fmla="*/ 209878 h 7031915"/>
                  <a:gd name="connsiteX14" fmla="*/ 6426018 w 8033654"/>
                  <a:gd name="connsiteY14" fmla="*/ 214243 h 7031915"/>
                  <a:gd name="connsiteX15" fmla="*/ 6463356 w 8033654"/>
                  <a:gd name="connsiteY15" fmla="*/ 268125 h 7031915"/>
                  <a:gd name="connsiteX16" fmla="*/ 6480094 w 8033654"/>
                  <a:gd name="connsiteY16" fmla="*/ 292278 h 7031915"/>
                  <a:gd name="connsiteX17" fmla="*/ 7949332 w 8033654"/>
                  <a:gd name="connsiteY17" fmla="*/ 3216682 h 7031915"/>
                  <a:gd name="connsiteX18" fmla="*/ 7992299 w 8033654"/>
                  <a:gd name="connsiteY18" fmla="*/ 3302616 h 7031915"/>
                  <a:gd name="connsiteX19" fmla="*/ 8021693 w 8033654"/>
                  <a:gd name="connsiteY19" fmla="*/ 3397306 h 7031915"/>
                  <a:gd name="connsiteX20" fmla="*/ 8033654 w 8033654"/>
                  <a:gd name="connsiteY20" fmla="*/ 3515957 h 7031915"/>
                  <a:gd name="connsiteX21" fmla="*/ 8021693 w 8033654"/>
                  <a:gd name="connsiteY21" fmla="*/ 3634608 h 7031915"/>
                  <a:gd name="connsiteX22" fmla="*/ 7992299 w 8033654"/>
                  <a:gd name="connsiteY22" fmla="*/ 3729298 h 7031915"/>
                  <a:gd name="connsiteX23" fmla="*/ 7949332 w 8033654"/>
                  <a:gd name="connsiteY23" fmla="*/ 3815232 h 7031915"/>
                  <a:gd name="connsiteX24" fmla="*/ 6535055 w 8033654"/>
                  <a:gd name="connsiteY24" fmla="*/ 6638796 h 7031915"/>
                  <a:gd name="connsiteX25" fmla="*/ 6524461 w 8033654"/>
                  <a:gd name="connsiteY25" fmla="*/ 6646190 h 7031915"/>
                  <a:gd name="connsiteX26" fmla="*/ 6482456 w 8033654"/>
                  <a:gd name="connsiteY26" fmla="*/ 6736229 h 7031915"/>
                  <a:gd name="connsiteX27" fmla="*/ 6090371 w 8033654"/>
                  <a:gd name="connsiteY27" fmla="*/ 7019956 h 7031915"/>
                  <a:gd name="connsiteX28" fmla="*/ 5971740 w 8033654"/>
                  <a:gd name="connsiteY28" fmla="*/ 7031915 h 7031915"/>
                  <a:gd name="connsiteX29" fmla="*/ 5971700 w 8033654"/>
                  <a:gd name="connsiteY29" fmla="*/ 7031915 h 7031915"/>
                  <a:gd name="connsiteX30" fmla="*/ 2058326 w 8033654"/>
                  <a:gd name="connsiteY30" fmla="*/ 7031915 h 7031915"/>
                  <a:gd name="connsiteX31" fmla="*/ 2176958 w 8033654"/>
                  <a:gd name="connsiteY31" fmla="*/ 7019956 h 7031915"/>
                  <a:gd name="connsiteX32" fmla="*/ 2176957 w 8033654"/>
                  <a:gd name="connsiteY32" fmla="*/ 7019956 h 7031915"/>
                  <a:gd name="connsiteX33" fmla="*/ 2058326 w 8033654"/>
                  <a:gd name="connsiteY33" fmla="*/ 7031915 h 7031915"/>
                  <a:gd name="connsiteX34" fmla="*/ 2058286 w 8033654"/>
                  <a:gd name="connsiteY34" fmla="*/ 7031915 h 7031915"/>
                  <a:gd name="connsiteX35" fmla="*/ 1939655 w 8033654"/>
                  <a:gd name="connsiteY35" fmla="*/ 7019956 h 7031915"/>
                  <a:gd name="connsiteX36" fmla="*/ 1642007 w 8033654"/>
                  <a:gd name="connsiteY36" fmla="*/ 6859480 h 7031915"/>
                  <a:gd name="connsiteX37" fmla="*/ 1570173 w 8033654"/>
                  <a:gd name="connsiteY37" fmla="*/ 6772417 h 7031915"/>
                  <a:gd name="connsiteX38" fmla="*/ 1508795 w 8033654"/>
                  <a:gd name="connsiteY38" fmla="*/ 6649661 h 7031915"/>
                  <a:gd name="connsiteX39" fmla="*/ 1508794 w 8033654"/>
                  <a:gd name="connsiteY39" fmla="*/ 6649657 h 7031915"/>
                  <a:gd name="connsiteX40" fmla="*/ 115723 w 8033654"/>
                  <a:gd name="connsiteY40" fmla="*/ 3863519 h 7031915"/>
                  <a:gd name="connsiteX41" fmla="*/ 115722 w 8033654"/>
                  <a:gd name="connsiteY41" fmla="*/ 3863518 h 7031915"/>
                  <a:gd name="connsiteX42" fmla="*/ 29470 w 8033654"/>
                  <a:gd name="connsiteY42" fmla="*/ 3691014 h 7031915"/>
                  <a:gd name="connsiteX43" fmla="*/ 11962 w 8033654"/>
                  <a:gd name="connsiteY43" fmla="*/ 3634608 h 7031915"/>
                  <a:gd name="connsiteX44" fmla="*/ 0 w 8033654"/>
                  <a:gd name="connsiteY44" fmla="*/ 3515957 h 7031915"/>
                  <a:gd name="connsiteX45" fmla="*/ 11962 w 8033654"/>
                  <a:gd name="connsiteY45" fmla="*/ 3397306 h 7031915"/>
                  <a:gd name="connsiteX46" fmla="*/ 29470 w 8033654"/>
                  <a:gd name="connsiteY46" fmla="*/ 3340901 h 7031915"/>
                  <a:gd name="connsiteX47" fmla="*/ 115722 w 8033654"/>
                  <a:gd name="connsiteY47" fmla="*/ 3168396 h 7031915"/>
                  <a:gd name="connsiteX48" fmla="*/ 115723 w 8033654"/>
                  <a:gd name="connsiteY48" fmla="*/ 3168396 h 7031915"/>
                  <a:gd name="connsiteX49" fmla="*/ 1508796 w 8033654"/>
                  <a:gd name="connsiteY49" fmla="*/ 382255 h 7031915"/>
                  <a:gd name="connsiteX50" fmla="*/ 1570174 w 8033654"/>
                  <a:gd name="connsiteY50" fmla="*/ 259499 h 7031915"/>
                  <a:gd name="connsiteX51" fmla="*/ 1642008 w 8033654"/>
                  <a:gd name="connsiteY51" fmla="*/ 172435 h 7031915"/>
                  <a:gd name="connsiteX52" fmla="*/ 1939656 w 8033654"/>
                  <a:gd name="connsiteY52" fmla="*/ 11959 h 7031915"/>
                  <a:gd name="connsiteX53" fmla="*/ 2058287 w 8033654"/>
                  <a:gd name="connsiteY53" fmla="*/ 0 h 7031915"/>
                  <a:gd name="connsiteX0" fmla="*/ 6529086 w 8033654"/>
                  <a:gd name="connsiteY0" fmla="*/ 402424 h 7031915"/>
                  <a:gd name="connsiteX1" fmla="*/ 6540064 w 8033654"/>
                  <a:gd name="connsiteY1" fmla="*/ 434562 h 7031915"/>
                  <a:gd name="connsiteX2" fmla="*/ 6529086 w 8033654"/>
                  <a:gd name="connsiteY2" fmla="*/ 402424 h 7031915"/>
                  <a:gd name="connsiteX3" fmla="*/ 2058287 w 8033654"/>
                  <a:gd name="connsiteY3" fmla="*/ 0 h 7031915"/>
                  <a:gd name="connsiteX4" fmla="*/ 2058326 w 8033654"/>
                  <a:gd name="connsiteY4" fmla="*/ 0 h 7031915"/>
                  <a:gd name="connsiteX5" fmla="*/ 5971699 w 8033654"/>
                  <a:gd name="connsiteY5" fmla="*/ 0 h 7031915"/>
                  <a:gd name="connsiteX6" fmla="*/ 5971700 w 8033654"/>
                  <a:gd name="connsiteY6" fmla="*/ 0 h 7031915"/>
                  <a:gd name="connsiteX7" fmla="*/ 5971740 w 8033654"/>
                  <a:gd name="connsiteY7" fmla="*/ 0 h 7031915"/>
                  <a:gd name="connsiteX8" fmla="*/ 6090371 w 8033654"/>
                  <a:gd name="connsiteY8" fmla="*/ 11959 h 7031915"/>
                  <a:gd name="connsiteX9" fmla="*/ 6357004 w 8033654"/>
                  <a:gd name="connsiteY9" fmla="*/ 143562 h 7031915"/>
                  <a:gd name="connsiteX10" fmla="*/ 6421756 w 8033654"/>
                  <a:gd name="connsiteY10" fmla="*/ 209878 h 7031915"/>
                  <a:gd name="connsiteX11" fmla="*/ 6426018 w 8033654"/>
                  <a:gd name="connsiteY11" fmla="*/ 214243 h 7031915"/>
                  <a:gd name="connsiteX12" fmla="*/ 6463356 w 8033654"/>
                  <a:gd name="connsiteY12" fmla="*/ 268125 h 7031915"/>
                  <a:gd name="connsiteX13" fmla="*/ 6480094 w 8033654"/>
                  <a:gd name="connsiteY13" fmla="*/ 292278 h 7031915"/>
                  <a:gd name="connsiteX14" fmla="*/ 7949332 w 8033654"/>
                  <a:gd name="connsiteY14" fmla="*/ 3216682 h 7031915"/>
                  <a:gd name="connsiteX15" fmla="*/ 7992299 w 8033654"/>
                  <a:gd name="connsiteY15" fmla="*/ 3302616 h 7031915"/>
                  <a:gd name="connsiteX16" fmla="*/ 8021693 w 8033654"/>
                  <a:gd name="connsiteY16" fmla="*/ 3397306 h 7031915"/>
                  <a:gd name="connsiteX17" fmla="*/ 8033654 w 8033654"/>
                  <a:gd name="connsiteY17" fmla="*/ 3515957 h 7031915"/>
                  <a:gd name="connsiteX18" fmla="*/ 8021693 w 8033654"/>
                  <a:gd name="connsiteY18" fmla="*/ 3634608 h 7031915"/>
                  <a:gd name="connsiteX19" fmla="*/ 7992299 w 8033654"/>
                  <a:gd name="connsiteY19" fmla="*/ 3729298 h 7031915"/>
                  <a:gd name="connsiteX20" fmla="*/ 7949332 w 8033654"/>
                  <a:gd name="connsiteY20" fmla="*/ 3815232 h 7031915"/>
                  <a:gd name="connsiteX21" fmla="*/ 6535055 w 8033654"/>
                  <a:gd name="connsiteY21" fmla="*/ 6638796 h 7031915"/>
                  <a:gd name="connsiteX22" fmla="*/ 6524461 w 8033654"/>
                  <a:gd name="connsiteY22" fmla="*/ 6646190 h 7031915"/>
                  <a:gd name="connsiteX23" fmla="*/ 6482456 w 8033654"/>
                  <a:gd name="connsiteY23" fmla="*/ 6736229 h 7031915"/>
                  <a:gd name="connsiteX24" fmla="*/ 6090371 w 8033654"/>
                  <a:gd name="connsiteY24" fmla="*/ 7019956 h 7031915"/>
                  <a:gd name="connsiteX25" fmla="*/ 5971740 w 8033654"/>
                  <a:gd name="connsiteY25" fmla="*/ 7031915 h 7031915"/>
                  <a:gd name="connsiteX26" fmla="*/ 5971700 w 8033654"/>
                  <a:gd name="connsiteY26" fmla="*/ 7031915 h 7031915"/>
                  <a:gd name="connsiteX27" fmla="*/ 2058326 w 8033654"/>
                  <a:gd name="connsiteY27" fmla="*/ 7031915 h 7031915"/>
                  <a:gd name="connsiteX28" fmla="*/ 2176958 w 8033654"/>
                  <a:gd name="connsiteY28" fmla="*/ 7019956 h 7031915"/>
                  <a:gd name="connsiteX29" fmla="*/ 2176957 w 8033654"/>
                  <a:gd name="connsiteY29" fmla="*/ 7019956 h 7031915"/>
                  <a:gd name="connsiteX30" fmla="*/ 2058326 w 8033654"/>
                  <a:gd name="connsiteY30" fmla="*/ 7031915 h 7031915"/>
                  <a:gd name="connsiteX31" fmla="*/ 2058286 w 8033654"/>
                  <a:gd name="connsiteY31" fmla="*/ 7031915 h 7031915"/>
                  <a:gd name="connsiteX32" fmla="*/ 1939655 w 8033654"/>
                  <a:gd name="connsiteY32" fmla="*/ 7019956 h 7031915"/>
                  <a:gd name="connsiteX33" fmla="*/ 1642007 w 8033654"/>
                  <a:gd name="connsiteY33" fmla="*/ 6859480 h 7031915"/>
                  <a:gd name="connsiteX34" fmla="*/ 1570173 w 8033654"/>
                  <a:gd name="connsiteY34" fmla="*/ 6772417 h 7031915"/>
                  <a:gd name="connsiteX35" fmla="*/ 1508795 w 8033654"/>
                  <a:gd name="connsiteY35" fmla="*/ 6649661 h 7031915"/>
                  <a:gd name="connsiteX36" fmla="*/ 1508794 w 8033654"/>
                  <a:gd name="connsiteY36" fmla="*/ 6649657 h 7031915"/>
                  <a:gd name="connsiteX37" fmla="*/ 115723 w 8033654"/>
                  <a:gd name="connsiteY37" fmla="*/ 3863519 h 7031915"/>
                  <a:gd name="connsiteX38" fmla="*/ 115722 w 8033654"/>
                  <a:gd name="connsiteY38" fmla="*/ 3863518 h 7031915"/>
                  <a:gd name="connsiteX39" fmla="*/ 29470 w 8033654"/>
                  <a:gd name="connsiteY39" fmla="*/ 3691014 h 7031915"/>
                  <a:gd name="connsiteX40" fmla="*/ 11962 w 8033654"/>
                  <a:gd name="connsiteY40" fmla="*/ 3634608 h 7031915"/>
                  <a:gd name="connsiteX41" fmla="*/ 0 w 8033654"/>
                  <a:gd name="connsiteY41" fmla="*/ 3515957 h 7031915"/>
                  <a:gd name="connsiteX42" fmla="*/ 11962 w 8033654"/>
                  <a:gd name="connsiteY42" fmla="*/ 3397306 h 7031915"/>
                  <a:gd name="connsiteX43" fmla="*/ 29470 w 8033654"/>
                  <a:gd name="connsiteY43" fmla="*/ 3340901 h 7031915"/>
                  <a:gd name="connsiteX44" fmla="*/ 115722 w 8033654"/>
                  <a:gd name="connsiteY44" fmla="*/ 3168396 h 7031915"/>
                  <a:gd name="connsiteX45" fmla="*/ 115723 w 8033654"/>
                  <a:gd name="connsiteY45" fmla="*/ 3168396 h 7031915"/>
                  <a:gd name="connsiteX46" fmla="*/ 1508796 w 8033654"/>
                  <a:gd name="connsiteY46" fmla="*/ 382255 h 7031915"/>
                  <a:gd name="connsiteX47" fmla="*/ 1570174 w 8033654"/>
                  <a:gd name="connsiteY47" fmla="*/ 259499 h 7031915"/>
                  <a:gd name="connsiteX48" fmla="*/ 1642008 w 8033654"/>
                  <a:gd name="connsiteY48" fmla="*/ 172435 h 7031915"/>
                  <a:gd name="connsiteX49" fmla="*/ 1939656 w 8033654"/>
                  <a:gd name="connsiteY49" fmla="*/ 11959 h 7031915"/>
                  <a:gd name="connsiteX50" fmla="*/ 2058287 w 8033654"/>
                  <a:gd name="connsiteY50" fmla="*/ 0 h 7031915"/>
                  <a:gd name="connsiteX0" fmla="*/ 2058287 w 8033654"/>
                  <a:gd name="connsiteY0" fmla="*/ 0 h 7031915"/>
                  <a:gd name="connsiteX1" fmla="*/ 2058326 w 8033654"/>
                  <a:gd name="connsiteY1" fmla="*/ 0 h 7031915"/>
                  <a:gd name="connsiteX2" fmla="*/ 5971699 w 8033654"/>
                  <a:gd name="connsiteY2" fmla="*/ 0 h 7031915"/>
                  <a:gd name="connsiteX3" fmla="*/ 5971700 w 8033654"/>
                  <a:gd name="connsiteY3" fmla="*/ 0 h 7031915"/>
                  <a:gd name="connsiteX4" fmla="*/ 5971740 w 8033654"/>
                  <a:gd name="connsiteY4" fmla="*/ 0 h 7031915"/>
                  <a:gd name="connsiteX5" fmla="*/ 6090371 w 8033654"/>
                  <a:gd name="connsiteY5" fmla="*/ 11959 h 7031915"/>
                  <a:gd name="connsiteX6" fmla="*/ 6357004 w 8033654"/>
                  <a:gd name="connsiteY6" fmla="*/ 143562 h 7031915"/>
                  <a:gd name="connsiteX7" fmla="*/ 6421756 w 8033654"/>
                  <a:gd name="connsiteY7" fmla="*/ 209878 h 7031915"/>
                  <a:gd name="connsiteX8" fmla="*/ 6426018 w 8033654"/>
                  <a:gd name="connsiteY8" fmla="*/ 214243 h 7031915"/>
                  <a:gd name="connsiteX9" fmla="*/ 6463356 w 8033654"/>
                  <a:gd name="connsiteY9" fmla="*/ 268125 h 7031915"/>
                  <a:gd name="connsiteX10" fmla="*/ 6480094 w 8033654"/>
                  <a:gd name="connsiteY10" fmla="*/ 292278 h 7031915"/>
                  <a:gd name="connsiteX11" fmla="*/ 7949332 w 8033654"/>
                  <a:gd name="connsiteY11" fmla="*/ 3216682 h 7031915"/>
                  <a:gd name="connsiteX12" fmla="*/ 7992299 w 8033654"/>
                  <a:gd name="connsiteY12" fmla="*/ 3302616 h 7031915"/>
                  <a:gd name="connsiteX13" fmla="*/ 8021693 w 8033654"/>
                  <a:gd name="connsiteY13" fmla="*/ 3397306 h 7031915"/>
                  <a:gd name="connsiteX14" fmla="*/ 8033654 w 8033654"/>
                  <a:gd name="connsiteY14" fmla="*/ 3515957 h 7031915"/>
                  <a:gd name="connsiteX15" fmla="*/ 8021693 w 8033654"/>
                  <a:gd name="connsiteY15" fmla="*/ 3634608 h 7031915"/>
                  <a:gd name="connsiteX16" fmla="*/ 7992299 w 8033654"/>
                  <a:gd name="connsiteY16" fmla="*/ 3729298 h 7031915"/>
                  <a:gd name="connsiteX17" fmla="*/ 7949332 w 8033654"/>
                  <a:gd name="connsiteY17" fmla="*/ 3815232 h 7031915"/>
                  <a:gd name="connsiteX18" fmla="*/ 6535055 w 8033654"/>
                  <a:gd name="connsiteY18" fmla="*/ 6638796 h 7031915"/>
                  <a:gd name="connsiteX19" fmla="*/ 6524461 w 8033654"/>
                  <a:gd name="connsiteY19" fmla="*/ 6646190 h 7031915"/>
                  <a:gd name="connsiteX20" fmla="*/ 6482456 w 8033654"/>
                  <a:gd name="connsiteY20" fmla="*/ 6736229 h 7031915"/>
                  <a:gd name="connsiteX21" fmla="*/ 6090371 w 8033654"/>
                  <a:gd name="connsiteY21" fmla="*/ 7019956 h 7031915"/>
                  <a:gd name="connsiteX22" fmla="*/ 5971740 w 8033654"/>
                  <a:gd name="connsiteY22" fmla="*/ 7031915 h 7031915"/>
                  <a:gd name="connsiteX23" fmla="*/ 5971700 w 8033654"/>
                  <a:gd name="connsiteY23" fmla="*/ 7031915 h 7031915"/>
                  <a:gd name="connsiteX24" fmla="*/ 2058326 w 8033654"/>
                  <a:gd name="connsiteY24" fmla="*/ 7031915 h 7031915"/>
                  <a:gd name="connsiteX25" fmla="*/ 2176958 w 8033654"/>
                  <a:gd name="connsiteY25" fmla="*/ 7019956 h 7031915"/>
                  <a:gd name="connsiteX26" fmla="*/ 2176957 w 8033654"/>
                  <a:gd name="connsiteY26" fmla="*/ 7019956 h 7031915"/>
                  <a:gd name="connsiteX27" fmla="*/ 2058326 w 8033654"/>
                  <a:gd name="connsiteY27" fmla="*/ 7031915 h 7031915"/>
                  <a:gd name="connsiteX28" fmla="*/ 2058286 w 8033654"/>
                  <a:gd name="connsiteY28" fmla="*/ 7031915 h 7031915"/>
                  <a:gd name="connsiteX29" fmla="*/ 1939655 w 8033654"/>
                  <a:gd name="connsiteY29" fmla="*/ 7019956 h 7031915"/>
                  <a:gd name="connsiteX30" fmla="*/ 1642007 w 8033654"/>
                  <a:gd name="connsiteY30" fmla="*/ 6859480 h 7031915"/>
                  <a:gd name="connsiteX31" fmla="*/ 1570173 w 8033654"/>
                  <a:gd name="connsiteY31" fmla="*/ 6772417 h 7031915"/>
                  <a:gd name="connsiteX32" fmla="*/ 1508795 w 8033654"/>
                  <a:gd name="connsiteY32" fmla="*/ 6649661 h 7031915"/>
                  <a:gd name="connsiteX33" fmla="*/ 1508794 w 8033654"/>
                  <a:gd name="connsiteY33" fmla="*/ 6649657 h 7031915"/>
                  <a:gd name="connsiteX34" fmla="*/ 115723 w 8033654"/>
                  <a:gd name="connsiteY34" fmla="*/ 3863519 h 7031915"/>
                  <a:gd name="connsiteX35" fmla="*/ 115722 w 8033654"/>
                  <a:gd name="connsiteY35" fmla="*/ 3863518 h 7031915"/>
                  <a:gd name="connsiteX36" fmla="*/ 29470 w 8033654"/>
                  <a:gd name="connsiteY36" fmla="*/ 3691014 h 7031915"/>
                  <a:gd name="connsiteX37" fmla="*/ 11962 w 8033654"/>
                  <a:gd name="connsiteY37" fmla="*/ 3634608 h 7031915"/>
                  <a:gd name="connsiteX38" fmla="*/ 0 w 8033654"/>
                  <a:gd name="connsiteY38" fmla="*/ 3515957 h 7031915"/>
                  <a:gd name="connsiteX39" fmla="*/ 11962 w 8033654"/>
                  <a:gd name="connsiteY39" fmla="*/ 3397306 h 7031915"/>
                  <a:gd name="connsiteX40" fmla="*/ 29470 w 8033654"/>
                  <a:gd name="connsiteY40" fmla="*/ 3340901 h 7031915"/>
                  <a:gd name="connsiteX41" fmla="*/ 115722 w 8033654"/>
                  <a:gd name="connsiteY41" fmla="*/ 3168396 h 7031915"/>
                  <a:gd name="connsiteX42" fmla="*/ 115723 w 8033654"/>
                  <a:gd name="connsiteY42" fmla="*/ 3168396 h 7031915"/>
                  <a:gd name="connsiteX43" fmla="*/ 1508796 w 8033654"/>
                  <a:gd name="connsiteY43" fmla="*/ 382255 h 7031915"/>
                  <a:gd name="connsiteX44" fmla="*/ 1570174 w 8033654"/>
                  <a:gd name="connsiteY44" fmla="*/ 259499 h 7031915"/>
                  <a:gd name="connsiteX45" fmla="*/ 1642008 w 8033654"/>
                  <a:gd name="connsiteY45" fmla="*/ 172435 h 7031915"/>
                  <a:gd name="connsiteX46" fmla="*/ 1939656 w 8033654"/>
                  <a:gd name="connsiteY46" fmla="*/ 11959 h 7031915"/>
                  <a:gd name="connsiteX47" fmla="*/ 2058287 w 8033654"/>
                  <a:gd name="connsiteY47" fmla="*/ 0 h 7031915"/>
                  <a:gd name="connsiteX0" fmla="*/ 2058287 w 8033654"/>
                  <a:gd name="connsiteY0" fmla="*/ 0 h 7031915"/>
                  <a:gd name="connsiteX1" fmla="*/ 2058326 w 8033654"/>
                  <a:gd name="connsiteY1" fmla="*/ 0 h 7031915"/>
                  <a:gd name="connsiteX2" fmla="*/ 5971699 w 8033654"/>
                  <a:gd name="connsiteY2" fmla="*/ 0 h 7031915"/>
                  <a:gd name="connsiteX3" fmla="*/ 5971700 w 8033654"/>
                  <a:gd name="connsiteY3" fmla="*/ 0 h 7031915"/>
                  <a:gd name="connsiteX4" fmla="*/ 5971740 w 8033654"/>
                  <a:gd name="connsiteY4" fmla="*/ 0 h 7031915"/>
                  <a:gd name="connsiteX5" fmla="*/ 6090371 w 8033654"/>
                  <a:gd name="connsiteY5" fmla="*/ 11959 h 7031915"/>
                  <a:gd name="connsiteX6" fmla="*/ 6357004 w 8033654"/>
                  <a:gd name="connsiteY6" fmla="*/ 143562 h 7031915"/>
                  <a:gd name="connsiteX7" fmla="*/ 6421756 w 8033654"/>
                  <a:gd name="connsiteY7" fmla="*/ 209878 h 7031915"/>
                  <a:gd name="connsiteX8" fmla="*/ 6426018 w 8033654"/>
                  <a:gd name="connsiteY8" fmla="*/ 214243 h 7031915"/>
                  <a:gd name="connsiteX9" fmla="*/ 6463356 w 8033654"/>
                  <a:gd name="connsiteY9" fmla="*/ 268125 h 7031915"/>
                  <a:gd name="connsiteX10" fmla="*/ 7949332 w 8033654"/>
                  <a:gd name="connsiteY10" fmla="*/ 3216682 h 7031915"/>
                  <a:gd name="connsiteX11" fmla="*/ 7992299 w 8033654"/>
                  <a:gd name="connsiteY11" fmla="*/ 3302616 h 7031915"/>
                  <a:gd name="connsiteX12" fmla="*/ 8021693 w 8033654"/>
                  <a:gd name="connsiteY12" fmla="*/ 3397306 h 7031915"/>
                  <a:gd name="connsiteX13" fmla="*/ 8033654 w 8033654"/>
                  <a:gd name="connsiteY13" fmla="*/ 3515957 h 7031915"/>
                  <a:gd name="connsiteX14" fmla="*/ 8021693 w 8033654"/>
                  <a:gd name="connsiteY14" fmla="*/ 3634608 h 7031915"/>
                  <a:gd name="connsiteX15" fmla="*/ 7992299 w 8033654"/>
                  <a:gd name="connsiteY15" fmla="*/ 3729298 h 7031915"/>
                  <a:gd name="connsiteX16" fmla="*/ 7949332 w 8033654"/>
                  <a:gd name="connsiteY16" fmla="*/ 3815232 h 7031915"/>
                  <a:gd name="connsiteX17" fmla="*/ 6535055 w 8033654"/>
                  <a:gd name="connsiteY17" fmla="*/ 6638796 h 7031915"/>
                  <a:gd name="connsiteX18" fmla="*/ 6524461 w 8033654"/>
                  <a:gd name="connsiteY18" fmla="*/ 6646190 h 7031915"/>
                  <a:gd name="connsiteX19" fmla="*/ 6482456 w 8033654"/>
                  <a:gd name="connsiteY19" fmla="*/ 6736229 h 7031915"/>
                  <a:gd name="connsiteX20" fmla="*/ 6090371 w 8033654"/>
                  <a:gd name="connsiteY20" fmla="*/ 7019956 h 7031915"/>
                  <a:gd name="connsiteX21" fmla="*/ 5971740 w 8033654"/>
                  <a:gd name="connsiteY21" fmla="*/ 7031915 h 7031915"/>
                  <a:gd name="connsiteX22" fmla="*/ 5971700 w 8033654"/>
                  <a:gd name="connsiteY22" fmla="*/ 7031915 h 7031915"/>
                  <a:gd name="connsiteX23" fmla="*/ 2058326 w 8033654"/>
                  <a:gd name="connsiteY23" fmla="*/ 7031915 h 7031915"/>
                  <a:gd name="connsiteX24" fmla="*/ 2176958 w 8033654"/>
                  <a:gd name="connsiteY24" fmla="*/ 7019956 h 7031915"/>
                  <a:gd name="connsiteX25" fmla="*/ 2176957 w 8033654"/>
                  <a:gd name="connsiteY25" fmla="*/ 7019956 h 7031915"/>
                  <a:gd name="connsiteX26" fmla="*/ 2058326 w 8033654"/>
                  <a:gd name="connsiteY26" fmla="*/ 7031915 h 7031915"/>
                  <a:gd name="connsiteX27" fmla="*/ 2058286 w 8033654"/>
                  <a:gd name="connsiteY27" fmla="*/ 7031915 h 7031915"/>
                  <a:gd name="connsiteX28" fmla="*/ 1939655 w 8033654"/>
                  <a:gd name="connsiteY28" fmla="*/ 7019956 h 7031915"/>
                  <a:gd name="connsiteX29" fmla="*/ 1642007 w 8033654"/>
                  <a:gd name="connsiteY29" fmla="*/ 6859480 h 7031915"/>
                  <a:gd name="connsiteX30" fmla="*/ 1570173 w 8033654"/>
                  <a:gd name="connsiteY30" fmla="*/ 6772417 h 7031915"/>
                  <a:gd name="connsiteX31" fmla="*/ 1508795 w 8033654"/>
                  <a:gd name="connsiteY31" fmla="*/ 6649661 h 7031915"/>
                  <a:gd name="connsiteX32" fmla="*/ 1508794 w 8033654"/>
                  <a:gd name="connsiteY32" fmla="*/ 6649657 h 7031915"/>
                  <a:gd name="connsiteX33" fmla="*/ 115723 w 8033654"/>
                  <a:gd name="connsiteY33" fmla="*/ 3863519 h 7031915"/>
                  <a:gd name="connsiteX34" fmla="*/ 115722 w 8033654"/>
                  <a:gd name="connsiteY34" fmla="*/ 3863518 h 7031915"/>
                  <a:gd name="connsiteX35" fmla="*/ 29470 w 8033654"/>
                  <a:gd name="connsiteY35" fmla="*/ 3691014 h 7031915"/>
                  <a:gd name="connsiteX36" fmla="*/ 11962 w 8033654"/>
                  <a:gd name="connsiteY36" fmla="*/ 3634608 h 7031915"/>
                  <a:gd name="connsiteX37" fmla="*/ 0 w 8033654"/>
                  <a:gd name="connsiteY37" fmla="*/ 3515957 h 7031915"/>
                  <a:gd name="connsiteX38" fmla="*/ 11962 w 8033654"/>
                  <a:gd name="connsiteY38" fmla="*/ 3397306 h 7031915"/>
                  <a:gd name="connsiteX39" fmla="*/ 29470 w 8033654"/>
                  <a:gd name="connsiteY39" fmla="*/ 3340901 h 7031915"/>
                  <a:gd name="connsiteX40" fmla="*/ 115722 w 8033654"/>
                  <a:gd name="connsiteY40" fmla="*/ 3168396 h 7031915"/>
                  <a:gd name="connsiteX41" fmla="*/ 115723 w 8033654"/>
                  <a:gd name="connsiteY41" fmla="*/ 3168396 h 7031915"/>
                  <a:gd name="connsiteX42" fmla="*/ 1508796 w 8033654"/>
                  <a:gd name="connsiteY42" fmla="*/ 382255 h 7031915"/>
                  <a:gd name="connsiteX43" fmla="*/ 1570174 w 8033654"/>
                  <a:gd name="connsiteY43" fmla="*/ 259499 h 7031915"/>
                  <a:gd name="connsiteX44" fmla="*/ 1642008 w 8033654"/>
                  <a:gd name="connsiteY44" fmla="*/ 172435 h 7031915"/>
                  <a:gd name="connsiteX45" fmla="*/ 1939656 w 8033654"/>
                  <a:gd name="connsiteY45" fmla="*/ 11959 h 7031915"/>
                  <a:gd name="connsiteX46" fmla="*/ 2058287 w 8033654"/>
                  <a:gd name="connsiteY46" fmla="*/ 0 h 7031915"/>
                  <a:gd name="connsiteX0" fmla="*/ 2058287 w 8033654"/>
                  <a:gd name="connsiteY0" fmla="*/ 0 h 7031915"/>
                  <a:gd name="connsiteX1" fmla="*/ 2058326 w 8033654"/>
                  <a:gd name="connsiteY1" fmla="*/ 0 h 7031915"/>
                  <a:gd name="connsiteX2" fmla="*/ 5971699 w 8033654"/>
                  <a:gd name="connsiteY2" fmla="*/ 0 h 7031915"/>
                  <a:gd name="connsiteX3" fmla="*/ 5971700 w 8033654"/>
                  <a:gd name="connsiteY3" fmla="*/ 0 h 7031915"/>
                  <a:gd name="connsiteX4" fmla="*/ 5971740 w 8033654"/>
                  <a:gd name="connsiteY4" fmla="*/ 0 h 7031915"/>
                  <a:gd name="connsiteX5" fmla="*/ 6090371 w 8033654"/>
                  <a:gd name="connsiteY5" fmla="*/ 11959 h 7031915"/>
                  <a:gd name="connsiteX6" fmla="*/ 6357004 w 8033654"/>
                  <a:gd name="connsiteY6" fmla="*/ 143562 h 7031915"/>
                  <a:gd name="connsiteX7" fmla="*/ 6421756 w 8033654"/>
                  <a:gd name="connsiteY7" fmla="*/ 209878 h 7031915"/>
                  <a:gd name="connsiteX8" fmla="*/ 6426018 w 8033654"/>
                  <a:gd name="connsiteY8" fmla="*/ 214243 h 7031915"/>
                  <a:gd name="connsiteX9" fmla="*/ 6463356 w 8033654"/>
                  <a:gd name="connsiteY9" fmla="*/ 268125 h 7031915"/>
                  <a:gd name="connsiteX10" fmla="*/ 7949332 w 8033654"/>
                  <a:gd name="connsiteY10" fmla="*/ 3216682 h 7031915"/>
                  <a:gd name="connsiteX11" fmla="*/ 7992299 w 8033654"/>
                  <a:gd name="connsiteY11" fmla="*/ 3302616 h 7031915"/>
                  <a:gd name="connsiteX12" fmla="*/ 8021693 w 8033654"/>
                  <a:gd name="connsiteY12" fmla="*/ 3397306 h 7031915"/>
                  <a:gd name="connsiteX13" fmla="*/ 8033654 w 8033654"/>
                  <a:gd name="connsiteY13" fmla="*/ 3515957 h 7031915"/>
                  <a:gd name="connsiteX14" fmla="*/ 8021693 w 8033654"/>
                  <a:gd name="connsiteY14" fmla="*/ 3634608 h 7031915"/>
                  <a:gd name="connsiteX15" fmla="*/ 7992299 w 8033654"/>
                  <a:gd name="connsiteY15" fmla="*/ 3729298 h 7031915"/>
                  <a:gd name="connsiteX16" fmla="*/ 7949332 w 8033654"/>
                  <a:gd name="connsiteY16" fmla="*/ 3815232 h 7031915"/>
                  <a:gd name="connsiteX17" fmla="*/ 6535055 w 8033654"/>
                  <a:gd name="connsiteY17" fmla="*/ 6638796 h 7031915"/>
                  <a:gd name="connsiteX18" fmla="*/ 6524461 w 8033654"/>
                  <a:gd name="connsiteY18" fmla="*/ 6646190 h 7031915"/>
                  <a:gd name="connsiteX19" fmla="*/ 6482456 w 8033654"/>
                  <a:gd name="connsiteY19" fmla="*/ 6736229 h 7031915"/>
                  <a:gd name="connsiteX20" fmla="*/ 6090371 w 8033654"/>
                  <a:gd name="connsiteY20" fmla="*/ 7019956 h 7031915"/>
                  <a:gd name="connsiteX21" fmla="*/ 5971740 w 8033654"/>
                  <a:gd name="connsiteY21" fmla="*/ 7031915 h 7031915"/>
                  <a:gd name="connsiteX22" fmla="*/ 5971700 w 8033654"/>
                  <a:gd name="connsiteY22" fmla="*/ 7031915 h 7031915"/>
                  <a:gd name="connsiteX23" fmla="*/ 2058326 w 8033654"/>
                  <a:gd name="connsiteY23" fmla="*/ 7031915 h 7031915"/>
                  <a:gd name="connsiteX24" fmla="*/ 2176958 w 8033654"/>
                  <a:gd name="connsiteY24" fmla="*/ 7019956 h 7031915"/>
                  <a:gd name="connsiteX25" fmla="*/ 2058326 w 8033654"/>
                  <a:gd name="connsiteY25" fmla="*/ 7031915 h 7031915"/>
                  <a:gd name="connsiteX26" fmla="*/ 2058286 w 8033654"/>
                  <a:gd name="connsiteY26" fmla="*/ 7031915 h 7031915"/>
                  <a:gd name="connsiteX27" fmla="*/ 1939655 w 8033654"/>
                  <a:gd name="connsiteY27" fmla="*/ 7019956 h 7031915"/>
                  <a:gd name="connsiteX28" fmla="*/ 1642007 w 8033654"/>
                  <a:gd name="connsiteY28" fmla="*/ 6859480 h 7031915"/>
                  <a:gd name="connsiteX29" fmla="*/ 1570173 w 8033654"/>
                  <a:gd name="connsiteY29" fmla="*/ 6772417 h 7031915"/>
                  <a:gd name="connsiteX30" fmla="*/ 1508795 w 8033654"/>
                  <a:gd name="connsiteY30" fmla="*/ 6649661 h 7031915"/>
                  <a:gd name="connsiteX31" fmla="*/ 1508794 w 8033654"/>
                  <a:gd name="connsiteY31" fmla="*/ 6649657 h 7031915"/>
                  <a:gd name="connsiteX32" fmla="*/ 115723 w 8033654"/>
                  <a:gd name="connsiteY32" fmla="*/ 3863519 h 7031915"/>
                  <a:gd name="connsiteX33" fmla="*/ 115722 w 8033654"/>
                  <a:gd name="connsiteY33" fmla="*/ 3863518 h 7031915"/>
                  <a:gd name="connsiteX34" fmla="*/ 29470 w 8033654"/>
                  <a:gd name="connsiteY34" fmla="*/ 3691014 h 7031915"/>
                  <a:gd name="connsiteX35" fmla="*/ 11962 w 8033654"/>
                  <a:gd name="connsiteY35" fmla="*/ 3634608 h 7031915"/>
                  <a:gd name="connsiteX36" fmla="*/ 0 w 8033654"/>
                  <a:gd name="connsiteY36" fmla="*/ 3515957 h 7031915"/>
                  <a:gd name="connsiteX37" fmla="*/ 11962 w 8033654"/>
                  <a:gd name="connsiteY37" fmla="*/ 3397306 h 7031915"/>
                  <a:gd name="connsiteX38" fmla="*/ 29470 w 8033654"/>
                  <a:gd name="connsiteY38" fmla="*/ 3340901 h 7031915"/>
                  <a:gd name="connsiteX39" fmla="*/ 115722 w 8033654"/>
                  <a:gd name="connsiteY39" fmla="*/ 3168396 h 7031915"/>
                  <a:gd name="connsiteX40" fmla="*/ 115723 w 8033654"/>
                  <a:gd name="connsiteY40" fmla="*/ 3168396 h 7031915"/>
                  <a:gd name="connsiteX41" fmla="*/ 1508796 w 8033654"/>
                  <a:gd name="connsiteY41" fmla="*/ 382255 h 7031915"/>
                  <a:gd name="connsiteX42" fmla="*/ 1570174 w 8033654"/>
                  <a:gd name="connsiteY42" fmla="*/ 259499 h 7031915"/>
                  <a:gd name="connsiteX43" fmla="*/ 1642008 w 8033654"/>
                  <a:gd name="connsiteY43" fmla="*/ 172435 h 7031915"/>
                  <a:gd name="connsiteX44" fmla="*/ 1939656 w 8033654"/>
                  <a:gd name="connsiteY44" fmla="*/ 11959 h 7031915"/>
                  <a:gd name="connsiteX45" fmla="*/ 2058287 w 8033654"/>
                  <a:gd name="connsiteY45" fmla="*/ 0 h 7031915"/>
                  <a:gd name="connsiteX0" fmla="*/ 2058287 w 8033654"/>
                  <a:gd name="connsiteY0" fmla="*/ 0 h 7031915"/>
                  <a:gd name="connsiteX1" fmla="*/ 2058326 w 8033654"/>
                  <a:gd name="connsiteY1" fmla="*/ 0 h 7031915"/>
                  <a:gd name="connsiteX2" fmla="*/ 5971699 w 8033654"/>
                  <a:gd name="connsiteY2" fmla="*/ 0 h 7031915"/>
                  <a:gd name="connsiteX3" fmla="*/ 5971700 w 8033654"/>
                  <a:gd name="connsiteY3" fmla="*/ 0 h 7031915"/>
                  <a:gd name="connsiteX4" fmla="*/ 5971740 w 8033654"/>
                  <a:gd name="connsiteY4" fmla="*/ 0 h 7031915"/>
                  <a:gd name="connsiteX5" fmla="*/ 6090371 w 8033654"/>
                  <a:gd name="connsiteY5" fmla="*/ 11959 h 7031915"/>
                  <a:gd name="connsiteX6" fmla="*/ 6357004 w 8033654"/>
                  <a:gd name="connsiteY6" fmla="*/ 143562 h 7031915"/>
                  <a:gd name="connsiteX7" fmla="*/ 6421756 w 8033654"/>
                  <a:gd name="connsiteY7" fmla="*/ 209878 h 7031915"/>
                  <a:gd name="connsiteX8" fmla="*/ 6426018 w 8033654"/>
                  <a:gd name="connsiteY8" fmla="*/ 214243 h 7031915"/>
                  <a:gd name="connsiteX9" fmla="*/ 6463356 w 8033654"/>
                  <a:gd name="connsiteY9" fmla="*/ 268125 h 7031915"/>
                  <a:gd name="connsiteX10" fmla="*/ 7949332 w 8033654"/>
                  <a:gd name="connsiteY10" fmla="*/ 3216682 h 7031915"/>
                  <a:gd name="connsiteX11" fmla="*/ 7992299 w 8033654"/>
                  <a:gd name="connsiteY11" fmla="*/ 3302616 h 7031915"/>
                  <a:gd name="connsiteX12" fmla="*/ 8021693 w 8033654"/>
                  <a:gd name="connsiteY12" fmla="*/ 3397306 h 7031915"/>
                  <a:gd name="connsiteX13" fmla="*/ 8033654 w 8033654"/>
                  <a:gd name="connsiteY13" fmla="*/ 3515957 h 7031915"/>
                  <a:gd name="connsiteX14" fmla="*/ 8021693 w 8033654"/>
                  <a:gd name="connsiteY14" fmla="*/ 3634608 h 7031915"/>
                  <a:gd name="connsiteX15" fmla="*/ 7992299 w 8033654"/>
                  <a:gd name="connsiteY15" fmla="*/ 3729298 h 7031915"/>
                  <a:gd name="connsiteX16" fmla="*/ 7949332 w 8033654"/>
                  <a:gd name="connsiteY16" fmla="*/ 3815232 h 7031915"/>
                  <a:gd name="connsiteX17" fmla="*/ 6535055 w 8033654"/>
                  <a:gd name="connsiteY17" fmla="*/ 6638796 h 7031915"/>
                  <a:gd name="connsiteX18" fmla="*/ 6524461 w 8033654"/>
                  <a:gd name="connsiteY18" fmla="*/ 6646190 h 7031915"/>
                  <a:gd name="connsiteX19" fmla="*/ 6482456 w 8033654"/>
                  <a:gd name="connsiteY19" fmla="*/ 6736229 h 7031915"/>
                  <a:gd name="connsiteX20" fmla="*/ 6090371 w 8033654"/>
                  <a:gd name="connsiteY20" fmla="*/ 7019956 h 7031915"/>
                  <a:gd name="connsiteX21" fmla="*/ 5971740 w 8033654"/>
                  <a:gd name="connsiteY21" fmla="*/ 7031915 h 7031915"/>
                  <a:gd name="connsiteX22" fmla="*/ 5971700 w 8033654"/>
                  <a:gd name="connsiteY22" fmla="*/ 7031915 h 7031915"/>
                  <a:gd name="connsiteX23" fmla="*/ 2058326 w 8033654"/>
                  <a:gd name="connsiteY23" fmla="*/ 7031915 h 7031915"/>
                  <a:gd name="connsiteX24" fmla="*/ 2058326 w 8033654"/>
                  <a:gd name="connsiteY24" fmla="*/ 7031915 h 7031915"/>
                  <a:gd name="connsiteX25" fmla="*/ 2058286 w 8033654"/>
                  <a:gd name="connsiteY25" fmla="*/ 7031915 h 7031915"/>
                  <a:gd name="connsiteX26" fmla="*/ 1939655 w 8033654"/>
                  <a:gd name="connsiteY26" fmla="*/ 7019956 h 7031915"/>
                  <a:gd name="connsiteX27" fmla="*/ 1642007 w 8033654"/>
                  <a:gd name="connsiteY27" fmla="*/ 6859480 h 7031915"/>
                  <a:gd name="connsiteX28" fmla="*/ 1570173 w 8033654"/>
                  <a:gd name="connsiteY28" fmla="*/ 6772417 h 7031915"/>
                  <a:gd name="connsiteX29" fmla="*/ 1508795 w 8033654"/>
                  <a:gd name="connsiteY29" fmla="*/ 6649661 h 7031915"/>
                  <a:gd name="connsiteX30" fmla="*/ 1508794 w 8033654"/>
                  <a:gd name="connsiteY30" fmla="*/ 6649657 h 7031915"/>
                  <a:gd name="connsiteX31" fmla="*/ 115723 w 8033654"/>
                  <a:gd name="connsiteY31" fmla="*/ 3863519 h 7031915"/>
                  <a:gd name="connsiteX32" fmla="*/ 115722 w 8033654"/>
                  <a:gd name="connsiteY32" fmla="*/ 3863518 h 7031915"/>
                  <a:gd name="connsiteX33" fmla="*/ 29470 w 8033654"/>
                  <a:gd name="connsiteY33" fmla="*/ 3691014 h 7031915"/>
                  <a:gd name="connsiteX34" fmla="*/ 11962 w 8033654"/>
                  <a:gd name="connsiteY34" fmla="*/ 3634608 h 7031915"/>
                  <a:gd name="connsiteX35" fmla="*/ 0 w 8033654"/>
                  <a:gd name="connsiteY35" fmla="*/ 3515957 h 7031915"/>
                  <a:gd name="connsiteX36" fmla="*/ 11962 w 8033654"/>
                  <a:gd name="connsiteY36" fmla="*/ 3397306 h 7031915"/>
                  <a:gd name="connsiteX37" fmla="*/ 29470 w 8033654"/>
                  <a:gd name="connsiteY37" fmla="*/ 3340901 h 7031915"/>
                  <a:gd name="connsiteX38" fmla="*/ 115722 w 8033654"/>
                  <a:gd name="connsiteY38" fmla="*/ 3168396 h 7031915"/>
                  <a:gd name="connsiteX39" fmla="*/ 115723 w 8033654"/>
                  <a:gd name="connsiteY39" fmla="*/ 3168396 h 7031915"/>
                  <a:gd name="connsiteX40" fmla="*/ 1508796 w 8033654"/>
                  <a:gd name="connsiteY40" fmla="*/ 382255 h 7031915"/>
                  <a:gd name="connsiteX41" fmla="*/ 1570174 w 8033654"/>
                  <a:gd name="connsiteY41" fmla="*/ 259499 h 7031915"/>
                  <a:gd name="connsiteX42" fmla="*/ 1642008 w 8033654"/>
                  <a:gd name="connsiteY42" fmla="*/ 172435 h 7031915"/>
                  <a:gd name="connsiteX43" fmla="*/ 1939656 w 8033654"/>
                  <a:gd name="connsiteY43" fmla="*/ 11959 h 7031915"/>
                  <a:gd name="connsiteX44" fmla="*/ 2058287 w 8033654"/>
                  <a:gd name="connsiteY44" fmla="*/ 0 h 7031915"/>
                  <a:gd name="connsiteX0" fmla="*/ 2058287 w 8033654"/>
                  <a:gd name="connsiteY0" fmla="*/ 0 h 7031915"/>
                  <a:gd name="connsiteX1" fmla="*/ 2058326 w 8033654"/>
                  <a:gd name="connsiteY1" fmla="*/ 0 h 7031915"/>
                  <a:gd name="connsiteX2" fmla="*/ 5971699 w 8033654"/>
                  <a:gd name="connsiteY2" fmla="*/ 0 h 7031915"/>
                  <a:gd name="connsiteX3" fmla="*/ 5971700 w 8033654"/>
                  <a:gd name="connsiteY3" fmla="*/ 0 h 7031915"/>
                  <a:gd name="connsiteX4" fmla="*/ 5971740 w 8033654"/>
                  <a:gd name="connsiteY4" fmla="*/ 0 h 7031915"/>
                  <a:gd name="connsiteX5" fmla="*/ 6090371 w 8033654"/>
                  <a:gd name="connsiteY5" fmla="*/ 11959 h 7031915"/>
                  <a:gd name="connsiteX6" fmla="*/ 6357004 w 8033654"/>
                  <a:gd name="connsiteY6" fmla="*/ 143562 h 7031915"/>
                  <a:gd name="connsiteX7" fmla="*/ 6421756 w 8033654"/>
                  <a:gd name="connsiteY7" fmla="*/ 209878 h 7031915"/>
                  <a:gd name="connsiteX8" fmla="*/ 6426018 w 8033654"/>
                  <a:gd name="connsiteY8" fmla="*/ 214243 h 7031915"/>
                  <a:gd name="connsiteX9" fmla="*/ 6463356 w 8033654"/>
                  <a:gd name="connsiteY9" fmla="*/ 268125 h 7031915"/>
                  <a:gd name="connsiteX10" fmla="*/ 7949332 w 8033654"/>
                  <a:gd name="connsiteY10" fmla="*/ 3216682 h 7031915"/>
                  <a:gd name="connsiteX11" fmla="*/ 7992299 w 8033654"/>
                  <a:gd name="connsiteY11" fmla="*/ 3302616 h 7031915"/>
                  <a:gd name="connsiteX12" fmla="*/ 8021693 w 8033654"/>
                  <a:gd name="connsiteY12" fmla="*/ 3397306 h 7031915"/>
                  <a:gd name="connsiteX13" fmla="*/ 8033654 w 8033654"/>
                  <a:gd name="connsiteY13" fmla="*/ 3515957 h 7031915"/>
                  <a:gd name="connsiteX14" fmla="*/ 8021693 w 8033654"/>
                  <a:gd name="connsiteY14" fmla="*/ 3634608 h 7031915"/>
                  <a:gd name="connsiteX15" fmla="*/ 7992299 w 8033654"/>
                  <a:gd name="connsiteY15" fmla="*/ 3729298 h 7031915"/>
                  <a:gd name="connsiteX16" fmla="*/ 7949332 w 8033654"/>
                  <a:gd name="connsiteY16" fmla="*/ 3815232 h 7031915"/>
                  <a:gd name="connsiteX17" fmla="*/ 6535055 w 8033654"/>
                  <a:gd name="connsiteY17" fmla="*/ 6638796 h 7031915"/>
                  <a:gd name="connsiteX18" fmla="*/ 6482456 w 8033654"/>
                  <a:gd name="connsiteY18" fmla="*/ 6736229 h 7031915"/>
                  <a:gd name="connsiteX19" fmla="*/ 6090371 w 8033654"/>
                  <a:gd name="connsiteY19" fmla="*/ 7019956 h 7031915"/>
                  <a:gd name="connsiteX20" fmla="*/ 5971740 w 8033654"/>
                  <a:gd name="connsiteY20" fmla="*/ 7031915 h 7031915"/>
                  <a:gd name="connsiteX21" fmla="*/ 5971700 w 8033654"/>
                  <a:gd name="connsiteY21" fmla="*/ 7031915 h 7031915"/>
                  <a:gd name="connsiteX22" fmla="*/ 2058326 w 8033654"/>
                  <a:gd name="connsiteY22" fmla="*/ 7031915 h 7031915"/>
                  <a:gd name="connsiteX23" fmla="*/ 2058326 w 8033654"/>
                  <a:gd name="connsiteY23" fmla="*/ 7031915 h 7031915"/>
                  <a:gd name="connsiteX24" fmla="*/ 2058286 w 8033654"/>
                  <a:gd name="connsiteY24" fmla="*/ 7031915 h 7031915"/>
                  <a:gd name="connsiteX25" fmla="*/ 1939655 w 8033654"/>
                  <a:gd name="connsiteY25" fmla="*/ 7019956 h 7031915"/>
                  <a:gd name="connsiteX26" fmla="*/ 1642007 w 8033654"/>
                  <a:gd name="connsiteY26" fmla="*/ 6859480 h 7031915"/>
                  <a:gd name="connsiteX27" fmla="*/ 1570173 w 8033654"/>
                  <a:gd name="connsiteY27" fmla="*/ 6772417 h 7031915"/>
                  <a:gd name="connsiteX28" fmla="*/ 1508795 w 8033654"/>
                  <a:gd name="connsiteY28" fmla="*/ 6649661 h 7031915"/>
                  <a:gd name="connsiteX29" fmla="*/ 1508794 w 8033654"/>
                  <a:gd name="connsiteY29" fmla="*/ 6649657 h 7031915"/>
                  <a:gd name="connsiteX30" fmla="*/ 115723 w 8033654"/>
                  <a:gd name="connsiteY30" fmla="*/ 3863519 h 7031915"/>
                  <a:gd name="connsiteX31" fmla="*/ 115722 w 8033654"/>
                  <a:gd name="connsiteY31" fmla="*/ 3863518 h 7031915"/>
                  <a:gd name="connsiteX32" fmla="*/ 29470 w 8033654"/>
                  <a:gd name="connsiteY32" fmla="*/ 3691014 h 7031915"/>
                  <a:gd name="connsiteX33" fmla="*/ 11962 w 8033654"/>
                  <a:gd name="connsiteY33" fmla="*/ 3634608 h 7031915"/>
                  <a:gd name="connsiteX34" fmla="*/ 0 w 8033654"/>
                  <a:gd name="connsiteY34" fmla="*/ 3515957 h 7031915"/>
                  <a:gd name="connsiteX35" fmla="*/ 11962 w 8033654"/>
                  <a:gd name="connsiteY35" fmla="*/ 3397306 h 7031915"/>
                  <a:gd name="connsiteX36" fmla="*/ 29470 w 8033654"/>
                  <a:gd name="connsiteY36" fmla="*/ 3340901 h 7031915"/>
                  <a:gd name="connsiteX37" fmla="*/ 115722 w 8033654"/>
                  <a:gd name="connsiteY37" fmla="*/ 3168396 h 7031915"/>
                  <a:gd name="connsiteX38" fmla="*/ 115723 w 8033654"/>
                  <a:gd name="connsiteY38" fmla="*/ 3168396 h 7031915"/>
                  <a:gd name="connsiteX39" fmla="*/ 1508796 w 8033654"/>
                  <a:gd name="connsiteY39" fmla="*/ 382255 h 7031915"/>
                  <a:gd name="connsiteX40" fmla="*/ 1570174 w 8033654"/>
                  <a:gd name="connsiteY40" fmla="*/ 259499 h 7031915"/>
                  <a:gd name="connsiteX41" fmla="*/ 1642008 w 8033654"/>
                  <a:gd name="connsiteY41" fmla="*/ 172435 h 7031915"/>
                  <a:gd name="connsiteX42" fmla="*/ 1939656 w 8033654"/>
                  <a:gd name="connsiteY42" fmla="*/ 11959 h 7031915"/>
                  <a:gd name="connsiteX43" fmla="*/ 2058287 w 8033654"/>
                  <a:gd name="connsiteY43" fmla="*/ 0 h 7031915"/>
                  <a:gd name="connsiteX0" fmla="*/ 2058287 w 8033654"/>
                  <a:gd name="connsiteY0" fmla="*/ 0 h 7031915"/>
                  <a:gd name="connsiteX1" fmla="*/ 2058326 w 8033654"/>
                  <a:gd name="connsiteY1" fmla="*/ 0 h 7031915"/>
                  <a:gd name="connsiteX2" fmla="*/ 5971699 w 8033654"/>
                  <a:gd name="connsiteY2" fmla="*/ 0 h 7031915"/>
                  <a:gd name="connsiteX3" fmla="*/ 5971700 w 8033654"/>
                  <a:gd name="connsiteY3" fmla="*/ 0 h 7031915"/>
                  <a:gd name="connsiteX4" fmla="*/ 5971740 w 8033654"/>
                  <a:gd name="connsiteY4" fmla="*/ 0 h 7031915"/>
                  <a:gd name="connsiteX5" fmla="*/ 6090371 w 8033654"/>
                  <a:gd name="connsiteY5" fmla="*/ 11959 h 7031915"/>
                  <a:gd name="connsiteX6" fmla="*/ 6357004 w 8033654"/>
                  <a:gd name="connsiteY6" fmla="*/ 143562 h 7031915"/>
                  <a:gd name="connsiteX7" fmla="*/ 6421756 w 8033654"/>
                  <a:gd name="connsiteY7" fmla="*/ 209878 h 7031915"/>
                  <a:gd name="connsiteX8" fmla="*/ 6426018 w 8033654"/>
                  <a:gd name="connsiteY8" fmla="*/ 214243 h 7031915"/>
                  <a:gd name="connsiteX9" fmla="*/ 6463356 w 8033654"/>
                  <a:gd name="connsiteY9" fmla="*/ 268125 h 7031915"/>
                  <a:gd name="connsiteX10" fmla="*/ 7949332 w 8033654"/>
                  <a:gd name="connsiteY10" fmla="*/ 3216682 h 7031915"/>
                  <a:gd name="connsiteX11" fmla="*/ 7992299 w 8033654"/>
                  <a:gd name="connsiteY11" fmla="*/ 3302616 h 7031915"/>
                  <a:gd name="connsiteX12" fmla="*/ 8021693 w 8033654"/>
                  <a:gd name="connsiteY12" fmla="*/ 3397306 h 7031915"/>
                  <a:gd name="connsiteX13" fmla="*/ 8033654 w 8033654"/>
                  <a:gd name="connsiteY13" fmla="*/ 3515957 h 7031915"/>
                  <a:gd name="connsiteX14" fmla="*/ 8021693 w 8033654"/>
                  <a:gd name="connsiteY14" fmla="*/ 3634608 h 7031915"/>
                  <a:gd name="connsiteX15" fmla="*/ 7992299 w 8033654"/>
                  <a:gd name="connsiteY15" fmla="*/ 3729298 h 7031915"/>
                  <a:gd name="connsiteX16" fmla="*/ 7949332 w 8033654"/>
                  <a:gd name="connsiteY16" fmla="*/ 3815232 h 7031915"/>
                  <a:gd name="connsiteX17" fmla="*/ 6482456 w 8033654"/>
                  <a:gd name="connsiteY17" fmla="*/ 6736229 h 7031915"/>
                  <a:gd name="connsiteX18" fmla="*/ 6090371 w 8033654"/>
                  <a:gd name="connsiteY18" fmla="*/ 7019956 h 7031915"/>
                  <a:gd name="connsiteX19" fmla="*/ 5971740 w 8033654"/>
                  <a:gd name="connsiteY19" fmla="*/ 7031915 h 7031915"/>
                  <a:gd name="connsiteX20" fmla="*/ 5971700 w 8033654"/>
                  <a:gd name="connsiteY20" fmla="*/ 7031915 h 7031915"/>
                  <a:gd name="connsiteX21" fmla="*/ 2058326 w 8033654"/>
                  <a:gd name="connsiteY21" fmla="*/ 7031915 h 7031915"/>
                  <a:gd name="connsiteX22" fmla="*/ 2058326 w 8033654"/>
                  <a:gd name="connsiteY22" fmla="*/ 7031915 h 7031915"/>
                  <a:gd name="connsiteX23" fmla="*/ 2058286 w 8033654"/>
                  <a:gd name="connsiteY23" fmla="*/ 7031915 h 7031915"/>
                  <a:gd name="connsiteX24" fmla="*/ 1939655 w 8033654"/>
                  <a:gd name="connsiteY24" fmla="*/ 7019956 h 7031915"/>
                  <a:gd name="connsiteX25" fmla="*/ 1642007 w 8033654"/>
                  <a:gd name="connsiteY25" fmla="*/ 6859480 h 7031915"/>
                  <a:gd name="connsiteX26" fmla="*/ 1570173 w 8033654"/>
                  <a:gd name="connsiteY26" fmla="*/ 6772417 h 7031915"/>
                  <a:gd name="connsiteX27" fmla="*/ 1508795 w 8033654"/>
                  <a:gd name="connsiteY27" fmla="*/ 6649661 h 7031915"/>
                  <a:gd name="connsiteX28" fmla="*/ 1508794 w 8033654"/>
                  <a:gd name="connsiteY28" fmla="*/ 6649657 h 7031915"/>
                  <a:gd name="connsiteX29" fmla="*/ 115723 w 8033654"/>
                  <a:gd name="connsiteY29" fmla="*/ 3863519 h 7031915"/>
                  <a:gd name="connsiteX30" fmla="*/ 115722 w 8033654"/>
                  <a:gd name="connsiteY30" fmla="*/ 3863518 h 7031915"/>
                  <a:gd name="connsiteX31" fmla="*/ 29470 w 8033654"/>
                  <a:gd name="connsiteY31" fmla="*/ 3691014 h 7031915"/>
                  <a:gd name="connsiteX32" fmla="*/ 11962 w 8033654"/>
                  <a:gd name="connsiteY32" fmla="*/ 3634608 h 7031915"/>
                  <a:gd name="connsiteX33" fmla="*/ 0 w 8033654"/>
                  <a:gd name="connsiteY33" fmla="*/ 3515957 h 7031915"/>
                  <a:gd name="connsiteX34" fmla="*/ 11962 w 8033654"/>
                  <a:gd name="connsiteY34" fmla="*/ 3397306 h 7031915"/>
                  <a:gd name="connsiteX35" fmla="*/ 29470 w 8033654"/>
                  <a:gd name="connsiteY35" fmla="*/ 3340901 h 7031915"/>
                  <a:gd name="connsiteX36" fmla="*/ 115722 w 8033654"/>
                  <a:gd name="connsiteY36" fmla="*/ 3168396 h 7031915"/>
                  <a:gd name="connsiteX37" fmla="*/ 115723 w 8033654"/>
                  <a:gd name="connsiteY37" fmla="*/ 3168396 h 7031915"/>
                  <a:gd name="connsiteX38" fmla="*/ 1508796 w 8033654"/>
                  <a:gd name="connsiteY38" fmla="*/ 382255 h 7031915"/>
                  <a:gd name="connsiteX39" fmla="*/ 1570174 w 8033654"/>
                  <a:gd name="connsiteY39" fmla="*/ 259499 h 7031915"/>
                  <a:gd name="connsiteX40" fmla="*/ 1642008 w 8033654"/>
                  <a:gd name="connsiteY40" fmla="*/ 172435 h 7031915"/>
                  <a:gd name="connsiteX41" fmla="*/ 1939656 w 8033654"/>
                  <a:gd name="connsiteY41" fmla="*/ 11959 h 7031915"/>
                  <a:gd name="connsiteX42" fmla="*/ 2058287 w 8033654"/>
                  <a:gd name="connsiteY42" fmla="*/ 0 h 7031915"/>
                  <a:gd name="connsiteX0" fmla="*/ 2058287 w 8033654"/>
                  <a:gd name="connsiteY0" fmla="*/ 0 h 7031915"/>
                  <a:gd name="connsiteX1" fmla="*/ 2058326 w 8033654"/>
                  <a:gd name="connsiteY1" fmla="*/ 0 h 7031915"/>
                  <a:gd name="connsiteX2" fmla="*/ 5971699 w 8033654"/>
                  <a:gd name="connsiteY2" fmla="*/ 0 h 7031915"/>
                  <a:gd name="connsiteX3" fmla="*/ 5971700 w 8033654"/>
                  <a:gd name="connsiteY3" fmla="*/ 0 h 7031915"/>
                  <a:gd name="connsiteX4" fmla="*/ 5971740 w 8033654"/>
                  <a:gd name="connsiteY4" fmla="*/ 0 h 7031915"/>
                  <a:gd name="connsiteX5" fmla="*/ 6090371 w 8033654"/>
                  <a:gd name="connsiteY5" fmla="*/ 11959 h 7031915"/>
                  <a:gd name="connsiteX6" fmla="*/ 6357004 w 8033654"/>
                  <a:gd name="connsiteY6" fmla="*/ 143562 h 7031915"/>
                  <a:gd name="connsiteX7" fmla="*/ 6421756 w 8033654"/>
                  <a:gd name="connsiteY7" fmla="*/ 209878 h 7031915"/>
                  <a:gd name="connsiteX8" fmla="*/ 6426018 w 8033654"/>
                  <a:gd name="connsiteY8" fmla="*/ 214243 h 7031915"/>
                  <a:gd name="connsiteX9" fmla="*/ 7949332 w 8033654"/>
                  <a:gd name="connsiteY9" fmla="*/ 3216682 h 7031915"/>
                  <a:gd name="connsiteX10" fmla="*/ 7992299 w 8033654"/>
                  <a:gd name="connsiteY10" fmla="*/ 3302616 h 7031915"/>
                  <a:gd name="connsiteX11" fmla="*/ 8021693 w 8033654"/>
                  <a:gd name="connsiteY11" fmla="*/ 3397306 h 7031915"/>
                  <a:gd name="connsiteX12" fmla="*/ 8033654 w 8033654"/>
                  <a:gd name="connsiteY12" fmla="*/ 3515957 h 7031915"/>
                  <a:gd name="connsiteX13" fmla="*/ 8021693 w 8033654"/>
                  <a:gd name="connsiteY13" fmla="*/ 3634608 h 7031915"/>
                  <a:gd name="connsiteX14" fmla="*/ 7992299 w 8033654"/>
                  <a:gd name="connsiteY14" fmla="*/ 3729298 h 7031915"/>
                  <a:gd name="connsiteX15" fmla="*/ 7949332 w 8033654"/>
                  <a:gd name="connsiteY15" fmla="*/ 3815232 h 7031915"/>
                  <a:gd name="connsiteX16" fmla="*/ 6482456 w 8033654"/>
                  <a:gd name="connsiteY16" fmla="*/ 6736229 h 7031915"/>
                  <a:gd name="connsiteX17" fmla="*/ 6090371 w 8033654"/>
                  <a:gd name="connsiteY17" fmla="*/ 7019956 h 7031915"/>
                  <a:gd name="connsiteX18" fmla="*/ 5971740 w 8033654"/>
                  <a:gd name="connsiteY18" fmla="*/ 7031915 h 7031915"/>
                  <a:gd name="connsiteX19" fmla="*/ 5971700 w 8033654"/>
                  <a:gd name="connsiteY19" fmla="*/ 7031915 h 7031915"/>
                  <a:gd name="connsiteX20" fmla="*/ 2058326 w 8033654"/>
                  <a:gd name="connsiteY20" fmla="*/ 7031915 h 7031915"/>
                  <a:gd name="connsiteX21" fmla="*/ 2058326 w 8033654"/>
                  <a:gd name="connsiteY21" fmla="*/ 7031915 h 7031915"/>
                  <a:gd name="connsiteX22" fmla="*/ 2058286 w 8033654"/>
                  <a:gd name="connsiteY22" fmla="*/ 7031915 h 7031915"/>
                  <a:gd name="connsiteX23" fmla="*/ 1939655 w 8033654"/>
                  <a:gd name="connsiteY23" fmla="*/ 7019956 h 7031915"/>
                  <a:gd name="connsiteX24" fmla="*/ 1642007 w 8033654"/>
                  <a:gd name="connsiteY24" fmla="*/ 6859480 h 7031915"/>
                  <a:gd name="connsiteX25" fmla="*/ 1570173 w 8033654"/>
                  <a:gd name="connsiteY25" fmla="*/ 6772417 h 7031915"/>
                  <a:gd name="connsiteX26" fmla="*/ 1508795 w 8033654"/>
                  <a:gd name="connsiteY26" fmla="*/ 6649661 h 7031915"/>
                  <a:gd name="connsiteX27" fmla="*/ 1508794 w 8033654"/>
                  <a:gd name="connsiteY27" fmla="*/ 6649657 h 7031915"/>
                  <a:gd name="connsiteX28" fmla="*/ 115723 w 8033654"/>
                  <a:gd name="connsiteY28" fmla="*/ 3863519 h 7031915"/>
                  <a:gd name="connsiteX29" fmla="*/ 115722 w 8033654"/>
                  <a:gd name="connsiteY29" fmla="*/ 3863518 h 7031915"/>
                  <a:gd name="connsiteX30" fmla="*/ 29470 w 8033654"/>
                  <a:gd name="connsiteY30" fmla="*/ 3691014 h 7031915"/>
                  <a:gd name="connsiteX31" fmla="*/ 11962 w 8033654"/>
                  <a:gd name="connsiteY31" fmla="*/ 3634608 h 7031915"/>
                  <a:gd name="connsiteX32" fmla="*/ 0 w 8033654"/>
                  <a:gd name="connsiteY32" fmla="*/ 3515957 h 7031915"/>
                  <a:gd name="connsiteX33" fmla="*/ 11962 w 8033654"/>
                  <a:gd name="connsiteY33" fmla="*/ 3397306 h 7031915"/>
                  <a:gd name="connsiteX34" fmla="*/ 29470 w 8033654"/>
                  <a:gd name="connsiteY34" fmla="*/ 3340901 h 7031915"/>
                  <a:gd name="connsiteX35" fmla="*/ 115722 w 8033654"/>
                  <a:gd name="connsiteY35" fmla="*/ 3168396 h 7031915"/>
                  <a:gd name="connsiteX36" fmla="*/ 115723 w 8033654"/>
                  <a:gd name="connsiteY36" fmla="*/ 3168396 h 7031915"/>
                  <a:gd name="connsiteX37" fmla="*/ 1508796 w 8033654"/>
                  <a:gd name="connsiteY37" fmla="*/ 382255 h 7031915"/>
                  <a:gd name="connsiteX38" fmla="*/ 1570174 w 8033654"/>
                  <a:gd name="connsiteY38" fmla="*/ 259499 h 7031915"/>
                  <a:gd name="connsiteX39" fmla="*/ 1642008 w 8033654"/>
                  <a:gd name="connsiteY39" fmla="*/ 172435 h 7031915"/>
                  <a:gd name="connsiteX40" fmla="*/ 1939656 w 8033654"/>
                  <a:gd name="connsiteY40" fmla="*/ 11959 h 7031915"/>
                  <a:gd name="connsiteX41" fmla="*/ 2058287 w 8033654"/>
                  <a:gd name="connsiteY41" fmla="*/ 0 h 703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8033654" h="7031915">
                    <a:moveTo>
                      <a:pt x="2058287" y="0"/>
                    </a:moveTo>
                    <a:lnTo>
                      <a:pt x="2058326" y="0"/>
                    </a:lnTo>
                    <a:lnTo>
                      <a:pt x="5971699" y="0"/>
                    </a:lnTo>
                    <a:lnTo>
                      <a:pt x="5971700" y="0"/>
                    </a:lnTo>
                    <a:lnTo>
                      <a:pt x="5971740" y="0"/>
                    </a:lnTo>
                    <a:lnTo>
                      <a:pt x="6090371" y="11959"/>
                    </a:lnTo>
                    <a:cubicBezTo>
                      <a:pt x="6190975" y="32545"/>
                      <a:pt x="6282232" y="78792"/>
                      <a:pt x="6357004" y="143562"/>
                    </a:cubicBezTo>
                    <a:lnTo>
                      <a:pt x="6421756" y="209878"/>
                    </a:lnTo>
                    <a:lnTo>
                      <a:pt x="6426018" y="214243"/>
                    </a:lnTo>
                    <a:lnTo>
                      <a:pt x="7949332" y="3216682"/>
                    </a:lnTo>
                    <a:lnTo>
                      <a:pt x="7992299" y="3302616"/>
                    </a:lnTo>
                    <a:lnTo>
                      <a:pt x="8021693" y="3397306"/>
                    </a:lnTo>
                    <a:cubicBezTo>
                      <a:pt x="8029535" y="3435632"/>
                      <a:pt x="8033654" y="3475313"/>
                      <a:pt x="8033654" y="3515957"/>
                    </a:cubicBezTo>
                    <a:cubicBezTo>
                      <a:pt x="8033654" y="3556601"/>
                      <a:pt x="8029535" y="3596283"/>
                      <a:pt x="8021693" y="3634608"/>
                    </a:cubicBezTo>
                    <a:lnTo>
                      <a:pt x="7992299" y="3729298"/>
                    </a:lnTo>
                    <a:lnTo>
                      <a:pt x="7949332" y="3815232"/>
                    </a:lnTo>
                    <a:lnTo>
                      <a:pt x="6482456" y="6736229"/>
                    </a:lnTo>
                    <a:cubicBezTo>
                      <a:pt x="6399753" y="6880056"/>
                      <a:pt x="6258044" y="6985646"/>
                      <a:pt x="6090371" y="7019956"/>
                    </a:cubicBezTo>
                    <a:lnTo>
                      <a:pt x="5971740" y="7031915"/>
                    </a:lnTo>
                    <a:lnTo>
                      <a:pt x="5971700" y="7031915"/>
                    </a:lnTo>
                    <a:lnTo>
                      <a:pt x="2058326" y="7031915"/>
                    </a:lnTo>
                    <a:lnTo>
                      <a:pt x="2058326" y="7031915"/>
                    </a:lnTo>
                    <a:lnTo>
                      <a:pt x="2058286" y="7031915"/>
                    </a:lnTo>
                    <a:lnTo>
                      <a:pt x="1939655" y="7019956"/>
                    </a:lnTo>
                    <a:cubicBezTo>
                      <a:pt x="1824680" y="6996429"/>
                      <a:pt x="1721912" y="6939386"/>
                      <a:pt x="1642007" y="6859480"/>
                    </a:cubicBezTo>
                    <a:lnTo>
                      <a:pt x="1570173" y="6772417"/>
                    </a:lnTo>
                    <a:lnTo>
                      <a:pt x="1508795" y="6649661"/>
                    </a:lnTo>
                    <a:cubicBezTo>
                      <a:pt x="1508795" y="6649660"/>
                      <a:pt x="1508794" y="6649658"/>
                      <a:pt x="1508794" y="6649657"/>
                    </a:cubicBezTo>
                    <a:lnTo>
                      <a:pt x="115723" y="3863519"/>
                    </a:lnTo>
                    <a:lnTo>
                      <a:pt x="115722" y="3863518"/>
                    </a:lnTo>
                    <a:lnTo>
                      <a:pt x="29470" y="3691014"/>
                    </a:lnTo>
                    <a:lnTo>
                      <a:pt x="11962" y="3634608"/>
                    </a:lnTo>
                    <a:cubicBezTo>
                      <a:pt x="4119" y="3596283"/>
                      <a:pt x="0" y="3556601"/>
                      <a:pt x="0" y="3515957"/>
                    </a:cubicBezTo>
                    <a:cubicBezTo>
                      <a:pt x="0" y="3475313"/>
                      <a:pt x="4119" y="3435632"/>
                      <a:pt x="11962" y="3397306"/>
                    </a:cubicBezTo>
                    <a:lnTo>
                      <a:pt x="29470" y="3340901"/>
                    </a:lnTo>
                    <a:lnTo>
                      <a:pt x="115722" y="3168396"/>
                    </a:lnTo>
                    <a:lnTo>
                      <a:pt x="115723" y="3168396"/>
                    </a:lnTo>
                    <a:lnTo>
                      <a:pt x="1508796" y="382255"/>
                    </a:lnTo>
                    <a:lnTo>
                      <a:pt x="1570174" y="259499"/>
                    </a:lnTo>
                    <a:lnTo>
                      <a:pt x="1642008" y="172435"/>
                    </a:lnTo>
                    <a:cubicBezTo>
                      <a:pt x="1721913" y="92530"/>
                      <a:pt x="1824680" y="35486"/>
                      <a:pt x="1939656" y="11959"/>
                    </a:cubicBezTo>
                    <a:lnTo>
                      <a:pt x="2058287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iṩ1iďê">
                <a:extLst>
                  <a:ext uri="{FF2B5EF4-FFF2-40B4-BE49-F238E27FC236}">
                    <a16:creationId xmlns:a16="http://schemas.microsoft.com/office/drawing/2014/main" xmlns="" id="{9A563C37-6C52-45BA-8958-D478B4B807D4}"/>
                  </a:ext>
                </a:extLst>
              </p:cNvPr>
              <p:cNvSpPr/>
              <p:nvPr/>
            </p:nvSpPr>
            <p:spPr>
              <a:xfrm>
                <a:off x="2091159" y="4863040"/>
                <a:ext cx="839718" cy="30493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bg1"/>
                    </a:solidFill>
                  </a:rPr>
                  <a:t>01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ïśḷîḓé">
                <a:extLst>
                  <a:ext uri="{FF2B5EF4-FFF2-40B4-BE49-F238E27FC236}">
                    <a16:creationId xmlns:a16="http://schemas.microsoft.com/office/drawing/2014/main" xmlns="" id="{0258280A-CB10-4F40-9B87-FC4DDD58E990}"/>
                  </a:ext>
                </a:extLst>
              </p:cNvPr>
              <p:cNvSpPr/>
              <p:nvPr/>
            </p:nvSpPr>
            <p:spPr bwMode="auto">
              <a:xfrm>
                <a:off x="2306266" y="2389675"/>
                <a:ext cx="409502" cy="435610"/>
              </a:xfrm>
              <a:custGeom>
                <a:avLst/>
                <a:gdLst>
                  <a:gd name="connsiteX0" fmla="*/ 283988 w 567904"/>
                  <a:gd name="connsiteY0" fmla="*/ 165481 h 604115"/>
                  <a:gd name="connsiteX1" fmla="*/ 299163 w 567904"/>
                  <a:gd name="connsiteY1" fmla="*/ 180516 h 604115"/>
                  <a:gd name="connsiteX2" fmla="*/ 299163 w 567904"/>
                  <a:gd name="connsiteY2" fmla="*/ 272309 h 604115"/>
                  <a:gd name="connsiteX3" fmla="*/ 307657 w 567904"/>
                  <a:gd name="connsiteY3" fmla="*/ 280788 h 604115"/>
                  <a:gd name="connsiteX4" fmla="*/ 366094 w 567904"/>
                  <a:gd name="connsiteY4" fmla="*/ 280788 h 604115"/>
                  <a:gd name="connsiteX5" fmla="*/ 381156 w 567904"/>
                  <a:gd name="connsiteY5" fmla="*/ 295936 h 604115"/>
                  <a:gd name="connsiteX6" fmla="*/ 366094 w 567904"/>
                  <a:gd name="connsiteY6" fmla="*/ 310971 h 604115"/>
                  <a:gd name="connsiteX7" fmla="*/ 307657 w 567904"/>
                  <a:gd name="connsiteY7" fmla="*/ 310971 h 604115"/>
                  <a:gd name="connsiteX8" fmla="*/ 283988 w 567904"/>
                  <a:gd name="connsiteY8" fmla="*/ 323971 h 604115"/>
                  <a:gd name="connsiteX9" fmla="*/ 255902 w 567904"/>
                  <a:gd name="connsiteY9" fmla="*/ 295936 h 604115"/>
                  <a:gd name="connsiteX10" fmla="*/ 268926 w 567904"/>
                  <a:gd name="connsiteY10" fmla="*/ 272309 h 604115"/>
                  <a:gd name="connsiteX11" fmla="*/ 268926 w 567904"/>
                  <a:gd name="connsiteY11" fmla="*/ 180516 h 604115"/>
                  <a:gd name="connsiteX12" fmla="*/ 283988 w 567904"/>
                  <a:gd name="connsiteY12" fmla="*/ 165481 h 604115"/>
                  <a:gd name="connsiteX13" fmla="*/ 268839 w 567904"/>
                  <a:gd name="connsiteY13" fmla="*/ 63180 h 604115"/>
                  <a:gd name="connsiteX14" fmla="*/ 131858 w 567904"/>
                  <a:gd name="connsiteY14" fmla="*/ 122631 h 604115"/>
                  <a:gd name="connsiteX15" fmla="*/ 178160 w 567904"/>
                  <a:gd name="connsiteY15" fmla="*/ 168971 h 604115"/>
                  <a:gd name="connsiteX16" fmla="*/ 178160 w 567904"/>
                  <a:gd name="connsiteY16" fmla="*/ 190220 h 604115"/>
                  <a:gd name="connsiteX17" fmla="*/ 167518 w 567904"/>
                  <a:gd name="connsiteY17" fmla="*/ 194628 h 604115"/>
                  <a:gd name="connsiteX18" fmla="*/ 156877 w 567904"/>
                  <a:gd name="connsiteY18" fmla="*/ 190220 h 604115"/>
                  <a:gd name="connsiteX19" fmla="*/ 111254 w 567904"/>
                  <a:gd name="connsiteY19" fmla="*/ 144671 h 604115"/>
                  <a:gd name="connsiteX20" fmla="*/ 61216 w 567904"/>
                  <a:gd name="connsiteY20" fmla="*/ 280752 h 604115"/>
                  <a:gd name="connsiteX21" fmla="*/ 119292 w 567904"/>
                  <a:gd name="connsiteY21" fmla="*/ 280752 h 604115"/>
                  <a:gd name="connsiteX22" fmla="*/ 134348 w 567904"/>
                  <a:gd name="connsiteY22" fmla="*/ 295898 h 604115"/>
                  <a:gd name="connsiteX23" fmla="*/ 119292 w 567904"/>
                  <a:gd name="connsiteY23" fmla="*/ 310930 h 604115"/>
                  <a:gd name="connsiteX24" fmla="*/ 62688 w 567904"/>
                  <a:gd name="connsiteY24" fmla="*/ 310930 h 604115"/>
                  <a:gd name="connsiteX25" fmla="*/ 121330 w 567904"/>
                  <a:gd name="connsiteY25" fmla="*/ 436952 h 604115"/>
                  <a:gd name="connsiteX26" fmla="*/ 156877 w 567904"/>
                  <a:gd name="connsiteY26" fmla="*/ 401462 h 604115"/>
                  <a:gd name="connsiteX27" fmla="*/ 178160 w 567904"/>
                  <a:gd name="connsiteY27" fmla="*/ 401462 h 604115"/>
                  <a:gd name="connsiteX28" fmla="*/ 178160 w 567904"/>
                  <a:gd name="connsiteY28" fmla="*/ 422824 h 604115"/>
                  <a:gd name="connsiteX29" fmla="*/ 143405 w 567904"/>
                  <a:gd name="connsiteY29" fmla="*/ 457523 h 604115"/>
                  <a:gd name="connsiteX30" fmla="*/ 268839 w 567904"/>
                  <a:gd name="connsiteY30" fmla="*/ 507027 h 604115"/>
                  <a:gd name="connsiteX31" fmla="*/ 268839 w 567904"/>
                  <a:gd name="connsiteY31" fmla="*/ 460235 h 604115"/>
                  <a:gd name="connsiteX32" fmla="*/ 284009 w 567904"/>
                  <a:gd name="connsiteY32" fmla="*/ 445203 h 604115"/>
                  <a:gd name="connsiteX33" fmla="*/ 299065 w 567904"/>
                  <a:gd name="connsiteY33" fmla="*/ 460235 h 604115"/>
                  <a:gd name="connsiteX34" fmla="*/ 299065 w 567904"/>
                  <a:gd name="connsiteY34" fmla="*/ 507027 h 604115"/>
                  <a:gd name="connsiteX35" fmla="*/ 424612 w 567904"/>
                  <a:gd name="connsiteY35" fmla="*/ 457523 h 604115"/>
                  <a:gd name="connsiteX36" fmla="*/ 389744 w 567904"/>
                  <a:gd name="connsiteY36" fmla="*/ 422824 h 604115"/>
                  <a:gd name="connsiteX37" fmla="*/ 389744 w 567904"/>
                  <a:gd name="connsiteY37" fmla="*/ 401462 h 604115"/>
                  <a:gd name="connsiteX38" fmla="*/ 411141 w 567904"/>
                  <a:gd name="connsiteY38" fmla="*/ 401462 h 604115"/>
                  <a:gd name="connsiteX39" fmla="*/ 446688 w 567904"/>
                  <a:gd name="connsiteY39" fmla="*/ 436952 h 604115"/>
                  <a:gd name="connsiteX40" fmla="*/ 505329 w 567904"/>
                  <a:gd name="connsiteY40" fmla="*/ 310930 h 604115"/>
                  <a:gd name="connsiteX41" fmla="*/ 448612 w 567904"/>
                  <a:gd name="connsiteY41" fmla="*/ 310930 h 604115"/>
                  <a:gd name="connsiteX42" fmla="*/ 433556 w 567904"/>
                  <a:gd name="connsiteY42" fmla="*/ 295898 h 604115"/>
                  <a:gd name="connsiteX43" fmla="*/ 448612 w 567904"/>
                  <a:gd name="connsiteY43" fmla="*/ 280752 h 604115"/>
                  <a:gd name="connsiteX44" fmla="*/ 506801 w 567904"/>
                  <a:gd name="connsiteY44" fmla="*/ 280752 h 604115"/>
                  <a:gd name="connsiteX45" fmla="*/ 456650 w 567904"/>
                  <a:gd name="connsiteY45" fmla="*/ 144671 h 604115"/>
                  <a:gd name="connsiteX46" fmla="*/ 411141 w 567904"/>
                  <a:gd name="connsiteY46" fmla="*/ 190220 h 604115"/>
                  <a:gd name="connsiteX47" fmla="*/ 400386 w 567904"/>
                  <a:gd name="connsiteY47" fmla="*/ 194628 h 604115"/>
                  <a:gd name="connsiteX48" fmla="*/ 389744 w 567904"/>
                  <a:gd name="connsiteY48" fmla="*/ 190220 h 604115"/>
                  <a:gd name="connsiteX49" fmla="*/ 389744 w 567904"/>
                  <a:gd name="connsiteY49" fmla="*/ 168971 h 604115"/>
                  <a:gd name="connsiteX50" fmla="*/ 436046 w 567904"/>
                  <a:gd name="connsiteY50" fmla="*/ 122631 h 604115"/>
                  <a:gd name="connsiteX51" fmla="*/ 299065 w 567904"/>
                  <a:gd name="connsiteY51" fmla="*/ 63180 h 604115"/>
                  <a:gd name="connsiteX52" fmla="*/ 299065 w 567904"/>
                  <a:gd name="connsiteY52" fmla="*/ 131447 h 604115"/>
                  <a:gd name="connsiteX53" fmla="*/ 284009 w 567904"/>
                  <a:gd name="connsiteY53" fmla="*/ 146479 h 604115"/>
                  <a:gd name="connsiteX54" fmla="*/ 268839 w 567904"/>
                  <a:gd name="connsiteY54" fmla="*/ 131447 h 604115"/>
                  <a:gd name="connsiteX55" fmla="*/ 90594 w 567904"/>
                  <a:gd name="connsiteY55" fmla="*/ 0 h 604115"/>
                  <a:gd name="connsiteX56" fmla="*/ 154613 w 567904"/>
                  <a:gd name="connsiteY56" fmla="*/ 26448 h 604115"/>
                  <a:gd name="connsiteX57" fmla="*/ 125179 w 567904"/>
                  <a:gd name="connsiteY57" fmla="*/ 55947 h 604115"/>
                  <a:gd name="connsiteX58" fmla="*/ 284009 w 567904"/>
                  <a:gd name="connsiteY58" fmla="*/ 6329 h 604115"/>
                  <a:gd name="connsiteX59" fmla="*/ 442839 w 567904"/>
                  <a:gd name="connsiteY59" fmla="*/ 55947 h 604115"/>
                  <a:gd name="connsiteX60" fmla="*/ 413291 w 567904"/>
                  <a:gd name="connsiteY60" fmla="*/ 26448 h 604115"/>
                  <a:gd name="connsiteX61" fmla="*/ 541329 w 567904"/>
                  <a:gd name="connsiteY61" fmla="*/ 26448 h 604115"/>
                  <a:gd name="connsiteX62" fmla="*/ 541329 w 567904"/>
                  <a:gd name="connsiteY62" fmla="*/ 154391 h 604115"/>
                  <a:gd name="connsiteX63" fmla="*/ 513480 w 567904"/>
                  <a:gd name="connsiteY63" fmla="*/ 126474 h 604115"/>
                  <a:gd name="connsiteX64" fmla="*/ 563178 w 567904"/>
                  <a:gd name="connsiteY64" fmla="*/ 285160 h 604115"/>
                  <a:gd name="connsiteX65" fmla="*/ 441593 w 567904"/>
                  <a:gd name="connsiteY65" fmla="*/ 515052 h 604115"/>
                  <a:gd name="connsiteX66" fmla="*/ 492197 w 567904"/>
                  <a:gd name="connsiteY66" fmla="*/ 565574 h 604115"/>
                  <a:gd name="connsiteX67" fmla="*/ 492197 w 567904"/>
                  <a:gd name="connsiteY67" fmla="*/ 597560 h 604115"/>
                  <a:gd name="connsiteX68" fmla="*/ 476235 w 567904"/>
                  <a:gd name="connsiteY68" fmla="*/ 604115 h 604115"/>
                  <a:gd name="connsiteX69" fmla="*/ 460159 w 567904"/>
                  <a:gd name="connsiteY69" fmla="*/ 597560 h 604115"/>
                  <a:gd name="connsiteX70" fmla="*/ 400839 w 567904"/>
                  <a:gd name="connsiteY70" fmla="*/ 538222 h 604115"/>
                  <a:gd name="connsiteX71" fmla="*/ 284009 w 567904"/>
                  <a:gd name="connsiteY71" fmla="*/ 563878 h 604115"/>
                  <a:gd name="connsiteX72" fmla="*/ 167065 w 567904"/>
                  <a:gd name="connsiteY72" fmla="*/ 538222 h 604115"/>
                  <a:gd name="connsiteX73" fmla="*/ 107745 w 567904"/>
                  <a:gd name="connsiteY73" fmla="*/ 597560 h 604115"/>
                  <a:gd name="connsiteX74" fmla="*/ 91782 w 567904"/>
                  <a:gd name="connsiteY74" fmla="*/ 604115 h 604115"/>
                  <a:gd name="connsiteX75" fmla="*/ 75707 w 567904"/>
                  <a:gd name="connsiteY75" fmla="*/ 597560 h 604115"/>
                  <a:gd name="connsiteX76" fmla="*/ 75707 w 567904"/>
                  <a:gd name="connsiteY76" fmla="*/ 565574 h 604115"/>
                  <a:gd name="connsiteX77" fmla="*/ 126311 w 567904"/>
                  <a:gd name="connsiteY77" fmla="*/ 515052 h 604115"/>
                  <a:gd name="connsiteX78" fmla="*/ 4726 w 567904"/>
                  <a:gd name="connsiteY78" fmla="*/ 285160 h 604115"/>
                  <a:gd name="connsiteX79" fmla="*/ 54424 w 567904"/>
                  <a:gd name="connsiteY79" fmla="*/ 126474 h 604115"/>
                  <a:gd name="connsiteX80" fmla="*/ 26575 w 567904"/>
                  <a:gd name="connsiteY80" fmla="*/ 154391 h 604115"/>
                  <a:gd name="connsiteX81" fmla="*/ 26575 w 567904"/>
                  <a:gd name="connsiteY81" fmla="*/ 26448 h 604115"/>
                  <a:gd name="connsiteX82" fmla="*/ 90594 w 567904"/>
                  <a:gd name="connsiteY82" fmla="*/ 0 h 604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567904" h="604115">
                    <a:moveTo>
                      <a:pt x="283988" y="165481"/>
                    </a:moveTo>
                    <a:cubicBezTo>
                      <a:pt x="292368" y="165481"/>
                      <a:pt x="299163" y="172264"/>
                      <a:pt x="299163" y="180516"/>
                    </a:cubicBezTo>
                    <a:lnTo>
                      <a:pt x="299163" y="272309"/>
                    </a:lnTo>
                    <a:cubicBezTo>
                      <a:pt x="302561" y="274457"/>
                      <a:pt x="305505" y="277396"/>
                      <a:pt x="307657" y="280788"/>
                    </a:cubicBezTo>
                    <a:lnTo>
                      <a:pt x="366094" y="280788"/>
                    </a:lnTo>
                    <a:cubicBezTo>
                      <a:pt x="374474" y="280788"/>
                      <a:pt x="381156" y="287570"/>
                      <a:pt x="381156" y="295936"/>
                    </a:cubicBezTo>
                    <a:cubicBezTo>
                      <a:pt x="381156" y="304188"/>
                      <a:pt x="374474" y="310971"/>
                      <a:pt x="366094" y="310971"/>
                    </a:cubicBezTo>
                    <a:lnTo>
                      <a:pt x="307657" y="310971"/>
                    </a:lnTo>
                    <a:cubicBezTo>
                      <a:pt x="302674" y="318771"/>
                      <a:pt x="293954" y="323971"/>
                      <a:pt x="283988" y="323971"/>
                    </a:cubicBezTo>
                    <a:cubicBezTo>
                      <a:pt x="268586" y="323971"/>
                      <a:pt x="255902" y="311310"/>
                      <a:pt x="255902" y="295936"/>
                    </a:cubicBezTo>
                    <a:cubicBezTo>
                      <a:pt x="255902" y="285988"/>
                      <a:pt x="261111" y="277283"/>
                      <a:pt x="268926" y="272309"/>
                    </a:cubicBezTo>
                    <a:lnTo>
                      <a:pt x="268926" y="180516"/>
                    </a:lnTo>
                    <a:cubicBezTo>
                      <a:pt x="268926" y="172264"/>
                      <a:pt x="275721" y="165481"/>
                      <a:pt x="283988" y="165481"/>
                    </a:cubicBezTo>
                    <a:close/>
                    <a:moveTo>
                      <a:pt x="268839" y="63180"/>
                    </a:moveTo>
                    <a:cubicBezTo>
                      <a:pt x="216084" y="66684"/>
                      <a:pt x="168311" y="88724"/>
                      <a:pt x="131858" y="122631"/>
                    </a:cubicBezTo>
                    <a:lnTo>
                      <a:pt x="178160" y="168971"/>
                    </a:lnTo>
                    <a:cubicBezTo>
                      <a:pt x="184046" y="174849"/>
                      <a:pt x="184046" y="184343"/>
                      <a:pt x="178160" y="190220"/>
                    </a:cubicBezTo>
                    <a:cubicBezTo>
                      <a:pt x="175216" y="193159"/>
                      <a:pt x="171367" y="194628"/>
                      <a:pt x="167518" y="194628"/>
                    </a:cubicBezTo>
                    <a:cubicBezTo>
                      <a:pt x="163669" y="194628"/>
                      <a:pt x="159820" y="193159"/>
                      <a:pt x="156877" y="190220"/>
                    </a:cubicBezTo>
                    <a:lnTo>
                      <a:pt x="111254" y="144671"/>
                    </a:lnTo>
                    <a:cubicBezTo>
                      <a:pt x="80801" y="181969"/>
                      <a:pt x="62235" y="229213"/>
                      <a:pt x="61216" y="280752"/>
                    </a:cubicBezTo>
                    <a:lnTo>
                      <a:pt x="119292" y="280752"/>
                    </a:lnTo>
                    <a:cubicBezTo>
                      <a:pt x="127669" y="280752"/>
                      <a:pt x="134348" y="287534"/>
                      <a:pt x="134348" y="295898"/>
                    </a:cubicBezTo>
                    <a:cubicBezTo>
                      <a:pt x="134348" y="304148"/>
                      <a:pt x="127669" y="310930"/>
                      <a:pt x="119292" y="310930"/>
                    </a:cubicBezTo>
                    <a:lnTo>
                      <a:pt x="62688" y="310930"/>
                    </a:lnTo>
                    <a:cubicBezTo>
                      <a:pt x="68235" y="359304"/>
                      <a:pt x="89518" y="403045"/>
                      <a:pt x="121330" y="436952"/>
                    </a:cubicBezTo>
                    <a:lnTo>
                      <a:pt x="156877" y="401462"/>
                    </a:lnTo>
                    <a:cubicBezTo>
                      <a:pt x="162763" y="395585"/>
                      <a:pt x="172273" y="395585"/>
                      <a:pt x="178160" y="401462"/>
                    </a:cubicBezTo>
                    <a:cubicBezTo>
                      <a:pt x="184046" y="407340"/>
                      <a:pt x="184046" y="416834"/>
                      <a:pt x="178160" y="422824"/>
                    </a:cubicBezTo>
                    <a:lnTo>
                      <a:pt x="143405" y="457523"/>
                    </a:lnTo>
                    <a:cubicBezTo>
                      <a:pt x="178046" y="485779"/>
                      <a:pt x="221518" y="503862"/>
                      <a:pt x="268839" y="507027"/>
                    </a:cubicBezTo>
                    <a:lnTo>
                      <a:pt x="268839" y="460235"/>
                    </a:lnTo>
                    <a:cubicBezTo>
                      <a:pt x="268839" y="451984"/>
                      <a:pt x="275631" y="445203"/>
                      <a:pt x="284009" y="445203"/>
                    </a:cubicBezTo>
                    <a:cubicBezTo>
                      <a:pt x="292273" y="445203"/>
                      <a:pt x="299065" y="451984"/>
                      <a:pt x="299065" y="460235"/>
                    </a:cubicBezTo>
                    <a:lnTo>
                      <a:pt x="299065" y="507027"/>
                    </a:lnTo>
                    <a:cubicBezTo>
                      <a:pt x="346499" y="503862"/>
                      <a:pt x="389858" y="485779"/>
                      <a:pt x="424612" y="457523"/>
                    </a:cubicBezTo>
                    <a:lnTo>
                      <a:pt x="389744" y="422824"/>
                    </a:lnTo>
                    <a:cubicBezTo>
                      <a:pt x="383858" y="416834"/>
                      <a:pt x="383858" y="407340"/>
                      <a:pt x="389744" y="401462"/>
                    </a:cubicBezTo>
                    <a:cubicBezTo>
                      <a:pt x="395631" y="395585"/>
                      <a:pt x="405254" y="395585"/>
                      <a:pt x="411141" y="401462"/>
                    </a:cubicBezTo>
                    <a:lnTo>
                      <a:pt x="446688" y="436952"/>
                    </a:lnTo>
                    <a:cubicBezTo>
                      <a:pt x="478386" y="403045"/>
                      <a:pt x="499669" y="359304"/>
                      <a:pt x="505329" y="310930"/>
                    </a:cubicBezTo>
                    <a:lnTo>
                      <a:pt x="448612" y="310930"/>
                    </a:lnTo>
                    <a:cubicBezTo>
                      <a:pt x="440348" y="310930"/>
                      <a:pt x="433556" y="304148"/>
                      <a:pt x="433556" y="295898"/>
                    </a:cubicBezTo>
                    <a:cubicBezTo>
                      <a:pt x="433556" y="287534"/>
                      <a:pt x="440348" y="280752"/>
                      <a:pt x="448612" y="280752"/>
                    </a:cubicBezTo>
                    <a:lnTo>
                      <a:pt x="506801" y="280752"/>
                    </a:lnTo>
                    <a:cubicBezTo>
                      <a:pt x="505782" y="229213"/>
                      <a:pt x="487103" y="181969"/>
                      <a:pt x="456650" y="144671"/>
                    </a:cubicBezTo>
                    <a:lnTo>
                      <a:pt x="411141" y="190220"/>
                    </a:lnTo>
                    <a:cubicBezTo>
                      <a:pt x="408197" y="193159"/>
                      <a:pt x="404235" y="194628"/>
                      <a:pt x="400386" y="194628"/>
                    </a:cubicBezTo>
                    <a:cubicBezTo>
                      <a:pt x="396537" y="194628"/>
                      <a:pt x="392688" y="193159"/>
                      <a:pt x="389744" y="190220"/>
                    </a:cubicBezTo>
                    <a:cubicBezTo>
                      <a:pt x="383858" y="184343"/>
                      <a:pt x="383858" y="174849"/>
                      <a:pt x="389744" y="168971"/>
                    </a:cubicBezTo>
                    <a:lnTo>
                      <a:pt x="436046" y="122631"/>
                    </a:lnTo>
                    <a:cubicBezTo>
                      <a:pt x="399707" y="88724"/>
                      <a:pt x="351820" y="66684"/>
                      <a:pt x="299065" y="63180"/>
                    </a:cubicBezTo>
                    <a:lnTo>
                      <a:pt x="299065" y="131447"/>
                    </a:lnTo>
                    <a:cubicBezTo>
                      <a:pt x="299065" y="139698"/>
                      <a:pt x="292273" y="146479"/>
                      <a:pt x="284009" y="146479"/>
                    </a:cubicBezTo>
                    <a:cubicBezTo>
                      <a:pt x="275631" y="146479"/>
                      <a:pt x="268839" y="139698"/>
                      <a:pt x="268839" y="131447"/>
                    </a:cubicBezTo>
                    <a:close/>
                    <a:moveTo>
                      <a:pt x="90594" y="0"/>
                    </a:moveTo>
                    <a:cubicBezTo>
                      <a:pt x="113773" y="0"/>
                      <a:pt x="136952" y="8816"/>
                      <a:pt x="154613" y="26448"/>
                    </a:cubicBezTo>
                    <a:lnTo>
                      <a:pt x="125179" y="55947"/>
                    </a:lnTo>
                    <a:cubicBezTo>
                      <a:pt x="170235" y="24639"/>
                      <a:pt x="225028" y="6329"/>
                      <a:pt x="284009" y="6329"/>
                    </a:cubicBezTo>
                    <a:cubicBezTo>
                      <a:pt x="342990" y="6329"/>
                      <a:pt x="397669" y="24639"/>
                      <a:pt x="442839" y="55947"/>
                    </a:cubicBezTo>
                    <a:lnTo>
                      <a:pt x="413291" y="26448"/>
                    </a:lnTo>
                    <a:cubicBezTo>
                      <a:pt x="448725" y="-8816"/>
                      <a:pt x="506008" y="-8816"/>
                      <a:pt x="541329" y="26448"/>
                    </a:cubicBezTo>
                    <a:cubicBezTo>
                      <a:pt x="576763" y="61824"/>
                      <a:pt x="576763" y="119014"/>
                      <a:pt x="541329" y="154391"/>
                    </a:cubicBezTo>
                    <a:lnTo>
                      <a:pt x="513480" y="126474"/>
                    </a:lnTo>
                    <a:cubicBezTo>
                      <a:pt x="544839" y="171571"/>
                      <a:pt x="563178" y="226275"/>
                      <a:pt x="563178" y="285160"/>
                    </a:cubicBezTo>
                    <a:cubicBezTo>
                      <a:pt x="563178" y="380440"/>
                      <a:pt x="514952" y="464756"/>
                      <a:pt x="441593" y="515052"/>
                    </a:cubicBezTo>
                    <a:lnTo>
                      <a:pt x="492197" y="565574"/>
                    </a:lnTo>
                    <a:cubicBezTo>
                      <a:pt x="501027" y="574390"/>
                      <a:pt x="501027" y="588744"/>
                      <a:pt x="492197" y="597560"/>
                    </a:cubicBezTo>
                    <a:cubicBezTo>
                      <a:pt x="487782" y="601968"/>
                      <a:pt x="482008" y="604115"/>
                      <a:pt x="476235" y="604115"/>
                    </a:cubicBezTo>
                    <a:cubicBezTo>
                      <a:pt x="470348" y="604115"/>
                      <a:pt x="464574" y="601968"/>
                      <a:pt x="460159" y="597560"/>
                    </a:cubicBezTo>
                    <a:lnTo>
                      <a:pt x="400839" y="538222"/>
                    </a:lnTo>
                    <a:cubicBezTo>
                      <a:pt x="365292" y="554723"/>
                      <a:pt x="325669" y="563878"/>
                      <a:pt x="284009" y="563878"/>
                    </a:cubicBezTo>
                    <a:cubicBezTo>
                      <a:pt x="242235" y="563878"/>
                      <a:pt x="202726" y="554723"/>
                      <a:pt x="167065" y="538222"/>
                    </a:cubicBezTo>
                    <a:lnTo>
                      <a:pt x="107745" y="597560"/>
                    </a:lnTo>
                    <a:cubicBezTo>
                      <a:pt x="103330" y="601968"/>
                      <a:pt x="97556" y="604115"/>
                      <a:pt x="91782" y="604115"/>
                    </a:cubicBezTo>
                    <a:cubicBezTo>
                      <a:pt x="85896" y="604115"/>
                      <a:pt x="80122" y="601968"/>
                      <a:pt x="75707" y="597560"/>
                    </a:cubicBezTo>
                    <a:cubicBezTo>
                      <a:pt x="66877" y="588744"/>
                      <a:pt x="66877" y="574390"/>
                      <a:pt x="75707" y="565574"/>
                    </a:cubicBezTo>
                    <a:lnTo>
                      <a:pt x="126311" y="515052"/>
                    </a:lnTo>
                    <a:cubicBezTo>
                      <a:pt x="52952" y="464756"/>
                      <a:pt x="4726" y="380440"/>
                      <a:pt x="4726" y="285160"/>
                    </a:cubicBezTo>
                    <a:cubicBezTo>
                      <a:pt x="4726" y="226275"/>
                      <a:pt x="23065" y="171571"/>
                      <a:pt x="54424" y="126474"/>
                    </a:cubicBezTo>
                    <a:lnTo>
                      <a:pt x="26575" y="154391"/>
                    </a:lnTo>
                    <a:cubicBezTo>
                      <a:pt x="-8859" y="119014"/>
                      <a:pt x="-8859" y="61824"/>
                      <a:pt x="26575" y="26448"/>
                    </a:cubicBezTo>
                    <a:cubicBezTo>
                      <a:pt x="44235" y="8816"/>
                      <a:pt x="67415" y="0"/>
                      <a:pt x="90594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îS1ídê">
                <a:extLst>
                  <a:ext uri="{FF2B5EF4-FFF2-40B4-BE49-F238E27FC236}">
                    <a16:creationId xmlns:a16="http://schemas.microsoft.com/office/drawing/2014/main" xmlns="" id="{88C5A41B-376C-4379-8D08-7B5CE4D28D19}"/>
                  </a:ext>
                </a:extLst>
              </p:cNvPr>
              <p:cNvSpPr txBox="1"/>
              <p:nvPr/>
            </p:nvSpPr>
            <p:spPr bwMode="auto">
              <a:xfrm>
                <a:off x="1430377" y="3456432"/>
                <a:ext cx="2163925" cy="4418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/>
                  <a:t>此处输入标题</a:t>
                </a:r>
                <a:endParaRPr lang="en-US" altLang="zh-CN" sz="2000" b="1" dirty="0"/>
              </a:p>
            </p:txBody>
          </p:sp>
          <p:sp>
            <p:nvSpPr>
              <p:cNvPr id="27" name="iṣľïḍè">
                <a:extLst>
                  <a:ext uri="{FF2B5EF4-FFF2-40B4-BE49-F238E27FC236}">
                    <a16:creationId xmlns:a16="http://schemas.microsoft.com/office/drawing/2014/main" xmlns="" id="{0B9884C5-432F-43CE-B2B1-5A91C5526888}"/>
                  </a:ext>
                </a:extLst>
              </p:cNvPr>
              <p:cNvSpPr/>
              <p:nvPr/>
            </p:nvSpPr>
            <p:spPr bwMode="auto">
              <a:xfrm>
                <a:off x="1429055" y="3898237"/>
                <a:ext cx="2163925" cy="8506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  <a:p>
                <a:pPr algn="ctr"/>
                <a:r>
                  <a:rPr lang="en-US" altLang="zh-CN" sz="1600" dirty="0"/>
                  <a:t>… …</a:t>
                </a:r>
              </a:p>
            </p:txBody>
          </p:sp>
        </p:grpSp>
        <p:grpSp>
          <p:nvGrpSpPr>
            <p:cNvPr id="5" name="îṥ1ïḋé">
              <a:extLst>
                <a:ext uri="{FF2B5EF4-FFF2-40B4-BE49-F238E27FC236}">
                  <a16:creationId xmlns:a16="http://schemas.microsoft.com/office/drawing/2014/main" xmlns="" id="{983EB1ED-ECCE-4ED3-A0EC-67793EE5D4C3}"/>
                </a:ext>
              </a:extLst>
            </p:cNvPr>
            <p:cNvGrpSpPr/>
            <p:nvPr/>
          </p:nvGrpSpPr>
          <p:grpSpPr>
            <a:xfrm>
              <a:off x="3500453" y="2123554"/>
              <a:ext cx="2353904" cy="3320437"/>
              <a:chOff x="1429055" y="2389675"/>
              <a:chExt cx="2165247" cy="3054316"/>
            </a:xfrm>
          </p:grpSpPr>
          <p:sp>
            <p:nvSpPr>
              <p:cNvPr id="18" name="îS1ïde">
                <a:extLst>
                  <a:ext uri="{FF2B5EF4-FFF2-40B4-BE49-F238E27FC236}">
                    <a16:creationId xmlns:a16="http://schemas.microsoft.com/office/drawing/2014/main" xmlns="" id="{92B717A4-435D-4432-8411-9151E6B999C2}"/>
                  </a:ext>
                </a:extLst>
              </p:cNvPr>
              <p:cNvSpPr/>
              <p:nvPr/>
            </p:nvSpPr>
            <p:spPr>
              <a:xfrm rot="16200000">
                <a:off x="1274922" y="3125933"/>
                <a:ext cx="2472192" cy="2163924"/>
              </a:xfrm>
              <a:custGeom>
                <a:avLst/>
                <a:gdLst>
                  <a:gd name="connsiteX0" fmla="*/ 6552162 w 8033654"/>
                  <a:gd name="connsiteY0" fmla="*/ 494730 h 7031915"/>
                  <a:gd name="connsiteX1" fmla="*/ 6555365 w 8033654"/>
                  <a:gd name="connsiteY1" fmla="*/ 531027 h 7031915"/>
                  <a:gd name="connsiteX2" fmla="*/ 6556798 w 8033654"/>
                  <a:gd name="connsiteY2" fmla="*/ 533489 h 7031915"/>
                  <a:gd name="connsiteX3" fmla="*/ 6555247 w 8033654"/>
                  <a:gd name="connsiteY3" fmla="*/ 510071 h 7031915"/>
                  <a:gd name="connsiteX4" fmla="*/ 6529086 w 8033654"/>
                  <a:gd name="connsiteY4" fmla="*/ 402424 h 7031915"/>
                  <a:gd name="connsiteX5" fmla="*/ 6546753 w 8033654"/>
                  <a:gd name="connsiteY5" fmla="*/ 467828 h 7031915"/>
                  <a:gd name="connsiteX6" fmla="*/ 6540064 w 8033654"/>
                  <a:gd name="connsiteY6" fmla="*/ 434562 h 7031915"/>
                  <a:gd name="connsiteX7" fmla="*/ 6482461 w 8033654"/>
                  <a:gd name="connsiteY7" fmla="*/ 295697 h 7031915"/>
                  <a:gd name="connsiteX8" fmla="*/ 6520430 w 8033654"/>
                  <a:gd name="connsiteY8" fmla="*/ 377086 h 7031915"/>
                  <a:gd name="connsiteX9" fmla="*/ 6515577 w 8033654"/>
                  <a:gd name="connsiteY9" fmla="*/ 362878 h 7031915"/>
                  <a:gd name="connsiteX10" fmla="*/ 2058287 w 8033654"/>
                  <a:gd name="connsiteY10" fmla="*/ 0 h 7031915"/>
                  <a:gd name="connsiteX11" fmla="*/ 2058326 w 8033654"/>
                  <a:gd name="connsiteY11" fmla="*/ 0 h 7031915"/>
                  <a:gd name="connsiteX12" fmla="*/ 5971699 w 8033654"/>
                  <a:gd name="connsiteY12" fmla="*/ 0 h 7031915"/>
                  <a:gd name="connsiteX13" fmla="*/ 5971700 w 8033654"/>
                  <a:gd name="connsiteY13" fmla="*/ 0 h 7031915"/>
                  <a:gd name="connsiteX14" fmla="*/ 5971740 w 8033654"/>
                  <a:gd name="connsiteY14" fmla="*/ 0 h 7031915"/>
                  <a:gd name="connsiteX15" fmla="*/ 6090371 w 8033654"/>
                  <a:gd name="connsiteY15" fmla="*/ 11959 h 7031915"/>
                  <a:gd name="connsiteX16" fmla="*/ 6357004 w 8033654"/>
                  <a:gd name="connsiteY16" fmla="*/ 143562 h 7031915"/>
                  <a:gd name="connsiteX17" fmla="*/ 6421756 w 8033654"/>
                  <a:gd name="connsiteY17" fmla="*/ 209878 h 7031915"/>
                  <a:gd name="connsiteX18" fmla="*/ 6426018 w 8033654"/>
                  <a:gd name="connsiteY18" fmla="*/ 214243 h 7031915"/>
                  <a:gd name="connsiteX19" fmla="*/ 6463356 w 8033654"/>
                  <a:gd name="connsiteY19" fmla="*/ 268125 h 7031915"/>
                  <a:gd name="connsiteX20" fmla="*/ 6480094 w 8033654"/>
                  <a:gd name="connsiteY20" fmla="*/ 292278 h 7031915"/>
                  <a:gd name="connsiteX21" fmla="*/ 6490605 w 8033654"/>
                  <a:gd name="connsiteY21" fmla="*/ 298322 h 7031915"/>
                  <a:gd name="connsiteX22" fmla="*/ 7949332 w 8033654"/>
                  <a:gd name="connsiteY22" fmla="*/ 3216682 h 7031915"/>
                  <a:gd name="connsiteX23" fmla="*/ 7992299 w 8033654"/>
                  <a:gd name="connsiteY23" fmla="*/ 3302616 h 7031915"/>
                  <a:gd name="connsiteX24" fmla="*/ 8021693 w 8033654"/>
                  <a:gd name="connsiteY24" fmla="*/ 3397306 h 7031915"/>
                  <a:gd name="connsiteX25" fmla="*/ 8033654 w 8033654"/>
                  <a:gd name="connsiteY25" fmla="*/ 3515957 h 7031915"/>
                  <a:gd name="connsiteX26" fmla="*/ 8021693 w 8033654"/>
                  <a:gd name="connsiteY26" fmla="*/ 3634608 h 7031915"/>
                  <a:gd name="connsiteX27" fmla="*/ 7992299 w 8033654"/>
                  <a:gd name="connsiteY27" fmla="*/ 3729298 h 7031915"/>
                  <a:gd name="connsiteX28" fmla="*/ 7949332 w 8033654"/>
                  <a:gd name="connsiteY28" fmla="*/ 3815232 h 7031915"/>
                  <a:gd name="connsiteX29" fmla="*/ 6535055 w 8033654"/>
                  <a:gd name="connsiteY29" fmla="*/ 6638796 h 7031915"/>
                  <a:gd name="connsiteX30" fmla="*/ 6524461 w 8033654"/>
                  <a:gd name="connsiteY30" fmla="*/ 6646190 h 7031915"/>
                  <a:gd name="connsiteX31" fmla="*/ 6482456 w 8033654"/>
                  <a:gd name="connsiteY31" fmla="*/ 6736229 h 7031915"/>
                  <a:gd name="connsiteX32" fmla="*/ 6090371 w 8033654"/>
                  <a:gd name="connsiteY32" fmla="*/ 7019956 h 7031915"/>
                  <a:gd name="connsiteX33" fmla="*/ 5971740 w 8033654"/>
                  <a:gd name="connsiteY33" fmla="*/ 7031915 h 7031915"/>
                  <a:gd name="connsiteX34" fmla="*/ 5971700 w 8033654"/>
                  <a:gd name="connsiteY34" fmla="*/ 7031915 h 7031915"/>
                  <a:gd name="connsiteX35" fmla="*/ 2058326 w 8033654"/>
                  <a:gd name="connsiteY35" fmla="*/ 7031915 h 7031915"/>
                  <a:gd name="connsiteX36" fmla="*/ 2176958 w 8033654"/>
                  <a:gd name="connsiteY36" fmla="*/ 7019956 h 7031915"/>
                  <a:gd name="connsiteX37" fmla="*/ 2363588 w 8033654"/>
                  <a:gd name="connsiteY37" fmla="*/ 6946684 h 7031915"/>
                  <a:gd name="connsiteX38" fmla="*/ 2418335 w 8033654"/>
                  <a:gd name="connsiteY38" fmla="*/ 6906767 h 7031915"/>
                  <a:gd name="connsiteX39" fmla="*/ 2418334 w 8033654"/>
                  <a:gd name="connsiteY39" fmla="*/ 6906767 h 7031915"/>
                  <a:gd name="connsiteX40" fmla="*/ 2363588 w 8033654"/>
                  <a:gd name="connsiteY40" fmla="*/ 6946684 h 7031915"/>
                  <a:gd name="connsiteX41" fmla="*/ 2176957 w 8033654"/>
                  <a:gd name="connsiteY41" fmla="*/ 7019956 h 7031915"/>
                  <a:gd name="connsiteX42" fmla="*/ 2058326 w 8033654"/>
                  <a:gd name="connsiteY42" fmla="*/ 7031915 h 7031915"/>
                  <a:gd name="connsiteX43" fmla="*/ 2058286 w 8033654"/>
                  <a:gd name="connsiteY43" fmla="*/ 7031915 h 7031915"/>
                  <a:gd name="connsiteX44" fmla="*/ 1939655 w 8033654"/>
                  <a:gd name="connsiteY44" fmla="*/ 7019956 h 7031915"/>
                  <a:gd name="connsiteX45" fmla="*/ 1642007 w 8033654"/>
                  <a:gd name="connsiteY45" fmla="*/ 6859480 h 7031915"/>
                  <a:gd name="connsiteX46" fmla="*/ 1570173 w 8033654"/>
                  <a:gd name="connsiteY46" fmla="*/ 6772417 h 7031915"/>
                  <a:gd name="connsiteX47" fmla="*/ 1508795 w 8033654"/>
                  <a:gd name="connsiteY47" fmla="*/ 6649661 h 7031915"/>
                  <a:gd name="connsiteX48" fmla="*/ 1508794 w 8033654"/>
                  <a:gd name="connsiteY48" fmla="*/ 6649657 h 7031915"/>
                  <a:gd name="connsiteX49" fmla="*/ 115723 w 8033654"/>
                  <a:gd name="connsiteY49" fmla="*/ 3863519 h 7031915"/>
                  <a:gd name="connsiteX50" fmla="*/ 115722 w 8033654"/>
                  <a:gd name="connsiteY50" fmla="*/ 3863518 h 7031915"/>
                  <a:gd name="connsiteX51" fmla="*/ 29470 w 8033654"/>
                  <a:gd name="connsiteY51" fmla="*/ 3691014 h 7031915"/>
                  <a:gd name="connsiteX52" fmla="*/ 11962 w 8033654"/>
                  <a:gd name="connsiteY52" fmla="*/ 3634608 h 7031915"/>
                  <a:gd name="connsiteX53" fmla="*/ 0 w 8033654"/>
                  <a:gd name="connsiteY53" fmla="*/ 3515957 h 7031915"/>
                  <a:gd name="connsiteX54" fmla="*/ 11962 w 8033654"/>
                  <a:gd name="connsiteY54" fmla="*/ 3397306 h 7031915"/>
                  <a:gd name="connsiteX55" fmla="*/ 29470 w 8033654"/>
                  <a:gd name="connsiteY55" fmla="*/ 3340901 h 7031915"/>
                  <a:gd name="connsiteX56" fmla="*/ 115722 w 8033654"/>
                  <a:gd name="connsiteY56" fmla="*/ 3168396 h 7031915"/>
                  <a:gd name="connsiteX57" fmla="*/ 115723 w 8033654"/>
                  <a:gd name="connsiteY57" fmla="*/ 3168396 h 7031915"/>
                  <a:gd name="connsiteX58" fmla="*/ 1508796 w 8033654"/>
                  <a:gd name="connsiteY58" fmla="*/ 382255 h 7031915"/>
                  <a:gd name="connsiteX59" fmla="*/ 1570174 w 8033654"/>
                  <a:gd name="connsiteY59" fmla="*/ 259499 h 7031915"/>
                  <a:gd name="connsiteX60" fmla="*/ 1642008 w 8033654"/>
                  <a:gd name="connsiteY60" fmla="*/ 172435 h 7031915"/>
                  <a:gd name="connsiteX61" fmla="*/ 1939656 w 8033654"/>
                  <a:gd name="connsiteY61" fmla="*/ 11959 h 7031915"/>
                  <a:gd name="connsiteX0" fmla="*/ 6552162 w 8033654"/>
                  <a:gd name="connsiteY0" fmla="*/ 494730 h 7031915"/>
                  <a:gd name="connsiteX1" fmla="*/ 6555365 w 8033654"/>
                  <a:gd name="connsiteY1" fmla="*/ 531027 h 7031915"/>
                  <a:gd name="connsiteX2" fmla="*/ 6556798 w 8033654"/>
                  <a:gd name="connsiteY2" fmla="*/ 533489 h 7031915"/>
                  <a:gd name="connsiteX3" fmla="*/ 6555247 w 8033654"/>
                  <a:gd name="connsiteY3" fmla="*/ 510071 h 7031915"/>
                  <a:gd name="connsiteX4" fmla="*/ 6552162 w 8033654"/>
                  <a:gd name="connsiteY4" fmla="*/ 494730 h 7031915"/>
                  <a:gd name="connsiteX5" fmla="*/ 6529086 w 8033654"/>
                  <a:gd name="connsiteY5" fmla="*/ 402424 h 7031915"/>
                  <a:gd name="connsiteX6" fmla="*/ 6546753 w 8033654"/>
                  <a:gd name="connsiteY6" fmla="*/ 467828 h 7031915"/>
                  <a:gd name="connsiteX7" fmla="*/ 6540064 w 8033654"/>
                  <a:gd name="connsiteY7" fmla="*/ 434562 h 7031915"/>
                  <a:gd name="connsiteX8" fmla="*/ 6529086 w 8033654"/>
                  <a:gd name="connsiteY8" fmla="*/ 402424 h 7031915"/>
                  <a:gd name="connsiteX9" fmla="*/ 6482461 w 8033654"/>
                  <a:gd name="connsiteY9" fmla="*/ 295697 h 7031915"/>
                  <a:gd name="connsiteX10" fmla="*/ 6520430 w 8033654"/>
                  <a:gd name="connsiteY10" fmla="*/ 377086 h 7031915"/>
                  <a:gd name="connsiteX11" fmla="*/ 6515577 w 8033654"/>
                  <a:gd name="connsiteY11" fmla="*/ 362878 h 7031915"/>
                  <a:gd name="connsiteX12" fmla="*/ 6482461 w 8033654"/>
                  <a:gd name="connsiteY12" fmla="*/ 295697 h 7031915"/>
                  <a:gd name="connsiteX13" fmla="*/ 2058287 w 8033654"/>
                  <a:gd name="connsiteY13" fmla="*/ 0 h 7031915"/>
                  <a:gd name="connsiteX14" fmla="*/ 2058326 w 8033654"/>
                  <a:gd name="connsiteY14" fmla="*/ 0 h 7031915"/>
                  <a:gd name="connsiteX15" fmla="*/ 5971699 w 8033654"/>
                  <a:gd name="connsiteY15" fmla="*/ 0 h 7031915"/>
                  <a:gd name="connsiteX16" fmla="*/ 5971700 w 8033654"/>
                  <a:gd name="connsiteY16" fmla="*/ 0 h 7031915"/>
                  <a:gd name="connsiteX17" fmla="*/ 5971740 w 8033654"/>
                  <a:gd name="connsiteY17" fmla="*/ 0 h 7031915"/>
                  <a:gd name="connsiteX18" fmla="*/ 6090371 w 8033654"/>
                  <a:gd name="connsiteY18" fmla="*/ 11959 h 7031915"/>
                  <a:gd name="connsiteX19" fmla="*/ 6357004 w 8033654"/>
                  <a:gd name="connsiteY19" fmla="*/ 143562 h 7031915"/>
                  <a:gd name="connsiteX20" fmla="*/ 6421756 w 8033654"/>
                  <a:gd name="connsiteY20" fmla="*/ 209878 h 7031915"/>
                  <a:gd name="connsiteX21" fmla="*/ 6426018 w 8033654"/>
                  <a:gd name="connsiteY21" fmla="*/ 214243 h 7031915"/>
                  <a:gd name="connsiteX22" fmla="*/ 6463356 w 8033654"/>
                  <a:gd name="connsiteY22" fmla="*/ 268125 h 7031915"/>
                  <a:gd name="connsiteX23" fmla="*/ 6480094 w 8033654"/>
                  <a:gd name="connsiteY23" fmla="*/ 292278 h 7031915"/>
                  <a:gd name="connsiteX24" fmla="*/ 6490605 w 8033654"/>
                  <a:gd name="connsiteY24" fmla="*/ 298322 h 7031915"/>
                  <a:gd name="connsiteX25" fmla="*/ 7949332 w 8033654"/>
                  <a:gd name="connsiteY25" fmla="*/ 3216682 h 7031915"/>
                  <a:gd name="connsiteX26" fmla="*/ 7992299 w 8033654"/>
                  <a:gd name="connsiteY26" fmla="*/ 3302616 h 7031915"/>
                  <a:gd name="connsiteX27" fmla="*/ 8021693 w 8033654"/>
                  <a:gd name="connsiteY27" fmla="*/ 3397306 h 7031915"/>
                  <a:gd name="connsiteX28" fmla="*/ 8033654 w 8033654"/>
                  <a:gd name="connsiteY28" fmla="*/ 3515957 h 7031915"/>
                  <a:gd name="connsiteX29" fmla="*/ 8021693 w 8033654"/>
                  <a:gd name="connsiteY29" fmla="*/ 3634608 h 7031915"/>
                  <a:gd name="connsiteX30" fmla="*/ 7992299 w 8033654"/>
                  <a:gd name="connsiteY30" fmla="*/ 3729298 h 7031915"/>
                  <a:gd name="connsiteX31" fmla="*/ 7949332 w 8033654"/>
                  <a:gd name="connsiteY31" fmla="*/ 3815232 h 7031915"/>
                  <a:gd name="connsiteX32" fmla="*/ 6535055 w 8033654"/>
                  <a:gd name="connsiteY32" fmla="*/ 6638796 h 7031915"/>
                  <a:gd name="connsiteX33" fmla="*/ 6524461 w 8033654"/>
                  <a:gd name="connsiteY33" fmla="*/ 6646190 h 7031915"/>
                  <a:gd name="connsiteX34" fmla="*/ 6482456 w 8033654"/>
                  <a:gd name="connsiteY34" fmla="*/ 6736229 h 7031915"/>
                  <a:gd name="connsiteX35" fmla="*/ 6090371 w 8033654"/>
                  <a:gd name="connsiteY35" fmla="*/ 7019956 h 7031915"/>
                  <a:gd name="connsiteX36" fmla="*/ 5971740 w 8033654"/>
                  <a:gd name="connsiteY36" fmla="*/ 7031915 h 7031915"/>
                  <a:gd name="connsiteX37" fmla="*/ 5971700 w 8033654"/>
                  <a:gd name="connsiteY37" fmla="*/ 7031915 h 7031915"/>
                  <a:gd name="connsiteX38" fmla="*/ 2058326 w 8033654"/>
                  <a:gd name="connsiteY38" fmla="*/ 7031915 h 7031915"/>
                  <a:gd name="connsiteX39" fmla="*/ 2176958 w 8033654"/>
                  <a:gd name="connsiteY39" fmla="*/ 7019956 h 7031915"/>
                  <a:gd name="connsiteX40" fmla="*/ 2363588 w 8033654"/>
                  <a:gd name="connsiteY40" fmla="*/ 6946684 h 7031915"/>
                  <a:gd name="connsiteX41" fmla="*/ 2418335 w 8033654"/>
                  <a:gd name="connsiteY41" fmla="*/ 6906767 h 7031915"/>
                  <a:gd name="connsiteX42" fmla="*/ 2418334 w 8033654"/>
                  <a:gd name="connsiteY42" fmla="*/ 6906767 h 7031915"/>
                  <a:gd name="connsiteX43" fmla="*/ 2176957 w 8033654"/>
                  <a:gd name="connsiteY43" fmla="*/ 7019956 h 7031915"/>
                  <a:gd name="connsiteX44" fmla="*/ 2058326 w 8033654"/>
                  <a:gd name="connsiteY44" fmla="*/ 7031915 h 7031915"/>
                  <a:gd name="connsiteX45" fmla="*/ 2058286 w 8033654"/>
                  <a:gd name="connsiteY45" fmla="*/ 7031915 h 7031915"/>
                  <a:gd name="connsiteX46" fmla="*/ 1939655 w 8033654"/>
                  <a:gd name="connsiteY46" fmla="*/ 7019956 h 7031915"/>
                  <a:gd name="connsiteX47" fmla="*/ 1642007 w 8033654"/>
                  <a:gd name="connsiteY47" fmla="*/ 6859480 h 7031915"/>
                  <a:gd name="connsiteX48" fmla="*/ 1570173 w 8033654"/>
                  <a:gd name="connsiteY48" fmla="*/ 6772417 h 7031915"/>
                  <a:gd name="connsiteX49" fmla="*/ 1508795 w 8033654"/>
                  <a:gd name="connsiteY49" fmla="*/ 6649661 h 7031915"/>
                  <a:gd name="connsiteX50" fmla="*/ 1508794 w 8033654"/>
                  <a:gd name="connsiteY50" fmla="*/ 6649657 h 7031915"/>
                  <a:gd name="connsiteX51" fmla="*/ 115723 w 8033654"/>
                  <a:gd name="connsiteY51" fmla="*/ 3863519 h 7031915"/>
                  <a:gd name="connsiteX52" fmla="*/ 115722 w 8033654"/>
                  <a:gd name="connsiteY52" fmla="*/ 3863518 h 7031915"/>
                  <a:gd name="connsiteX53" fmla="*/ 29470 w 8033654"/>
                  <a:gd name="connsiteY53" fmla="*/ 3691014 h 7031915"/>
                  <a:gd name="connsiteX54" fmla="*/ 11962 w 8033654"/>
                  <a:gd name="connsiteY54" fmla="*/ 3634608 h 7031915"/>
                  <a:gd name="connsiteX55" fmla="*/ 0 w 8033654"/>
                  <a:gd name="connsiteY55" fmla="*/ 3515957 h 7031915"/>
                  <a:gd name="connsiteX56" fmla="*/ 11962 w 8033654"/>
                  <a:gd name="connsiteY56" fmla="*/ 3397306 h 7031915"/>
                  <a:gd name="connsiteX57" fmla="*/ 29470 w 8033654"/>
                  <a:gd name="connsiteY57" fmla="*/ 3340901 h 7031915"/>
                  <a:gd name="connsiteX58" fmla="*/ 115722 w 8033654"/>
                  <a:gd name="connsiteY58" fmla="*/ 3168396 h 7031915"/>
                  <a:gd name="connsiteX59" fmla="*/ 115723 w 8033654"/>
                  <a:gd name="connsiteY59" fmla="*/ 3168396 h 7031915"/>
                  <a:gd name="connsiteX60" fmla="*/ 1508796 w 8033654"/>
                  <a:gd name="connsiteY60" fmla="*/ 382255 h 7031915"/>
                  <a:gd name="connsiteX61" fmla="*/ 1570174 w 8033654"/>
                  <a:gd name="connsiteY61" fmla="*/ 259499 h 7031915"/>
                  <a:gd name="connsiteX62" fmla="*/ 1642008 w 8033654"/>
                  <a:gd name="connsiteY62" fmla="*/ 172435 h 7031915"/>
                  <a:gd name="connsiteX63" fmla="*/ 1939656 w 8033654"/>
                  <a:gd name="connsiteY63" fmla="*/ 11959 h 7031915"/>
                  <a:gd name="connsiteX64" fmla="*/ 2058287 w 8033654"/>
                  <a:gd name="connsiteY64" fmla="*/ 0 h 7031915"/>
                  <a:gd name="connsiteX0" fmla="*/ 6552162 w 8033654"/>
                  <a:gd name="connsiteY0" fmla="*/ 494730 h 7031915"/>
                  <a:gd name="connsiteX1" fmla="*/ 6555365 w 8033654"/>
                  <a:gd name="connsiteY1" fmla="*/ 531027 h 7031915"/>
                  <a:gd name="connsiteX2" fmla="*/ 6556798 w 8033654"/>
                  <a:gd name="connsiteY2" fmla="*/ 533489 h 7031915"/>
                  <a:gd name="connsiteX3" fmla="*/ 6555247 w 8033654"/>
                  <a:gd name="connsiteY3" fmla="*/ 510071 h 7031915"/>
                  <a:gd name="connsiteX4" fmla="*/ 6552162 w 8033654"/>
                  <a:gd name="connsiteY4" fmla="*/ 494730 h 7031915"/>
                  <a:gd name="connsiteX5" fmla="*/ 6529086 w 8033654"/>
                  <a:gd name="connsiteY5" fmla="*/ 402424 h 7031915"/>
                  <a:gd name="connsiteX6" fmla="*/ 6546753 w 8033654"/>
                  <a:gd name="connsiteY6" fmla="*/ 467828 h 7031915"/>
                  <a:gd name="connsiteX7" fmla="*/ 6540064 w 8033654"/>
                  <a:gd name="connsiteY7" fmla="*/ 434562 h 7031915"/>
                  <a:gd name="connsiteX8" fmla="*/ 6529086 w 8033654"/>
                  <a:gd name="connsiteY8" fmla="*/ 402424 h 7031915"/>
                  <a:gd name="connsiteX9" fmla="*/ 6482461 w 8033654"/>
                  <a:gd name="connsiteY9" fmla="*/ 295697 h 7031915"/>
                  <a:gd name="connsiteX10" fmla="*/ 6520430 w 8033654"/>
                  <a:gd name="connsiteY10" fmla="*/ 377086 h 7031915"/>
                  <a:gd name="connsiteX11" fmla="*/ 6515577 w 8033654"/>
                  <a:gd name="connsiteY11" fmla="*/ 362878 h 7031915"/>
                  <a:gd name="connsiteX12" fmla="*/ 6482461 w 8033654"/>
                  <a:gd name="connsiteY12" fmla="*/ 295697 h 7031915"/>
                  <a:gd name="connsiteX13" fmla="*/ 2058287 w 8033654"/>
                  <a:gd name="connsiteY13" fmla="*/ 0 h 7031915"/>
                  <a:gd name="connsiteX14" fmla="*/ 2058326 w 8033654"/>
                  <a:gd name="connsiteY14" fmla="*/ 0 h 7031915"/>
                  <a:gd name="connsiteX15" fmla="*/ 5971699 w 8033654"/>
                  <a:gd name="connsiteY15" fmla="*/ 0 h 7031915"/>
                  <a:gd name="connsiteX16" fmla="*/ 5971700 w 8033654"/>
                  <a:gd name="connsiteY16" fmla="*/ 0 h 7031915"/>
                  <a:gd name="connsiteX17" fmla="*/ 5971740 w 8033654"/>
                  <a:gd name="connsiteY17" fmla="*/ 0 h 7031915"/>
                  <a:gd name="connsiteX18" fmla="*/ 6090371 w 8033654"/>
                  <a:gd name="connsiteY18" fmla="*/ 11959 h 7031915"/>
                  <a:gd name="connsiteX19" fmla="*/ 6357004 w 8033654"/>
                  <a:gd name="connsiteY19" fmla="*/ 143562 h 7031915"/>
                  <a:gd name="connsiteX20" fmla="*/ 6421756 w 8033654"/>
                  <a:gd name="connsiteY20" fmla="*/ 209878 h 7031915"/>
                  <a:gd name="connsiteX21" fmla="*/ 6426018 w 8033654"/>
                  <a:gd name="connsiteY21" fmla="*/ 214243 h 7031915"/>
                  <a:gd name="connsiteX22" fmla="*/ 6463356 w 8033654"/>
                  <a:gd name="connsiteY22" fmla="*/ 268125 h 7031915"/>
                  <a:gd name="connsiteX23" fmla="*/ 6480094 w 8033654"/>
                  <a:gd name="connsiteY23" fmla="*/ 292278 h 7031915"/>
                  <a:gd name="connsiteX24" fmla="*/ 6490605 w 8033654"/>
                  <a:gd name="connsiteY24" fmla="*/ 298322 h 7031915"/>
                  <a:gd name="connsiteX25" fmla="*/ 7949332 w 8033654"/>
                  <a:gd name="connsiteY25" fmla="*/ 3216682 h 7031915"/>
                  <a:gd name="connsiteX26" fmla="*/ 7992299 w 8033654"/>
                  <a:gd name="connsiteY26" fmla="*/ 3302616 h 7031915"/>
                  <a:gd name="connsiteX27" fmla="*/ 8021693 w 8033654"/>
                  <a:gd name="connsiteY27" fmla="*/ 3397306 h 7031915"/>
                  <a:gd name="connsiteX28" fmla="*/ 8033654 w 8033654"/>
                  <a:gd name="connsiteY28" fmla="*/ 3515957 h 7031915"/>
                  <a:gd name="connsiteX29" fmla="*/ 8021693 w 8033654"/>
                  <a:gd name="connsiteY29" fmla="*/ 3634608 h 7031915"/>
                  <a:gd name="connsiteX30" fmla="*/ 7992299 w 8033654"/>
                  <a:gd name="connsiteY30" fmla="*/ 3729298 h 7031915"/>
                  <a:gd name="connsiteX31" fmla="*/ 7949332 w 8033654"/>
                  <a:gd name="connsiteY31" fmla="*/ 3815232 h 7031915"/>
                  <a:gd name="connsiteX32" fmla="*/ 6535055 w 8033654"/>
                  <a:gd name="connsiteY32" fmla="*/ 6638796 h 7031915"/>
                  <a:gd name="connsiteX33" fmla="*/ 6524461 w 8033654"/>
                  <a:gd name="connsiteY33" fmla="*/ 6646190 h 7031915"/>
                  <a:gd name="connsiteX34" fmla="*/ 6482456 w 8033654"/>
                  <a:gd name="connsiteY34" fmla="*/ 6736229 h 7031915"/>
                  <a:gd name="connsiteX35" fmla="*/ 6090371 w 8033654"/>
                  <a:gd name="connsiteY35" fmla="*/ 7019956 h 7031915"/>
                  <a:gd name="connsiteX36" fmla="*/ 5971740 w 8033654"/>
                  <a:gd name="connsiteY36" fmla="*/ 7031915 h 7031915"/>
                  <a:gd name="connsiteX37" fmla="*/ 5971700 w 8033654"/>
                  <a:gd name="connsiteY37" fmla="*/ 7031915 h 7031915"/>
                  <a:gd name="connsiteX38" fmla="*/ 2058326 w 8033654"/>
                  <a:gd name="connsiteY38" fmla="*/ 7031915 h 7031915"/>
                  <a:gd name="connsiteX39" fmla="*/ 2176958 w 8033654"/>
                  <a:gd name="connsiteY39" fmla="*/ 7019956 h 7031915"/>
                  <a:gd name="connsiteX40" fmla="*/ 2363588 w 8033654"/>
                  <a:gd name="connsiteY40" fmla="*/ 6946684 h 7031915"/>
                  <a:gd name="connsiteX41" fmla="*/ 2418335 w 8033654"/>
                  <a:gd name="connsiteY41" fmla="*/ 6906767 h 7031915"/>
                  <a:gd name="connsiteX42" fmla="*/ 2176957 w 8033654"/>
                  <a:gd name="connsiteY42" fmla="*/ 7019956 h 7031915"/>
                  <a:gd name="connsiteX43" fmla="*/ 2058326 w 8033654"/>
                  <a:gd name="connsiteY43" fmla="*/ 7031915 h 7031915"/>
                  <a:gd name="connsiteX44" fmla="*/ 2058286 w 8033654"/>
                  <a:gd name="connsiteY44" fmla="*/ 7031915 h 7031915"/>
                  <a:gd name="connsiteX45" fmla="*/ 1939655 w 8033654"/>
                  <a:gd name="connsiteY45" fmla="*/ 7019956 h 7031915"/>
                  <a:gd name="connsiteX46" fmla="*/ 1642007 w 8033654"/>
                  <a:gd name="connsiteY46" fmla="*/ 6859480 h 7031915"/>
                  <a:gd name="connsiteX47" fmla="*/ 1570173 w 8033654"/>
                  <a:gd name="connsiteY47" fmla="*/ 6772417 h 7031915"/>
                  <a:gd name="connsiteX48" fmla="*/ 1508795 w 8033654"/>
                  <a:gd name="connsiteY48" fmla="*/ 6649661 h 7031915"/>
                  <a:gd name="connsiteX49" fmla="*/ 1508794 w 8033654"/>
                  <a:gd name="connsiteY49" fmla="*/ 6649657 h 7031915"/>
                  <a:gd name="connsiteX50" fmla="*/ 115723 w 8033654"/>
                  <a:gd name="connsiteY50" fmla="*/ 3863519 h 7031915"/>
                  <a:gd name="connsiteX51" fmla="*/ 115722 w 8033654"/>
                  <a:gd name="connsiteY51" fmla="*/ 3863518 h 7031915"/>
                  <a:gd name="connsiteX52" fmla="*/ 29470 w 8033654"/>
                  <a:gd name="connsiteY52" fmla="*/ 3691014 h 7031915"/>
                  <a:gd name="connsiteX53" fmla="*/ 11962 w 8033654"/>
                  <a:gd name="connsiteY53" fmla="*/ 3634608 h 7031915"/>
                  <a:gd name="connsiteX54" fmla="*/ 0 w 8033654"/>
                  <a:gd name="connsiteY54" fmla="*/ 3515957 h 7031915"/>
                  <a:gd name="connsiteX55" fmla="*/ 11962 w 8033654"/>
                  <a:gd name="connsiteY55" fmla="*/ 3397306 h 7031915"/>
                  <a:gd name="connsiteX56" fmla="*/ 29470 w 8033654"/>
                  <a:gd name="connsiteY56" fmla="*/ 3340901 h 7031915"/>
                  <a:gd name="connsiteX57" fmla="*/ 115722 w 8033654"/>
                  <a:gd name="connsiteY57" fmla="*/ 3168396 h 7031915"/>
                  <a:gd name="connsiteX58" fmla="*/ 115723 w 8033654"/>
                  <a:gd name="connsiteY58" fmla="*/ 3168396 h 7031915"/>
                  <a:gd name="connsiteX59" fmla="*/ 1508796 w 8033654"/>
                  <a:gd name="connsiteY59" fmla="*/ 382255 h 7031915"/>
                  <a:gd name="connsiteX60" fmla="*/ 1570174 w 8033654"/>
                  <a:gd name="connsiteY60" fmla="*/ 259499 h 7031915"/>
                  <a:gd name="connsiteX61" fmla="*/ 1642008 w 8033654"/>
                  <a:gd name="connsiteY61" fmla="*/ 172435 h 7031915"/>
                  <a:gd name="connsiteX62" fmla="*/ 1939656 w 8033654"/>
                  <a:gd name="connsiteY62" fmla="*/ 11959 h 7031915"/>
                  <a:gd name="connsiteX63" fmla="*/ 2058287 w 8033654"/>
                  <a:gd name="connsiteY63" fmla="*/ 0 h 7031915"/>
                  <a:gd name="connsiteX0" fmla="*/ 6552162 w 8033654"/>
                  <a:gd name="connsiteY0" fmla="*/ 494730 h 7031915"/>
                  <a:gd name="connsiteX1" fmla="*/ 6555365 w 8033654"/>
                  <a:gd name="connsiteY1" fmla="*/ 531027 h 7031915"/>
                  <a:gd name="connsiteX2" fmla="*/ 6556798 w 8033654"/>
                  <a:gd name="connsiteY2" fmla="*/ 533489 h 7031915"/>
                  <a:gd name="connsiteX3" fmla="*/ 6555247 w 8033654"/>
                  <a:gd name="connsiteY3" fmla="*/ 510071 h 7031915"/>
                  <a:gd name="connsiteX4" fmla="*/ 6552162 w 8033654"/>
                  <a:gd name="connsiteY4" fmla="*/ 494730 h 7031915"/>
                  <a:gd name="connsiteX5" fmla="*/ 6529086 w 8033654"/>
                  <a:gd name="connsiteY5" fmla="*/ 402424 h 7031915"/>
                  <a:gd name="connsiteX6" fmla="*/ 6546753 w 8033654"/>
                  <a:gd name="connsiteY6" fmla="*/ 467828 h 7031915"/>
                  <a:gd name="connsiteX7" fmla="*/ 6540064 w 8033654"/>
                  <a:gd name="connsiteY7" fmla="*/ 434562 h 7031915"/>
                  <a:gd name="connsiteX8" fmla="*/ 6529086 w 8033654"/>
                  <a:gd name="connsiteY8" fmla="*/ 402424 h 7031915"/>
                  <a:gd name="connsiteX9" fmla="*/ 6482461 w 8033654"/>
                  <a:gd name="connsiteY9" fmla="*/ 295697 h 7031915"/>
                  <a:gd name="connsiteX10" fmla="*/ 6520430 w 8033654"/>
                  <a:gd name="connsiteY10" fmla="*/ 377086 h 7031915"/>
                  <a:gd name="connsiteX11" fmla="*/ 6515577 w 8033654"/>
                  <a:gd name="connsiteY11" fmla="*/ 362878 h 7031915"/>
                  <a:gd name="connsiteX12" fmla="*/ 6482461 w 8033654"/>
                  <a:gd name="connsiteY12" fmla="*/ 295697 h 7031915"/>
                  <a:gd name="connsiteX13" fmla="*/ 2058287 w 8033654"/>
                  <a:gd name="connsiteY13" fmla="*/ 0 h 7031915"/>
                  <a:gd name="connsiteX14" fmla="*/ 2058326 w 8033654"/>
                  <a:gd name="connsiteY14" fmla="*/ 0 h 7031915"/>
                  <a:gd name="connsiteX15" fmla="*/ 5971699 w 8033654"/>
                  <a:gd name="connsiteY15" fmla="*/ 0 h 7031915"/>
                  <a:gd name="connsiteX16" fmla="*/ 5971700 w 8033654"/>
                  <a:gd name="connsiteY16" fmla="*/ 0 h 7031915"/>
                  <a:gd name="connsiteX17" fmla="*/ 5971740 w 8033654"/>
                  <a:gd name="connsiteY17" fmla="*/ 0 h 7031915"/>
                  <a:gd name="connsiteX18" fmla="*/ 6090371 w 8033654"/>
                  <a:gd name="connsiteY18" fmla="*/ 11959 h 7031915"/>
                  <a:gd name="connsiteX19" fmla="*/ 6357004 w 8033654"/>
                  <a:gd name="connsiteY19" fmla="*/ 143562 h 7031915"/>
                  <a:gd name="connsiteX20" fmla="*/ 6421756 w 8033654"/>
                  <a:gd name="connsiteY20" fmla="*/ 209878 h 7031915"/>
                  <a:gd name="connsiteX21" fmla="*/ 6426018 w 8033654"/>
                  <a:gd name="connsiteY21" fmla="*/ 214243 h 7031915"/>
                  <a:gd name="connsiteX22" fmla="*/ 6463356 w 8033654"/>
                  <a:gd name="connsiteY22" fmla="*/ 268125 h 7031915"/>
                  <a:gd name="connsiteX23" fmla="*/ 6480094 w 8033654"/>
                  <a:gd name="connsiteY23" fmla="*/ 292278 h 7031915"/>
                  <a:gd name="connsiteX24" fmla="*/ 6490605 w 8033654"/>
                  <a:gd name="connsiteY24" fmla="*/ 298322 h 7031915"/>
                  <a:gd name="connsiteX25" fmla="*/ 7949332 w 8033654"/>
                  <a:gd name="connsiteY25" fmla="*/ 3216682 h 7031915"/>
                  <a:gd name="connsiteX26" fmla="*/ 7992299 w 8033654"/>
                  <a:gd name="connsiteY26" fmla="*/ 3302616 h 7031915"/>
                  <a:gd name="connsiteX27" fmla="*/ 8021693 w 8033654"/>
                  <a:gd name="connsiteY27" fmla="*/ 3397306 h 7031915"/>
                  <a:gd name="connsiteX28" fmla="*/ 8033654 w 8033654"/>
                  <a:gd name="connsiteY28" fmla="*/ 3515957 h 7031915"/>
                  <a:gd name="connsiteX29" fmla="*/ 8021693 w 8033654"/>
                  <a:gd name="connsiteY29" fmla="*/ 3634608 h 7031915"/>
                  <a:gd name="connsiteX30" fmla="*/ 7992299 w 8033654"/>
                  <a:gd name="connsiteY30" fmla="*/ 3729298 h 7031915"/>
                  <a:gd name="connsiteX31" fmla="*/ 7949332 w 8033654"/>
                  <a:gd name="connsiteY31" fmla="*/ 3815232 h 7031915"/>
                  <a:gd name="connsiteX32" fmla="*/ 6535055 w 8033654"/>
                  <a:gd name="connsiteY32" fmla="*/ 6638796 h 7031915"/>
                  <a:gd name="connsiteX33" fmla="*/ 6524461 w 8033654"/>
                  <a:gd name="connsiteY33" fmla="*/ 6646190 h 7031915"/>
                  <a:gd name="connsiteX34" fmla="*/ 6482456 w 8033654"/>
                  <a:gd name="connsiteY34" fmla="*/ 6736229 h 7031915"/>
                  <a:gd name="connsiteX35" fmla="*/ 6090371 w 8033654"/>
                  <a:gd name="connsiteY35" fmla="*/ 7019956 h 7031915"/>
                  <a:gd name="connsiteX36" fmla="*/ 5971740 w 8033654"/>
                  <a:gd name="connsiteY36" fmla="*/ 7031915 h 7031915"/>
                  <a:gd name="connsiteX37" fmla="*/ 5971700 w 8033654"/>
                  <a:gd name="connsiteY37" fmla="*/ 7031915 h 7031915"/>
                  <a:gd name="connsiteX38" fmla="*/ 2058326 w 8033654"/>
                  <a:gd name="connsiteY38" fmla="*/ 7031915 h 7031915"/>
                  <a:gd name="connsiteX39" fmla="*/ 2176958 w 8033654"/>
                  <a:gd name="connsiteY39" fmla="*/ 7019956 h 7031915"/>
                  <a:gd name="connsiteX40" fmla="*/ 2363588 w 8033654"/>
                  <a:gd name="connsiteY40" fmla="*/ 6946684 h 7031915"/>
                  <a:gd name="connsiteX41" fmla="*/ 2176957 w 8033654"/>
                  <a:gd name="connsiteY41" fmla="*/ 7019956 h 7031915"/>
                  <a:gd name="connsiteX42" fmla="*/ 2058326 w 8033654"/>
                  <a:gd name="connsiteY42" fmla="*/ 7031915 h 7031915"/>
                  <a:gd name="connsiteX43" fmla="*/ 2058286 w 8033654"/>
                  <a:gd name="connsiteY43" fmla="*/ 7031915 h 7031915"/>
                  <a:gd name="connsiteX44" fmla="*/ 1939655 w 8033654"/>
                  <a:gd name="connsiteY44" fmla="*/ 7019956 h 7031915"/>
                  <a:gd name="connsiteX45" fmla="*/ 1642007 w 8033654"/>
                  <a:gd name="connsiteY45" fmla="*/ 6859480 h 7031915"/>
                  <a:gd name="connsiteX46" fmla="*/ 1570173 w 8033654"/>
                  <a:gd name="connsiteY46" fmla="*/ 6772417 h 7031915"/>
                  <a:gd name="connsiteX47" fmla="*/ 1508795 w 8033654"/>
                  <a:gd name="connsiteY47" fmla="*/ 6649661 h 7031915"/>
                  <a:gd name="connsiteX48" fmla="*/ 1508794 w 8033654"/>
                  <a:gd name="connsiteY48" fmla="*/ 6649657 h 7031915"/>
                  <a:gd name="connsiteX49" fmla="*/ 115723 w 8033654"/>
                  <a:gd name="connsiteY49" fmla="*/ 3863519 h 7031915"/>
                  <a:gd name="connsiteX50" fmla="*/ 115722 w 8033654"/>
                  <a:gd name="connsiteY50" fmla="*/ 3863518 h 7031915"/>
                  <a:gd name="connsiteX51" fmla="*/ 29470 w 8033654"/>
                  <a:gd name="connsiteY51" fmla="*/ 3691014 h 7031915"/>
                  <a:gd name="connsiteX52" fmla="*/ 11962 w 8033654"/>
                  <a:gd name="connsiteY52" fmla="*/ 3634608 h 7031915"/>
                  <a:gd name="connsiteX53" fmla="*/ 0 w 8033654"/>
                  <a:gd name="connsiteY53" fmla="*/ 3515957 h 7031915"/>
                  <a:gd name="connsiteX54" fmla="*/ 11962 w 8033654"/>
                  <a:gd name="connsiteY54" fmla="*/ 3397306 h 7031915"/>
                  <a:gd name="connsiteX55" fmla="*/ 29470 w 8033654"/>
                  <a:gd name="connsiteY55" fmla="*/ 3340901 h 7031915"/>
                  <a:gd name="connsiteX56" fmla="*/ 115722 w 8033654"/>
                  <a:gd name="connsiteY56" fmla="*/ 3168396 h 7031915"/>
                  <a:gd name="connsiteX57" fmla="*/ 115723 w 8033654"/>
                  <a:gd name="connsiteY57" fmla="*/ 3168396 h 7031915"/>
                  <a:gd name="connsiteX58" fmla="*/ 1508796 w 8033654"/>
                  <a:gd name="connsiteY58" fmla="*/ 382255 h 7031915"/>
                  <a:gd name="connsiteX59" fmla="*/ 1570174 w 8033654"/>
                  <a:gd name="connsiteY59" fmla="*/ 259499 h 7031915"/>
                  <a:gd name="connsiteX60" fmla="*/ 1642008 w 8033654"/>
                  <a:gd name="connsiteY60" fmla="*/ 172435 h 7031915"/>
                  <a:gd name="connsiteX61" fmla="*/ 1939656 w 8033654"/>
                  <a:gd name="connsiteY61" fmla="*/ 11959 h 7031915"/>
                  <a:gd name="connsiteX62" fmla="*/ 2058287 w 8033654"/>
                  <a:gd name="connsiteY62" fmla="*/ 0 h 7031915"/>
                  <a:gd name="connsiteX0" fmla="*/ 6552162 w 8033654"/>
                  <a:gd name="connsiteY0" fmla="*/ 494730 h 7031915"/>
                  <a:gd name="connsiteX1" fmla="*/ 6555365 w 8033654"/>
                  <a:gd name="connsiteY1" fmla="*/ 531027 h 7031915"/>
                  <a:gd name="connsiteX2" fmla="*/ 6556798 w 8033654"/>
                  <a:gd name="connsiteY2" fmla="*/ 533489 h 7031915"/>
                  <a:gd name="connsiteX3" fmla="*/ 6555247 w 8033654"/>
                  <a:gd name="connsiteY3" fmla="*/ 510071 h 7031915"/>
                  <a:gd name="connsiteX4" fmla="*/ 6552162 w 8033654"/>
                  <a:gd name="connsiteY4" fmla="*/ 494730 h 7031915"/>
                  <a:gd name="connsiteX5" fmla="*/ 6529086 w 8033654"/>
                  <a:gd name="connsiteY5" fmla="*/ 402424 h 7031915"/>
                  <a:gd name="connsiteX6" fmla="*/ 6546753 w 8033654"/>
                  <a:gd name="connsiteY6" fmla="*/ 467828 h 7031915"/>
                  <a:gd name="connsiteX7" fmla="*/ 6540064 w 8033654"/>
                  <a:gd name="connsiteY7" fmla="*/ 434562 h 7031915"/>
                  <a:gd name="connsiteX8" fmla="*/ 6529086 w 8033654"/>
                  <a:gd name="connsiteY8" fmla="*/ 402424 h 7031915"/>
                  <a:gd name="connsiteX9" fmla="*/ 6482461 w 8033654"/>
                  <a:gd name="connsiteY9" fmla="*/ 295697 h 7031915"/>
                  <a:gd name="connsiteX10" fmla="*/ 6520430 w 8033654"/>
                  <a:gd name="connsiteY10" fmla="*/ 377086 h 7031915"/>
                  <a:gd name="connsiteX11" fmla="*/ 6515577 w 8033654"/>
                  <a:gd name="connsiteY11" fmla="*/ 362878 h 7031915"/>
                  <a:gd name="connsiteX12" fmla="*/ 6482461 w 8033654"/>
                  <a:gd name="connsiteY12" fmla="*/ 295697 h 7031915"/>
                  <a:gd name="connsiteX13" fmla="*/ 2058287 w 8033654"/>
                  <a:gd name="connsiteY13" fmla="*/ 0 h 7031915"/>
                  <a:gd name="connsiteX14" fmla="*/ 2058326 w 8033654"/>
                  <a:gd name="connsiteY14" fmla="*/ 0 h 7031915"/>
                  <a:gd name="connsiteX15" fmla="*/ 5971699 w 8033654"/>
                  <a:gd name="connsiteY15" fmla="*/ 0 h 7031915"/>
                  <a:gd name="connsiteX16" fmla="*/ 5971700 w 8033654"/>
                  <a:gd name="connsiteY16" fmla="*/ 0 h 7031915"/>
                  <a:gd name="connsiteX17" fmla="*/ 5971740 w 8033654"/>
                  <a:gd name="connsiteY17" fmla="*/ 0 h 7031915"/>
                  <a:gd name="connsiteX18" fmla="*/ 6090371 w 8033654"/>
                  <a:gd name="connsiteY18" fmla="*/ 11959 h 7031915"/>
                  <a:gd name="connsiteX19" fmla="*/ 6357004 w 8033654"/>
                  <a:gd name="connsiteY19" fmla="*/ 143562 h 7031915"/>
                  <a:gd name="connsiteX20" fmla="*/ 6421756 w 8033654"/>
                  <a:gd name="connsiteY20" fmla="*/ 209878 h 7031915"/>
                  <a:gd name="connsiteX21" fmla="*/ 6426018 w 8033654"/>
                  <a:gd name="connsiteY21" fmla="*/ 214243 h 7031915"/>
                  <a:gd name="connsiteX22" fmla="*/ 6463356 w 8033654"/>
                  <a:gd name="connsiteY22" fmla="*/ 268125 h 7031915"/>
                  <a:gd name="connsiteX23" fmla="*/ 6480094 w 8033654"/>
                  <a:gd name="connsiteY23" fmla="*/ 292278 h 7031915"/>
                  <a:gd name="connsiteX24" fmla="*/ 6490605 w 8033654"/>
                  <a:gd name="connsiteY24" fmla="*/ 298322 h 7031915"/>
                  <a:gd name="connsiteX25" fmla="*/ 7949332 w 8033654"/>
                  <a:gd name="connsiteY25" fmla="*/ 3216682 h 7031915"/>
                  <a:gd name="connsiteX26" fmla="*/ 7992299 w 8033654"/>
                  <a:gd name="connsiteY26" fmla="*/ 3302616 h 7031915"/>
                  <a:gd name="connsiteX27" fmla="*/ 8021693 w 8033654"/>
                  <a:gd name="connsiteY27" fmla="*/ 3397306 h 7031915"/>
                  <a:gd name="connsiteX28" fmla="*/ 8033654 w 8033654"/>
                  <a:gd name="connsiteY28" fmla="*/ 3515957 h 7031915"/>
                  <a:gd name="connsiteX29" fmla="*/ 8021693 w 8033654"/>
                  <a:gd name="connsiteY29" fmla="*/ 3634608 h 7031915"/>
                  <a:gd name="connsiteX30" fmla="*/ 7992299 w 8033654"/>
                  <a:gd name="connsiteY30" fmla="*/ 3729298 h 7031915"/>
                  <a:gd name="connsiteX31" fmla="*/ 7949332 w 8033654"/>
                  <a:gd name="connsiteY31" fmla="*/ 3815232 h 7031915"/>
                  <a:gd name="connsiteX32" fmla="*/ 6535055 w 8033654"/>
                  <a:gd name="connsiteY32" fmla="*/ 6638796 h 7031915"/>
                  <a:gd name="connsiteX33" fmla="*/ 6524461 w 8033654"/>
                  <a:gd name="connsiteY33" fmla="*/ 6646190 h 7031915"/>
                  <a:gd name="connsiteX34" fmla="*/ 6482456 w 8033654"/>
                  <a:gd name="connsiteY34" fmla="*/ 6736229 h 7031915"/>
                  <a:gd name="connsiteX35" fmla="*/ 6090371 w 8033654"/>
                  <a:gd name="connsiteY35" fmla="*/ 7019956 h 7031915"/>
                  <a:gd name="connsiteX36" fmla="*/ 5971740 w 8033654"/>
                  <a:gd name="connsiteY36" fmla="*/ 7031915 h 7031915"/>
                  <a:gd name="connsiteX37" fmla="*/ 5971700 w 8033654"/>
                  <a:gd name="connsiteY37" fmla="*/ 7031915 h 7031915"/>
                  <a:gd name="connsiteX38" fmla="*/ 2058326 w 8033654"/>
                  <a:gd name="connsiteY38" fmla="*/ 7031915 h 7031915"/>
                  <a:gd name="connsiteX39" fmla="*/ 2176958 w 8033654"/>
                  <a:gd name="connsiteY39" fmla="*/ 7019956 h 7031915"/>
                  <a:gd name="connsiteX40" fmla="*/ 2176957 w 8033654"/>
                  <a:gd name="connsiteY40" fmla="*/ 7019956 h 7031915"/>
                  <a:gd name="connsiteX41" fmla="*/ 2058326 w 8033654"/>
                  <a:gd name="connsiteY41" fmla="*/ 7031915 h 7031915"/>
                  <a:gd name="connsiteX42" fmla="*/ 2058286 w 8033654"/>
                  <a:gd name="connsiteY42" fmla="*/ 7031915 h 7031915"/>
                  <a:gd name="connsiteX43" fmla="*/ 1939655 w 8033654"/>
                  <a:gd name="connsiteY43" fmla="*/ 7019956 h 7031915"/>
                  <a:gd name="connsiteX44" fmla="*/ 1642007 w 8033654"/>
                  <a:gd name="connsiteY44" fmla="*/ 6859480 h 7031915"/>
                  <a:gd name="connsiteX45" fmla="*/ 1570173 w 8033654"/>
                  <a:gd name="connsiteY45" fmla="*/ 6772417 h 7031915"/>
                  <a:gd name="connsiteX46" fmla="*/ 1508795 w 8033654"/>
                  <a:gd name="connsiteY46" fmla="*/ 6649661 h 7031915"/>
                  <a:gd name="connsiteX47" fmla="*/ 1508794 w 8033654"/>
                  <a:gd name="connsiteY47" fmla="*/ 6649657 h 7031915"/>
                  <a:gd name="connsiteX48" fmla="*/ 115723 w 8033654"/>
                  <a:gd name="connsiteY48" fmla="*/ 3863519 h 7031915"/>
                  <a:gd name="connsiteX49" fmla="*/ 115722 w 8033654"/>
                  <a:gd name="connsiteY49" fmla="*/ 3863518 h 7031915"/>
                  <a:gd name="connsiteX50" fmla="*/ 29470 w 8033654"/>
                  <a:gd name="connsiteY50" fmla="*/ 3691014 h 7031915"/>
                  <a:gd name="connsiteX51" fmla="*/ 11962 w 8033654"/>
                  <a:gd name="connsiteY51" fmla="*/ 3634608 h 7031915"/>
                  <a:gd name="connsiteX52" fmla="*/ 0 w 8033654"/>
                  <a:gd name="connsiteY52" fmla="*/ 3515957 h 7031915"/>
                  <a:gd name="connsiteX53" fmla="*/ 11962 w 8033654"/>
                  <a:gd name="connsiteY53" fmla="*/ 3397306 h 7031915"/>
                  <a:gd name="connsiteX54" fmla="*/ 29470 w 8033654"/>
                  <a:gd name="connsiteY54" fmla="*/ 3340901 h 7031915"/>
                  <a:gd name="connsiteX55" fmla="*/ 115722 w 8033654"/>
                  <a:gd name="connsiteY55" fmla="*/ 3168396 h 7031915"/>
                  <a:gd name="connsiteX56" fmla="*/ 115723 w 8033654"/>
                  <a:gd name="connsiteY56" fmla="*/ 3168396 h 7031915"/>
                  <a:gd name="connsiteX57" fmla="*/ 1508796 w 8033654"/>
                  <a:gd name="connsiteY57" fmla="*/ 382255 h 7031915"/>
                  <a:gd name="connsiteX58" fmla="*/ 1570174 w 8033654"/>
                  <a:gd name="connsiteY58" fmla="*/ 259499 h 7031915"/>
                  <a:gd name="connsiteX59" fmla="*/ 1642008 w 8033654"/>
                  <a:gd name="connsiteY59" fmla="*/ 172435 h 7031915"/>
                  <a:gd name="connsiteX60" fmla="*/ 1939656 w 8033654"/>
                  <a:gd name="connsiteY60" fmla="*/ 11959 h 7031915"/>
                  <a:gd name="connsiteX61" fmla="*/ 2058287 w 8033654"/>
                  <a:gd name="connsiteY61" fmla="*/ 0 h 7031915"/>
                  <a:gd name="connsiteX0" fmla="*/ 6552162 w 8033654"/>
                  <a:gd name="connsiteY0" fmla="*/ 494730 h 7031915"/>
                  <a:gd name="connsiteX1" fmla="*/ 6555365 w 8033654"/>
                  <a:gd name="connsiteY1" fmla="*/ 531027 h 7031915"/>
                  <a:gd name="connsiteX2" fmla="*/ 6556798 w 8033654"/>
                  <a:gd name="connsiteY2" fmla="*/ 533489 h 7031915"/>
                  <a:gd name="connsiteX3" fmla="*/ 6555247 w 8033654"/>
                  <a:gd name="connsiteY3" fmla="*/ 510071 h 7031915"/>
                  <a:gd name="connsiteX4" fmla="*/ 6552162 w 8033654"/>
                  <a:gd name="connsiteY4" fmla="*/ 494730 h 7031915"/>
                  <a:gd name="connsiteX5" fmla="*/ 6529086 w 8033654"/>
                  <a:gd name="connsiteY5" fmla="*/ 402424 h 7031915"/>
                  <a:gd name="connsiteX6" fmla="*/ 6540064 w 8033654"/>
                  <a:gd name="connsiteY6" fmla="*/ 434562 h 7031915"/>
                  <a:gd name="connsiteX7" fmla="*/ 6529086 w 8033654"/>
                  <a:gd name="connsiteY7" fmla="*/ 402424 h 7031915"/>
                  <a:gd name="connsiteX8" fmla="*/ 6482461 w 8033654"/>
                  <a:gd name="connsiteY8" fmla="*/ 295697 h 7031915"/>
                  <a:gd name="connsiteX9" fmla="*/ 6520430 w 8033654"/>
                  <a:gd name="connsiteY9" fmla="*/ 377086 h 7031915"/>
                  <a:gd name="connsiteX10" fmla="*/ 6515577 w 8033654"/>
                  <a:gd name="connsiteY10" fmla="*/ 362878 h 7031915"/>
                  <a:gd name="connsiteX11" fmla="*/ 6482461 w 8033654"/>
                  <a:gd name="connsiteY11" fmla="*/ 295697 h 7031915"/>
                  <a:gd name="connsiteX12" fmla="*/ 2058287 w 8033654"/>
                  <a:gd name="connsiteY12" fmla="*/ 0 h 7031915"/>
                  <a:gd name="connsiteX13" fmla="*/ 2058326 w 8033654"/>
                  <a:gd name="connsiteY13" fmla="*/ 0 h 7031915"/>
                  <a:gd name="connsiteX14" fmla="*/ 5971699 w 8033654"/>
                  <a:gd name="connsiteY14" fmla="*/ 0 h 7031915"/>
                  <a:gd name="connsiteX15" fmla="*/ 5971700 w 8033654"/>
                  <a:gd name="connsiteY15" fmla="*/ 0 h 7031915"/>
                  <a:gd name="connsiteX16" fmla="*/ 5971740 w 8033654"/>
                  <a:gd name="connsiteY16" fmla="*/ 0 h 7031915"/>
                  <a:gd name="connsiteX17" fmla="*/ 6090371 w 8033654"/>
                  <a:gd name="connsiteY17" fmla="*/ 11959 h 7031915"/>
                  <a:gd name="connsiteX18" fmla="*/ 6357004 w 8033654"/>
                  <a:gd name="connsiteY18" fmla="*/ 143562 h 7031915"/>
                  <a:gd name="connsiteX19" fmla="*/ 6421756 w 8033654"/>
                  <a:gd name="connsiteY19" fmla="*/ 209878 h 7031915"/>
                  <a:gd name="connsiteX20" fmla="*/ 6426018 w 8033654"/>
                  <a:gd name="connsiteY20" fmla="*/ 214243 h 7031915"/>
                  <a:gd name="connsiteX21" fmla="*/ 6463356 w 8033654"/>
                  <a:gd name="connsiteY21" fmla="*/ 268125 h 7031915"/>
                  <a:gd name="connsiteX22" fmla="*/ 6480094 w 8033654"/>
                  <a:gd name="connsiteY22" fmla="*/ 292278 h 7031915"/>
                  <a:gd name="connsiteX23" fmla="*/ 6490605 w 8033654"/>
                  <a:gd name="connsiteY23" fmla="*/ 298322 h 7031915"/>
                  <a:gd name="connsiteX24" fmla="*/ 7949332 w 8033654"/>
                  <a:gd name="connsiteY24" fmla="*/ 3216682 h 7031915"/>
                  <a:gd name="connsiteX25" fmla="*/ 7992299 w 8033654"/>
                  <a:gd name="connsiteY25" fmla="*/ 3302616 h 7031915"/>
                  <a:gd name="connsiteX26" fmla="*/ 8021693 w 8033654"/>
                  <a:gd name="connsiteY26" fmla="*/ 3397306 h 7031915"/>
                  <a:gd name="connsiteX27" fmla="*/ 8033654 w 8033654"/>
                  <a:gd name="connsiteY27" fmla="*/ 3515957 h 7031915"/>
                  <a:gd name="connsiteX28" fmla="*/ 8021693 w 8033654"/>
                  <a:gd name="connsiteY28" fmla="*/ 3634608 h 7031915"/>
                  <a:gd name="connsiteX29" fmla="*/ 7992299 w 8033654"/>
                  <a:gd name="connsiteY29" fmla="*/ 3729298 h 7031915"/>
                  <a:gd name="connsiteX30" fmla="*/ 7949332 w 8033654"/>
                  <a:gd name="connsiteY30" fmla="*/ 3815232 h 7031915"/>
                  <a:gd name="connsiteX31" fmla="*/ 6535055 w 8033654"/>
                  <a:gd name="connsiteY31" fmla="*/ 6638796 h 7031915"/>
                  <a:gd name="connsiteX32" fmla="*/ 6524461 w 8033654"/>
                  <a:gd name="connsiteY32" fmla="*/ 6646190 h 7031915"/>
                  <a:gd name="connsiteX33" fmla="*/ 6482456 w 8033654"/>
                  <a:gd name="connsiteY33" fmla="*/ 6736229 h 7031915"/>
                  <a:gd name="connsiteX34" fmla="*/ 6090371 w 8033654"/>
                  <a:gd name="connsiteY34" fmla="*/ 7019956 h 7031915"/>
                  <a:gd name="connsiteX35" fmla="*/ 5971740 w 8033654"/>
                  <a:gd name="connsiteY35" fmla="*/ 7031915 h 7031915"/>
                  <a:gd name="connsiteX36" fmla="*/ 5971700 w 8033654"/>
                  <a:gd name="connsiteY36" fmla="*/ 7031915 h 7031915"/>
                  <a:gd name="connsiteX37" fmla="*/ 2058326 w 8033654"/>
                  <a:gd name="connsiteY37" fmla="*/ 7031915 h 7031915"/>
                  <a:gd name="connsiteX38" fmla="*/ 2176958 w 8033654"/>
                  <a:gd name="connsiteY38" fmla="*/ 7019956 h 7031915"/>
                  <a:gd name="connsiteX39" fmla="*/ 2176957 w 8033654"/>
                  <a:gd name="connsiteY39" fmla="*/ 7019956 h 7031915"/>
                  <a:gd name="connsiteX40" fmla="*/ 2058326 w 8033654"/>
                  <a:gd name="connsiteY40" fmla="*/ 7031915 h 7031915"/>
                  <a:gd name="connsiteX41" fmla="*/ 2058286 w 8033654"/>
                  <a:gd name="connsiteY41" fmla="*/ 7031915 h 7031915"/>
                  <a:gd name="connsiteX42" fmla="*/ 1939655 w 8033654"/>
                  <a:gd name="connsiteY42" fmla="*/ 7019956 h 7031915"/>
                  <a:gd name="connsiteX43" fmla="*/ 1642007 w 8033654"/>
                  <a:gd name="connsiteY43" fmla="*/ 6859480 h 7031915"/>
                  <a:gd name="connsiteX44" fmla="*/ 1570173 w 8033654"/>
                  <a:gd name="connsiteY44" fmla="*/ 6772417 h 7031915"/>
                  <a:gd name="connsiteX45" fmla="*/ 1508795 w 8033654"/>
                  <a:gd name="connsiteY45" fmla="*/ 6649661 h 7031915"/>
                  <a:gd name="connsiteX46" fmla="*/ 1508794 w 8033654"/>
                  <a:gd name="connsiteY46" fmla="*/ 6649657 h 7031915"/>
                  <a:gd name="connsiteX47" fmla="*/ 115723 w 8033654"/>
                  <a:gd name="connsiteY47" fmla="*/ 3863519 h 7031915"/>
                  <a:gd name="connsiteX48" fmla="*/ 115722 w 8033654"/>
                  <a:gd name="connsiteY48" fmla="*/ 3863518 h 7031915"/>
                  <a:gd name="connsiteX49" fmla="*/ 29470 w 8033654"/>
                  <a:gd name="connsiteY49" fmla="*/ 3691014 h 7031915"/>
                  <a:gd name="connsiteX50" fmla="*/ 11962 w 8033654"/>
                  <a:gd name="connsiteY50" fmla="*/ 3634608 h 7031915"/>
                  <a:gd name="connsiteX51" fmla="*/ 0 w 8033654"/>
                  <a:gd name="connsiteY51" fmla="*/ 3515957 h 7031915"/>
                  <a:gd name="connsiteX52" fmla="*/ 11962 w 8033654"/>
                  <a:gd name="connsiteY52" fmla="*/ 3397306 h 7031915"/>
                  <a:gd name="connsiteX53" fmla="*/ 29470 w 8033654"/>
                  <a:gd name="connsiteY53" fmla="*/ 3340901 h 7031915"/>
                  <a:gd name="connsiteX54" fmla="*/ 115722 w 8033654"/>
                  <a:gd name="connsiteY54" fmla="*/ 3168396 h 7031915"/>
                  <a:gd name="connsiteX55" fmla="*/ 115723 w 8033654"/>
                  <a:gd name="connsiteY55" fmla="*/ 3168396 h 7031915"/>
                  <a:gd name="connsiteX56" fmla="*/ 1508796 w 8033654"/>
                  <a:gd name="connsiteY56" fmla="*/ 382255 h 7031915"/>
                  <a:gd name="connsiteX57" fmla="*/ 1570174 w 8033654"/>
                  <a:gd name="connsiteY57" fmla="*/ 259499 h 7031915"/>
                  <a:gd name="connsiteX58" fmla="*/ 1642008 w 8033654"/>
                  <a:gd name="connsiteY58" fmla="*/ 172435 h 7031915"/>
                  <a:gd name="connsiteX59" fmla="*/ 1939656 w 8033654"/>
                  <a:gd name="connsiteY59" fmla="*/ 11959 h 7031915"/>
                  <a:gd name="connsiteX60" fmla="*/ 2058287 w 8033654"/>
                  <a:gd name="connsiteY60" fmla="*/ 0 h 7031915"/>
                  <a:gd name="connsiteX0" fmla="*/ 6555247 w 8033654"/>
                  <a:gd name="connsiteY0" fmla="*/ 510071 h 7031915"/>
                  <a:gd name="connsiteX1" fmla="*/ 6555365 w 8033654"/>
                  <a:gd name="connsiteY1" fmla="*/ 531027 h 7031915"/>
                  <a:gd name="connsiteX2" fmla="*/ 6556798 w 8033654"/>
                  <a:gd name="connsiteY2" fmla="*/ 533489 h 7031915"/>
                  <a:gd name="connsiteX3" fmla="*/ 6555247 w 8033654"/>
                  <a:gd name="connsiteY3" fmla="*/ 510071 h 7031915"/>
                  <a:gd name="connsiteX4" fmla="*/ 6529086 w 8033654"/>
                  <a:gd name="connsiteY4" fmla="*/ 402424 h 7031915"/>
                  <a:gd name="connsiteX5" fmla="*/ 6540064 w 8033654"/>
                  <a:gd name="connsiteY5" fmla="*/ 434562 h 7031915"/>
                  <a:gd name="connsiteX6" fmla="*/ 6529086 w 8033654"/>
                  <a:gd name="connsiteY6" fmla="*/ 402424 h 7031915"/>
                  <a:gd name="connsiteX7" fmla="*/ 6482461 w 8033654"/>
                  <a:gd name="connsiteY7" fmla="*/ 295697 h 7031915"/>
                  <a:gd name="connsiteX8" fmla="*/ 6520430 w 8033654"/>
                  <a:gd name="connsiteY8" fmla="*/ 377086 h 7031915"/>
                  <a:gd name="connsiteX9" fmla="*/ 6515577 w 8033654"/>
                  <a:gd name="connsiteY9" fmla="*/ 362878 h 7031915"/>
                  <a:gd name="connsiteX10" fmla="*/ 6482461 w 8033654"/>
                  <a:gd name="connsiteY10" fmla="*/ 295697 h 7031915"/>
                  <a:gd name="connsiteX11" fmla="*/ 2058287 w 8033654"/>
                  <a:gd name="connsiteY11" fmla="*/ 0 h 7031915"/>
                  <a:gd name="connsiteX12" fmla="*/ 2058326 w 8033654"/>
                  <a:gd name="connsiteY12" fmla="*/ 0 h 7031915"/>
                  <a:gd name="connsiteX13" fmla="*/ 5971699 w 8033654"/>
                  <a:gd name="connsiteY13" fmla="*/ 0 h 7031915"/>
                  <a:gd name="connsiteX14" fmla="*/ 5971700 w 8033654"/>
                  <a:gd name="connsiteY14" fmla="*/ 0 h 7031915"/>
                  <a:gd name="connsiteX15" fmla="*/ 5971740 w 8033654"/>
                  <a:gd name="connsiteY15" fmla="*/ 0 h 7031915"/>
                  <a:gd name="connsiteX16" fmla="*/ 6090371 w 8033654"/>
                  <a:gd name="connsiteY16" fmla="*/ 11959 h 7031915"/>
                  <a:gd name="connsiteX17" fmla="*/ 6357004 w 8033654"/>
                  <a:gd name="connsiteY17" fmla="*/ 143562 h 7031915"/>
                  <a:gd name="connsiteX18" fmla="*/ 6421756 w 8033654"/>
                  <a:gd name="connsiteY18" fmla="*/ 209878 h 7031915"/>
                  <a:gd name="connsiteX19" fmla="*/ 6426018 w 8033654"/>
                  <a:gd name="connsiteY19" fmla="*/ 214243 h 7031915"/>
                  <a:gd name="connsiteX20" fmla="*/ 6463356 w 8033654"/>
                  <a:gd name="connsiteY20" fmla="*/ 268125 h 7031915"/>
                  <a:gd name="connsiteX21" fmla="*/ 6480094 w 8033654"/>
                  <a:gd name="connsiteY21" fmla="*/ 292278 h 7031915"/>
                  <a:gd name="connsiteX22" fmla="*/ 6490605 w 8033654"/>
                  <a:gd name="connsiteY22" fmla="*/ 298322 h 7031915"/>
                  <a:gd name="connsiteX23" fmla="*/ 7949332 w 8033654"/>
                  <a:gd name="connsiteY23" fmla="*/ 3216682 h 7031915"/>
                  <a:gd name="connsiteX24" fmla="*/ 7992299 w 8033654"/>
                  <a:gd name="connsiteY24" fmla="*/ 3302616 h 7031915"/>
                  <a:gd name="connsiteX25" fmla="*/ 8021693 w 8033654"/>
                  <a:gd name="connsiteY25" fmla="*/ 3397306 h 7031915"/>
                  <a:gd name="connsiteX26" fmla="*/ 8033654 w 8033654"/>
                  <a:gd name="connsiteY26" fmla="*/ 3515957 h 7031915"/>
                  <a:gd name="connsiteX27" fmla="*/ 8021693 w 8033654"/>
                  <a:gd name="connsiteY27" fmla="*/ 3634608 h 7031915"/>
                  <a:gd name="connsiteX28" fmla="*/ 7992299 w 8033654"/>
                  <a:gd name="connsiteY28" fmla="*/ 3729298 h 7031915"/>
                  <a:gd name="connsiteX29" fmla="*/ 7949332 w 8033654"/>
                  <a:gd name="connsiteY29" fmla="*/ 3815232 h 7031915"/>
                  <a:gd name="connsiteX30" fmla="*/ 6535055 w 8033654"/>
                  <a:gd name="connsiteY30" fmla="*/ 6638796 h 7031915"/>
                  <a:gd name="connsiteX31" fmla="*/ 6524461 w 8033654"/>
                  <a:gd name="connsiteY31" fmla="*/ 6646190 h 7031915"/>
                  <a:gd name="connsiteX32" fmla="*/ 6482456 w 8033654"/>
                  <a:gd name="connsiteY32" fmla="*/ 6736229 h 7031915"/>
                  <a:gd name="connsiteX33" fmla="*/ 6090371 w 8033654"/>
                  <a:gd name="connsiteY33" fmla="*/ 7019956 h 7031915"/>
                  <a:gd name="connsiteX34" fmla="*/ 5971740 w 8033654"/>
                  <a:gd name="connsiteY34" fmla="*/ 7031915 h 7031915"/>
                  <a:gd name="connsiteX35" fmla="*/ 5971700 w 8033654"/>
                  <a:gd name="connsiteY35" fmla="*/ 7031915 h 7031915"/>
                  <a:gd name="connsiteX36" fmla="*/ 2058326 w 8033654"/>
                  <a:gd name="connsiteY36" fmla="*/ 7031915 h 7031915"/>
                  <a:gd name="connsiteX37" fmla="*/ 2176958 w 8033654"/>
                  <a:gd name="connsiteY37" fmla="*/ 7019956 h 7031915"/>
                  <a:gd name="connsiteX38" fmla="*/ 2176957 w 8033654"/>
                  <a:gd name="connsiteY38" fmla="*/ 7019956 h 7031915"/>
                  <a:gd name="connsiteX39" fmla="*/ 2058326 w 8033654"/>
                  <a:gd name="connsiteY39" fmla="*/ 7031915 h 7031915"/>
                  <a:gd name="connsiteX40" fmla="*/ 2058286 w 8033654"/>
                  <a:gd name="connsiteY40" fmla="*/ 7031915 h 7031915"/>
                  <a:gd name="connsiteX41" fmla="*/ 1939655 w 8033654"/>
                  <a:gd name="connsiteY41" fmla="*/ 7019956 h 7031915"/>
                  <a:gd name="connsiteX42" fmla="*/ 1642007 w 8033654"/>
                  <a:gd name="connsiteY42" fmla="*/ 6859480 h 7031915"/>
                  <a:gd name="connsiteX43" fmla="*/ 1570173 w 8033654"/>
                  <a:gd name="connsiteY43" fmla="*/ 6772417 h 7031915"/>
                  <a:gd name="connsiteX44" fmla="*/ 1508795 w 8033654"/>
                  <a:gd name="connsiteY44" fmla="*/ 6649661 h 7031915"/>
                  <a:gd name="connsiteX45" fmla="*/ 1508794 w 8033654"/>
                  <a:gd name="connsiteY45" fmla="*/ 6649657 h 7031915"/>
                  <a:gd name="connsiteX46" fmla="*/ 115723 w 8033654"/>
                  <a:gd name="connsiteY46" fmla="*/ 3863519 h 7031915"/>
                  <a:gd name="connsiteX47" fmla="*/ 115722 w 8033654"/>
                  <a:gd name="connsiteY47" fmla="*/ 3863518 h 7031915"/>
                  <a:gd name="connsiteX48" fmla="*/ 29470 w 8033654"/>
                  <a:gd name="connsiteY48" fmla="*/ 3691014 h 7031915"/>
                  <a:gd name="connsiteX49" fmla="*/ 11962 w 8033654"/>
                  <a:gd name="connsiteY49" fmla="*/ 3634608 h 7031915"/>
                  <a:gd name="connsiteX50" fmla="*/ 0 w 8033654"/>
                  <a:gd name="connsiteY50" fmla="*/ 3515957 h 7031915"/>
                  <a:gd name="connsiteX51" fmla="*/ 11962 w 8033654"/>
                  <a:gd name="connsiteY51" fmla="*/ 3397306 h 7031915"/>
                  <a:gd name="connsiteX52" fmla="*/ 29470 w 8033654"/>
                  <a:gd name="connsiteY52" fmla="*/ 3340901 h 7031915"/>
                  <a:gd name="connsiteX53" fmla="*/ 115722 w 8033654"/>
                  <a:gd name="connsiteY53" fmla="*/ 3168396 h 7031915"/>
                  <a:gd name="connsiteX54" fmla="*/ 115723 w 8033654"/>
                  <a:gd name="connsiteY54" fmla="*/ 3168396 h 7031915"/>
                  <a:gd name="connsiteX55" fmla="*/ 1508796 w 8033654"/>
                  <a:gd name="connsiteY55" fmla="*/ 382255 h 7031915"/>
                  <a:gd name="connsiteX56" fmla="*/ 1570174 w 8033654"/>
                  <a:gd name="connsiteY56" fmla="*/ 259499 h 7031915"/>
                  <a:gd name="connsiteX57" fmla="*/ 1642008 w 8033654"/>
                  <a:gd name="connsiteY57" fmla="*/ 172435 h 7031915"/>
                  <a:gd name="connsiteX58" fmla="*/ 1939656 w 8033654"/>
                  <a:gd name="connsiteY58" fmla="*/ 11959 h 7031915"/>
                  <a:gd name="connsiteX59" fmla="*/ 2058287 w 8033654"/>
                  <a:gd name="connsiteY59" fmla="*/ 0 h 7031915"/>
                  <a:gd name="connsiteX0" fmla="*/ 6556798 w 8033654"/>
                  <a:gd name="connsiteY0" fmla="*/ 533489 h 7031915"/>
                  <a:gd name="connsiteX1" fmla="*/ 6555365 w 8033654"/>
                  <a:gd name="connsiteY1" fmla="*/ 531027 h 7031915"/>
                  <a:gd name="connsiteX2" fmla="*/ 6556798 w 8033654"/>
                  <a:gd name="connsiteY2" fmla="*/ 533489 h 7031915"/>
                  <a:gd name="connsiteX3" fmla="*/ 6529086 w 8033654"/>
                  <a:gd name="connsiteY3" fmla="*/ 402424 h 7031915"/>
                  <a:gd name="connsiteX4" fmla="*/ 6540064 w 8033654"/>
                  <a:gd name="connsiteY4" fmla="*/ 434562 h 7031915"/>
                  <a:gd name="connsiteX5" fmla="*/ 6529086 w 8033654"/>
                  <a:gd name="connsiteY5" fmla="*/ 402424 h 7031915"/>
                  <a:gd name="connsiteX6" fmla="*/ 6482461 w 8033654"/>
                  <a:gd name="connsiteY6" fmla="*/ 295697 h 7031915"/>
                  <a:gd name="connsiteX7" fmla="*/ 6520430 w 8033654"/>
                  <a:gd name="connsiteY7" fmla="*/ 377086 h 7031915"/>
                  <a:gd name="connsiteX8" fmla="*/ 6515577 w 8033654"/>
                  <a:gd name="connsiteY8" fmla="*/ 362878 h 7031915"/>
                  <a:gd name="connsiteX9" fmla="*/ 6482461 w 8033654"/>
                  <a:gd name="connsiteY9" fmla="*/ 295697 h 7031915"/>
                  <a:gd name="connsiteX10" fmla="*/ 2058287 w 8033654"/>
                  <a:gd name="connsiteY10" fmla="*/ 0 h 7031915"/>
                  <a:gd name="connsiteX11" fmla="*/ 2058326 w 8033654"/>
                  <a:gd name="connsiteY11" fmla="*/ 0 h 7031915"/>
                  <a:gd name="connsiteX12" fmla="*/ 5971699 w 8033654"/>
                  <a:gd name="connsiteY12" fmla="*/ 0 h 7031915"/>
                  <a:gd name="connsiteX13" fmla="*/ 5971700 w 8033654"/>
                  <a:gd name="connsiteY13" fmla="*/ 0 h 7031915"/>
                  <a:gd name="connsiteX14" fmla="*/ 5971740 w 8033654"/>
                  <a:gd name="connsiteY14" fmla="*/ 0 h 7031915"/>
                  <a:gd name="connsiteX15" fmla="*/ 6090371 w 8033654"/>
                  <a:gd name="connsiteY15" fmla="*/ 11959 h 7031915"/>
                  <a:gd name="connsiteX16" fmla="*/ 6357004 w 8033654"/>
                  <a:gd name="connsiteY16" fmla="*/ 143562 h 7031915"/>
                  <a:gd name="connsiteX17" fmla="*/ 6421756 w 8033654"/>
                  <a:gd name="connsiteY17" fmla="*/ 209878 h 7031915"/>
                  <a:gd name="connsiteX18" fmla="*/ 6426018 w 8033654"/>
                  <a:gd name="connsiteY18" fmla="*/ 214243 h 7031915"/>
                  <a:gd name="connsiteX19" fmla="*/ 6463356 w 8033654"/>
                  <a:gd name="connsiteY19" fmla="*/ 268125 h 7031915"/>
                  <a:gd name="connsiteX20" fmla="*/ 6480094 w 8033654"/>
                  <a:gd name="connsiteY20" fmla="*/ 292278 h 7031915"/>
                  <a:gd name="connsiteX21" fmla="*/ 6490605 w 8033654"/>
                  <a:gd name="connsiteY21" fmla="*/ 298322 h 7031915"/>
                  <a:gd name="connsiteX22" fmla="*/ 7949332 w 8033654"/>
                  <a:gd name="connsiteY22" fmla="*/ 3216682 h 7031915"/>
                  <a:gd name="connsiteX23" fmla="*/ 7992299 w 8033654"/>
                  <a:gd name="connsiteY23" fmla="*/ 3302616 h 7031915"/>
                  <a:gd name="connsiteX24" fmla="*/ 8021693 w 8033654"/>
                  <a:gd name="connsiteY24" fmla="*/ 3397306 h 7031915"/>
                  <a:gd name="connsiteX25" fmla="*/ 8033654 w 8033654"/>
                  <a:gd name="connsiteY25" fmla="*/ 3515957 h 7031915"/>
                  <a:gd name="connsiteX26" fmla="*/ 8021693 w 8033654"/>
                  <a:gd name="connsiteY26" fmla="*/ 3634608 h 7031915"/>
                  <a:gd name="connsiteX27" fmla="*/ 7992299 w 8033654"/>
                  <a:gd name="connsiteY27" fmla="*/ 3729298 h 7031915"/>
                  <a:gd name="connsiteX28" fmla="*/ 7949332 w 8033654"/>
                  <a:gd name="connsiteY28" fmla="*/ 3815232 h 7031915"/>
                  <a:gd name="connsiteX29" fmla="*/ 6535055 w 8033654"/>
                  <a:gd name="connsiteY29" fmla="*/ 6638796 h 7031915"/>
                  <a:gd name="connsiteX30" fmla="*/ 6524461 w 8033654"/>
                  <a:gd name="connsiteY30" fmla="*/ 6646190 h 7031915"/>
                  <a:gd name="connsiteX31" fmla="*/ 6482456 w 8033654"/>
                  <a:gd name="connsiteY31" fmla="*/ 6736229 h 7031915"/>
                  <a:gd name="connsiteX32" fmla="*/ 6090371 w 8033654"/>
                  <a:gd name="connsiteY32" fmla="*/ 7019956 h 7031915"/>
                  <a:gd name="connsiteX33" fmla="*/ 5971740 w 8033654"/>
                  <a:gd name="connsiteY33" fmla="*/ 7031915 h 7031915"/>
                  <a:gd name="connsiteX34" fmla="*/ 5971700 w 8033654"/>
                  <a:gd name="connsiteY34" fmla="*/ 7031915 h 7031915"/>
                  <a:gd name="connsiteX35" fmla="*/ 2058326 w 8033654"/>
                  <a:gd name="connsiteY35" fmla="*/ 7031915 h 7031915"/>
                  <a:gd name="connsiteX36" fmla="*/ 2176958 w 8033654"/>
                  <a:gd name="connsiteY36" fmla="*/ 7019956 h 7031915"/>
                  <a:gd name="connsiteX37" fmla="*/ 2176957 w 8033654"/>
                  <a:gd name="connsiteY37" fmla="*/ 7019956 h 7031915"/>
                  <a:gd name="connsiteX38" fmla="*/ 2058326 w 8033654"/>
                  <a:gd name="connsiteY38" fmla="*/ 7031915 h 7031915"/>
                  <a:gd name="connsiteX39" fmla="*/ 2058286 w 8033654"/>
                  <a:gd name="connsiteY39" fmla="*/ 7031915 h 7031915"/>
                  <a:gd name="connsiteX40" fmla="*/ 1939655 w 8033654"/>
                  <a:gd name="connsiteY40" fmla="*/ 7019956 h 7031915"/>
                  <a:gd name="connsiteX41" fmla="*/ 1642007 w 8033654"/>
                  <a:gd name="connsiteY41" fmla="*/ 6859480 h 7031915"/>
                  <a:gd name="connsiteX42" fmla="*/ 1570173 w 8033654"/>
                  <a:gd name="connsiteY42" fmla="*/ 6772417 h 7031915"/>
                  <a:gd name="connsiteX43" fmla="*/ 1508795 w 8033654"/>
                  <a:gd name="connsiteY43" fmla="*/ 6649661 h 7031915"/>
                  <a:gd name="connsiteX44" fmla="*/ 1508794 w 8033654"/>
                  <a:gd name="connsiteY44" fmla="*/ 6649657 h 7031915"/>
                  <a:gd name="connsiteX45" fmla="*/ 115723 w 8033654"/>
                  <a:gd name="connsiteY45" fmla="*/ 3863519 h 7031915"/>
                  <a:gd name="connsiteX46" fmla="*/ 115722 w 8033654"/>
                  <a:gd name="connsiteY46" fmla="*/ 3863518 h 7031915"/>
                  <a:gd name="connsiteX47" fmla="*/ 29470 w 8033654"/>
                  <a:gd name="connsiteY47" fmla="*/ 3691014 h 7031915"/>
                  <a:gd name="connsiteX48" fmla="*/ 11962 w 8033654"/>
                  <a:gd name="connsiteY48" fmla="*/ 3634608 h 7031915"/>
                  <a:gd name="connsiteX49" fmla="*/ 0 w 8033654"/>
                  <a:gd name="connsiteY49" fmla="*/ 3515957 h 7031915"/>
                  <a:gd name="connsiteX50" fmla="*/ 11962 w 8033654"/>
                  <a:gd name="connsiteY50" fmla="*/ 3397306 h 7031915"/>
                  <a:gd name="connsiteX51" fmla="*/ 29470 w 8033654"/>
                  <a:gd name="connsiteY51" fmla="*/ 3340901 h 7031915"/>
                  <a:gd name="connsiteX52" fmla="*/ 115722 w 8033654"/>
                  <a:gd name="connsiteY52" fmla="*/ 3168396 h 7031915"/>
                  <a:gd name="connsiteX53" fmla="*/ 115723 w 8033654"/>
                  <a:gd name="connsiteY53" fmla="*/ 3168396 h 7031915"/>
                  <a:gd name="connsiteX54" fmla="*/ 1508796 w 8033654"/>
                  <a:gd name="connsiteY54" fmla="*/ 382255 h 7031915"/>
                  <a:gd name="connsiteX55" fmla="*/ 1570174 w 8033654"/>
                  <a:gd name="connsiteY55" fmla="*/ 259499 h 7031915"/>
                  <a:gd name="connsiteX56" fmla="*/ 1642008 w 8033654"/>
                  <a:gd name="connsiteY56" fmla="*/ 172435 h 7031915"/>
                  <a:gd name="connsiteX57" fmla="*/ 1939656 w 8033654"/>
                  <a:gd name="connsiteY57" fmla="*/ 11959 h 7031915"/>
                  <a:gd name="connsiteX58" fmla="*/ 2058287 w 8033654"/>
                  <a:gd name="connsiteY58" fmla="*/ 0 h 7031915"/>
                  <a:gd name="connsiteX0" fmla="*/ 6529086 w 8033654"/>
                  <a:gd name="connsiteY0" fmla="*/ 402424 h 7031915"/>
                  <a:gd name="connsiteX1" fmla="*/ 6540064 w 8033654"/>
                  <a:gd name="connsiteY1" fmla="*/ 434562 h 7031915"/>
                  <a:gd name="connsiteX2" fmla="*/ 6529086 w 8033654"/>
                  <a:gd name="connsiteY2" fmla="*/ 402424 h 7031915"/>
                  <a:gd name="connsiteX3" fmla="*/ 6482461 w 8033654"/>
                  <a:gd name="connsiteY3" fmla="*/ 295697 h 7031915"/>
                  <a:gd name="connsiteX4" fmla="*/ 6520430 w 8033654"/>
                  <a:gd name="connsiteY4" fmla="*/ 377086 h 7031915"/>
                  <a:gd name="connsiteX5" fmla="*/ 6515577 w 8033654"/>
                  <a:gd name="connsiteY5" fmla="*/ 362878 h 7031915"/>
                  <a:gd name="connsiteX6" fmla="*/ 6482461 w 8033654"/>
                  <a:gd name="connsiteY6" fmla="*/ 295697 h 7031915"/>
                  <a:gd name="connsiteX7" fmla="*/ 2058287 w 8033654"/>
                  <a:gd name="connsiteY7" fmla="*/ 0 h 7031915"/>
                  <a:gd name="connsiteX8" fmla="*/ 2058326 w 8033654"/>
                  <a:gd name="connsiteY8" fmla="*/ 0 h 7031915"/>
                  <a:gd name="connsiteX9" fmla="*/ 5971699 w 8033654"/>
                  <a:gd name="connsiteY9" fmla="*/ 0 h 7031915"/>
                  <a:gd name="connsiteX10" fmla="*/ 5971700 w 8033654"/>
                  <a:gd name="connsiteY10" fmla="*/ 0 h 7031915"/>
                  <a:gd name="connsiteX11" fmla="*/ 5971740 w 8033654"/>
                  <a:gd name="connsiteY11" fmla="*/ 0 h 7031915"/>
                  <a:gd name="connsiteX12" fmla="*/ 6090371 w 8033654"/>
                  <a:gd name="connsiteY12" fmla="*/ 11959 h 7031915"/>
                  <a:gd name="connsiteX13" fmla="*/ 6357004 w 8033654"/>
                  <a:gd name="connsiteY13" fmla="*/ 143562 h 7031915"/>
                  <a:gd name="connsiteX14" fmla="*/ 6421756 w 8033654"/>
                  <a:gd name="connsiteY14" fmla="*/ 209878 h 7031915"/>
                  <a:gd name="connsiteX15" fmla="*/ 6426018 w 8033654"/>
                  <a:gd name="connsiteY15" fmla="*/ 214243 h 7031915"/>
                  <a:gd name="connsiteX16" fmla="*/ 6463356 w 8033654"/>
                  <a:gd name="connsiteY16" fmla="*/ 268125 h 7031915"/>
                  <a:gd name="connsiteX17" fmla="*/ 6480094 w 8033654"/>
                  <a:gd name="connsiteY17" fmla="*/ 292278 h 7031915"/>
                  <a:gd name="connsiteX18" fmla="*/ 6490605 w 8033654"/>
                  <a:gd name="connsiteY18" fmla="*/ 298322 h 7031915"/>
                  <a:gd name="connsiteX19" fmla="*/ 7949332 w 8033654"/>
                  <a:gd name="connsiteY19" fmla="*/ 3216682 h 7031915"/>
                  <a:gd name="connsiteX20" fmla="*/ 7992299 w 8033654"/>
                  <a:gd name="connsiteY20" fmla="*/ 3302616 h 7031915"/>
                  <a:gd name="connsiteX21" fmla="*/ 8021693 w 8033654"/>
                  <a:gd name="connsiteY21" fmla="*/ 3397306 h 7031915"/>
                  <a:gd name="connsiteX22" fmla="*/ 8033654 w 8033654"/>
                  <a:gd name="connsiteY22" fmla="*/ 3515957 h 7031915"/>
                  <a:gd name="connsiteX23" fmla="*/ 8021693 w 8033654"/>
                  <a:gd name="connsiteY23" fmla="*/ 3634608 h 7031915"/>
                  <a:gd name="connsiteX24" fmla="*/ 7992299 w 8033654"/>
                  <a:gd name="connsiteY24" fmla="*/ 3729298 h 7031915"/>
                  <a:gd name="connsiteX25" fmla="*/ 7949332 w 8033654"/>
                  <a:gd name="connsiteY25" fmla="*/ 3815232 h 7031915"/>
                  <a:gd name="connsiteX26" fmla="*/ 6535055 w 8033654"/>
                  <a:gd name="connsiteY26" fmla="*/ 6638796 h 7031915"/>
                  <a:gd name="connsiteX27" fmla="*/ 6524461 w 8033654"/>
                  <a:gd name="connsiteY27" fmla="*/ 6646190 h 7031915"/>
                  <a:gd name="connsiteX28" fmla="*/ 6482456 w 8033654"/>
                  <a:gd name="connsiteY28" fmla="*/ 6736229 h 7031915"/>
                  <a:gd name="connsiteX29" fmla="*/ 6090371 w 8033654"/>
                  <a:gd name="connsiteY29" fmla="*/ 7019956 h 7031915"/>
                  <a:gd name="connsiteX30" fmla="*/ 5971740 w 8033654"/>
                  <a:gd name="connsiteY30" fmla="*/ 7031915 h 7031915"/>
                  <a:gd name="connsiteX31" fmla="*/ 5971700 w 8033654"/>
                  <a:gd name="connsiteY31" fmla="*/ 7031915 h 7031915"/>
                  <a:gd name="connsiteX32" fmla="*/ 2058326 w 8033654"/>
                  <a:gd name="connsiteY32" fmla="*/ 7031915 h 7031915"/>
                  <a:gd name="connsiteX33" fmla="*/ 2176958 w 8033654"/>
                  <a:gd name="connsiteY33" fmla="*/ 7019956 h 7031915"/>
                  <a:gd name="connsiteX34" fmla="*/ 2176957 w 8033654"/>
                  <a:gd name="connsiteY34" fmla="*/ 7019956 h 7031915"/>
                  <a:gd name="connsiteX35" fmla="*/ 2058326 w 8033654"/>
                  <a:gd name="connsiteY35" fmla="*/ 7031915 h 7031915"/>
                  <a:gd name="connsiteX36" fmla="*/ 2058286 w 8033654"/>
                  <a:gd name="connsiteY36" fmla="*/ 7031915 h 7031915"/>
                  <a:gd name="connsiteX37" fmla="*/ 1939655 w 8033654"/>
                  <a:gd name="connsiteY37" fmla="*/ 7019956 h 7031915"/>
                  <a:gd name="connsiteX38" fmla="*/ 1642007 w 8033654"/>
                  <a:gd name="connsiteY38" fmla="*/ 6859480 h 7031915"/>
                  <a:gd name="connsiteX39" fmla="*/ 1570173 w 8033654"/>
                  <a:gd name="connsiteY39" fmla="*/ 6772417 h 7031915"/>
                  <a:gd name="connsiteX40" fmla="*/ 1508795 w 8033654"/>
                  <a:gd name="connsiteY40" fmla="*/ 6649661 h 7031915"/>
                  <a:gd name="connsiteX41" fmla="*/ 1508794 w 8033654"/>
                  <a:gd name="connsiteY41" fmla="*/ 6649657 h 7031915"/>
                  <a:gd name="connsiteX42" fmla="*/ 115723 w 8033654"/>
                  <a:gd name="connsiteY42" fmla="*/ 3863519 h 7031915"/>
                  <a:gd name="connsiteX43" fmla="*/ 115722 w 8033654"/>
                  <a:gd name="connsiteY43" fmla="*/ 3863518 h 7031915"/>
                  <a:gd name="connsiteX44" fmla="*/ 29470 w 8033654"/>
                  <a:gd name="connsiteY44" fmla="*/ 3691014 h 7031915"/>
                  <a:gd name="connsiteX45" fmla="*/ 11962 w 8033654"/>
                  <a:gd name="connsiteY45" fmla="*/ 3634608 h 7031915"/>
                  <a:gd name="connsiteX46" fmla="*/ 0 w 8033654"/>
                  <a:gd name="connsiteY46" fmla="*/ 3515957 h 7031915"/>
                  <a:gd name="connsiteX47" fmla="*/ 11962 w 8033654"/>
                  <a:gd name="connsiteY47" fmla="*/ 3397306 h 7031915"/>
                  <a:gd name="connsiteX48" fmla="*/ 29470 w 8033654"/>
                  <a:gd name="connsiteY48" fmla="*/ 3340901 h 7031915"/>
                  <a:gd name="connsiteX49" fmla="*/ 115722 w 8033654"/>
                  <a:gd name="connsiteY49" fmla="*/ 3168396 h 7031915"/>
                  <a:gd name="connsiteX50" fmla="*/ 115723 w 8033654"/>
                  <a:gd name="connsiteY50" fmla="*/ 3168396 h 7031915"/>
                  <a:gd name="connsiteX51" fmla="*/ 1508796 w 8033654"/>
                  <a:gd name="connsiteY51" fmla="*/ 382255 h 7031915"/>
                  <a:gd name="connsiteX52" fmla="*/ 1570174 w 8033654"/>
                  <a:gd name="connsiteY52" fmla="*/ 259499 h 7031915"/>
                  <a:gd name="connsiteX53" fmla="*/ 1642008 w 8033654"/>
                  <a:gd name="connsiteY53" fmla="*/ 172435 h 7031915"/>
                  <a:gd name="connsiteX54" fmla="*/ 1939656 w 8033654"/>
                  <a:gd name="connsiteY54" fmla="*/ 11959 h 7031915"/>
                  <a:gd name="connsiteX55" fmla="*/ 2058287 w 8033654"/>
                  <a:gd name="connsiteY55" fmla="*/ 0 h 7031915"/>
                  <a:gd name="connsiteX0" fmla="*/ 6529086 w 8033654"/>
                  <a:gd name="connsiteY0" fmla="*/ 402424 h 7031915"/>
                  <a:gd name="connsiteX1" fmla="*/ 6540064 w 8033654"/>
                  <a:gd name="connsiteY1" fmla="*/ 434562 h 7031915"/>
                  <a:gd name="connsiteX2" fmla="*/ 6529086 w 8033654"/>
                  <a:gd name="connsiteY2" fmla="*/ 402424 h 7031915"/>
                  <a:gd name="connsiteX3" fmla="*/ 6482461 w 8033654"/>
                  <a:gd name="connsiteY3" fmla="*/ 295697 h 7031915"/>
                  <a:gd name="connsiteX4" fmla="*/ 6520430 w 8033654"/>
                  <a:gd name="connsiteY4" fmla="*/ 377086 h 7031915"/>
                  <a:gd name="connsiteX5" fmla="*/ 6515577 w 8033654"/>
                  <a:gd name="connsiteY5" fmla="*/ 362878 h 7031915"/>
                  <a:gd name="connsiteX6" fmla="*/ 6482461 w 8033654"/>
                  <a:gd name="connsiteY6" fmla="*/ 295697 h 7031915"/>
                  <a:gd name="connsiteX7" fmla="*/ 2058287 w 8033654"/>
                  <a:gd name="connsiteY7" fmla="*/ 0 h 7031915"/>
                  <a:gd name="connsiteX8" fmla="*/ 2058326 w 8033654"/>
                  <a:gd name="connsiteY8" fmla="*/ 0 h 7031915"/>
                  <a:gd name="connsiteX9" fmla="*/ 5971699 w 8033654"/>
                  <a:gd name="connsiteY9" fmla="*/ 0 h 7031915"/>
                  <a:gd name="connsiteX10" fmla="*/ 5971700 w 8033654"/>
                  <a:gd name="connsiteY10" fmla="*/ 0 h 7031915"/>
                  <a:gd name="connsiteX11" fmla="*/ 5971740 w 8033654"/>
                  <a:gd name="connsiteY11" fmla="*/ 0 h 7031915"/>
                  <a:gd name="connsiteX12" fmla="*/ 6090371 w 8033654"/>
                  <a:gd name="connsiteY12" fmla="*/ 11959 h 7031915"/>
                  <a:gd name="connsiteX13" fmla="*/ 6357004 w 8033654"/>
                  <a:gd name="connsiteY13" fmla="*/ 143562 h 7031915"/>
                  <a:gd name="connsiteX14" fmla="*/ 6421756 w 8033654"/>
                  <a:gd name="connsiteY14" fmla="*/ 209878 h 7031915"/>
                  <a:gd name="connsiteX15" fmla="*/ 6426018 w 8033654"/>
                  <a:gd name="connsiteY15" fmla="*/ 214243 h 7031915"/>
                  <a:gd name="connsiteX16" fmla="*/ 6463356 w 8033654"/>
                  <a:gd name="connsiteY16" fmla="*/ 268125 h 7031915"/>
                  <a:gd name="connsiteX17" fmla="*/ 6480094 w 8033654"/>
                  <a:gd name="connsiteY17" fmla="*/ 292278 h 7031915"/>
                  <a:gd name="connsiteX18" fmla="*/ 7949332 w 8033654"/>
                  <a:gd name="connsiteY18" fmla="*/ 3216682 h 7031915"/>
                  <a:gd name="connsiteX19" fmla="*/ 7992299 w 8033654"/>
                  <a:gd name="connsiteY19" fmla="*/ 3302616 h 7031915"/>
                  <a:gd name="connsiteX20" fmla="*/ 8021693 w 8033654"/>
                  <a:gd name="connsiteY20" fmla="*/ 3397306 h 7031915"/>
                  <a:gd name="connsiteX21" fmla="*/ 8033654 w 8033654"/>
                  <a:gd name="connsiteY21" fmla="*/ 3515957 h 7031915"/>
                  <a:gd name="connsiteX22" fmla="*/ 8021693 w 8033654"/>
                  <a:gd name="connsiteY22" fmla="*/ 3634608 h 7031915"/>
                  <a:gd name="connsiteX23" fmla="*/ 7992299 w 8033654"/>
                  <a:gd name="connsiteY23" fmla="*/ 3729298 h 7031915"/>
                  <a:gd name="connsiteX24" fmla="*/ 7949332 w 8033654"/>
                  <a:gd name="connsiteY24" fmla="*/ 3815232 h 7031915"/>
                  <a:gd name="connsiteX25" fmla="*/ 6535055 w 8033654"/>
                  <a:gd name="connsiteY25" fmla="*/ 6638796 h 7031915"/>
                  <a:gd name="connsiteX26" fmla="*/ 6524461 w 8033654"/>
                  <a:gd name="connsiteY26" fmla="*/ 6646190 h 7031915"/>
                  <a:gd name="connsiteX27" fmla="*/ 6482456 w 8033654"/>
                  <a:gd name="connsiteY27" fmla="*/ 6736229 h 7031915"/>
                  <a:gd name="connsiteX28" fmla="*/ 6090371 w 8033654"/>
                  <a:gd name="connsiteY28" fmla="*/ 7019956 h 7031915"/>
                  <a:gd name="connsiteX29" fmla="*/ 5971740 w 8033654"/>
                  <a:gd name="connsiteY29" fmla="*/ 7031915 h 7031915"/>
                  <a:gd name="connsiteX30" fmla="*/ 5971700 w 8033654"/>
                  <a:gd name="connsiteY30" fmla="*/ 7031915 h 7031915"/>
                  <a:gd name="connsiteX31" fmla="*/ 2058326 w 8033654"/>
                  <a:gd name="connsiteY31" fmla="*/ 7031915 h 7031915"/>
                  <a:gd name="connsiteX32" fmla="*/ 2176958 w 8033654"/>
                  <a:gd name="connsiteY32" fmla="*/ 7019956 h 7031915"/>
                  <a:gd name="connsiteX33" fmla="*/ 2176957 w 8033654"/>
                  <a:gd name="connsiteY33" fmla="*/ 7019956 h 7031915"/>
                  <a:gd name="connsiteX34" fmla="*/ 2058326 w 8033654"/>
                  <a:gd name="connsiteY34" fmla="*/ 7031915 h 7031915"/>
                  <a:gd name="connsiteX35" fmla="*/ 2058286 w 8033654"/>
                  <a:gd name="connsiteY35" fmla="*/ 7031915 h 7031915"/>
                  <a:gd name="connsiteX36" fmla="*/ 1939655 w 8033654"/>
                  <a:gd name="connsiteY36" fmla="*/ 7019956 h 7031915"/>
                  <a:gd name="connsiteX37" fmla="*/ 1642007 w 8033654"/>
                  <a:gd name="connsiteY37" fmla="*/ 6859480 h 7031915"/>
                  <a:gd name="connsiteX38" fmla="*/ 1570173 w 8033654"/>
                  <a:gd name="connsiteY38" fmla="*/ 6772417 h 7031915"/>
                  <a:gd name="connsiteX39" fmla="*/ 1508795 w 8033654"/>
                  <a:gd name="connsiteY39" fmla="*/ 6649661 h 7031915"/>
                  <a:gd name="connsiteX40" fmla="*/ 1508794 w 8033654"/>
                  <a:gd name="connsiteY40" fmla="*/ 6649657 h 7031915"/>
                  <a:gd name="connsiteX41" fmla="*/ 115723 w 8033654"/>
                  <a:gd name="connsiteY41" fmla="*/ 3863519 h 7031915"/>
                  <a:gd name="connsiteX42" fmla="*/ 115722 w 8033654"/>
                  <a:gd name="connsiteY42" fmla="*/ 3863518 h 7031915"/>
                  <a:gd name="connsiteX43" fmla="*/ 29470 w 8033654"/>
                  <a:gd name="connsiteY43" fmla="*/ 3691014 h 7031915"/>
                  <a:gd name="connsiteX44" fmla="*/ 11962 w 8033654"/>
                  <a:gd name="connsiteY44" fmla="*/ 3634608 h 7031915"/>
                  <a:gd name="connsiteX45" fmla="*/ 0 w 8033654"/>
                  <a:gd name="connsiteY45" fmla="*/ 3515957 h 7031915"/>
                  <a:gd name="connsiteX46" fmla="*/ 11962 w 8033654"/>
                  <a:gd name="connsiteY46" fmla="*/ 3397306 h 7031915"/>
                  <a:gd name="connsiteX47" fmla="*/ 29470 w 8033654"/>
                  <a:gd name="connsiteY47" fmla="*/ 3340901 h 7031915"/>
                  <a:gd name="connsiteX48" fmla="*/ 115722 w 8033654"/>
                  <a:gd name="connsiteY48" fmla="*/ 3168396 h 7031915"/>
                  <a:gd name="connsiteX49" fmla="*/ 115723 w 8033654"/>
                  <a:gd name="connsiteY49" fmla="*/ 3168396 h 7031915"/>
                  <a:gd name="connsiteX50" fmla="*/ 1508796 w 8033654"/>
                  <a:gd name="connsiteY50" fmla="*/ 382255 h 7031915"/>
                  <a:gd name="connsiteX51" fmla="*/ 1570174 w 8033654"/>
                  <a:gd name="connsiteY51" fmla="*/ 259499 h 7031915"/>
                  <a:gd name="connsiteX52" fmla="*/ 1642008 w 8033654"/>
                  <a:gd name="connsiteY52" fmla="*/ 172435 h 7031915"/>
                  <a:gd name="connsiteX53" fmla="*/ 1939656 w 8033654"/>
                  <a:gd name="connsiteY53" fmla="*/ 11959 h 7031915"/>
                  <a:gd name="connsiteX54" fmla="*/ 2058287 w 8033654"/>
                  <a:gd name="connsiteY54" fmla="*/ 0 h 7031915"/>
                  <a:gd name="connsiteX0" fmla="*/ 6529086 w 8033654"/>
                  <a:gd name="connsiteY0" fmla="*/ 402424 h 7031915"/>
                  <a:gd name="connsiteX1" fmla="*/ 6540064 w 8033654"/>
                  <a:gd name="connsiteY1" fmla="*/ 434562 h 7031915"/>
                  <a:gd name="connsiteX2" fmla="*/ 6529086 w 8033654"/>
                  <a:gd name="connsiteY2" fmla="*/ 402424 h 7031915"/>
                  <a:gd name="connsiteX3" fmla="*/ 6482461 w 8033654"/>
                  <a:gd name="connsiteY3" fmla="*/ 295697 h 7031915"/>
                  <a:gd name="connsiteX4" fmla="*/ 6520430 w 8033654"/>
                  <a:gd name="connsiteY4" fmla="*/ 377086 h 7031915"/>
                  <a:gd name="connsiteX5" fmla="*/ 6482461 w 8033654"/>
                  <a:gd name="connsiteY5" fmla="*/ 295697 h 7031915"/>
                  <a:gd name="connsiteX6" fmla="*/ 2058287 w 8033654"/>
                  <a:gd name="connsiteY6" fmla="*/ 0 h 7031915"/>
                  <a:gd name="connsiteX7" fmla="*/ 2058326 w 8033654"/>
                  <a:gd name="connsiteY7" fmla="*/ 0 h 7031915"/>
                  <a:gd name="connsiteX8" fmla="*/ 5971699 w 8033654"/>
                  <a:gd name="connsiteY8" fmla="*/ 0 h 7031915"/>
                  <a:gd name="connsiteX9" fmla="*/ 5971700 w 8033654"/>
                  <a:gd name="connsiteY9" fmla="*/ 0 h 7031915"/>
                  <a:gd name="connsiteX10" fmla="*/ 5971740 w 8033654"/>
                  <a:gd name="connsiteY10" fmla="*/ 0 h 7031915"/>
                  <a:gd name="connsiteX11" fmla="*/ 6090371 w 8033654"/>
                  <a:gd name="connsiteY11" fmla="*/ 11959 h 7031915"/>
                  <a:gd name="connsiteX12" fmla="*/ 6357004 w 8033654"/>
                  <a:gd name="connsiteY12" fmla="*/ 143562 h 7031915"/>
                  <a:gd name="connsiteX13" fmla="*/ 6421756 w 8033654"/>
                  <a:gd name="connsiteY13" fmla="*/ 209878 h 7031915"/>
                  <a:gd name="connsiteX14" fmla="*/ 6426018 w 8033654"/>
                  <a:gd name="connsiteY14" fmla="*/ 214243 h 7031915"/>
                  <a:gd name="connsiteX15" fmla="*/ 6463356 w 8033654"/>
                  <a:gd name="connsiteY15" fmla="*/ 268125 h 7031915"/>
                  <a:gd name="connsiteX16" fmla="*/ 6480094 w 8033654"/>
                  <a:gd name="connsiteY16" fmla="*/ 292278 h 7031915"/>
                  <a:gd name="connsiteX17" fmla="*/ 7949332 w 8033654"/>
                  <a:gd name="connsiteY17" fmla="*/ 3216682 h 7031915"/>
                  <a:gd name="connsiteX18" fmla="*/ 7992299 w 8033654"/>
                  <a:gd name="connsiteY18" fmla="*/ 3302616 h 7031915"/>
                  <a:gd name="connsiteX19" fmla="*/ 8021693 w 8033654"/>
                  <a:gd name="connsiteY19" fmla="*/ 3397306 h 7031915"/>
                  <a:gd name="connsiteX20" fmla="*/ 8033654 w 8033654"/>
                  <a:gd name="connsiteY20" fmla="*/ 3515957 h 7031915"/>
                  <a:gd name="connsiteX21" fmla="*/ 8021693 w 8033654"/>
                  <a:gd name="connsiteY21" fmla="*/ 3634608 h 7031915"/>
                  <a:gd name="connsiteX22" fmla="*/ 7992299 w 8033654"/>
                  <a:gd name="connsiteY22" fmla="*/ 3729298 h 7031915"/>
                  <a:gd name="connsiteX23" fmla="*/ 7949332 w 8033654"/>
                  <a:gd name="connsiteY23" fmla="*/ 3815232 h 7031915"/>
                  <a:gd name="connsiteX24" fmla="*/ 6535055 w 8033654"/>
                  <a:gd name="connsiteY24" fmla="*/ 6638796 h 7031915"/>
                  <a:gd name="connsiteX25" fmla="*/ 6524461 w 8033654"/>
                  <a:gd name="connsiteY25" fmla="*/ 6646190 h 7031915"/>
                  <a:gd name="connsiteX26" fmla="*/ 6482456 w 8033654"/>
                  <a:gd name="connsiteY26" fmla="*/ 6736229 h 7031915"/>
                  <a:gd name="connsiteX27" fmla="*/ 6090371 w 8033654"/>
                  <a:gd name="connsiteY27" fmla="*/ 7019956 h 7031915"/>
                  <a:gd name="connsiteX28" fmla="*/ 5971740 w 8033654"/>
                  <a:gd name="connsiteY28" fmla="*/ 7031915 h 7031915"/>
                  <a:gd name="connsiteX29" fmla="*/ 5971700 w 8033654"/>
                  <a:gd name="connsiteY29" fmla="*/ 7031915 h 7031915"/>
                  <a:gd name="connsiteX30" fmla="*/ 2058326 w 8033654"/>
                  <a:gd name="connsiteY30" fmla="*/ 7031915 h 7031915"/>
                  <a:gd name="connsiteX31" fmla="*/ 2176958 w 8033654"/>
                  <a:gd name="connsiteY31" fmla="*/ 7019956 h 7031915"/>
                  <a:gd name="connsiteX32" fmla="*/ 2176957 w 8033654"/>
                  <a:gd name="connsiteY32" fmla="*/ 7019956 h 7031915"/>
                  <a:gd name="connsiteX33" fmla="*/ 2058326 w 8033654"/>
                  <a:gd name="connsiteY33" fmla="*/ 7031915 h 7031915"/>
                  <a:gd name="connsiteX34" fmla="*/ 2058286 w 8033654"/>
                  <a:gd name="connsiteY34" fmla="*/ 7031915 h 7031915"/>
                  <a:gd name="connsiteX35" fmla="*/ 1939655 w 8033654"/>
                  <a:gd name="connsiteY35" fmla="*/ 7019956 h 7031915"/>
                  <a:gd name="connsiteX36" fmla="*/ 1642007 w 8033654"/>
                  <a:gd name="connsiteY36" fmla="*/ 6859480 h 7031915"/>
                  <a:gd name="connsiteX37" fmla="*/ 1570173 w 8033654"/>
                  <a:gd name="connsiteY37" fmla="*/ 6772417 h 7031915"/>
                  <a:gd name="connsiteX38" fmla="*/ 1508795 w 8033654"/>
                  <a:gd name="connsiteY38" fmla="*/ 6649661 h 7031915"/>
                  <a:gd name="connsiteX39" fmla="*/ 1508794 w 8033654"/>
                  <a:gd name="connsiteY39" fmla="*/ 6649657 h 7031915"/>
                  <a:gd name="connsiteX40" fmla="*/ 115723 w 8033654"/>
                  <a:gd name="connsiteY40" fmla="*/ 3863519 h 7031915"/>
                  <a:gd name="connsiteX41" fmla="*/ 115722 w 8033654"/>
                  <a:gd name="connsiteY41" fmla="*/ 3863518 h 7031915"/>
                  <a:gd name="connsiteX42" fmla="*/ 29470 w 8033654"/>
                  <a:gd name="connsiteY42" fmla="*/ 3691014 h 7031915"/>
                  <a:gd name="connsiteX43" fmla="*/ 11962 w 8033654"/>
                  <a:gd name="connsiteY43" fmla="*/ 3634608 h 7031915"/>
                  <a:gd name="connsiteX44" fmla="*/ 0 w 8033654"/>
                  <a:gd name="connsiteY44" fmla="*/ 3515957 h 7031915"/>
                  <a:gd name="connsiteX45" fmla="*/ 11962 w 8033654"/>
                  <a:gd name="connsiteY45" fmla="*/ 3397306 h 7031915"/>
                  <a:gd name="connsiteX46" fmla="*/ 29470 w 8033654"/>
                  <a:gd name="connsiteY46" fmla="*/ 3340901 h 7031915"/>
                  <a:gd name="connsiteX47" fmla="*/ 115722 w 8033654"/>
                  <a:gd name="connsiteY47" fmla="*/ 3168396 h 7031915"/>
                  <a:gd name="connsiteX48" fmla="*/ 115723 w 8033654"/>
                  <a:gd name="connsiteY48" fmla="*/ 3168396 h 7031915"/>
                  <a:gd name="connsiteX49" fmla="*/ 1508796 w 8033654"/>
                  <a:gd name="connsiteY49" fmla="*/ 382255 h 7031915"/>
                  <a:gd name="connsiteX50" fmla="*/ 1570174 w 8033654"/>
                  <a:gd name="connsiteY50" fmla="*/ 259499 h 7031915"/>
                  <a:gd name="connsiteX51" fmla="*/ 1642008 w 8033654"/>
                  <a:gd name="connsiteY51" fmla="*/ 172435 h 7031915"/>
                  <a:gd name="connsiteX52" fmla="*/ 1939656 w 8033654"/>
                  <a:gd name="connsiteY52" fmla="*/ 11959 h 7031915"/>
                  <a:gd name="connsiteX53" fmla="*/ 2058287 w 8033654"/>
                  <a:gd name="connsiteY53" fmla="*/ 0 h 7031915"/>
                  <a:gd name="connsiteX0" fmla="*/ 6529086 w 8033654"/>
                  <a:gd name="connsiteY0" fmla="*/ 402424 h 7031915"/>
                  <a:gd name="connsiteX1" fmla="*/ 6540064 w 8033654"/>
                  <a:gd name="connsiteY1" fmla="*/ 434562 h 7031915"/>
                  <a:gd name="connsiteX2" fmla="*/ 6529086 w 8033654"/>
                  <a:gd name="connsiteY2" fmla="*/ 402424 h 7031915"/>
                  <a:gd name="connsiteX3" fmla="*/ 2058287 w 8033654"/>
                  <a:gd name="connsiteY3" fmla="*/ 0 h 7031915"/>
                  <a:gd name="connsiteX4" fmla="*/ 2058326 w 8033654"/>
                  <a:gd name="connsiteY4" fmla="*/ 0 h 7031915"/>
                  <a:gd name="connsiteX5" fmla="*/ 5971699 w 8033654"/>
                  <a:gd name="connsiteY5" fmla="*/ 0 h 7031915"/>
                  <a:gd name="connsiteX6" fmla="*/ 5971700 w 8033654"/>
                  <a:gd name="connsiteY6" fmla="*/ 0 h 7031915"/>
                  <a:gd name="connsiteX7" fmla="*/ 5971740 w 8033654"/>
                  <a:gd name="connsiteY7" fmla="*/ 0 h 7031915"/>
                  <a:gd name="connsiteX8" fmla="*/ 6090371 w 8033654"/>
                  <a:gd name="connsiteY8" fmla="*/ 11959 h 7031915"/>
                  <a:gd name="connsiteX9" fmla="*/ 6357004 w 8033654"/>
                  <a:gd name="connsiteY9" fmla="*/ 143562 h 7031915"/>
                  <a:gd name="connsiteX10" fmla="*/ 6421756 w 8033654"/>
                  <a:gd name="connsiteY10" fmla="*/ 209878 h 7031915"/>
                  <a:gd name="connsiteX11" fmla="*/ 6426018 w 8033654"/>
                  <a:gd name="connsiteY11" fmla="*/ 214243 h 7031915"/>
                  <a:gd name="connsiteX12" fmla="*/ 6463356 w 8033654"/>
                  <a:gd name="connsiteY12" fmla="*/ 268125 h 7031915"/>
                  <a:gd name="connsiteX13" fmla="*/ 6480094 w 8033654"/>
                  <a:gd name="connsiteY13" fmla="*/ 292278 h 7031915"/>
                  <a:gd name="connsiteX14" fmla="*/ 7949332 w 8033654"/>
                  <a:gd name="connsiteY14" fmla="*/ 3216682 h 7031915"/>
                  <a:gd name="connsiteX15" fmla="*/ 7992299 w 8033654"/>
                  <a:gd name="connsiteY15" fmla="*/ 3302616 h 7031915"/>
                  <a:gd name="connsiteX16" fmla="*/ 8021693 w 8033654"/>
                  <a:gd name="connsiteY16" fmla="*/ 3397306 h 7031915"/>
                  <a:gd name="connsiteX17" fmla="*/ 8033654 w 8033654"/>
                  <a:gd name="connsiteY17" fmla="*/ 3515957 h 7031915"/>
                  <a:gd name="connsiteX18" fmla="*/ 8021693 w 8033654"/>
                  <a:gd name="connsiteY18" fmla="*/ 3634608 h 7031915"/>
                  <a:gd name="connsiteX19" fmla="*/ 7992299 w 8033654"/>
                  <a:gd name="connsiteY19" fmla="*/ 3729298 h 7031915"/>
                  <a:gd name="connsiteX20" fmla="*/ 7949332 w 8033654"/>
                  <a:gd name="connsiteY20" fmla="*/ 3815232 h 7031915"/>
                  <a:gd name="connsiteX21" fmla="*/ 6535055 w 8033654"/>
                  <a:gd name="connsiteY21" fmla="*/ 6638796 h 7031915"/>
                  <a:gd name="connsiteX22" fmla="*/ 6524461 w 8033654"/>
                  <a:gd name="connsiteY22" fmla="*/ 6646190 h 7031915"/>
                  <a:gd name="connsiteX23" fmla="*/ 6482456 w 8033654"/>
                  <a:gd name="connsiteY23" fmla="*/ 6736229 h 7031915"/>
                  <a:gd name="connsiteX24" fmla="*/ 6090371 w 8033654"/>
                  <a:gd name="connsiteY24" fmla="*/ 7019956 h 7031915"/>
                  <a:gd name="connsiteX25" fmla="*/ 5971740 w 8033654"/>
                  <a:gd name="connsiteY25" fmla="*/ 7031915 h 7031915"/>
                  <a:gd name="connsiteX26" fmla="*/ 5971700 w 8033654"/>
                  <a:gd name="connsiteY26" fmla="*/ 7031915 h 7031915"/>
                  <a:gd name="connsiteX27" fmla="*/ 2058326 w 8033654"/>
                  <a:gd name="connsiteY27" fmla="*/ 7031915 h 7031915"/>
                  <a:gd name="connsiteX28" fmla="*/ 2176958 w 8033654"/>
                  <a:gd name="connsiteY28" fmla="*/ 7019956 h 7031915"/>
                  <a:gd name="connsiteX29" fmla="*/ 2176957 w 8033654"/>
                  <a:gd name="connsiteY29" fmla="*/ 7019956 h 7031915"/>
                  <a:gd name="connsiteX30" fmla="*/ 2058326 w 8033654"/>
                  <a:gd name="connsiteY30" fmla="*/ 7031915 h 7031915"/>
                  <a:gd name="connsiteX31" fmla="*/ 2058286 w 8033654"/>
                  <a:gd name="connsiteY31" fmla="*/ 7031915 h 7031915"/>
                  <a:gd name="connsiteX32" fmla="*/ 1939655 w 8033654"/>
                  <a:gd name="connsiteY32" fmla="*/ 7019956 h 7031915"/>
                  <a:gd name="connsiteX33" fmla="*/ 1642007 w 8033654"/>
                  <a:gd name="connsiteY33" fmla="*/ 6859480 h 7031915"/>
                  <a:gd name="connsiteX34" fmla="*/ 1570173 w 8033654"/>
                  <a:gd name="connsiteY34" fmla="*/ 6772417 h 7031915"/>
                  <a:gd name="connsiteX35" fmla="*/ 1508795 w 8033654"/>
                  <a:gd name="connsiteY35" fmla="*/ 6649661 h 7031915"/>
                  <a:gd name="connsiteX36" fmla="*/ 1508794 w 8033654"/>
                  <a:gd name="connsiteY36" fmla="*/ 6649657 h 7031915"/>
                  <a:gd name="connsiteX37" fmla="*/ 115723 w 8033654"/>
                  <a:gd name="connsiteY37" fmla="*/ 3863519 h 7031915"/>
                  <a:gd name="connsiteX38" fmla="*/ 115722 w 8033654"/>
                  <a:gd name="connsiteY38" fmla="*/ 3863518 h 7031915"/>
                  <a:gd name="connsiteX39" fmla="*/ 29470 w 8033654"/>
                  <a:gd name="connsiteY39" fmla="*/ 3691014 h 7031915"/>
                  <a:gd name="connsiteX40" fmla="*/ 11962 w 8033654"/>
                  <a:gd name="connsiteY40" fmla="*/ 3634608 h 7031915"/>
                  <a:gd name="connsiteX41" fmla="*/ 0 w 8033654"/>
                  <a:gd name="connsiteY41" fmla="*/ 3515957 h 7031915"/>
                  <a:gd name="connsiteX42" fmla="*/ 11962 w 8033654"/>
                  <a:gd name="connsiteY42" fmla="*/ 3397306 h 7031915"/>
                  <a:gd name="connsiteX43" fmla="*/ 29470 w 8033654"/>
                  <a:gd name="connsiteY43" fmla="*/ 3340901 h 7031915"/>
                  <a:gd name="connsiteX44" fmla="*/ 115722 w 8033654"/>
                  <a:gd name="connsiteY44" fmla="*/ 3168396 h 7031915"/>
                  <a:gd name="connsiteX45" fmla="*/ 115723 w 8033654"/>
                  <a:gd name="connsiteY45" fmla="*/ 3168396 h 7031915"/>
                  <a:gd name="connsiteX46" fmla="*/ 1508796 w 8033654"/>
                  <a:gd name="connsiteY46" fmla="*/ 382255 h 7031915"/>
                  <a:gd name="connsiteX47" fmla="*/ 1570174 w 8033654"/>
                  <a:gd name="connsiteY47" fmla="*/ 259499 h 7031915"/>
                  <a:gd name="connsiteX48" fmla="*/ 1642008 w 8033654"/>
                  <a:gd name="connsiteY48" fmla="*/ 172435 h 7031915"/>
                  <a:gd name="connsiteX49" fmla="*/ 1939656 w 8033654"/>
                  <a:gd name="connsiteY49" fmla="*/ 11959 h 7031915"/>
                  <a:gd name="connsiteX50" fmla="*/ 2058287 w 8033654"/>
                  <a:gd name="connsiteY50" fmla="*/ 0 h 7031915"/>
                  <a:gd name="connsiteX0" fmla="*/ 2058287 w 8033654"/>
                  <a:gd name="connsiteY0" fmla="*/ 0 h 7031915"/>
                  <a:gd name="connsiteX1" fmla="*/ 2058326 w 8033654"/>
                  <a:gd name="connsiteY1" fmla="*/ 0 h 7031915"/>
                  <a:gd name="connsiteX2" fmla="*/ 5971699 w 8033654"/>
                  <a:gd name="connsiteY2" fmla="*/ 0 h 7031915"/>
                  <a:gd name="connsiteX3" fmla="*/ 5971700 w 8033654"/>
                  <a:gd name="connsiteY3" fmla="*/ 0 h 7031915"/>
                  <a:gd name="connsiteX4" fmla="*/ 5971740 w 8033654"/>
                  <a:gd name="connsiteY4" fmla="*/ 0 h 7031915"/>
                  <a:gd name="connsiteX5" fmla="*/ 6090371 w 8033654"/>
                  <a:gd name="connsiteY5" fmla="*/ 11959 h 7031915"/>
                  <a:gd name="connsiteX6" fmla="*/ 6357004 w 8033654"/>
                  <a:gd name="connsiteY6" fmla="*/ 143562 h 7031915"/>
                  <a:gd name="connsiteX7" fmla="*/ 6421756 w 8033654"/>
                  <a:gd name="connsiteY7" fmla="*/ 209878 h 7031915"/>
                  <a:gd name="connsiteX8" fmla="*/ 6426018 w 8033654"/>
                  <a:gd name="connsiteY8" fmla="*/ 214243 h 7031915"/>
                  <a:gd name="connsiteX9" fmla="*/ 6463356 w 8033654"/>
                  <a:gd name="connsiteY9" fmla="*/ 268125 h 7031915"/>
                  <a:gd name="connsiteX10" fmla="*/ 6480094 w 8033654"/>
                  <a:gd name="connsiteY10" fmla="*/ 292278 h 7031915"/>
                  <a:gd name="connsiteX11" fmla="*/ 7949332 w 8033654"/>
                  <a:gd name="connsiteY11" fmla="*/ 3216682 h 7031915"/>
                  <a:gd name="connsiteX12" fmla="*/ 7992299 w 8033654"/>
                  <a:gd name="connsiteY12" fmla="*/ 3302616 h 7031915"/>
                  <a:gd name="connsiteX13" fmla="*/ 8021693 w 8033654"/>
                  <a:gd name="connsiteY13" fmla="*/ 3397306 h 7031915"/>
                  <a:gd name="connsiteX14" fmla="*/ 8033654 w 8033654"/>
                  <a:gd name="connsiteY14" fmla="*/ 3515957 h 7031915"/>
                  <a:gd name="connsiteX15" fmla="*/ 8021693 w 8033654"/>
                  <a:gd name="connsiteY15" fmla="*/ 3634608 h 7031915"/>
                  <a:gd name="connsiteX16" fmla="*/ 7992299 w 8033654"/>
                  <a:gd name="connsiteY16" fmla="*/ 3729298 h 7031915"/>
                  <a:gd name="connsiteX17" fmla="*/ 7949332 w 8033654"/>
                  <a:gd name="connsiteY17" fmla="*/ 3815232 h 7031915"/>
                  <a:gd name="connsiteX18" fmla="*/ 6535055 w 8033654"/>
                  <a:gd name="connsiteY18" fmla="*/ 6638796 h 7031915"/>
                  <a:gd name="connsiteX19" fmla="*/ 6524461 w 8033654"/>
                  <a:gd name="connsiteY19" fmla="*/ 6646190 h 7031915"/>
                  <a:gd name="connsiteX20" fmla="*/ 6482456 w 8033654"/>
                  <a:gd name="connsiteY20" fmla="*/ 6736229 h 7031915"/>
                  <a:gd name="connsiteX21" fmla="*/ 6090371 w 8033654"/>
                  <a:gd name="connsiteY21" fmla="*/ 7019956 h 7031915"/>
                  <a:gd name="connsiteX22" fmla="*/ 5971740 w 8033654"/>
                  <a:gd name="connsiteY22" fmla="*/ 7031915 h 7031915"/>
                  <a:gd name="connsiteX23" fmla="*/ 5971700 w 8033654"/>
                  <a:gd name="connsiteY23" fmla="*/ 7031915 h 7031915"/>
                  <a:gd name="connsiteX24" fmla="*/ 2058326 w 8033654"/>
                  <a:gd name="connsiteY24" fmla="*/ 7031915 h 7031915"/>
                  <a:gd name="connsiteX25" fmla="*/ 2176958 w 8033654"/>
                  <a:gd name="connsiteY25" fmla="*/ 7019956 h 7031915"/>
                  <a:gd name="connsiteX26" fmla="*/ 2176957 w 8033654"/>
                  <a:gd name="connsiteY26" fmla="*/ 7019956 h 7031915"/>
                  <a:gd name="connsiteX27" fmla="*/ 2058326 w 8033654"/>
                  <a:gd name="connsiteY27" fmla="*/ 7031915 h 7031915"/>
                  <a:gd name="connsiteX28" fmla="*/ 2058286 w 8033654"/>
                  <a:gd name="connsiteY28" fmla="*/ 7031915 h 7031915"/>
                  <a:gd name="connsiteX29" fmla="*/ 1939655 w 8033654"/>
                  <a:gd name="connsiteY29" fmla="*/ 7019956 h 7031915"/>
                  <a:gd name="connsiteX30" fmla="*/ 1642007 w 8033654"/>
                  <a:gd name="connsiteY30" fmla="*/ 6859480 h 7031915"/>
                  <a:gd name="connsiteX31" fmla="*/ 1570173 w 8033654"/>
                  <a:gd name="connsiteY31" fmla="*/ 6772417 h 7031915"/>
                  <a:gd name="connsiteX32" fmla="*/ 1508795 w 8033654"/>
                  <a:gd name="connsiteY32" fmla="*/ 6649661 h 7031915"/>
                  <a:gd name="connsiteX33" fmla="*/ 1508794 w 8033654"/>
                  <a:gd name="connsiteY33" fmla="*/ 6649657 h 7031915"/>
                  <a:gd name="connsiteX34" fmla="*/ 115723 w 8033654"/>
                  <a:gd name="connsiteY34" fmla="*/ 3863519 h 7031915"/>
                  <a:gd name="connsiteX35" fmla="*/ 115722 w 8033654"/>
                  <a:gd name="connsiteY35" fmla="*/ 3863518 h 7031915"/>
                  <a:gd name="connsiteX36" fmla="*/ 29470 w 8033654"/>
                  <a:gd name="connsiteY36" fmla="*/ 3691014 h 7031915"/>
                  <a:gd name="connsiteX37" fmla="*/ 11962 w 8033654"/>
                  <a:gd name="connsiteY37" fmla="*/ 3634608 h 7031915"/>
                  <a:gd name="connsiteX38" fmla="*/ 0 w 8033654"/>
                  <a:gd name="connsiteY38" fmla="*/ 3515957 h 7031915"/>
                  <a:gd name="connsiteX39" fmla="*/ 11962 w 8033654"/>
                  <a:gd name="connsiteY39" fmla="*/ 3397306 h 7031915"/>
                  <a:gd name="connsiteX40" fmla="*/ 29470 w 8033654"/>
                  <a:gd name="connsiteY40" fmla="*/ 3340901 h 7031915"/>
                  <a:gd name="connsiteX41" fmla="*/ 115722 w 8033654"/>
                  <a:gd name="connsiteY41" fmla="*/ 3168396 h 7031915"/>
                  <a:gd name="connsiteX42" fmla="*/ 115723 w 8033654"/>
                  <a:gd name="connsiteY42" fmla="*/ 3168396 h 7031915"/>
                  <a:gd name="connsiteX43" fmla="*/ 1508796 w 8033654"/>
                  <a:gd name="connsiteY43" fmla="*/ 382255 h 7031915"/>
                  <a:gd name="connsiteX44" fmla="*/ 1570174 w 8033654"/>
                  <a:gd name="connsiteY44" fmla="*/ 259499 h 7031915"/>
                  <a:gd name="connsiteX45" fmla="*/ 1642008 w 8033654"/>
                  <a:gd name="connsiteY45" fmla="*/ 172435 h 7031915"/>
                  <a:gd name="connsiteX46" fmla="*/ 1939656 w 8033654"/>
                  <a:gd name="connsiteY46" fmla="*/ 11959 h 7031915"/>
                  <a:gd name="connsiteX47" fmla="*/ 2058287 w 8033654"/>
                  <a:gd name="connsiteY47" fmla="*/ 0 h 7031915"/>
                  <a:gd name="connsiteX0" fmla="*/ 2058287 w 8033654"/>
                  <a:gd name="connsiteY0" fmla="*/ 0 h 7031915"/>
                  <a:gd name="connsiteX1" fmla="*/ 2058326 w 8033654"/>
                  <a:gd name="connsiteY1" fmla="*/ 0 h 7031915"/>
                  <a:gd name="connsiteX2" fmla="*/ 5971699 w 8033654"/>
                  <a:gd name="connsiteY2" fmla="*/ 0 h 7031915"/>
                  <a:gd name="connsiteX3" fmla="*/ 5971700 w 8033654"/>
                  <a:gd name="connsiteY3" fmla="*/ 0 h 7031915"/>
                  <a:gd name="connsiteX4" fmla="*/ 5971740 w 8033654"/>
                  <a:gd name="connsiteY4" fmla="*/ 0 h 7031915"/>
                  <a:gd name="connsiteX5" fmla="*/ 6090371 w 8033654"/>
                  <a:gd name="connsiteY5" fmla="*/ 11959 h 7031915"/>
                  <a:gd name="connsiteX6" fmla="*/ 6357004 w 8033654"/>
                  <a:gd name="connsiteY6" fmla="*/ 143562 h 7031915"/>
                  <a:gd name="connsiteX7" fmla="*/ 6421756 w 8033654"/>
                  <a:gd name="connsiteY7" fmla="*/ 209878 h 7031915"/>
                  <a:gd name="connsiteX8" fmla="*/ 6426018 w 8033654"/>
                  <a:gd name="connsiteY8" fmla="*/ 214243 h 7031915"/>
                  <a:gd name="connsiteX9" fmla="*/ 6463356 w 8033654"/>
                  <a:gd name="connsiteY9" fmla="*/ 268125 h 7031915"/>
                  <a:gd name="connsiteX10" fmla="*/ 7949332 w 8033654"/>
                  <a:gd name="connsiteY10" fmla="*/ 3216682 h 7031915"/>
                  <a:gd name="connsiteX11" fmla="*/ 7992299 w 8033654"/>
                  <a:gd name="connsiteY11" fmla="*/ 3302616 h 7031915"/>
                  <a:gd name="connsiteX12" fmla="*/ 8021693 w 8033654"/>
                  <a:gd name="connsiteY12" fmla="*/ 3397306 h 7031915"/>
                  <a:gd name="connsiteX13" fmla="*/ 8033654 w 8033654"/>
                  <a:gd name="connsiteY13" fmla="*/ 3515957 h 7031915"/>
                  <a:gd name="connsiteX14" fmla="*/ 8021693 w 8033654"/>
                  <a:gd name="connsiteY14" fmla="*/ 3634608 h 7031915"/>
                  <a:gd name="connsiteX15" fmla="*/ 7992299 w 8033654"/>
                  <a:gd name="connsiteY15" fmla="*/ 3729298 h 7031915"/>
                  <a:gd name="connsiteX16" fmla="*/ 7949332 w 8033654"/>
                  <a:gd name="connsiteY16" fmla="*/ 3815232 h 7031915"/>
                  <a:gd name="connsiteX17" fmla="*/ 6535055 w 8033654"/>
                  <a:gd name="connsiteY17" fmla="*/ 6638796 h 7031915"/>
                  <a:gd name="connsiteX18" fmla="*/ 6524461 w 8033654"/>
                  <a:gd name="connsiteY18" fmla="*/ 6646190 h 7031915"/>
                  <a:gd name="connsiteX19" fmla="*/ 6482456 w 8033654"/>
                  <a:gd name="connsiteY19" fmla="*/ 6736229 h 7031915"/>
                  <a:gd name="connsiteX20" fmla="*/ 6090371 w 8033654"/>
                  <a:gd name="connsiteY20" fmla="*/ 7019956 h 7031915"/>
                  <a:gd name="connsiteX21" fmla="*/ 5971740 w 8033654"/>
                  <a:gd name="connsiteY21" fmla="*/ 7031915 h 7031915"/>
                  <a:gd name="connsiteX22" fmla="*/ 5971700 w 8033654"/>
                  <a:gd name="connsiteY22" fmla="*/ 7031915 h 7031915"/>
                  <a:gd name="connsiteX23" fmla="*/ 2058326 w 8033654"/>
                  <a:gd name="connsiteY23" fmla="*/ 7031915 h 7031915"/>
                  <a:gd name="connsiteX24" fmla="*/ 2176958 w 8033654"/>
                  <a:gd name="connsiteY24" fmla="*/ 7019956 h 7031915"/>
                  <a:gd name="connsiteX25" fmla="*/ 2176957 w 8033654"/>
                  <a:gd name="connsiteY25" fmla="*/ 7019956 h 7031915"/>
                  <a:gd name="connsiteX26" fmla="*/ 2058326 w 8033654"/>
                  <a:gd name="connsiteY26" fmla="*/ 7031915 h 7031915"/>
                  <a:gd name="connsiteX27" fmla="*/ 2058286 w 8033654"/>
                  <a:gd name="connsiteY27" fmla="*/ 7031915 h 7031915"/>
                  <a:gd name="connsiteX28" fmla="*/ 1939655 w 8033654"/>
                  <a:gd name="connsiteY28" fmla="*/ 7019956 h 7031915"/>
                  <a:gd name="connsiteX29" fmla="*/ 1642007 w 8033654"/>
                  <a:gd name="connsiteY29" fmla="*/ 6859480 h 7031915"/>
                  <a:gd name="connsiteX30" fmla="*/ 1570173 w 8033654"/>
                  <a:gd name="connsiteY30" fmla="*/ 6772417 h 7031915"/>
                  <a:gd name="connsiteX31" fmla="*/ 1508795 w 8033654"/>
                  <a:gd name="connsiteY31" fmla="*/ 6649661 h 7031915"/>
                  <a:gd name="connsiteX32" fmla="*/ 1508794 w 8033654"/>
                  <a:gd name="connsiteY32" fmla="*/ 6649657 h 7031915"/>
                  <a:gd name="connsiteX33" fmla="*/ 115723 w 8033654"/>
                  <a:gd name="connsiteY33" fmla="*/ 3863519 h 7031915"/>
                  <a:gd name="connsiteX34" fmla="*/ 115722 w 8033654"/>
                  <a:gd name="connsiteY34" fmla="*/ 3863518 h 7031915"/>
                  <a:gd name="connsiteX35" fmla="*/ 29470 w 8033654"/>
                  <a:gd name="connsiteY35" fmla="*/ 3691014 h 7031915"/>
                  <a:gd name="connsiteX36" fmla="*/ 11962 w 8033654"/>
                  <a:gd name="connsiteY36" fmla="*/ 3634608 h 7031915"/>
                  <a:gd name="connsiteX37" fmla="*/ 0 w 8033654"/>
                  <a:gd name="connsiteY37" fmla="*/ 3515957 h 7031915"/>
                  <a:gd name="connsiteX38" fmla="*/ 11962 w 8033654"/>
                  <a:gd name="connsiteY38" fmla="*/ 3397306 h 7031915"/>
                  <a:gd name="connsiteX39" fmla="*/ 29470 w 8033654"/>
                  <a:gd name="connsiteY39" fmla="*/ 3340901 h 7031915"/>
                  <a:gd name="connsiteX40" fmla="*/ 115722 w 8033654"/>
                  <a:gd name="connsiteY40" fmla="*/ 3168396 h 7031915"/>
                  <a:gd name="connsiteX41" fmla="*/ 115723 w 8033654"/>
                  <a:gd name="connsiteY41" fmla="*/ 3168396 h 7031915"/>
                  <a:gd name="connsiteX42" fmla="*/ 1508796 w 8033654"/>
                  <a:gd name="connsiteY42" fmla="*/ 382255 h 7031915"/>
                  <a:gd name="connsiteX43" fmla="*/ 1570174 w 8033654"/>
                  <a:gd name="connsiteY43" fmla="*/ 259499 h 7031915"/>
                  <a:gd name="connsiteX44" fmla="*/ 1642008 w 8033654"/>
                  <a:gd name="connsiteY44" fmla="*/ 172435 h 7031915"/>
                  <a:gd name="connsiteX45" fmla="*/ 1939656 w 8033654"/>
                  <a:gd name="connsiteY45" fmla="*/ 11959 h 7031915"/>
                  <a:gd name="connsiteX46" fmla="*/ 2058287 w 8033654"/>
                  <a:gd name="connsiteY46" fmla="*/ 0 h 7031915"/>
                  <a:gd name="connsiteX0" fmla="*/ 2058287 w 8033654"/>
                  <a:gd name="connsiteY0" fmla="*/ 0 h 7031915"/>
                  <a:gd name="connsiteX1" fmla="*/ 2058326 w 8033654"/>
                  <a:gd name="connsiteY1" fmla="*/ 0 h 7031915"/>
                  <a:gd name="connsiteX2" fmla="*/ 5971699 w 8033654"/>
                  <a:gd name="connsiteY2" fmla="*/ 0 h 7031915"/>
                  <a:gd name="connsiteX3" fmla="*/ 5971700 w 8033654"/>
                  <a:gd name="connsiteY3" fmla="*/ 0 h 7031915"/>
                  <a:gd name="connsiteX4" fmla="*/ 5971740 w 8033654"/>
                  <a:gd name="connsiteY4" fmla="*/ 0 h 7031915"/>
                  <a:gd name="connsiteX5" fmla="*/ 6090371 w 8033654"/>
                  <a:gd name="connsiteY5" fmla="*/ 11959 h 7031915"/>
                  <a:gd name="connsiteX6" fmla="*/ 6357004 w 8033654"/>
                  <a:gd name="connsiteY6" fmla="*/ 143562 h 7031915"/>
                  <a:gd name="connsiteX7" fmla="*/ 6421756 w 8033654"/>
                  <a:gd name="connsiteY7" fmla="*/ 209878 h 7031915"/>
                  <a:gd name="connsiteX8" fmla="*/ 6426018 w 8033654"/>
                  <a:gd name="connsiteY8" fmla="*/ 214243 h 7031915"/>
                  <a:gd name="connsiteX9" fmla="*/ 6463356 w 8033654"/>
                  <a:gd name="connsiteY9" fmla="*/ 268125 h 7031915"/>
                  <a:gd name="connsiteX10" fmla="*/ 7949332 w 8033654"/>
                  <a:gd name="connsiteY10" fmla="*/ 3216682 h 7031915"/>
                  <a:gd name="connsiteX11" fmla="*/ 7992299 w 8033654"/>
                  <a:gd name="connsiteY11" fmla="*/ 3302616 h 7031915"/>
                  <a:gd name="connsiteX12" fmla="*/ 8021693 w 8033654"/>
                  <a:gd name="connsiteY12" fmla="*/ 3397306 h 7031915"/>
                  <a:gd name="connsiteX13" fmla="*/ 8033654 w 8033654"/>
                  <a:gd name="connsiteY13" fmla="*/ 3515957 h 7031915"/>
                  <a:gd name="connsiteX14" fmla="*/ 8021693 w 8033654"/>
                  <a:gd name="connsiteY14" fmla="*/ 3634608 h 7031915"/>
                  <a:gd name="connsiteX15" fmla="*/ 7992299 w 8033654"/>
                  <a:gd name="connsiteY15" fmla="*/ 3729298 h 7031915"/>
                  <a:gd name="connsiteX16" fmla="*/ 7949332 w 8033654"/>
                  <a:gd name="connsiteY16" fmla="*/ 3815232 h 7031915"/>
                  <a:gd name="connsiteX17" fmla="*/ 6535055 w 8033654"/>
                  <a:gd name="connsiteY17" fmla="*/ 6638796 h 7031915"/>
                  <a:gd name="connsiteX18" fmla="*/ 6524461 w 8033654"/>
                  <a:gd name="connsiteY18" fmla="*/ 6646190 h 7031915"/>
                  <a:gd name="connsiteX19" fmla="*/ 6482456 w 8033654"/>
                  <a:gd name="connsiteY19" fmla="*/ 6736229 h 7031915"/>
                  <a:gd name="connsiteX20" fmla="*/ 6090371 w 8033654"/>
                  <a:gd name="connsiteY20" fmla="*/ 7019956 h 7031915"/>
                  <a:gd name="connsiteX21" fmla="*/ 5971740 w 8033654"/>
                  <a:gd name="connsiteY21" fmla="*/ 7031915 h 7031915"/>
                  <a:gd name="connsiteX22" fmla="*/ 5971700 w 8033654"/>
                  <a:gd name="connsiteY22" fmla="*/ 7031915 h 7031915"/>
                  <a:gd name="connsiteX23" fmla="*/ 2058326 w 8033654"/>
                  <a:gd name="connsiteY23" fmla="*/ 7031915 h 7031915"/>
                  <a:gd name="connsiteX24" fmla="*/ 2176958 w 8033654"/>
                  <a:gd name="connsiteY24" fmla="*/ 7019956 h 7031915"/>
                  <a:gd name="connsiteX25" fmla="*/ 2058326 w 8033654"/>
                  <a:gd name="connsiteY25" fmla="*/ 7031915 h 7031915"/>
                  <a:gd name="connsiteX26" fmla="*/ 2058286 w 8033654"/>
                  <a:gd name="connsiteY26" fmla="*/ 7031915 h 7031915"/>
                  <a:gd name="connsiteX27" fmla="*/ 1939655 w 8033654"/>
                  <a:gd name="connsiteY27" fmla="*/ 7019956 h 7031915"/>
                  <a:gd name="connsiteX28" fmla="*/ 1642007 w 8033654"/>
                  <a:gd name="connsiteY28" fmla="*/ 6859480 h 7031915"/>
                  <a:gd name="connsiteX29" fmla="*/ 1570173 w 8033654"/>
                  <a:gd name="connsiteY29" fmla="*/ 6772417 h 7031915"/>
                  <a:gd name="connsiteX30" fmla="*/ 1508795 w 8033654"/>
                  <a:gd name="connsiteY30" fmla="*/ 6649661 h 7031915"/>
                  <a:gd name="connsiteX31" fmla="*/ 1508794 w 8033654"/>
                  <a:gd name="connsiteY31" fmla="*/ 6649657 h 7031915"/>
                  <a:gd name="connsiteX32" fmla="*/ 115723 w 8033654"/>
                  <a:gd name="connsiteY32" fmla="*/ 3863519 h 7031915"/>
                  <a:gd name="connsiteX33" fmla="*/ 115722 w 8033654"/>
                  <a:gd name="connsiteY33" fmla="*/ 3863518 h 7031915"/>
                  <a:gd name="connsiteX34" fmla="*/ 29470 w 8033654"/>
                  <a:gd name="connsiteY34" fmla="*/ 3691014 h 7031915"/>
                  <a:gd name="connsiteX35" fmla="*/ 11962 w 8033654"/>
                  <a:gd name="connsiteY35" fmla="*/ 3634608 h 7031915"/>
                  <a:gd name="connsiteX36" fmla="*/ 0 w 8033654"/>
                  <a:gd name="connsiteY36" fmla="*/ 3515957 h 7031915"/>
                  <a:gd name="connsiteX37" fmla="*/ 11962 w 8033654"/>
                  <a:gd name="connsiteY37" fmla="*/ 3397306 h 7031915"/>
                  <a:gd name="connsiteX38" fmla="*/ 29470 w 8033654"/>
                  <a:gd name="connsiteY38" fmla="*/ 3340901 h 7031915"/>
                  <a:gd name="connsiteX39" fmla="*/ 115722 w 8033654"/>
                  <a:gd name="connsiteY39" fmla="*/ 3168396 h 7031915"/>
                  <a:gd name="connsiteX40" fmla="*/ 115723 w 8033654"/>
                  <a:gd name="connsiteY40" fmla="*/ 3168396 h 7031915"/>
                  <a:gd name="connsiteX41" fmla="*/ 1508796 w 8033654"/>
                  <a:gd name="connsiteY41" fmla="*/ 382255 h 7031915"/>
                  <a:gd name="connsiteX42" fmla="*/ 1570174 w 8033654"/>
                  <a:gd name="connsiteY42" fmla="*/ 259499 h 7031915"/>
                  <a:gd name="connsiteX43" fmla="*/ 1642008 w 8033654"/>
                  <a:gd name="connsiteY43" fmla="*/ 172435 h 7031915"/>
                  <a:gd name="connsiteX44" fmla="*/ 1939656 w 8033654"/>
                  <a:gd name="connsiteY44" fmla="*/ 11959 h 7031915"/>
                  <a:gd name="connsiteX45" fmla="*/ 2058287 w 8033654"/>
                  <a:gd name="connsiteY45" fmla="*/ 0 h 7031915"/>
                  <a:gd name="connsiteX0" fmla="*/ 2058287 w 8033654"/>
                  <a:gd name="connsiteY0" fmla="*/ 0 h 7031915"/>
                  <a:gd name="connsiteX1" fmla="*/ 2058326 w 8033654"/>
                  <a:gd name="connsiteY1" fmla="*/ 0 h 7031915"/>
                  <a:gd name="connsiteX2" fmla="*/ 5971699 w 8033654"/>
                  <a:gd name="connsiteY2" fmla="*/ 0 h 7031915"/>
                  <a:gd name="connsiteX3" fmla="*/ 5971700 w 8033654"/>
                  <a:gd name="connsiteY3" fmla="*/ 0 h 7031915"/>
                  <a:gd name="connsiteX4" fmla="*/ 5971740 w 8033654"/>
                  <a:gd name="connsiteY4" fmla="*/ 0 h 7031915"/>
                  <a:gd name="connsiteX5" fmla="*/ 6090371 w 8033654"/>
                  <a:gd name="connsiteY5" fmla="*/ 11959 h 7031915"/>
                  <a:gd name="connsiteX6" fmla="*/ 6357004 w 8033654"/>
                  <a:gd name="connsiteY6" fmla="*/ 143562 h 7031915"/>
                  <a:gd name="connsiteX7" fmla="*/ 6421756 w 8033654"/>
                  <a:gd name="connsiteY7" fmla="*/ 209878 h 7031915"/>
                  <a:gd name="connsiteX8" fmla="*/ 6426018 w 8033654"/>
                  <a:gd name="connsiteY8" fmla="*/ 214243 h 7031915"/>
                  <a:gd name="connsiteX9" fmla="*/ 6463356 w 8033654"/>
                  <a:gd name="connsiteY9" fmla="*/ 268125 h 7031915"/>
                  <a:gd name="connsiteX10" fmla="*/ 7949332 w 8033654"/>
                  <a:gd name="connsiteY10" fmla="*/ 3216682 h 7031915"/>
                  <a:gd name="connsiteX11" fmla="*/ 7992299 w 8033654"/>
                  <a:gd name="connsiteY11" fmla="*/ 3302616 h 7031915"/>
                  <a:gd name="connsiteX12" fmla="*/ 8021693 w 8033654"/>
                  <a:gd name="connsiteY12" fmla="*/ 3397306 h 7031915"/>
                  <a:gd name="connsiteX13" fmla="*/ 8033654 w 8033654"/>
                  <a:gd name="connsiteY13" fmla="*/ 3515957 h 7031915"/>
                  <a:gd name="connsiteX14" fmla="*/ 8021693 w 8033654"/>
                  <a:gd name="connsiteY14" fmla="*/ 3634608 h 7031915"/>
                  <a:gd name="connsiteX15" fmla="*/ 7992299 w 8033654"/>
                  <a:gd name="connsiteY15" fmla="*/ 3729298 h 7031915"/>
                  <a:gd name="connsiteX16" fmla="*/ 7949332 w 8033654"/>
                  <a:gd name="connsiteY16" fmla="*/ 3815232 h 7031915"/>
                  <a:gd name="connsiteX17" fmla="*/ 6535055 w 8033654"/>
                  <a:gd name="connsiteY17" fmla="*/ 6638796 h 7031915"/>
                  <a:gd name="connsiteX18" fmla="*/ 6524461 w 8033654"/>
                  <a:gd name="connsiteY18" fmla="*/ 6646190 h 7031915"/>
                  <a:gd name="connsiteX19" fmla="*/ 6482456 w 8033654"/>
                  <a:gd name="connsiteY19" fmla="*/ 6736229 h 7031915"/>
                  <a:gd name="connsiteX20" fmla="*/ 6090371 w 8033654"/>
                  <a:gd name="connsiteY20" fmla="*/ 7019956 h 7031915"/>
                  <a:gd name="connsiteX21" fmla="*/ 5971740 w 8033654"/>
                  <a:gd name="connsiteY21" fmla="*/ 7031915 h 7031915"/>
                  <a:gd name="connsiteX22" fmla="*/ 5971700 w 8033654"/>
                  <a:gd name="connsiteY22" fmla="*/ 7031915 h 7031915"/>
                  <a:gd name="connsiteX23" fmla="*/ 2058326 w 8033654"/>
                  <a:gd name="connsiteY23" fmla="*/ 7031915 h 7031915"/>
                  <a:gd name="connsiteX24" fmla="*/ 2058326 w 8033654"/>
                  <a:gd name="connsiteY24" fmla="*/ 7031915 h 7031915"/>
                  <a:gd name="connsiteX25" fmla="*/ 2058286 w 8033654"/>
                  <a:gd name="connsiteY25" fmla="*/ 7031915 h 7031915"/>
                  <a:gd name="connsiteX26" fmla="*/ 1939655 w 8033654"/>
                  <a:gd name="connsiteY26" fmla="*/ 7019956 h 7031915"/>
                  <a:gd name="connsiteX27" fmla="*/ 1642007 w 8033654"/>
                  <a:gd name="connsiteY27" fmla="*/ 6859480 h 7031915"/>
                  <a:gd name="connsiteX28" fmla="*/ 1570173 w 8033654"/>
                  <a:gd name="connsiteY28" fmla="*/ 6772417 h 7031915"/>
                  <a:gd name="connsiteX29" fmla="*/ 1508795 w 8033654"/>
                  <a:gd name="connsiteY29" fmla="*/ 6649661 h 7031915"/>
                  <a:gd name="connsiteX30" fmla="*/ 1508794 w 8033654"/>
                  <a:gd name="connsiteY30" fmla="*/ 6649657 h 7031915"/>
                  <a:gd name="connsiteX31" fmla="*/ 115723 w 8033654"/>
                  <a:gd name="connsiteY31" fmla="*/ 3863519 h 7031915"/>
                  <a:gd name="connsiteX32" fmla="*/ 115722 w 8033654"/>
                  <a:gd name="connsiteY32" fmla="*/ 3863518 h 7031915"/>
                  <a:gd name="connsiteX33" fmla="*/ 29470 w 8033654"/>
                  <a:gd name="connsiteY33" fmla="*/ 3691014 h 7031915"/>
                  <a:gd name="connsiteX34" fmla="*/ 11962 w 8033654"/>
                  <a:gd name="connsiteY34" fmla="*/ 3634608 h 7031915"/>
                  <a:gd name="connsiteX35" fmla="*/ 0 w 8033654"/>
                  <a:gd name="connsiteY35" fmla="*/ 3515957 h 7031915"/>
                  <a:gd name="connsiteX36" fmla="*/ 11962 w 8033654"/>
                  <a:gd name="connsiteY36" fmla="*/ 3397306 h 7031915"/>
                  <a:gd name="connsiteX37" fmla="*/ 29470 w 8033654"/>
                  <a:gd name="connsiteY37" fmla="*/ 3340901 h 7031915"/>
                  <a:gd name="connsiteX38" fmla="*/ 115722 w 8033654"/>
                  <a:gd name="connsiteY38" fmla="*/ 3168396 h 7031915"/>
                  <a:gd name="connsiteX39" fmla="*/ 115723 w 8033654"/>
                  <a:gd name="connsiteY39" fmla="*/ 3168396 h 7031915"/>
                  <a:gd name="connsiteX40" fmla="*/ 1508796 w 8033654"/>
                  <a:gd name="connsiteY40" fmla="*/ 382255 h 7031915"/>
                  <a:gd name="connsiteX41" fmla="*/ 1570174 w 8033654"/>
                  <a:gd name="connsiteY41" fmla="*/ 259499 h 7031915"/>
                  <a:gd name="connsiteX42" fmla="*/ 1642008 w 8033654"/>
                  <a:gd name="connsiteY42" fmla="*/ 172435 h 7031915"/>
                  <a:gd name="connsiteX43" fmla="*/ 1939656 w 8033654"/>
                  <a:gd name="connsiteY43" fmla="*/ 11959 h 7031915"/>
                  <a:gd name="connsiteX44" fmla="*/ 2058287 w 8033654"/>
                  <a:gd name="connsiteY44" fmla="*/ 0 h 7031915"/>
                  <a:gd name="connsiteX0" fmla="*/ 2058287 w 8033654"/>
                  <a:gd name="connsiteY0" fmla="*/ 0 h 7031915"/>
                  <a:gd name="connsiteX1" fmla="*/ 2058326 w 8033654"/>
                  <a:gd name="connsiteY1" fmla="*/ 0 h 7031915"/>
                  <a:gd name="connsiteX2" fmla="*/ 5971699 w 8033654"/>
                  <a:gd name="connsiteY2" fmla="*/ 0 h 7031915"/>
                  <a:gd name="connsiteX3" fmla="*/ 5971700 w 8033654"/>
                  <a:gd name="connsiteY3" fmla="*/ 0 h 7031915"/>
                  <a:gd name="connsiteX4" fmla="*/ 5971740 w 8033654"/>
                  <a:gd name="connsiteY4" fmla="*/ 0 h 7031915"/>
                  <a:gd name="connsiteX5" fmla="*/ 6090371 w 8033654"/>
                  <a:gd name="connsiteY5" fmla="*/ 11959 h 7031915"/>
                  <a:gd name="connsiteX6" fmla="*/ 6357004 w 8033654"/>
                  <a:gd name="connsiteY6" fmla="*/ 143562 h 7031915"/>
                  <a:gd name="connsiteX7" fmla="*/ 6421756 w 8033654"/>
                  <a:gd name="connsiteY7" fmla="*/ 209878 h 7031915"/>
                  <a:gd name="connsiteX8" fmla="*/ 6426018 w 8033654"/>
                  <a:gd name="connsiteY8" fmla="*/ 214243 h 7031915"/>
                  <a:gd name="connsiteX9" fmla="*/ 6463356 w 8033654"/>
                  <a:gd name="connsiteY9" fmla="*/ 268125 h 7031915"/>
                  <a:gd name="connsiteX10" fmla="*/ 7949332 w 8033654"/>
                  <a:gd name="connsiteY10" fmla="*/ 3216682 h 7031915"/>
                  <a:gd name="connsiteX11" fmla="*/ 7992299 w 8033654"/>
                  <a:gd name="connsiteY11" fmla="*/ 3302616 h 7031915"/>
                  <a:gd name="connsiteX12" fmla="*/ 8021693 w 8033654"/>
                  <a:gd name="connsiteY12" fmla="*/ 3397306 h 7031915"/>
                  <a:gd name="connsiteX13" fmla="*/ 8033654 w 8033654"/>
                  <a:gd name="connsiteY13" fmla="*/ 3515957 h 7031915"/>
                  <a:gd name="connsiteX14" fmla="*/ 8021693 w 8033654"/>
                  <a:gd name="connsiteY14" fmla="*/ 3634608 h 7031915"/>
                  <a:gd name="connsiteX15" fmla="*/ 7992299 w 8033654"/>
                  <a:gd name="connsiteY15" fmla="*/ 3729298 h 7031915"/>
                  <a:gd name="connsiteX16" fmla="*/ 7949332 w 8033654"/>
                  <a:gd name="connsiteY16" fmla="*/ 3815232 h 7031915"/>
                  <a:gd name="connsiteX17" fmla="*/ 6535055 w 8033654"/>
                  <a:gd name="connsiteY17" fmla="*/ 6638796 h 7031915"/>
                  <a:gd name="connsiteX18" fmla="*/ 6482456 w 8033654"/>
                  <a:gd name="connsiteY18" fmla="*/ 6736229 h 7031915"/>
                  <a:gd name="connsiteX19" fmla="*/ 6090371 w 8033654"/>
                  <a:gd name="connsiteY19" fmla="*/ 7019956 h 7031915"/>
                  <a:gd name="connsiteX20" fmla="*/ 5971740 w 8033654"/>
                  <a:gd name="connsiteY20" fmla="*/ 7031915 h 7031915"/>
                  <a:gd name="connsiteX21" fmla="*/ 5971700 w 8033654"/>
                  <a:gd name="connsiteY21" fmla="*/ 7031915 h 7031915"/>
                  <a:gd name="connsiteX22" fmla="*/ 2058326 w 8033654"/>
                  <a:gd name="connsiteY22" fmla="*/ 7031915 h 7031915"/>
                  <a:gd name="connsiteX23" fmla="*/ 2058326 w 8033654"/>
                  <a:gd name="connsiteY23" fmla="*/ 7031915 h 7031915"/>
                  <a:gd name="connsiteX24" fmla="*/ 2058286 w 8033654"/>
                  <a:gd name="connsiteY24" fmla="*/ 7031915 h 7031915"/>
                  <a:gd name="connsiteX25" fmla="*/ 1939655 w 8033654"/>
                  <a:gd name="connsiteY25" fmla="*/ 7019956 h 7031915"/>
                  <a:gd name="connsiteX26" fmla="*/ 1642007 w 8033654"/>
                  <a:gd name="connsiteY26" fmla="*/ 6859480 h 7031915"/>
                  <a:gd name="connsiteX27" fmla="*/ 1570173 w 8033654"/>
                  <a:gd name="connsiteY27" fmla="*/ 6772417 h 7031915"/>
                  <a:gd name="connsiteX28" fmla="*/ 1508795 w 8033654"/>
                  <a:gd name="connsiteY28" fmla="*/ 6649661 h 7031915"/>
                  <a:gd name="connsiteX29" fmla="*/ 1508794 w 8033654"/>
                  <a:gd name="connsiteY29" fmla="*/ 6649657 h 7031915"/>
                  <a:gd name="connsiteX30" fmla="*/ 115723 w 8033654"/>
                  <a:gd name="connsiteY30" fmla="*/ 3863519 h 7031915"/>
                  <a:gd name="connsiteX31" fmla="*/ 115722 w 8033654"/>
                  <a:gd name="connsiteY31" fmla="*/ 3863518 h 7031915"/>
                  <a:gd name="connsiteX32" fmla="*/ 29470 w 8033654"/>
                  <a:gd name="connsiteY32" fmla="*/ 3691014 h 7031915"/>
                  <a:gd name="connsiteX33" fmla="*/ 11962 w 8033654"/>
                  <a:gd name="connsiteY33" fmla="*/ 3634608 h 7031915"/>
                  <a:gd name="connsiteX34" fmla="*/ 0 w 8033654"/>
                  <a:gd name="connsiteY34" fmla="*/ 3515957 h 7031915"/>
                  <a:gd name="connsiteX35" fmla="*/ 11962 w 8033654"/>
                  <a:gd name="connsiteY35" fmla="*/ 3397306 h 7031915"/>
                  <a:gd name="connsiteX36" fmla="*/ 29470 w 8033654"/>
                  <a:gd name="connsiteY36" fmla="*/ 3340901 h 7031915"/>
                  <a:gd name="connsiteX37" fmla="*/ 115722 w 8033654"/>
                  <a:gd name="connsiteY37" fmla="*/ 3168396 h 7031915"/>
                  <a:gd name="connsiteX38" fmla="*/ 115723 w 8033654"/>
                  <a:gd name="connsiteY38" fmla="*/ 3168396 h 7031915"/>
                  <a:gd name="connsiteX39" fmla="*/ 1508796 w 8033654"/>
                  <a:gd name="connsiteY39" fmla="*/ 382255 h 7031915"/>
                  <a:gd name="connsiteX40" fmla="*/ 1570174 w 8033654"/>
                  <a:gd name="connsiteY40" fmla="*/ 259499 h 7031915"/>
                  <a:gd name="connsiteX41" fmla="*/ 1642008 w 8033654"/>
                  <a:gd name="connsiteY41" fmla="*/ 172435 h 7031915"/>
                  <a:gd name="connsiteX42" fmla="*/ 1939656 w 8033654"/>
                  <a:gd name="connsiteY42" fmla="*/ 11959 h 7031915"/>
                  <a:gd name="connsiteX43" fmla="*/ 2058287 w 8033654"/>
                  <a:gd name="connsiteY43" fmla="*/ 0 h 7031915"/>
                  <a:gd name="connsiteX0" fmla="*/ 2058287 w 8033654"/>
                  <a:gd name="connsiteY0" fmla="*/ 0 h 7031915"/>
                  <a:gd name="connsiteX1" fmla="*/ 2058326 w 8033654"/>
                  <a:gd name="connsiteY1" fmla="*/ 0 h 7031915"/>
                  <a:gd name="connsiteX2" fmla="*/ 5971699 w 8033654"/>
                  <a:gd name="connsiteY2" fmla="*/ 0 h 7031915"/>
                  <a:gd name="connsiteX3" fmla="*/ 5971700 w 8033654"/>
                  <a:gd name="connsiteY3" fmla="*/ 0 h 7031915"/>
                  <a:gd name="connsiteX4" fmla="*/ 5971740 w 8033654"/>
                  <a:gd name="connsiteY4" fmla="*/ 0 h 7031915"/>
                  <a:gd name="connsiteX5" fmla="*/ 6090371 w 8033654"/>
                  <a:gd name="connsiteY5" fmla="*/ 11959 h 7031915"/>
                  <a:gd name="connsiteX6" fmla="*/ 6357004 w 8033654"/>
                  <a:gd name="connsiteY6" fmla="*/ 143562 h 7031915"/>
                  <a:gd name="connsiteX7" fmla="*/ 6421756 w 8033654"/>
                  <a:gd name="connsiteY7" fmla="*/ 209878 h 7031915"/>
                  <a:gd name="connsiteX8" fmla="*/ 6426018 w 8033654"/>
                  <a:gd name="connsiteY8" fmla="*/ 214243 h 7031915"/>
                  <a:gd name="connsiteX9" fmla="*/ 6463356 w 8033654"/>
                  <a:gd name="connsiteY9" fmla="*/ 268125 h 7031915"/>
                  <a:gd name="connsiteX10" fmla="*/ 7949332 w 8033654"/>
                  <a:gd name="connsiteY10" fmla="*/ 3216682 h 7031915"/>
                  <a:gd name="connsiteX11" fmla="*/ 7992299 w 8033654"/>
                  <a:gd name="connsiteY11" fmla="*/ 3302616 h 7031915"/>
                  <a:gd name="connsiteX12" fmla="*/ 8021693 w 8033654"/>
                  <a:gd name="connsiteY12" fmla="*/ 3397306 h 7031915"/>
                  <a:gd name="connsiteX13" fmla="*/ 8033654 w 8033654"/>
                  <a:gd name="connsiteY13" fmla="*/ 3515957 h 7031915"/>
                  <a:gd name="connsiteX14" fmla="*/ 8021693 w 8033654"/>
                  <a:gd name="connsiteY14" fmla="*/ 3634608 h 7031915"/>
                  <a:gd name="connsiteX15" fmla="*/ 7992299 w 8033654"/>
                  <a:gd name="connsiteY15" fmla="*/ 3729298 h 7031915"/>
                  <a:gd name="connsiteX16" fmla="*/ 7949332 w 8033654"/>
                  <a:gd name="connsiteY16" fmla="*/ 3815232 h 7031915"/>
                  <a:gd name="connsiteX17" fmla="*/ 6482456 w 8033654"/>
                  <a:gd name="connsiteY17" fmla="*/ 6736229 h 7031915"/>
                  <a:gd name="connsiteX18" fmla="*/ 6090371 w 8033654"/>
                  <a:gd name="connsiteY18" fmla="*/ 7019956 h 7031915"/>
                  <a:gd name="connsiteX19" fmla="*/ 5971740 w 8033654"/>
                  <a:gd name="connsiteY19" fmla="*/ 7031915 h 7031915"/>
                  <a:gd name="connsiteX20" fmla="*/ 5971700 w 8033654"/>
                  <a:gd name="connsiteY20" fmla="*/ 7031915 h 7031915"/>
                  <a:gd name="connsiteX21" fmla="*/ 2058326 w 8033654"/>
                  <a:gd name="connsiteY21" fmla="*/ 7031915 h 7031915"/>
                  <a:gd name="connsiteX22" fmla="*/ 2058326 w 8033654"/>
                  <a:gd name="connsiteY22" fmla="*/ 7031915 h 7031915"/>
                  <a:gd name="connsiteX23" fmla="*/ 2058286 w 8033654"/>
                  <a:gd name="connsiteY23" fmla="*/ 7031915 h 7031915"/>
                  <a:gd name="connsiteX24" fmla="*/ 1939655 w 8033654"/>
                  <a:gd name="connsiteY24" fmla="*/ 7019956 h 7031915"/>
                  <a:gd name="connsiteX25" fmla="*/ 1642007 w 8033654"/>
                  <a:gd name="connsiteY25" fmla="*/ 6859480 h 7031915"/>
                  <a:gd name="connsiteX26" fmla="*/ 1570173 w 8033654"/>
                  <a:gd name="connsiteY26" fmla="*/ 6772417 h 7031915"/>
                  <a:gd name="connsiteX27" fmla="*/ 1508795 w 8033654"/>
                  <a:gd name="connsiteY27" fmla="*/ 6649661 h 7031915"/>
                  <a:gd name="connsiteX28" fmla="*/ 1508794 w 8033654"/>
                  <a:gd name="connsiteY28" fmla="*/ 6649657 h 7031915"/>
                  <a:gd name="connsiteX29" fmla="*/ 115723 w 8033654"/>
                  <a:gd name="connsiteY29" fmla="*/ 3863519 h 7031915"/>
                  <a:gd name="connsiteX30" fmla="*/ 115722 w 8033654"/>
                  <a:gd name="connsiteY30" fmla="*/ 3863518 h 7031915"/>
                  <a:gd name="connsiteX31" fmla="*/ 29470 w 8033654"/>
                  <a:gd name="connsiteY31" fmla="*/ 3691014 h 7031915"/>
                  <a:gd name="connsiteX32" fmla="*/ 11962 w 8033654"/>
                  <a:gd name="connsiteY32" fmla="*/ 3634608 h 7031915"/>
                  <a:gd name="connsiteX33" fmla="*/ 0 w 8033654"/>
                  <a:gd name="connsiteY33" fmla="*/ 3515957 h 7031915"/>
                  <a:gd name="connsiteX34" fmla="*/ 11962 w 8033654"/>
                  <a:gd name="connsiteY34" fmla="*/ 3397306 h 7031915"/>
                  <a:gd name="connsiteX35" fmla="*/ 29470 w 8033654"/>
                  <a:gd name="connsiteY35" fmla="*/ 3340901 h 7031915"/>
                  <a:gd name="connsiteX36" fmla="*/ 115722 w 8033654"/>
                  <a:gd name="connsiteY36" fmla="*/ 3168396 h 7031915"/>
                  <a:gd name="connsiteX37" fmla="*/ 115723 w 8033654"/>
                  <a:gd name="connsiteY37" fmla="*/ 3168396 h 7031915"/>
                  <a:gd name="connsiteX38" fmla="*/ 1508796 w 8033654"/>
                  <a:gd name="connsiteY38" fmla="*/ 382255 h 7031915"/>
                  <a:gd name="connsiteX39" fmla="*/ 1570174 w 8033654"/>
                  <a:gd name="connsiteY39" fmla="*/ 259499 h 7031915"/>
                  <a:gd name="connsiteX40" fmla="*/ 1642008 w 8033654"/>
                  <a:gd name="connsiteY40" fmla="*/ 172435 h 7031915"/>
                  <a:gd name="connsiteX41" fmla="*/ 1939656 w 8033654"/>
                  <a:gd name="connsiteY41" fmla="*/ 11959 h 7031915"/>
                  <a:gd name="connsiteX42" fmla="*/ 2058287 w 8033654"/>
                  <a:gd name="connsiteY42" fmla="*/ 0 h 7031915"/>
                  <a:gd name="connsiteX0" fmla="*/ 2058287 w 8033654"/>
                  <a:gd name="connsiteY0" fmla="*/ 0 h 7031915"/>
                  <a:gd name="connsiteX1" fmla="*/ 2058326 w 8033654"/>
                  <a:gd name="connsiteY1" fmla="*/ 0 h 7031915"/>
                  <a:gd name="connsiteX2" fmla="*/ 5971699 w 8033654"/>
                  <a:gd name="connsiteY2" fmla="*/ 0 h 7031915"/>
                  <a:gd name="connsiteX3" fmla="*/ 5971700 w 8033654"/>
                  <a:gd name="connsiteY3" fmla="*/ 0 h 7031915"/>
                  <a:gd name="connsiteX4" fmla="*/ 5971740 w 8033654"/>
                  <a:gd name="connsiteY4" fmla="*/ 0 h 7031915"/>
                  <a:gd name="connsiteX5" fmla="*/ 6090371 w 8033654"/>
                  <a:gd name="connsiteY5" fmla="*/ 11959 h 7031915"/>
                  <a:gd name="connsiteX6" fmla="*/ 6357004 w 8033654"/>
                  <a:gd name="connsiteY6" fmla="*/ 143562 h 7031915"/>
                  <a:gd name="connsiteX7" fmla="*/ 6421756 w 8033654"/>
                  <a:gd name="connsiteY7" fmla="*/ 209878 h 7031915"/>
                  <a:gd name="connsiteX8" fmla="*/ 6426018 w 8033654"/>
                  <a:gd name="connsiteY8" fmla="*/ 214243 h 7031915"/>
                  <a:gd name="connsiteX9" fmla="*/ 7949332 w 8033654"/>
                  <a:gd name="connsiteY9" fmla="*/ 3216682 h 7031915"/>
                  <a:gd name="connsiteX10" fmla="*/ 7992299 w 8033654"/>
                  <a:gd name="connsiteY10" fmla="*/ 3302616 h 7031915"/>
                  <a:gd name="connsiteX11" fmla="*/ 8021693 w 8033654"/>
                  <a:gd name="connsiteY11" fmla="*/ 3397306 h 7031915"/>
                  <a:gd name="connsiteX12" fmla="*/ 8033654 w 8033654"/>
                  <a:gd name="connsiteY12" fmla="*/ 3515957 h 7031915"/>
                  <a:gd name="connsiteX13" fmla="*/ 8021693 w 8033654"/>
                  <a:gd name="connsiteY13" fmla="*/ 3634608 h 7031915"/>
                  <a:gd name="connsiteX14" fmla="*/ 7992299 w 8033654"/>
                  <a:gd name="connsiteY14" fmla="*/ 3729298 h 7031915"/>
                  <a:gd name="connsiteX15" fmla="*/ 7949332 w 8033654"/>
                  <a:gd name="connsiteY15" fmla="*/ 3815232 h 7031915"/>
                  <a:gd name="connsiteX16" fmla="*/ 6482456 w 8033654"/>
                  <a:gd name="connsiteY16" fmla="*/ 6736229 h 7031915"/>
                  <a:gd name="connsiteX17" fmla="*/ 6090371 w 8033654"/>
                  <a:gd name="connsiteY17" fmla="*/ 7019956 h 7031915"/>
                  <a:gd name="connsiteX18" fmla="*/ 5971740 w 8033654"/>
                  <a:gd name="connsiteY18" fmla="*/ 7031915 h 7031915"/>
                  <a:gd name="connsiteX19" fmla="*/ 5971700 w 8033654"/>
                  <a:gd name="connsiteY19" fmla="*/ 7031915 h 7031915"/>
                  <a:gd name="connsiteX20" fmla="*/ 2058326 w 8033654"/>
                  <a:gd name="connsiteY20" fmla="*/ 7031915 h 7031915"/>
                  <a:gd name="connsiteX21" fmla="*/ 2058326 w 8033654"/>
                  <a:gd name="connsiteY21" fmla="*/ 7031915 h 7031915"/>
                  <a:gd name="connsiteX22" fmla="*/ 2058286 w 8033654"/>
                  <a:gd name="connsiteY22" fmla="*/ 7031915 h 7031915"/>
                  <a:gd name="connsiteX23" fmla="*/ 1939655 w 8033654"/>
                  <a:gd name="connsiteY23" fmla="*/ 7019956 h 7031915"/>
                  <a:gd name="connsiteX24" fmla="*/ 1642007 w 8033654"/>
                  <a:gd name="connsiteY24" fmla="*/ 6859480 h 7031915"/>
                  <a:gd name="connsiteX25" fmla="*/ 1570173 w 8033654"/>
                  <a:gd name="connsiteY25" fmla="*/ 6772417 h 7031915"/>
                  <a:gd name="connsiteX26" fmla="*/ 1508795 w 8033654"/>
                  <a:gd name="connsiteY26" fmla="*/ 6649661 h 7031915"/>
                  <a:gd name="connsiteX27" fmla="*/ 1508794 w 8033654"/>
                  <a:gd name="connsiteY27" fmla="*/ 6649657 h 7031915"/>
                  <a:gd name="connsiteX28" fmla="*/ 115723 w 8033654"/>
                  <a:gd name="connsiteY28" fmla="*/ 3863519 h 7031915"/>
                  <a:gd name="connsiteX29" fmla="*/ 115722 w 8033654"/>
                  <a:gd name="connsiteY29" fmla="*/ 3863518 h 7031915"/>
                  <a:gd name="connsiteX30" fmla="*/ 29470 w 8033654"/>
                  <a:gd name="connsiteY30" fmla="*/ 3691014 h 7031915"/>
                  <a:gd name="connsiteX31" fmla="*/ 11962 w 8033654"/>
                  <a:gd name="connsiteY31" fmla="*/ 3634608 h 7031915"/>
                  <a:gd name="connsiteX32" fmla="*/ 0 w 8033654"/>
                  <a:gd name="connsiteY32" fmla="*/ 3515957 h 7031915"/>
                  <a:gd name="connsiteX33" fmla="*/ 11962 w 8033654"/>
                  <a:gd name="connsiteY33" fmla="*/ 3397306 h 7031915"/>
                  <a:gd name="connsiteX34" fmla="*/ 29470 w 8033654"/>
                  <a:gd name="connsiteY34" fmla="*/ 3340901 h 7031915"/>
                  <a:gd name="connsiteX35" fmla="*/ 115722 w 8033654"/>
                  <a:gd name="connsiteY35" fmla="*/ 3168396 h 7031915"/>
                  <a:gd name="connsiteX36" fmla="*/ 115723 w 8033654"/>
                  <a:gd name="connsiteY36" fmla="*/ 3168396 h 7031915"/>
                  <a:gd name="connsiteX37" fmla="*/ 1508796 w 8033654"/>
                  <a:gd name="connsiteY37" fmla="*/ 382255 h 7031915"/>
                  <a:gd name="connsiteX38" fmla="*/ 1570174 w 8033654"/>
                  <a:gd name="connsiteY38" fmla="*/ 259499 h 7031915"/>
                  <a:gd name="connsiteX39" fmla="*/ 1642008 w 8033654"/>
                  <a:gd name="connsiteY39" fmla="*/ 172435 h 7031915"/>
                  <a:gd name="connsiteX40" fmla="*/ 1939656 w 8033654"/>
                  <a:gd name="connsiteY40" fmla="*/ 11959 h 7031915"/>
                  <a:gd name="connsiteX41" fmla="*/ 2058287 w 8033654"/>
                  <a:gd name="connsiteY41" fmla="*/ 0 h 703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8033654" h="7031915">
                    <a:moveTo>
                      <a:pt x="2058287" y="0"/>
                    </a:moveTo>
                    <a:lnTo>
                      <a:pt x="2058326" y="0"/>
                    </a:lnTo>
                    <a:lnTo>
                      <a:pt x="5971699" y="0"/>
                    </a:lnTo>
                    <a:lnTo>
                      <a:pt x="5971700" y="0"/>
                    </a:lnTo>
                    <a:lnTo>
                      <a:pt x="5971740" y="0"/>
                    </a:lnTo>
                    <a:lnTo>
                      <a:pt x="6090371" y="11959"/>
                    </a:lnTo>
                    <a:cubicBezTo>
                      <a:pt x="6190975" y="32545"/>
                      <a:pt x="6282232" y="78792"/>
                      <a:pt x="6357004" y="143562"/>
                    </a:cubicBezTo>
                    <a:lnTo>
                      <a:pt x="6421756" y="209878"/>
                    </a:lnTo>
                    <a:lnTo>
                      <a:pt x="6426018" y="214243"/>
                    </a:lnTo>
                    <a:lnTo>
                      <a:pt x="7949332" y="3216682"/>
                    </a:lnTo>
                    <a:lnTo>
                      <a:pt x="7992299" y="3302616"/>
                    </a:lnTo>
                    <a:lnTo>
                      <a:pt x="8021693" y="3397306"/>
                    </a:lnTo>
                    <a:cubicBezTo>
                      <a:pt x="8029535" y="3435632"/>
                      <a:pt x="8033654" y="3475313"/>
                      <a:pt x="8033654" y="3515957"/>
                    </a:cubicBezTo>
                    <a:cubicBezTo>
                      <a:pt x="8033654" y="3556601"/>
                      <a:pt x="8029535" y="3596283"/>
                      <a:pt x="8021693" y="3634608"/>
                    </a:cubicBezTo>
                    <a:lnTo>
                      <a:pt x="7992299" y="3729298"/>
                    </a:lnTo>
                    <a:lnTo>
                      <a:pt x="7949332" y="3815232"/>
                    </a:lnTo>
                    <a:lnTo>
                      <a:pt x="6482456" y="6736229"/>
                    </a:lnTo>
                    <a:cubicBezTo>
                      <a:pt x="6399753" y="6880056"/>
                      <a:pt x="6258044" y="6985646"/>
                      <a:pt x="6090371" y="7019956"/>
                    </a:cubicBezTo>
                    <a:lnTo>
                      <a:pt x="5971740" y="7031915"/>
                    </a:lnTo>
                    <a:lnTo>
                      <a:pt x="5971700" y="7031915"/>
                    </a:lnTo>
                    <a:lnTo>
                      <a:pt x="2058326" y="7031915"/>
                    </a:lnTo>
                    <a:lnTo>
                      <a:pt x="2058326" y="7031915"/>
                    </a:lnTo>
                    <a:lnTo>
                      <a:pt x="2058286" y="7031915"/>
                    </a:lnTo>
                    <a:lnTo>
                      <a:pt x="1939655" y="7019956"/>
                    </a:lnTo>
                    <a:cubicBezTo>
                      <a:pt x="1824680" y="6996429"/>
                      <a:pt x="1721912" y="6939386"/>
                      <a:pt x="1642007" y="6859480"/>
                    </a:cubicBezTo>
                    <a:lnTo>
                      <a:pt x="1570173" y="6772417"/>
                    </a:lnTo>
                    <a:lnTo>
                      <a:pt x="1508795" y="6649661"/>
                    </a:lnTo>
                    <a:cubicBezTo>
                      <a:pt x="1508795" y="6649660"/>
                      <a:pt x="1508794" y="6649658"/>
                      <a:pt x="1508794" y="6649657"/>
                    </a:cubicBezTo>
                    <a:lnTo>
                      <a:pt x="115723" y="3863519"/>
                    </a:lnTo>
                    <a:lnTo>
                      <a:pt x="115722" y="3863518"/>
                    </a:lnTo>
                    <a:lnTo>
                      <a:pt x="29470" y="3691014"/>
                    </a:lnTo>
                    <a:lnTo>
                      <a:pt x="11962" y="3634608"/>
                    </a:lnTo>
                    <a:cubicBezTo>
                      <a:pt x="4119" y="3596283"/>
                      <a:pt x="0" y="3556601"/>
                      <a:pt x="0" y="3515957"/>
                    </a:cubicBezTo>
                    <a:cubicBezTo>
                      <a:pt x="0" y="3475313"/>
                      <a:pt x="4119" y="3435632"/>
                      <a:pt x="11962" y="3397306"/>
                    </a:cubicBezTo>
                    <a:lnTo>
                      <a:pt x="29470" y="3340901"/>
                    </a:lnTo>
                    <a:lnTo>
                      <a:pt x="115722" y="3168396"/>
                    </a:lnTo>
                    <a:lnTo>
                      <a:pt x="115723" y="3168396"/>
                    </a:lnTo>
                    <a:lnTo>
                      <a:pt x="1508796" y="382255"/>
                    </a:lnTo>
                    <a:lnTo>
                      <a:pt x="1570174" y="259499"/>
                    </a:lnTo>
                    <a:lnTo>
                      <a:pt x="1642008" y="172435"/>
                    </a:lnTo>
                    <a:cubicBezTo>
                      <a:pt x="1721913" y="92530"/>
                      <a:pt x="1824680" y="35486"/>
                      <a:pt x="1939656" y="11959"/>
                    </a:cubicBezTo>
                    <a:lnTo>
                      <a:pt x="2058287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9" name="iSḷiḓé">
                <a:extLst>
                  <a:ext uri="{FF2B5EF4-FFF2-40B4-BE49-F238E27FC236}">
                    <a16:creationId xmlns:a16="http://schemas.microsoft.com/office/drawing/2014/main" xmlns="" id="{86724516-C5EE-4B63-8442-66AD97355A12}"/>
                  </a:ext>
                </a:extLst>
              </p:cNvPr>
              <p:cNvSpPr/>
              <p:nvPr/>
            </p:nvSpPr>
            <p:spPr>
              <a:xfrm>
                <a:off x="2091159" y="4863040"/>
                <a:ext cx="839718" cy="30493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bg1"/>
                    </a:solidFill>
                  </a:rPr>
                  <a:t>02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iSlídé">
                <a:extLst>
                  <a:ext uri="{FF2B5EF4-FFF2-40B4-BE49-F238E27FC236}">
                    <a16:creationId xmlns:a16="http://schemas.microsoft.com/office/drawing/2014/main" xmlns="" id="{9544521C-254D-44D7-8CAF-A709EB23C3A9}"/>
                  </a:ext>
                </a:extLst>
              </p:cNvPr>
              <p:cNvSpPr/>
              <p:nvPr/>
            </p:nvSpPr>
            <p:spPr bwMode="auto">
              <a:xfrm>
                <a:off x="2306266" y="2389675"/>
                <a:ext cx="409502" cy="435610"/>
              </a:xfrm>
              <a:custGeom>
                <a:avLst/>
                <a:gdLst>
                  <a:gd name="connsiteX0" fmla="*/ 283988 w 567904"/>
                  <a:gd name="connsiteY0" fmla="*/ 165481 h 604115"/>
                  <a:gd name="connsiteX1" fmla="*/ 299163 w 567904"/>
                  <a:gd name="connsiteY1" fmla="*/ 180516 h 604115"/>
                  <a:gd name="connsiteX2" fmla="*/ 299163 w 567904"/>
                  <a:gd name="connsiteY2" fmla="*/ 272309 h 604115"/>
                  <a:gd name="connsiteX3" fmla="*/ 307657 w 567904"/>
                  <a:gd name="connsiteY3" fmla="*/ 280788 h 604115"/>
                  <a:gd name="connsiteX4" fmla="*/ 366094 w 567904"/>
                  <a:gd name="connsiteY4" fmla="*/ 280788 h 604115"/>
                  <a:gd name="connsiteX5" fmla="*/ 381156 w 567904"/>
                  <a:gd name="connsiteY5" fmla="*/ 295936 h 604115"/>
                  <a:gd name="connsiteX6" fmla="*/ 366094 w 567904"/>
                  <a:gd name="connsiteY6" fmla="*/ 310971 h 604115"/>
                  <a:gd name="connsiteX7" fmla="*/ 307657 w 567904"/>
                  <a:gd name="connsiteY7" fmla="*/ 310971 h 604115"/>
                  <a:gd name="connsiteX8" fmla="*/ 283988 w 567904"/>
                  <a:gd name="connsiteY8" fmla="*/ 323971 h 604115"/>
                  <a:gd name="connsiteX9" fmla="*/ 255902 w 567904"/>
                  <a:gd name="connsiteY9" fmla="*/ 295936 h 604115"/>
                  <a:gd name="connsiteX10" fmla="*/ 268926 w 567904"/>
                  <a:gd name="connsiteY10" fmla="*/ 272309 h 604115"/>
                  <a:gd name="connsiteX11" fmla="*/ 268926 w 567904"/>
                  <a:gd name="connsiteY11" fmla="*/ 180516 h 604115"/>
                  <a:gd name="connsiteX12" fmla="*/ 283988 w 567904"/>
                  <a:gd name="connsiteY12" fmla="*/ 165481 h 604115"/>
                  <a:gd name="connsiteX13" fmla="*/ 268839 w 567904"/>
                  <a:gd name="connsiteY13" fmla="*/ 63180 h 604115"/>
                  <a:gd name="connsiteX14" fmla="*/ 131858 w 567904"/>
                  <a:gd name="connsiteY14" fmla="*/ 122631 h 604115"/>
                  <a:gd name="connsiteX15" fmla="*/ 178160 w 567904"/>
                  <a:gd name="connsiteY15" fmla="*/ 168971 h 604115"/>
                  <a:gd name="connsiteX16" fmla="*/ 178160 w 567904"/>
                  <a:gd name="connsiteY16" fmla="*/ 190220 h 604115"/>
                  <a:gd name="connsiteX17" fmla="*/ 167518 w 567904"/>
                  <a:gd name="connsiteY17" fmla="*/ 194628 h 604115"/>
                  <a:gd name="connsiteX18" fmla="*/ 156877 w 567904"/>
                  <a:gd name="connsiteY18" fmla="*/ 190220 h 604115"/>
                  <a:gd name="connsiteX19" fmla="*/ 111254 w 567904"/>
                  <a:gd name="connsiteY19" fmla="*/ 144671 h 604115"/>
                  <a:gd name="connsiteX20" fmla="*/ 61216 w 567904"/>
                  <a:gd name="connsiteY20" fmla="*/ 280752 h 604115"/>
                  <a:gd name="connsiteX21" fmla="*/ 119292 w 567904"/>
                  <a:gd name="connsiteY21" fmla="*/ 280752 h 604115"/>
                  <a:gd name="connsiteX22" fmla="*/ 134348 w 567904"/>
                  <a:gd name="connsiteY22" fmla="*/ 295898 h 604115"/>
                  <a:gd name="connsiteX23" fmla="*/ 119292 w 567904"/>
                  <a:gd name="connsiteY23" fmla="*/ 310930 h 604115"/>
                  <a:gd name="connsiteX24" fmla="*/ 62688 w 567904"/>
                  <a:gd name="connsiteY24" fmla="*/ 310930 h 604115"/>
                  <a:gd name="connsiteX25" fmla="*/ 121330 w 567904"/>
                  <a:gd name="connsiteY25" fmla="*/ 436952 h 604115"/>
                  <a:gd name="connsiteX26" fmla="*/ 156877 w 567904"/>
                  <a:gd name="connsiteY26" fmla="*/ 401462 h 604115"/>
                  <a:gd name="connsiteX27" fmla="*/ 178160 w 567904"/>
                  <a:gd name="connsiteY27" fmla="*/ 401462 h 604115"/>
                  <a:gd name="connsiteX28" fmla="*/ 178160 w 567904"/>
                  <a:gd name="connsiteY28" fmla="*/ 422824 h 604115"/>
                  <a:gd name="connsiteX29" fmla="*/ 143405 w 567904"/>
                  <a:gd name="connsiteY29" fmla="*/ 457523 h 604115"/>
                  <a:gd name="connsiteX30" fmla="*/ 268839 w 567904"/>
                  <a:gd name="connsiteY30" fmla="*/ 507027 h 604115"/>
                  <a:gd name="connsiteX31" fmla="*/ 268839 w 567904"/>
                  <a:gd name="connsiteY31" fmla="*/ 460235 h 604115"/>
                  <a:gd name="connsiteX32" fmla="*/ 284009 w 567904"/>
                  <a:gd name="connsiteY32" fmla="*/ 445203 h 604115"/>
                  <a:gd name="connsiteX33" fmla="*/ 299065 w 567904"/>
                  <a:gd name="connsiteY33" fmla="*/ 460235 h 604115"/>
                  <a:gd name="connsiteX34" fmla="*/ 299065 w 567904"/>
                  <a:gd name="connsiteY34" fmla="*/ 507027 h 604115"/>
                  <a:gd name="connsiteX35" fmla="*/ 424612 w 567904"/>
                  <a:gd name="connsiteY35" fmla="*/ 457523 h 604115"/>
                  <a:gd name="connsiteX36" fmla="*/ 389744 w 567904"/>
                  <a:gd name="connsiteY36" fmla="*/ 422824 h 604115"/>
                  <a:gd name="connsiteX37" fmla="*/ 389744 w 567904"/>
                  <a:gd name="connsiteY37" fmla="*/ 401462 h 604115"/>
                  <a:gd name="connsiteX38" fmla="*/ 411141 w 567904"/>
                  <a:gd name="connsiteY38" fmla="*/ 401462 h 604115"/>
                  <a:gd name="connsiteX39" fmla="*/ 446688 w 567904"/>
                  <a:gd name="connsiteY39" fmla="*/ 436952 h 604115"/>
                  <a:gd name="connsiteX40" fmla="*/ 505329 w 567904"/>
                  <a:gd name="connsiteY40" fmla="*/ 310930 h 604115"/>
                  <a:gd name="connsiteX41" fmla="*/ 448612 w 567904"/>
                  <a:gd name="connsiteY41" fmla="*/ 310930 h 604115"/>
                  <a:gd name="connsiteX42" fmla="*/ 433556 w 567904"/>
                  <a:gd name="connsiteY42" fmla="*/ 295898 h 604115"/>
                  <a:gd name="connsiteX43" fmla="*/ 448612 w 567904"/>
                  <a:gd name="connsiteY43" fmla="*/ 280752 h 604115"/>
                  <a:gd name="connsiteX44" fmla="*/ 506801 w 567904"/>
                  <a:gd name="connsiteY44" fmla="*/ 280752 h 604115"/>
                  <a:gd name="connsiteX45" fmla="*/ 456650 w 567904"/>
                  <a:gd name="connsiteY45" fmla="*/ 144671 h 604115"/>
                  <a:gd name="connsiteX46" fmla="*/ 411141 w 567904"/>
                  <a:gd name="connsiteY46" fmla="*/ 190220 h 604115"/>
                  <a:gd name="connsiteX47" fmla="*/ 400386 w 567904"/>
                  <a:gd name="connsiteY47" fmla="*/ 194628 h 604115"/>
                  <a:gd name="connsiteX48" fmla="*/ 389744 w 567904"/>
                  <a:gd name="connsiteY48" fmla="*/ 190220 h 604115"/>
                  <a:gd name="connsiteX49" fmla="*/ 389744 w 567904"/>
                  <a:gd name="connsiteY49" fmla="*/ 168971 h 604115"/>
                  <a:gd name="connsiteX50" fmla="*/ 436046 w 567904"/>
                  <a:gd name="connsiteY50" fmla="*/ 122631 h 604115"/>
                  <a:gd name="connsiteX51" fmla="*/ 299065 w 567904"/>
                  <a:gd name="connsiteY51" fmla="*/ 63180 h 604115"/>
                  <a:gd name="connsiteX52" fmla="*/ 299065 w 567904"/>
                  <a:gd name="connsiteY52" fmla="*/ 131447 h 604115"/>
                  <a:gd name="connsiteX53" fmla="*/ 284009 w 567904"/>
                  <a:gd name="connsiteY53" fmla="*/ 146479 h 604115"/>
                  <a:gd name="connsiteX54" fmla="*/ 268839 w 567904"/>
                  <a:gd name="connsiteY54" fmla="*/ 131447 h 604115"/>
                  <a:gd name="connsiteX55" fmla="*/ 90594 w 567904"/>
                  <a:gd name="connsiteY55" fmla="*/ 0 h 604115"/>
                  <a:gd name="connsiteX56" fmla="*/ 154613 w 567904"/>
                  <a:gd name="connsiteY56" fmla="*/ 26448 h 604115"/>
                  <a:gd name="connsiteX57" fmla="*/ 125179 w 567904"/>
                  <a:gd name="connsiteY57" fmla="*/ 55947 h 604115"/>
                  <a:gd name="connsiteX58" fmla="*/ 284009 w 567904"/>
                  <a:gd name="connsiteY58" fmla="*/ 6329 h 604115"/>
                  <a:gd name="connsiteX59" fmla="*/ 442839 w 567904"/>
                  <a:gd name="connsiteY59" fmla="*/ 55947 h 604115"/>
                  <a:gd name="connsiteX60" fmla="*/ 413291 w 567904"/>
                  <a:gd name="connsiteY60" fmla="*/ 26448 h 604115"/>
                  <a:gd name="connsiteX61" fmla="*/ 541329 w 567904"/>
                  <a:gd name="connsiteY61" fmla="*/ 26448 h 604115"/>
                  <a:gd name="connsiteX62" fmla="*/ 541329 w 567904"/>
                  <a:gd name="connsiteY62" fmla="*/ 154391 h 604115"/>
                  <a:gd name="connsiteX63" fmla="*/ 513480 w 567904"/>
                  <a:gd name="connsiteY63" fmla="*/ 126474 h 604115"/>
                  <a:gd name="connsiteX64" fmla="*/ 563178 w 567904"/>
                  <a:gd name="connsiteY64" fmla="*/ 285160 h 604115"/>
                  <a:gd name="connsiteX65" fmla="*/ 441593 w 567904"/>
                  <a:gd name="connsiteY65" fmla="*/ 515052 h 604115"/>
                  <a:gd name="connsiteX66" fmla="*/ 492197 w 567904"/>
                  <a:gd name="connsiteY66" fmla="*/ 565574 h 604115"/>
                  <a:gd name="connsiteX67" fmla="*/ 492197 w 567904"/>
                  <a:gd name="connsiteY67" fmla="*/ 597560 h 604115"/>
                  <a:gd name="connsiteX68" fmla="*/ 476235 w 567904"/>
                  <a:gd name="connsiteY68" fmla="*/ 604115 h 604115"/>
                  <a:gd name="connsiteX69" fmla="*/ 460159 w 567904"/>
                  <a:gd name="connsiteY69" fmla="*/ 597560 h 604115"/>
                  <a:gd name="connsiteX70" fmla="*/ 400839 w 567904"/>
                  <a:gd name="connsiteY70" fmla="*/ 538222 h 604115"/>
                  <a:gd name="connsiteX71" fmla="*/ 284009 w 567904"/>
                  <a:gd name="connsiteY71" fmla="*/ 563878 h 604115"/>
                  <a:gd name="connsiteX72" fmla="*/ 167065 w 567904"/>
                  <a:gd name="connsiteY72" fmla="*/ 538222 h 604115"/>
                  <a:gd name="connsiteX73" fmla="*/ 107745 w 567904"/>
                  <a:gd name="connsiteY73" fmla="*/ 597560 h 604115"/>
                  <a:gd name="connsiteX74" fmla="*/ 91782 w 567904"/>
                  <a:gd name="connsiteY74" fmla="*/ 604115 h 604115"/>
                  <a:gd name="connsiteX75" fmla="*/ 75707 w 567904"/>
                  <a:gd name="connsiteY75" fmla="*/ 597560 h 604115"/>
                  <a:gd name="connsiteX76" fmla="*/ 75707 w 567904"/>
                  <a:gd name="connsiteY76" fmla="*/ 565574 h 604115"/>
                  <a:gd name="connsiteX77" fmla="*/ 126311 w 567904"/>
                  <a:gd name="connsiteY77" fmla="*/ 515052 h 604115"/>
                  <a:gd name="connsiteX78" fmla="*/ 4726 w 567904"/>
                  <a:gd name="connsiteY78" fmla="*/ 285160 h 604115"/>
                  <a:gd name="connsiteX79" fmla="*/ 54424 w 567904"/>
                  <a:gd name="connsiteY79" fmla="*/ 126474 h 604115"/>
                  <a:gd name="connsiteX80" fmla="*/ 26575 w 567904"/>
                  <a:gd name="connsiteY80" fmla="*/ 154391 h 604115"/>
                  <a:gd name="connsiteX81" fmla="*/ 26575 w 567904"/>
                  <a:gd name="connsiteY81" fmla="*/ 26448 h 604115"/>
                  <a:gd name="connsiteX82" fmla="*/ 90594 w 567904"/>
                  <a:gd name="connsiteY82" fmla="*/ 0 h 604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567904" h="604115">
                    <a:moveTo>
                      <a:pt x="283988" y="165481"/>
                    </a:moveTo>
                    <a:cubicBezTo>
                      <a:pt x="292368" y="165481"/>
                      <a:pt x="299163" y="172264"/>
                      <a:pt x="299163" y="180516"/>
                    </a:cubicBezTo>
                    <a:lnTo>
                      <a:pt x="299163" y="272309"/>
                    </a:lnTo>
                    <a:cubicBezTo>
                      <a:pt x="302561" y="274457"/>
                      <a:pt x="305505" y="277396"/>
                      <a:pt x="307657" y="280788"/>
                    </a:cubicBezTo>
                    <a:lnTo>
                      <a:pt x="366094" y="280788"/>
                    </a:lnTo>
                    <a:cubicBezTo>
                      <a:pt x="374474" y="280788"/>
                      <a:pt x="381156" y="287570"/>
                      <a:pt x="381156" y="295936"/>
                    </a:cubicBezTo>
                    <a:cubicBezTo>
                      <a:pt x="381156" y="304188"/>
                      <a:pt x="374474" y="310971"/>
                      <a:pt x="366094" y="310971"/>
                    </a:cubicBezTo>
                    <a:lnTo>
                      <a:pt x="307657" y="310971"/>
                    </a:lnTo>
                    <a:cubicBezTo>
                      <a:pt x="302674" y="318771"/>
                      <a:pt x="293954" y="323971"/>
                      <a:pt x="283988" y="323971"/>
                    </a:cubicBezTo>
                    <a:cubicBezTo>
                      <a:pt x="268586" y="323971"/>
                      <a:pt x="255902" y="311310"/>
                      <a:pt x="255902" y="295936"/>
                    </a:cubicBezTo>
                    <a:cubicBezTo>
                      <a:pt x="255902" y="285988"/>
                      <a:pt x="261111" y="277283"/>
                      <a:pt x="268926" y="272309"/>
                    </a:cubicBezTo>
                    <a:lnTo>
                      <a:pt x="268926" y="180516"/>
                    </a:lnTo>
                    <a:cubicBezTo>
                      <a:pt x="268926" y="172264"/>
                      <a:pt x="275721" y="165481"/>
                      <a:pt x="283988" y="165481"/>
                    </a:cubicBezTo>
                    <a:close/>
                    <a:moveTo>
                      <a:pt x="268839" y="63180"/>
                    </a:moveTo>
                    <a:cubicBezTo>
                      <a:pt x="216084" y="66684"/>
                      <a:pt x="168311" y="88724"/>
                      <a:pt x="131858" y="122631"/>
                    </a:cubicBezTo>
                    <a:lnTo>
                      <a:pt x="178160" y="168971"/>
                    </a:lnTo>
                    <a:cubicBezTo>
                      <a:pt x="184046" y="174849"/>
                      <a:pt x="184046" y="184343"/>
                      <a:pt x="178160" y="190220"/>
                    </a:cubicBezTo>
                    <a:cubicBezTo>
                      <a:pt x="175216" y="193159"/>
                      <a:pt x="171367" y="194628"/>
                      <a:pt x="167518" y="194628"/>
                    </a:cubicBezTo>
                    <a:cubicBezTo>
                      <a:pt x="163669" y="194628"/>
                      <a:pt x="159820" y="193159"/>
                      <a:pt x="156877" y="190220"/>
                    </a:cubicBezTo>
                    <a:lnTo>
                      <a:pt x="111254" y="144671"/>
                    </a:lnTo>
                    <a:cubicBezTo>
                      <a:pt x="80801" y="181969"/>
                      <a:pt x="62235" y="229213"/>
                      <a:pt x="61216" y="280752"/>
                    </a:cubicBezTo>
                    <a:lnTo>
                      <a:pt x="119292" y="280752"/>
                    </a:lnTo>
                    <a:cubicBezTo>
                      <a:pt x="127669" y="280752"/>
                      <a:pt x="134348" y="287534"/>
                      <a:pt x="134348" y="295898"/>
                    </a:cubicBezTo>
                    <a:cubicBezTo>
                      <a:pt x="134348" y="304148"/>
                      <a:pt x="127669" y="310930"/>
                      <a:pt x="119292" y="310930"/>
                    </a:cubicBezTo>
                    <a:lnTo>
                      <a:pt x="62688" y="310930"/>
                    </a:lnTo>
                    <a:cubicBezTo>
                      <a:pt x="68235" y="359304"/>
                      <a:pt x="89518" y="403045"/>
                      <a:pt x="121330" y="436952"/>
                    </a:cubicBezTo>
                    <a:lnTo>
                      <a:pt x="156877" y="401462"/>
                    </a:lnTo>
                    <a:cubicBezTo>
                      <a:pt x="162763" y="395585"/>
                      <a:pt x="172273" y="395585"/>
                      <a:pt x="178160" y="401462"/>
                    </a:cubicBezTo>
                    <a:cubicBezTo>
                      <a:pt x="184046" y="407340"/>
                      <a:pt x="184046" y="416834"/>
                      <a:pt x="178160" y="422824"/>
                    </a:cubicBezTo>
                    <a:lnTo>
                      <a:pt x="143405" y="457523"/>
                    </a:lnTo>
                    <a:cubicBezTo>
                      <a:pt x="178046" y="485779"/>
                      <a:pt x="221518" y="503862"/>
                      <a:pt x="268839" y="507027"/>
                    </a:cubicBezTo>
                    <a:lnTo>
                      <a:pt x="268839" y="460235"/>
                    </a:lnTo>
                    <a:cubicBezTo>
                      <a:pt x="268839" y="451984"/>
                      <a:pt x="275631" y="445203"/>
                      <a:pt x="284009" y="445203"/>
                    </a:cubicBezTo>
                    <a:cubicBezTo>
                      <a:pt x="292273" y="445203"/>
                      <a:pt x="299065" y="451984"/>
                      <a:pt x="299065" y="460235"/>
                    </a:cubicBezTo>
                    <a:lnTo>
                      <a:pt x="299065" y="507027"/>
                    </a:lnTo>
                    <a:cubicBezTo>
                      <a:pt x="346499" y="503862"/>
                      <a:pt x="389858" y="485779"/>
                      <a:pt x="424612" y="457523"/>
                    </a:cubicBezTo>
                    <a:lnTo>
                      <a:pt x="389744" y="422824"/>
                    </a:lnTo>
                    <a:cubicBezTo>
                      <a:pt x="383858" y="416834"/>
                      <a:pt x="383858" y="407340"/>
                      <a:pt x="389744" y="401462"/>
                    </a:cubicBezTo>
                    <a:cubicBezTo>
                      <a:pt x="395631" y="395585"/>
                      <a:pt x="405254" y="395585"/>
                      <a:pt x="411141" y="401462"/>
                    </a:cubicBezTo>
                    <a:lnTo>
                      <a:pt x="446688" y="436952"/>
                    </a:lnTo>
                    <a:cubicBezTo>
                      <a:pt x="478386" y="403045"/>
                      <a:pt x="499669" y="359304"/>
                      <a:pt x="505329" y="310930"/>
                    </a:cubicBezTo>
                    <a:lnTo>
                      <a:pt x="448612" y="310930"/>
                    </a:lnTo>
                    <a:cubicBezTo>
                      <a:pt x="440348" y="310930"/>
                      <a:pt x="433556" y="304148"/>
                      <a:pt x="433556" y="295898"/>
                    </a:cubicBezTo>
                    <a:cubicBezTo>
                      <a:pt x="433556" y="287534"/>
                      <a:pt x="440348" y="280752"/>
                      <a:pt x="448612" y="280752"/>
                    </a:cubicBezTo>
                    <a:lnTo>
                      <a:pt x="506801" y="280752"/>
                    </a:lnTo>
                    <a:cubicBezTo>
                      <a:pt x="505782" y="229213"/>
                      <a:pt x="487103" y="181969"/>
                      <a:pt x="456650" y="144671"/>
                    </a:cubicBezTo>
                    <a:lnTo>
                      <a:pt x="411141" y="190220"/>
                    </a:lnTo>
                    <a:cubicBezTo>
                      <a:pt x="408197" y="193159"/>
                      <a:pt x="404235" y="194628"/>
                      <a:pt x="400386" y="194628"/>
                    </a:cubicBezTo>
                    <a:cubicBezTo>
                      <a:pt x="396537" y="194628"/>
                      <a:pt x="392688" y="193159"/>
                      <a:pt x="389744" y="190220"/>
                    </a:cubicBezTo>
                    <a:cubicBezTo>
                      <a:pt x="383858" y="184343"/>
                      <a:pt x="383858" y="174849"/>
                      <a:pt x="389744" y="168971"/>
                    </a:cubicBezTo>
                    <a:lnTo>
                      <a:pt x="436046" y="122631"/>
                    </a:lnTo>
                    <a:cubicBezTo>
                      <a:pt x="399707" y="88724"/>
                      <a:pt x="351820" y="66684"/>
                      <a:pt x="299065" y="63180"/>
                    </a:cubicBezTo>
                    <a:lnTo>
                      <a:pt x="299065" y="131447"/>
                    </a:lnTo>
                    <a:cubicBezTo>
                      <a:pt x="299065" y="139698"/>
                      <a:pt x="292273" y="146479"/>
                      <a:pt x="284009" y="146479"/>
                    </a:cubicBezTo>
                    <a:cubicBezTo>
                      <a:pt x="275631" y="146479"/>
                      <a:pt x="268839" y="139698"/>
                      <a:pt x="268839" y="131447"/>
                    </a:cubicBezTo>
                    <a:close/>
                    <a:moveTo>
                      <a:pt x="90594" y="0"/>
                    </a:moveTo>
                    <a:cubicBezTo>
                      <a:pt x="113773" y="0"/>
                      <a:pt x="136952" y="8816"/>
                      <a:pt x="154613" y="26448"/>
                    </a:cubicBezTo>
                    <a:lnTo>
                      <a:pt x="125179" y="55947"/>
                    </a:lnTo>
                    <a:cubicBezTo>
                      <a:pt x="170235" y="24639"/>
                      <a:pt x="225028" y="6329"/>
                      <a:pt x="284009" y="6329"/>
                    </a:cubicBezTo>
                    <a:cubicBezTo>
                      <a:pt x="342990" y="6329"/>
                      <a:pt x="397669" y="24639"/>
                      <a:pt x="442839" y="55947"/>
                    </a:cubicBezTo>
                    <a:lnTo>
                      <a:pt x="413291" y="26448"/>
                    </a:lnTo>
                    <a:cubicBezTo>
                      <a:pt x="448725" y="-8816"/>
                      <a:pt x="506008" y="-8816"/>
                      <a:pt x="541329" y="26448"/>
                    </a:cubicBezTo>
                    <a:cubicBezTo>
                      <a:pt x="576763" y="61824"/>
                      <a:pt x="576763" y="119014"/>
                      <a:pt x="541329" y="154391"/>
                    </a:cubicBezTo>
                    <a:lnTo>
                      <a:pt x="513480" y="126474"/>
                    </a:lnTo>
                    <a:cubicBezTo>
                      <a:pt x="544839" y="171571"/>
                      <a:pt x="563178" y="226275"/>
                      <a:pt x="563178" y="285160"/>
                    </a:cubicBezTo>
                    <a:cubicBezTo>
                      <a:pt x="563178" y="380440"/>
                      <a:pt x="514952" y="464756"/>
                      <a:pt x="441593" y="515052"/>
                    </a:cubicBezTo>
                    <a:lnTo>
                      <a:pt x="492197" y="565574"/>
                    </a:lnTo>
                    <a:cubicBezTo>
                      <a:pt x="501027" y="574390"/>
                      <a:pt x="501027" y="588744"/>
                      <a:pt x="492197" y="597560"/>
                    </a:cubicBezTo>
                    <a:cubicBezTo>
                      <a:pt x="487782" y="601968"/>
                      <a:pt x="482008" y="604115"/>
                      <a:pt x="476235" y="604115"/>
                    </a:cubicBezTo>
                    <a:cubicBezTo>
                      <a:pt x="470348" y="604115"/>
                      <a:pt x="464574" y="601968"/>
                      <a:pt x="460159" y="597560"/>
                    </a:cubicBezTo>
                    <a:lnTo>
                      <a:pt x="400839" y="538222"/>
                    </a:lnTo>
                    <a:cubicBezTo>
                      <a:pt x="365292" y="554723"/>
                      <a:pt x="325669" y="563878"/>
                      <a:pt x="284009" y="563878"/>
                    </a:cubicBezTo>
                    <a:cubicBezTo>
                      <a:pt x="242235" y="563878"/>
                      <a:pt x="202726" y="554723"/>
                      <a:pt x="167065" y="538222"/>
                    </a:cubicBezTo>
                    <a:lnTo>
                      <a:pt x="107745" y="597560"/>
                    </a:lnTo>
                    <a:cubicBezTo>
                      <a:pt x="103330" y="601968"/>
                      <a:pt x="97556" y="604115"/>
                      <a:pt x="91782" y="604115"/>
                    </a:cubicBezTo>
                    <a:cubicBezTo>
                      <a:pt x="85896" y="604115"/>
                      <a:pt x="80122" y="601968"/>
                      <a:pt x="75707" y="597560"/>
                    </a:cubicBezTo>
                    <a:cubicBezTo>
                      <a:pt x="66877" y="588744"/>
                      <a:pt x="66877" y="574390"/>
                      <a:pt x="75707" y="565574"/>
                    </a:cubicBezTo>
                    <a:lnTo>
                      <a:pt x="126311" y="515052"/>
                    </a:lnTo>
                    <a:cubicBezTo>
                      <a:pt x="52952" y="464756"/>
                      <a:pt x="4726" y="380440"/>
                      <a:pt x="4726" y="285160"/>
                    </a:cubicBezTo>
                    <a:cubicBezTo>
                      <a:pt x="4726" y="226275"/>
                      <a:pt x="23065" y="171571"/>
                      <a:pt x="54424" y="126474"/>
                    </a:cubicBezTo>
                    <a:lnTo>
                      <a:pt x="26575" y="154391"/>
                    </a:lnTo>
                    <a:cubicBezTo>
                      <a:pt x="-8859" y="119014"/>
                      <a:pt x="-8859" y="61824"/>
                      <a:pt x="26575" y="26448"/>
                    </a:cubicBezTo>
                    <a:cubicBezTo>
                      <a:pt x="44235" y="8816"/>
                      <a:pt x="67415" y="0"/>
                      <a:pt x="905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iśḻíḋè">
                <a:extLst>
                  <a:ext uri="{FF2B5EF4-FFF2-40B4-BE49-F238E27FC236}">
                    <a16:creationId xmlns:a16="http://schemas.microsoft.com/office/drawing/2014/main" xmlns="" id="{DFC395C8-679B-4A80-80B0-8BB81DB3F81F}"/>
                  </a:ext>
                </a:extLst>
              </p:cNvPr>
              <p:cNvSpPr txBox="1"/>
              <p:nvPr/>
            </p:nvSpPr>
            <p:spPr bwMode="auto">
              <a:xfrm>
                <a:off x="1430377" y="3456432"/>
                <a:ext cx="2163925" cy="4418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/>
                  <a:t>此处输入标题</a:t>
                </a:r>
                <a:endParaRPr lang="en-US" altLang="zh-CN" sz="2000" b="1" dirty="0"/>
              </a:p>
            </p:txBody>
          </p:sp>
          <p:sp>
            <p:nvSpPr>
              <p:cNvPr id="22" name="îšļiďè">
                <a:extLst>
                  <a:ext uri="{FF2B5EF4-FFF2-40B4-BE49-F238E27FC236}">
                    <a16:creationId xmlns:a16="http://schemas.microsoft.com/office/drawing/2014/main" xmlns="" id="{D391683C-C3A6-4ED8-A0CD-B7FA374418FE}"/>
                  </a:ext>
                </a:extLst>
              </p:cNvPr>
              <p:cNvSpPr/>
              <p:nvPr/>
            </p:nvSpPr>
            <p:spPr bwMode="auto">
              <a:xfrm>
                <a:off x="1429055" y="3898237"/>
                <a:ext cx="2163925" cy="8506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  <a:p>
                <a:pPr algn="ctr"/>
                <a:r>
                  <a:rPr lang="en-US" altLang="zh-CN" sz="1600" dirty="0"/>
                  <a:t>… …</a:t>
                </a:r>
              </a:p>
            </p:txBody>
          </p:sp>
        </p:grpSp>
        <p:grpSp>
          <p:nvGrpSpPr>
            <p:cNvPr id="6" name="íś1íde">
              <a:extLst>
                <a:ext uri="{FF2B5EF4-FFF2-40B4-BE49-F238E27FC236}">
                  <a16:creationId xmlns:a16="http://schemas.microsoft.com/office/drawing/2014/main" xmlns="" id="{C676FB6A-4F1E-455B-86EF-1AD2D1A0601E}"/>
                </a:ext>
              </a:extLst>
            </p:cNvPr>
            <p:cNvGrpSpPr/>
            <p:nvPr/>
          </p:nvGrpSpPr>
          <p:grpSpPr>
            <a:xfrm>
              <a:off x="6330980" y="2123554"/>
              <a:ext cx="2353904" cy="3320437"/>
              <a:chOff x="1429055" y="2389675"/>
              <a:chExt cx="2165247" cy="3054316"/>
            </a:xfrm>
          </p:grpSpPr>
          <p:sp>
            <p:nvSpPr>
              <p:cNvPr id="13" name="î$1ïḋê">
                <a:extLst>
                  <a:ext uri="{FF2B5EF4-FFF2-40B4-BE49-F238E27FC236}">
                    <a16:creationId xmlns:a16="http://schemas.microsoft.com/office/drawing/2014/main" xmlns="" id="{FDC20DC0-BB64-4691-8B69-9DD422CCB9DC}"/>
                  </a:ext>
                </a:extLst>
              </p:cNvPr>
              <p:cNvSpPr/>
              <p:nvPr/>
            </p:nvSpPr>
            <p:spPr>
              <a:xfrm rot="16200000">
                <a:off x="1274922" y="3125933"/>
                <a:ext cx="2472192" cy="2163924"/>
              </a:xfrm>
              <a:custGeom>
                <a:avLst/>
                <a:gdLst>
                  <a:gd name="connsiteX0" fmla="*/ 6552162 w 8033654"/>
                  <a:gd name="connsiteY0" fmla="*/ 494730 h 7031915"/>
                  <a:gd name="connsiteX1" fmla="*/ 6555365 w 8033654"/>
                  <a:gd name="connsiteY1" fmla="*/ 531027 h 7031915"/>
                  <a:gd name="connsiteX2" fmla="*/ 6556798 w 8033654"/>
                  <a:gd name="connsiteY2" fmla="*/ 533489 h 7031915"/>
                  <a:gd name="connsiteX3" fmla="*/ 6555247 w 8033654"/>
                  <a:gd name="connsiteY3" fmla="*/ 510071 h 7031915"/>
                  <a:gd name="connsiteX4" fmla="*/ 6529086 w 8033654"/>
                  <a:gd name="connsiteY4" fmla="*/ 402424 h 7031915"/>
                  <a:gd name="connsiteX5" fmla="*/ 6546753 w 8033654"/>
                  <a:gd name="connsiteY5" fmla="*/ 467828 h 7031915"/>
                  <a:gd name="connsiteX6" fmla="*/ 6540064 w 8033654"/>
                  <a:gd name="connsiteY6" fmla="*/ 434562 h 7031915"/>
                  <a:gd name="connsiteX7" fmla="*/ 6482461 w 8033654"/>
                  <a:gd name="connsiteY7" fmla="*/ 295697 h 7031915"/>
                  <a:gd name="connsiteX8" fmla="*/ 6520430 w 8033654"/>
                  <a:gd name="connsiteY8" fmla="*/ 377086 h 7031915"/>
                  <a:gd name="connsiteX9" fmla="*/ 6515577 w 8033654"/>
                  <a:gd name="connsiteY9" fmla="*/ 362878 h 7031915"/>
                  <a:gd name="connsiteX10" fmla="*/ 2058287 w 8033654"/>
                  <a:gd name="connsiteY10" fmla="*/ 0 h 7031915"/>
                  <a:gd name="connsiteX11" fmla="*/ 2058326 w 8033654"/>
                  <a:gd name="connsiteY11" fmla="*/ 0 h 7031915"/>
                  <a:gd name="connsiteX12" fmla="*/ 5971699 w 8033654"/>
                  <a:gd name="connsiteY12" fmla="*/ 0 h 7031915"/>
                  <a:gd name="connsiteX13" fmla="*/ 5971700 w 8033654"/>
                  <a:gd name="connsiteY13" fmla="*/ 0 h 7031915"/>
                  <a:gd name="connsiteX14" fmla="*/ 5971740 w 8033654"/>
                  <a:gd name="connsiteY14" fmla="*/ 0 h 7031915"/>
                  <a:gd name="connsiteX15" fmla="*/ 6090371 w 8033654"/>
                  <a:gd name="connsiteY15" fmla="*/ 11959 h 7031915"/>
                  <a:gd name="connsiteX16" fmla="*/ 6357004 w 8033654"/>
                  <a:gd name="connsiteY16" fmla="*/ 143562 h 7031915"/>
                  <a:gd name="connsiteX17" fmla="*/ 6421756 w 8033654"/>
                  <a:gd name="connsiteY17" fmla="*/ 209878 h 7031915"/>
                  <a:gd name="connsiteX18" fmla="*/ 6426018 w 8033654"/>
                  <a:gd name="connsiteY18" fmla="*/ 214243 h 7031915"/>
                  <a:gd name="connsiteX19" fmla="*/ 6463356 w 8033654"/>
                  <a:gd name="connsiteY19" fmla="*/ 268125 h 7031915"/>
                  <a:gd name="connsiteX20" fmla="*/ 6480094 w 8033654"/>
                  <a:gd name="connsiteY20" fmla="*/ 292278 h 7031915"/>
                  <a:gd name="connsiteX21" fmla="*/ 6490605 w 8033654"/>
                  <a:gd name="connsiteY21" fmla="*/ 298322 h 7031915"/>
                  <a:gd name="connsiteX22" fmla="*/ 7949332 w 8033654"/>
                  <a:gd name="connsiteY22" fmla="*/ 3216682 h 7031915"/>
                  <a:gd name="connsiteX23" fmla="*/ 7992299 w 8033654"/>
                  <a:gd name="connsiteY23" fmla="*/ 3302616 h 7031915"/>
                  <a:gd name="connsiteX24" fmla="*/ 8021693 w 8033654"/>
                  <a:gd name="connsiteY24" fmla="*/ 3397306 h 7031915"/>
                  <a:gd name="connsiteX25" fmla="*/ 8033654 w 8033654"/>
                  <a:gd name="connsiteY25" fmla="*/ 3515957 h 7031915"/>
                  <a:gd name="connsiteX26" fmla="*/ 8021693 w 8033654"/>
                  <a:gd name="connsiteY26" fmla="*/ 3634608 h 7031915"/>
                  <a:gd name="connsiteX27" fmla="*/ 7992299 w 8033654"/>
                  <a:gd name="connsiteY27" fmla="*/ 3729298 h 7031915"/>
                  <a:gd name="connsiteX28" fmla="*/ 7949332 w 8033654"/>
                  <a:gd name="connsiteY28" fmla="*/ 3815232 h 7031915"/>
                  <a:gd name="connsiteX29" fmla="*/ 6535055 w 8033654"/>
                  <a:gd name="connsiteY29" fmla="*/ 6638796 h 7031915"/>
                  <a:gd name="connsiteX30" fmla="*/ 6524461 w 8033654"/>
                  <a:gd name="connsiteY30" fmla="*/ 6646190 h 7031915"/>
                  <a:gd name="connsiteX31" fmla="*/ 6482456 w 8033654"/>
                  <a:gd name="connsiteY31" fmla="*/ 6736229 h 7031915"/>
                  <a:gd name="connsiteX32" fmla="*/ 6090371 w 8033654"/>
                  <a:gd name="connsiteY32" fmla="*/ 7019956 h 7031915"/>
                  <a:gd name="connsiteX33" fmla="*/ 5971740 w 8033654"/>
                  <a:gd name="connsiteY33" fmla="*/ 7031915 h 7031915"/>
                  <a:gd name="connsiteX34" fmla="*/ 5971700 w 8033654"/>
                  <a:gd name="connsiteY34" fmla="*/ 7031915 h 7031915"/>
                  <a:gd name="connsiteX35" fmla="*/ 2058326 w 8033654"/>
                  <a:gd name="connsiteY35" fmla="*/ 7031915 h 7031915"/>
                  <a:gd name="connsiteX36" fmla="*/ 2176958 w 8033654"/>
                  <a:gd name="connsiteY36" fmla="*/ 7019956 h 7031915"/>
                  <a:gd name="connsiteX37" fmla="*/ 2363588 w 8033654"/>
                  <a:gd name="connsiteY37" fmla="*/ 6946684 h 7031915"/>
                  <a:gd name="connsiteX38" fmla="*/ 2418335 w 8033654"/>
                  <a:gd name="connsiteY38" fmla="*/ 6906767 h 7031915"/>
                  <a:gd name="connsiteX39" fmla="*/ 2418334 w 8033654"/>
                  <a:gd name="connsiteY39" fmla="*/ 6906767 h 7031915"/>
                  <a:gd name="connsiteX40" fmla="*/ 2363588 w 8033654"/>
                  <a:gd name="connsiteY40" fmla="*/ 6946684 h 7031915"/>
                  <a:gd name="connsiteX41" fmla="*/ 2176957 w 8033654"/>
                  <a:gd name="connsiteY41" fmla="*/ 7019956 h 7031915"/>
                  <a:gd name="connsiteX42" fmla="*/ 2058326 w 8033654"/>
                  <a:gd name="connsiteY42" fmla="*/ 7031915 h 7031915"/>
                  <a:gd name="connsiteX43" fmla="*/ 2058286 w 8033654"/>
                  <a:gd name="connsiteY43" fmla="*/ 7031915 h 7031915"/>
                  <a:gd name="connsiteX44" fmla="*/ 1939655 w 8033654"/>
                  <a:gd name="connsiteY44" fmla="*/ 7019956 h 7031915"/>
                  <a:gd name="connsiteX45" fmla="*/ 1642007 w 8033654"/>
                  <a:gd name="connsiteY45" fmla="*/ 6859480 h 7031915"/>
                  <a:gd name="connsiteX46" fmla="*/ 1570173 w 8033654"/>
                  <a:gd name="connsiteY46" fmla="*/ 6772417 h 7031915"/>
                  <a:gd name="connsiteX47" fmla="*/ 1508795 w 8033654"/>
                  <a:gd name="connsiteY47" fmla="*/ 6649661 h 7031915"/>
                  <a:gd name="connsiteX48" fmla="*/ 1508794 w 8033654"/>
                  <a:gd name="connsiteY48" fmla="*/ 6649657 h 7031915"/>
                  <a:gd name="connsiteX49" fmla="*/ 115723 w 8033654"/>
                  <a:gd name="connsiteY49" fmla="*/ 3863519 h 7031915"/>
                  <a:gd name="connsiteX50" fmla="*/ 115722 w 8033654"/>
                  <a:gd name="connsiteY50" fmla="*/ 3863518 h 7031915"/>
                  <a:gd name="connsiteX51" fmla="*/ 29470 w 8033654"/>
                  <a:gd name="connsiteY51" fmla="*/ 3691014 h 7031915"/>
                  <a:gd name="connsiteX52" fmla="*/ 11962 w 8033654"/>
                  <a:gd name="connsiteY52" fmla="*/ 3634608 h 7031915"/>
                  <a:gd name="connsiteX53" fmla="*/ 0 w 8033654"/>
                  <a:gd name="connsiteY53" fmla="*/ 3515957 h 7031915"/>
                  <a:gd name="connsiteX54" fmla="*/ 11962 w 8033654"/>
                  <a:gd name="connsiteY54" fmla="*/ 3397306 h 7031915"/>
                  <a:gd name="connsiteX55" fmla="*/ 29470 w 8033654"/>
                  <a:gd name="connsiteY55" fmla="*/ 3340901 h 7031915"/>
                  <a:gd name="connsiteX56" fmla="*/ 115722 w 8033654"/>
                  <a:gd name="connsiteY56" fmla="*/ 3168396 h 7031915"/>
                  <a:gd name="connsiteX57" fmla="*/ 115723 w 8033654"/>
                  <a:gd name="connsiteY57" fmla="*/ 3168396 h 7031915"/>
                  <a:gd name="connsiteX58" fmla="*/ 1508796 w 8033654"/>
                  <a:gd name="connsiteY58" fmla="*/ 382255 h 7031915"/>
                  <a:gd name="connsiteX59" fmla="*/ 1570174 w 8033654"/>
                  <a:gd name="connsiteY59" fmla="*/ 259499 h 7031915"/>
                  <a:gd name="connsiteX60" fmla="*/ 1642008 w 8033654"/>
                  <a:gd name="connsiteY60" fmla="*/ 172435 h 7031915"/>
                  <a:gd name="connsiteX61" fmla="*/ 1939656 w 8033654"/>
                  <a:gd name="connsiteY61" fmla="*/ 11959 h 7031915"/>
                  <a:gd name="connsiteX0" fmla="*/ 6552162 w 8033654"/>
                  <a:gd name="connsiteY0" fmla="*/ 494730 h 7031915"/>
                  <a:gd name="connsiteX1" fmla="*/ 6555365 w 8033654"/>
                  <a:gd name="connsiteY1" fmla="*/ 531027 h 7031915"/>
                  <a:gd name="connsiteX2" fmla="*/ 6556798 w 8033654"/>
                  <a:gd name="connsiteY2" fmla="*/ 533489 h 7031915"/>
                  <a:gd name="connsiteX3" fmla="*/ 6555247 w 8033654"/>
                  <a:gd name="connsiteY3" fmla="*/ 510071 h 7031915"/>
                  <a:gd name="connsiteX4" fmla="*/ 6552162 w 8033654"/>
                  <a:gd name="connsiteY4" fmla="*/ 494730 h 7031915"/>
                  <a:gd name="connsiteX5" fmla="*/ 6529086 w 8033654"/>
                  <a:gd name="connsiteY5" fmla="*/ 402424 h 7031915"/>
                  <a:gd name="connsiteX6" fmla="*/ 6546753 w 8033654"/>
                  <a:gd name="connsiteY6" fmla="*/ 467828 h 7031915"/>
                  <a:gd name="connsiteX7" fmla="*/ 6540064 w 8033654"/>
                  <a:gd name="connsiteY7" fmla="*/ 434562 h 7031915"/>
                  <a:gd name="connsiteX8" fmla="*/ 6529086 w 8033654"/>
                  <a:gd name="connsiteY8" fmla="*/ 402424 h 7031915"/>
                  <a:gd name="connsiteX9" fmla="*/ 6482461 w 8033654"/>
                  <a:gd name="connsiteY9" fmla="*/ 295697 h 7031915"/>
                  <a:gd name="connsiteX10" fmla="*/ 6520430 w 8033654"/>
                  <a:gd name="connsiteY10" fmla="*/ 377086 h 7031915"/>
                  <a:gd name="connsiteX11" fmla="*/ 6515577 w 8033654"/>
                  <a:gd name="connsiteY11" fmla="*/ 362878 h 7031915"/>
                  <a:gd name="connsiteX12" fmla="*/ 6482461 w 8033654"/>
                  <a:gd name="connsiteY12" fmla="*/ 295697 h 7031915"/>
                  <a:gd name="connsiteX13" fmla="*/ 2058287 w 8033654"/>
                  <a:gd name="connsiteY13" fmla="*/ 0 h 7031915"/>
                  <a:gd name="connsiteX14" fmla="*/ 2058326 w 8033654"/>
                  <a:gd name="connsiteY14" fmla="*/ 0 h 7031915"/>
                  <a:gd name="connsiteX15" fmla="*/ 5971699 w 8033654"/>
                  <a:gd name="connsiteY15" fmla="*/ 0 h 7031915"/>
                  <a:gd name="connsiteX16" fmla="*/ 5971700 w 8033654"/>
                  <a:gd name="connsiteY16" fmla="*/ 0 h 7031915"/>
                  <a:gd name="connsiteX17" fmla="*/ 5971740 w 8033654"/>
                  <a:gd name="connsiteY17" fmla="*/ 0 h 7031915"/>
                  <a:gd name="connsiteX18" fmla="*/ 6090371 w 8033654"/>
                  <a:gd name="connsiteY18" fmla="*/ 11959 h 7031915"/>
                  <a:gd name="connsiteX19" fmla="*/ 6357004 w 8033654"/>
                  <a:gd name="connsiteY19" fmla="*/ 143562 h 7031915"/>
                  <a:gd name="connsiteX20" fmla="*/ 6421756 w 8033654"/>
                  <a:gd name="connsiteY20" fmla="*/ 209878 h 7031915"/>
                  <a:gd name="connsiteX21" fmla="*/ 6426018 w 8033654"/>
                  <a:gd name="connsiteY21" fmla="*/ 214243 h 7031915"/>
                  <a:gd name="connsiteX22" fmla="*/ 6463356 w 8033654"/>
                  <a:gd name="connsiteY22" fmla="*/ 268125 h 7031915"/>
                  <a:gd name="connsiteX23" fmla="*/ 6480094 w 8033654"/>
                  <a:gd name="connsiteY23" fmla="*/ 292278 h 7031915"/>
                  <a:gd name="connsiteX24" fmla="*/ 6490605 w 8033654"/>
                  <a:gd name="connsiteY24" fmla="*/ 298322 h 7031915"/>
                  <a:gd name="connsiteX25" fmla="*/ 7949332 w 8033654"/>
                  <a:gd name="connsiteY25" fmla="*/ 3216682 h 7031915"/>
                  <a:gd name="connsiteX26" fmla="*/ 7992299 w 8033654"/>
                  <a:gd name="connsiteY26" fmla="*/ 3302616 h 7031915"/>
                  <a:gd name="connsiteX27" fmla="*/ 8021693 w 8033654"/>
                  <a:gd name="connsiteY27" fmla="*/ 3397306 h 7031915"/>
                  <a:gd name="connsiteX28" fmla="*/ 8033654 w 8033654"/>
                  <a:gd name="connsiteY28" fmla="*/ 3515957 h 7031915"/>
                  <a:gd name="connsiteX29" fmla="*/ 8021693 w 8033654"/>
                  <a:gd name="connsiteY29" fmla="*/ 3634608 h 7031915"/>
                  <a:gd name="connsiteX30" fmla="*/ 7992299 w 8033654"/>
                  <a:gd name="connsiteY30" fmla="*/ 3729298 h 7031915"/>
                  <a:gd name="connsiteX31" fmla="*/ 7949332 w 8033654"/>
                  <a:gd name="connsiteY31" fmla="*/ 3815232 h 7031915"/>
                  <a:gd name="connsiteX32" fmla="*/ 6535055 w 8033654"/>
                  <a:gd name="connsiteY32" fmla="*/ 6638796 h 7031915"/>
                  <a:gd name="connsiteX33" fmla="*/ 6524461 w 8033654"/>
                  <a:gd name="connsiteY33" fmla="*/ 6646190 h 7031915"/>
                  <a:gd name="connsiteX34" fmla="*/ 6482456 w 8033654"/>
                  <a:gd name="connsiteY34" fmla="*/ 6736229 h 7031915"/>
                  <a:gd name="connsiteX35" fmla="*/ 6090371 w 8033654"/>
                  <a:gd name="connsiteY35" fmla="*/ 7019956 h 7031915"/>
                  <a:gd name="connsiteX36" fmla="*/ 5971740 w 8033654"/>
                  <a:gd name="connsiteY36" fmla="*/ 7031915 h 7031915"/>
                  <a:gd name="connsiteX37" fmla="*/ 5971700 w 8033654"/>
                  <a:gd name="connsiteY37" fmla="*/ 7031915 h 7031915"/>
                  <a:gd name="connsiteX38" fmla="*/ 2058326 w 8033654"/>
                  <a:gd name="connsiteY38" fmla="*/ 7031915 h 7031915"/>
                  <a:gd name="connsiteX39" fmla="*/ 2176958 w 8033654"/>
                  <a:gd name="connsiteY39" fmla="*/ 7019956 h 7031915"/>
                  <a:gd name="connsiteX40" fmla="*/ 2363588 w 8033654"/>
                  <a:gd name="connsiteY40" fmla="*/ 6946684 h 7031915"/>
                  <a:gd name="connsiteX41" fmla="*/ 2418335 w 8033654"/>
                  <a:gd name="connsiteY41" fmla="*/ 6906767 h 7031915"/>
                  <a:gd name="connsiteX42" fmla="*/ 2418334 w 8033654"/>
                  <a:gd name="connsiteY42" fmla="*/ 6906767 h 7031915"/>
                  <a:gd name="connsiteX43" fmla="*/ 2176957 w 8033654"/>
                  <a:gd name="connsiteY43" fmla="*/ 7019956 h 7031915"/>
                  <a:gd name="connsiteX44" fmla="*/ 2058326 w 8033654"/>
                  <a:gd name="connsiteY44" fmla="*/ 7031915 h 7031915"/>
                  <a:gd name="connsiteX45" fmla="*/ 2058286 w 8033654"/>
                  <a:gd name="connsiteY45" fmla="*/ 7031915 h 7031915"/>
                  <a:gd name="connsiteX46" fmla="*/ 1939655 w 8033654"/>
                  <a:gd name="connsiteY46" fmla="*/ 7019956 h 7031915"/>
                  <a:gd name="connsiteX47" fmla="*/ 1642007 w 8033654"/>
                  <a:gd name="connsiteY47" fmla="*/ 6859480 h 7031915"/>
                  <a:gd name="connsiteX48" fmla="*/ 1570173 w 8033654"/>
                  <a:gd name="connsiteY48" fmla="*/ 6772417 h 7031915"/>
                  <a:gd name="connsiteX49" fmla="*/ 1508795 w 8033654"/>
                  <a:gd name="connsiteY49" fmla="*/ 6649661 h 7031915"/>
                  <a:gd name="connsiteX50" fmla="*/ 1508794 w 8033654"/>
                  <a:gd name="connsiteY50" fmla="*/ 6649657 h 7031915"/>
                  <a:gd name="connsiteX51" fmla="*/ 115723 w 8033654"/>
                  <a:gd name="connsiteY51" fmla="*/ 3863519 h 7031915"/>
                  <a:gd name="connsiteX52" fmla="*/ 115722 w 8033654"/>
                  <a:gd name="connsiteY52" fmla="*/ 3863518 h 7031915"/>
                  <a:gd name="connsiteX53" fmla="*/ 29470 w 8033654"/>
                  <a:gd name="connsiteY53" fmla="*/ 3691014 h 7031915"/>
                  <a:gd name="connsiteX54" fmla="*/ 11962 w 8033654"/>
                  <a:gd name="connsiteY54" fmla="*/ 3634608 h 7031915"/>
                  <a:gd name="connsiteX55" fmla="*/ 0 w 8033654"/>
                  <a:gd name="connsiteY55" fmla="*/ 3515957 h 7031915"/>
                  <a:gd name="connsiteX56" fmla="*/ 11962 w 8033654"/>
                  <a:gd name="connsiteY56" fmla="*/ 3397306 h 7031915"/>
                  <a:gd name="connsiteX57" fmla="*/ 29470 w 8033654"/>
                  <a:gd name="connsiteY57" fmla="*/ 3340901 h 7031915"/>
                  <a:gd name="connsiteX58" fmla="*/ 115722 w 8033654"/>
                  <a:gd name="connsiteY58" fmla="*/ 3168396 h 7031915"/>
                  <a:gd name="connsiteX59" fmla="*/ 115723 w 8033654"/>
                  <a:gd name="connsiteY59" fmla="*/ 3168396 h 7031915"/>
                  <a:gd name="connsiteX60" fmla="*/ 1508796 w 8033654"/>
                  <a:gd name="connsiteY60" fmla="*/ 382255 h 7031915"/>
                  <a:gd name="connsiteX61" fmla="*/ 1570174 w 8033654"/>
                  <a:gd name="connsiteY61" fmla="*/ 259499 h 7031915"/>
                  <a:gd name="connsiteX62" fmla="*/ 1642008 w 8033654"/>
                  <a:gd name="connsiteY62" fmla="*/ 172435 h 7031915"/>
                  <a:gd name="connsiteX63" fmla="*/ 1939656 w 8033654"/>
                  <a:gd name="connsiteY63" fmla="*/ 11959 h 7031915"/>
                  <a:gd name="connsiteX64" fmla="*/ 2058287 w 8033654"/>
                  <a:gd name="connsiteY64" fmla="*/ 0 h 7031915"/>
                  <a:gd name="connsiteX0" fmla="*/ 6552162 w 8033654"/>
                  <a:gd name="connsiteY0" fmla="*/ 494730 h 7031915"/>
                  <a:gd name="connsiteX1" fmla="*/ 6555365 w 8033654"/>
                  <a:gd name="connsiteY1" fmla="*/ 531027 h 7031915"/>
                  <a:gd name="connsiteX2" fmla="*/ 6556798 w 8033654"/>
                  <a:gd name="connsiteY2" fmla="*/ 533489 h 7031915"/>
                  <a:gd name="connsiteX3" fmla="*/ 6555247 w 8033654"/>
                  <a:gd name="connsiteY3" fmla="*/ 510071 h 7031915"/>
                  <a:gd name="connsiteX4" fmla="*/ 6552162 w 8033654"/>
                  <a:gd name="connsiteY4" fmla="*/ 494730 h 7031915"/>
                  <a:gd name="connsiteX5" fmla="*/ 6529086 w 8033654"/>
                  <a:gd name="connsiteY5" fmla="*/ 402424 h 7031915"/>
                  <a:gd name="connsiteX6" fmla="*/ 6546753 w 8033654"/>
                  <a:gd name="connsiteY6" fmla="*/ 467828 h 7031915"/>
                  <a:gd name="connsiteX7" fmla="*/ 6540064 w 8033654"/>
                  <a:gd name="connsiteY7" fmla="*/ 434562 h 7031915"/>
                  <a:gd name="connsiteX8" fmla="*/ 6529086 w 8033654"/>
                  <a:gd name="connsiteY8" fmla="*/ 402424 h 7031915"/>
                  <a:gd name="connsiteX9" fmla="*/ 6482461 w 8033654"/>
                  <a:gd name="connsiteY9" fmla="*/ 295697 h 7031915"/>
                  <a:gd name="connsiteX10" fmla="*/ 6520430 w 8033654"/>
                  <a:gd name="connsiteY10" fmla="*/ 377086 h 7031915"/>
                  <a:gd name="connsiteX11" fmla="*/ 6515577 w 8033654"/>
                  <a:gd name="connsiteY11" fmla="*/ 362878 h 7031915"/>
                  <a:gd name="connsiteX12" fmla="*/ 6482461 w 8033654"/>
                  <a:gd name="connsiteY12" fmla="*/ 295697 h 7031915"/>
                  <a:gd name="connsiteX13" fmla="*/ 2058287 w 8033654"/>
                  <a:gd name="connsiteY13" fmla="*/ 0 h 7031915"/>
                  <a:gd name="connsiteX14" fmla="*/ 2058326 w 8033654"/>
                  <a:gd name="connsiteY14" fmla="*/ 0 h 7031915"/>
                  <a:gd name="connsiteX15" fmla="*/ 5971699 w 8033654"/>
                  <a:gd name="connsiteY15" fmla="*/ 0 h 7031915"/>
                  <a:gd name="connsiteX16" fmla="*/ 5971700 w 8033654"/>
                  <a:gd name="connsiteY16" fmla="*/ 0 h 7031915"/>
                  <a:gd name="connsiteX17" fmla="*/ 5971740 w 8033654"/>
                  <a:gd name="connsiteY17" fmla="*/ 0 h 7031915"/>
                  <a:gd name="connsiteX18" fmla="*/ 6090371 w 8033654"/>
                  <a:gd name="connsiteY18" fmla="*/ 11959 h 7031915"/>
                  <a:gd name="connsiteX19" fmla="*/ 6357004 w 8033654"/>
                  <a:gd name="connsiteY19" fmla="*/ 143562 h 7031915"/>
                  <a:gd name="connsiteX20" fmla="*/ 6421756 w 8033654"/>
                  <a:gd name="connsiteY20" fmla="*/ 209878 h 7031915"/>
                  <a:gd name="connsiteX21" fmla="*/ 6426018 w 8033654"/>
                  <a:gd name="connsiteY21" fmla="*/ 214243 h 7031915"/>
                  <a:gd name="connsiteX22" fmla="*/ 6463356 w 8033654"/>
                  <a:gd name="connsiteY22" fmla="*/ 268125 h 7031915"/>
                  <a:gd name="connsiteX23" fmla="*/ 6480094 w 8033654"/>
                  <a:gd name="connsiteY23" fmla="*/ 292278 h 7031915"/>
                  <a:gd name="connsiteX24" fmla="*/ 6490605 w 8033654"/>
                  <a:gd name="connsiteY24" fmla="*/ 298322 h 7031915"/>
                  <a:gd name="connsiteX25" fmla="*/ 7949332 w 8033654"/>
                  <a:gd name="connsiteY25" fmla="*/ 3216682 h 7031915"/>
                  <a:gd name="connsiteX26" fmla="*/ 7992299 w 8033654"/>
                  <a:gd name="connsiteY26" fmla="*/ 3302616 h 7031915"/>
                  <a:gd name="connsiteX27" fmla="*/ 8021693 w 8033654"/>
                  <a:gd name="connsiteY27" fmla="*/ 3397306 h 7031915"/>
                  <a:gd name="connsiteX28" fmla="*/ 8033654 w 8033654"/>
                  <a:gd name="connsiteY28" fmla="*/ 3515957 h 7031915"/>
                  <a:gd name="connsiteX29" fmla="*/ 8021693 w 8033654"/>
                  <a:gd name="connsiteY29" fmla="*/ 3634608 h 7031915"/>
                  <a:gd name="connsiteX30" fmla="*/ 7992299 w 8033654"/>
                  <a:gd name="connsiteY30" fmla="*/ 3729298 h 7031915"/>
                  <a:gd name="connsiteX31" fmla="*/ 7949332 w 8033654"/>
                  <a:gd name="connsiteY31" fmla="*/ 3815232 h 7031915"/>
                  <a:gd name="connsiteX32" fmla="*/ 6535055 w 8033654"/>
                  <a:gd name="connsiteY32" fmla="*/ 6638796 h 7031915"/>
                  <a:gd name="connsiteX33" fmla="*/ 6524461 w 8033654"/>
                  <a:gd name="connsiteY33" fmla="*/ 6646190 h 7031915"/>
                  <a:gd name="connsiteX34" fmla="*/ 6482456 w 8033654"/>
                  <a:gd name="connsiteY34" fmla="*/ 6736229 h 7031915"/>
                  <a:gd name="connsiteX35" fmla="*/ 6090371 w 8033654"/>
                  <a:gd name="connsiteY35" fmla="*/ 7019956 h 7031915"/>
                  <a:gd name="connsiteX36" fmla="*/ 5971740 w 8033654"/>
                  <a:gd name="connsiteY36" fmla="*/ 7031915 h 7031915"/>
                  <a:gd name="connsiteX37" fmla="*/ 5971700 w 8033654"/>
                  <a:gd name="connsiteY37" fmla="*/ 7031915 h 7031915"/>
                  <a:gd name="connsiteX38" fmla="*/ 2058326 w 8033654"/>
                  <a:gd name="connsiteY38" fmla="*/ 7031915 h 7031915"/>
                  <a:gd name="connsiteX39" fmla="*/ 2176958 w 8033654"/>
                  <a:gd name="connsiteY39" fmla="*/ 7019956 h 7031915"/>
                  <a:gd name="connsiteX40" fmla="*/ 2363588 w 8033654"/>
                  <a:gd name="connsiteY40" fmla="*/ 6946684 h 7031915"/>
                  <a:gd name="connsiteX41" fmla="*/ 2418335 w 8033654"/>
                  <a:gd name="connsiteY41" fmla="*/ 6906767 h 7031915"/>
                  <a:gd name="connsiteX42" fmla="*/ 2176957 w 8033654"/>
                  <a:gd name="connsiteY42" fmla="*/ 7019956 h 7031915"/>
                  <a:gd name="connsiteX43" fmla="*/ 2058326 w 8033654"/>
                  <a:gd name="connsiteY43" fmla="*/ 7031915 h 7031915"/>
                  <a:gd name="connsiteX44" fmla="*/ 2058286 w 8033654"/>
                  <a:gd name="connsiteY44" fmla="*/ 7031915 h 7031915"/>
                  <a:gd name="connsiteX45" fmla="*/ 1939655 w 8033654"/>
                  <a:gd name="connsiteY45" fmla="*/ 7019956 h 7031915"/>
                  <a:gd name="connsiteX46" fmla="*/ 1642007 w 8033654"/>
                  <a:gd name="connsiteY46" fmla="*/ 6859480 h 7031915"/>
                  <a:gd name="connsiteX47" fmla="*/ 1570173 w 8033654"/>
                  <a:gd name="connsiteY47" fmla="*/ 6772417 h 7031915"/>
                  <a:gd name="connsiteX48" fmla="*/ 1508795 w 8033654"/>
                  <a:gd name="connsiteY48" fmla="*/ 6649661 h 7031915"/>
                  <a:gd name="connsiteX49" fmla="*/ 1508794 w 8033654"/>
                  <a:gd name="connsiteY49" fmla="*/ 6649657 h 7031915"/>
                  <a:gd name="connsiteX50" fmla="*/ 115723 w 8033654"/>
                  <a:gd name="connsiteY50" fmla="*/ 3863519 h 7031915"/>
                  <a:gd name="connsiteX51" fmla="*/ 115722 w 8033654"/>
                  <a:gd name="connsiteY51" fmla="*/ 3863518 h 7031915"/>
                  <a:gd name="connsiteX52" fmla="*/ 29470 w 8033654"/>
                  <a:gd name="connsiteY52" fmla="*/ 3691014 h 7031915"/>
                  <a:gd name="connsiteX53" fmla="*/ 11962 w 8033654"/>
                  <a:gd name="connsiteY53" fmla="*/ 3634608 h 7031915"/>
                  <a:gd name="connsiteX54" fmla="*/ 0 w 8033654"/>
                  <a:gd name="connsiteY54" fmla="*/ 3515957 h 7031915"/>
                  <a:gd name="connsiteX55" fmla="*/ 11962 w 8033654"/>
                  <a:gd name="connsiteY55" fmla="*/ 3397306 h 7031915"/>
                  <a:gd name="connsiteX56" fmla="*/ 29470 w 8033654"/>
                  <a:gd name="connsiteY56" fmla="*/ 3340901 h 7031915"/>
                  <a:gd name="connsiteX57" fmla="*/ 115722 w 8033654"/>
                  <a:gd name="connsiteY57" fmla="*/ 3168396 h 7031915"/>
                  <a:gd name="connsiteX58" fmla="*/ 115723 w 8033654"/>
                  <a:gd name="connsiteY58" fmla="*/ 3168396 h 7031915"/>
                  <a:gd name="connsiteX59" fmla="*/ 1508796 w 8033654"/>
                  <a:gd name="connsiteY59" fmla="*/ 382255 h 7031915"/>
                  <a:gd name="connsiteX60" fmla="*/ 1570174 w 8033654"/>
                  <a:gd name="connsiteY60" fmla="*/ 259499 h 7031915"/>
                  <a:gd name="connsiteX61" fmla="*/ 1642008 w 8033654"/>
                  <a:gd name="connsiteY61" fmla="*/ 172435 h 7031915"/>
                  <a:gd name="connsiteX62" fmla="*/ 1939656 w 8033654"/>
                  <a:gd name="connsiteY62" fmla="*/ 11959 h 7031915"/>
                  <a:gd name="connsiteX63" fmla="*/ 2058287 w 8033654"/>
                  <a:gd name="connsiteY63" fmla="*/ 0 h 7031915"/>
                  <a:gd name="connsiteX0" fmla="*/ 6552162 w 8033654"/>
                  <a:gd name="connsiteY0" fmla="*/ 494730 h 7031915"/>
                  <a:gd name="connsiteX1" fmla="*/ 6555365 w 8033654"/>
                  <a:gd name="connsiteY1" fmla="*/ 531027 h 7031915"/>
                  <a:gd name="connsiteX2" fmla="*/ 6556798 w 8033654"/>
                  <a:gd name="connsiteY2" fmla="*/ 533489 h 7031915"/>
                  <a:gd name="connsiteX3" fmla="*/ 6555247 w 8033654"/>
                  <a:gd name="connsiteY3" fmla="*/ 510071 h 7031915"/>
                  <a:gd name="connsiteX4" fmla="*/ 6552162 w 8033654"/>
                  <a:gd name="connsiteY4" fmla="*/ 494730 h 7031915"/>
                  <a:gd name="connsiteX5" fmla="*/ 6529086 w 8033654"/>
                  <a:gd name="connsiteY5" fmla="*/ 402424 h 7031915"/>
                  <a:gd name="connsiteX6" fmla="*/ 6546753 w 8033654"/>
                  <a:gd name="connsiteY6" fmla="*/ 467828 h 7031915"/>
                  <a:gd name="connsiteX7" fmla="*/ 6540064 w 8033654"/>
                  <a:gd name="connsiteY7" fmla="*/ 434562 h 7031915"/>
                  <a:gd name="connsiteX8" fmla="*/ 6529086 w 8033654"/>
                  <a:gd name="connsiteY8" fmla="*/ 402424 h 7031915"/>
                  <a:gd name="connsiteX9" fmla="*/ 6482461 w 8033654"/>
                  <a:gd name="connsiteY9" fmla="*/ 295697 h 7031915"/>
                  <a:gd name="connsiteX10" fmla="*/ 6520430 w 8033654"/>
                  <a:gd name="connsiteY10" fmla="*/ 377086 h 7031915"/>
                  <a:gd name="connsiteX11" fmla="*/ 6515577 w 8033654"/>
                  <a:gd name="connsiteY11" fmla="*/ 362878 h 7031915"/>
                  <a:gd name="connsiteX12" fmla="*/ 6482461 w 8033654"/>
                  <a:gd name="connsiteY12" fmla="*/ 295697 h 7031915"/>
                  <a:gd name="connsiteX13" fmla="*/ 2058287 w 8033654"/>
                  <a:gd name="connsiteY13" fmla="*/ 0 h 7031915"/>
                  <a:gd name="connsiteX14" fmla="*/ 2058326 w 8033654"/>
                  <a:gd name="connsiteY14" fmla="*/ 0 h 7031915"/>
                  <a:gd name="connsiteX15" fmla="*/ 5971699 w 8033654"/>
                  <a:gd name="connsiteY15" fmla="*/ 0 h 7031915"/>
                  <a:gd name="connsiteX16" fmla="*/ 5971700 w 8033654"/>
                  <a:gd name="connsiteY16" fmla="*/ 0 h 7031915"/>
                  <a:gd name="connsiteX17" fmla="*/ 5971740 w 8033654"/>
                  <a:gd name="connsiteY17" fmla="*/ 0 h 7031915"/>
                  <a:gd name="connsiteX18" fmla="*/ 6090371 w 8033654"/>
                  <a:gd name="connsiteY18" fmla="*/ 11959 h 7031915"/>
                  <a:gd name="connsiteX19" fmla="*/ 6357004 w 8033654"/>
                  <a:gd name="connsiteY19" fmla="*/ 143562 h 7031915"/>
                  <a:gd name="connsiteX20" fmla="*/ 6421756 w 8033654"/>
                  <a:gd name="connsiteY20" fmla="*/ 209878 h 7031915"/>
                  <a:gd name="connsiteX21" fmla="*/ 6426018 w 8033654"/>
                  <a:gd name="connsiteY21" fmla="*/ 214243 h 7031915"/>
                  <a:gd name="connsiteX22" fmla="*/ 6463356 w 8033654"/>
                  <a:gd name="connsiteY22" fmla="*/ 268125 h 7031915"/>
                  <a:gd name="connsiteX23" fmla="*/ 6480094 w 8033654"/>
                  <a:gd name="connsiteY23" fmla="*/ 292278 h 7031915"/>
                  <a:gd name="connsiteX24" fmla="*/ 6490605 w 8033654"/>
                  <a:gd name="connsiteY24" fmla="*/ 298322 h 7031915"/>
                  <a:gd name="connsiteX25" fmla="*/ 7949332 w 8033654"/>
                  <a:gd name="connsiteY25" fmla="*/ 3216682 h 7031915"/>
                  <a:gd name="connsiteX26" fmla="*/ 7992299 w 8033654"/>
                  <a:gd name="connsiteY26" fmla="*/ 3302616 h 7031915"/>
                  <a:gd name="connsiteX27" fmla="*/ 8021693 w 8033654"/>
                  <a:gd name="connsiteY27" fmla="*/ 3397306 h 7031915"/>
                  <a:gd name="connsiteX28" fmla="*/ 8033654 w 8033654"/>
                  <a:gd name="connsiteY28" fmla="*/ 3515957 h 7031915"/>
                  <a:gd name="connsiteX29" fmla="*/ 8021693 w 8033654"/>
                  <a:gd name="connsiteY29" fmla="*/ 3634608 h 7031915"/>
                  <a:gd name="connsiteX30" fmla="*/ 7992299 w 8033654"/>
                  <a:gd name="connsiteY30" fmla="*/ 3729298 h 7031915"/>
                  <a:gd name="connsiteX31" fmla="*/ 7949332 w 8033654"/>
                  <a:gd name="connsiteY31" fmla="*/ 3815232 h 7031915"/>
                  <a:gd name="connsiteX32" fmla="*/ 6535055 w 8033654"/>
                  <a:gd name="connsiteY32" fmla="*/ 6638796 h 7031915"/>
                  <a:gd name="connsiteX33" fmla="*/ 6524461 w 8033654"/>
                  <a:gd name="connsiteY33" fmla="*/ 6646190 h 7031915"/>
                  <a:gd name="connsiteX34" fmla="*/ 6482456 w 8033654"/>
                  <a:gd name="connsiteY34" fmla="*/ 6736229 h 7031915"/>
                  <a:gd name="connsiteX35" fmla="*/ 6090371 w 8033654"/>
                  <a:gd name="connsiteY35" fmla="*/ 7019956 h 7031915"/>
                  <a:gd name="connsiteX36" fmla="*/ 5971740 w 8033654"/>
                  <a:gd name="connsiteY36" fmla="*/ 7031915 h 7031915"/>
                  <a:gd name="connsiteX37" fmla="*/ 5971700 w 8033654"/>
                  <a:gd name="connsiteY37" fmla="*/ 7031915 h 7031915"/>
                  <a:gd name="connsiteX38" fmla="*/ 2058326 w 8033654"/>
                  <a:gd name="connsiteY38" fmla="*/ 7031915 h 7031915"/>
                  <a:gd name="connsiteX39" fmla="*/ 2176958 w 8033654"/>
                  <a:gd name="connsiteY39" fmla="*/ 7019956 h 7031915"/>
                  <a:gd name="connsiteX40" fmla="*/ 2363588 w 8033654"/>
                  <a:gd name="connsiteY40" fmla="*/ 6946684 h 7031915"/>
                  <a:gd name="connsiteX41" fmla="*/ 2176957 w 8033654"/>
                  <a:gd name="connsiteY41" fmla="*/ 7019956 h 7031915"/>
                  <a:gd name="connsiteX42" fmla="*/ 2058326 w 8033654"/>
                  <a:gd name="connsiteY42" fmla="*/ 7031915 h 7031915"/>
                  <a:gd name="connsiteX43" fmla="*/ 2058286 w 8033654"/>
                  <a:gd name="connsiteY43" fmla="*/ 7031915 h 7031915"/>
                  <a:gd name="connsiteX44" fmla="*/ 1939655 w 8033654"/>
                  <a:gd name="connsiteY44" fmla="*/ 7019956 h 7031915"/>
                  <a:gd name="connsiteX45" fmla="*/ 1642007 w 8033654"/>
                  <a:gd name="connsiteY45" fmla="*/ 6859480 h 7031915"/>
                  <a:gd name="connsiteX46" fmla="*/ 1570173 w 8033654"/>
                  <a:gd name="connsiteY46" fmla="*/ 6772417 h 7031915"/>
                  <a:gd name="connsiteX47" fmla="*/ 1508795 w 8033654"/>
                  <a:gd name="connsiteY47" fmla="*/ 6649661 h 7031915"/>
                  <a:gd name="connsiteX48" fmla="*/ 1508794 w 8033654"/>
                  <a:gd name="connsiteY48" fmla="*/ 6649657 h 7031915"/>
                  <a:gd name="connsiteX49" fmla="*/ 115723 w 8033654"/>
                  <a:gd name="connsiteY49" fmla="*/ 3863519 h 7031915"/>
                  <a:gd name="connsiteX50" fmla="*/ 115722 w 8033654"/>
                  <a:gd name="connsiteY50" fmla="*/ 3863518 h 7031915"/>
                  <a:gd name="connsiteX51" fmla="*/ 29470 w 8033654"/>
                  <a:gd name="connsiteY51" fmla="*/ 3691014 h 7031915"/>
                  <a:gd name="connsiteX52" fmla="*/ 11962 w 8033654"/>
                  <a:gd name="connsiteY52" fmla="*/ 3634608 h 7031915"/>
                  <a:gd name="connsiteX53" fmla="*/ 0 w 8033654"/>
                  <a:gd name="connsiteY53" fmla="*/ 3515957 h 7031915"/>
                  <a:gd name="connsiteX54" fmla="*/ 11962 w 8033654"/>
                  <a:gd name="connsiteY54" fmla="*/ 3397306 h 7031915"/>
                  <a:gd name="connsiteX55" fmla="*/ 29470 w 8033654"/>
                  <a:gd name="connsiteY55" fmla="*/ 3340901 h 7031915"/>
                  <a:gd name="connsiteX56" fmla="*/ 115722 w 8033654"/>
                  <a:gd name="connsiteY56" fmla="*/ 3168396 h 7031915"/>
                  <a:gd name="connsiteX57" fmla="*/ 115723 w 8033654"/>
                  <a:gd name="connsiteY57" fmla="*/ 3168396 h 7031915"/>
                  <a:gd name="connsiteX58" fmla="*/ 1508796 w 8033654"/>
                  <a:gd name="connsiteY58" fmla="*/ 382255 h 7031915"/>
                  <a:gd name="connsiteX59" fmla="*/ 1570174 w 8033654"/>
                  <a:gd name="connsiteY59" fmla="*/ 259499 h 7031915"/>
                  <a:gd name="connsiteX60" fmla="*/ 1642008 w 8033654"/>
                  <a:gd name="connsiteY60" fmla="*/ 172435 h 7031915"/>
                  <a:gd name="connsiteX61" fmla="*/ 1939656 w 8033654"/>
                  <a:gd name="connsiteY61" fmla="*/ 11959 h 7031915"/>
                  <a:gd name="connsiteX62" fmla="*/ 2058287 w 8033654"/>
                  <a:gd name="connsiteY62" fmla="*/ 0 h 7031915"/>
                  <a:gd name="connsiteX0" fmla="*/ 6552162 w 8033654"/>
                  <a:gd name="connsiteY0" fmla="*/ 494730 h 7031915"/>
                  <a:gd name="connsiteX1" fmla="*/ 6555365 w 8033654"/>
                  <a:gd name="connsiteY1" fmla="*/ 531027 h 7031915"/>
                  <a:gd name="connsiteX2" fmla="*/ 6556798 w 8033654"/>
                  <a:gd name="connsiteY2" fmla="*/ 533489 h 7031915"/>
                  <a:gd name="connsiteX3" fmla="*/ 6555247 w 8033654"/>
                  <a:gd name="connsiteY3" fmla="*/ 510071 h 7031915"/>
                  <a:gd name="connsiteX4" fmla="*/ 6552162 w 8033654"/>
                  <a:gd name="connsiteY4" fmla="*/ 494730 h 7031915"/>
                  <a:gd name="connsiteX5" fmla="*/ 6529086 w 8033654"/>
                  <a:gd name="connsiteY5" fmla="*/ 402424 h 7031915"/>
                  <a:gd name="connsiteX6" fmla="*/ 6546753 w 8033654"/>
                  <a:gd name="connsiteY6" fmla="*/ 467828 h 7031915"/>
                  <a:gd name="connsiteX7" fmla="*/ 6540064 w 8033654"/>
                  <a:gd name="connsiteY7" fmla="*/ 434562 h 7031915"/>
                  <a:gd name="connsiteX8" fmla="*/ 6529086 w 8033654"/>
                  <a:gd name="connsiteY8" fmla="*/ 402424 h 7031915"/>
                  <a:gd name="connsiteX9" fmla="*/ 6482461 w 8033654"/>
                  <a:gd name="connsiteY9" fmla="*/ 295697 h 7031915"/>
                  <a:gd name="connsiteX10" fmla="*/ 6520430 w 8033654"/>
                  <a:gd name="connsiteY10" fmla="*/ 377086 h 7031915"/>
                  <a:gd name="connsiteX11" fmla="*/ 6515577 w 8033654"/>
                  <a:gd name="connsiteY11" fmla="*/ 362878 h 7031915"/>
                  <a:gd name="connsiteX12" fmla="*/ 6482461 w 8033654"/>
                  <a:gd name="connsiteY12" fmla="*/ 295697 h 7031915"/>
                  <a:gd name="connsiteX13" fmla="*/ 2058287 w 8033654"/>
                  <a:gd name="connsiteY13" fmla="*/ 0 h 7031915"/>
                  <a:gd name="connsiteX14" fmla="*/ 2058326 w 8033654"/>
                  <a:gd name="connsiteY14" fmla="*/ 0 h 7031915"/>
                  <a:gd name="connsiteX15" fmla="*/ 5971699 w 8033654"/>
                  <a:gd name="connsiteY15" fmla="*/ 0 h 7031915"/>
                  <a:gd name="connsiteX16" fmla="*/ 5971700 w 8033654"/>
                  <a:gd name="connsiteY16" fmla="*/ 0 h 7031915"/>
                  <a:gd name="connsiteX17" fmla="*/ 5971740 w 8033654"/>
                  <a:gd name="connsiteY17" fmla="*/ 0 h 7031915"/>
                  <a:gd name="connsiteX18" fmla="*/ 6090371 w 8033654"/>
                  <a:gd name="connsiteY18" fmla="*/ 11959 h 7031915"/>
                  <a:gd name="connsiteX19" fmla="*/ 6357004 w 8033654"/>
                  <a:gd name="connsiteY19" fmla="*/ 143562 h 7031915"/>
                  <a:gd name="connsiteX20" fmla="*/ 6421756 w 8033654"/>
                  <a:gd name="connsiteY20" fmla="*/ 209878 h 7031915"/>
                  <a:gd name="connsiteX21" fmla="*/ 6426018 w 8033654"/>
                  <a:gd name="connsiteY21" fmla="*/ 214243 h 7031915"/>
                  <a:gd name="connsiteX22" fmla="*/ 6463356 w 8033654"/>
                  <a:gd name="connsiteY22" fmla="*/ 268125 h 7031915"/>
                  <a:gd name="connsiteX23" fmla="*/ 6480094 w 8033654"/>
                  <a:gd name="connsiteY23" fmla="*/ 292278 h 7031915"/>
                  <a:gd name="connsiteX24" fmla="*/ 6490605 w 8033654"/>
                  <a:gd name="connsiteY24" fmla="*/ 298322 h 7031915"/>
                  <a:gd name="connsiteX25" fmla="*/ 7949332 w 8033654"/>
                  <a:gd name="connsiteY25" fmla="*/ 3216682 h 7031915"/>
                  <a:gd name="connsiteX26" fmla="*/ 7992299 w 8033654"/>
                  <a:gd name="connsiteY26" fmla="*/ 3302616 h 7031915"/>
                  <a:gd name="connsiteX27" fmla="*/ 8021693 w 8033654"/>
                  <a:gd name="connsiteY27" fmla="*/ 3397306 h 7031915"/>
                  <a:gd name="connsiteX28" fmla="*/ 8033654 w 8033654"/>
                  <a:gd name="connsiteY28" fmla="*/ 3515957 h 7031915"/>
                  <a:gd name="connsiteX29" fmla="*/ 8021693 w 8033654"/>
                  <a:gd name="connsiteY29" fmla="*/ 3634608 h 7031915"/>
                  <a:gd name="connsiteX30" fmla="*/ 7992299 w 8033654"/>
                  <a:gd name="connsiteY30" fmla="*/ 3729298 h 7031915"/>
                  <a:gd name="connsiteX31" fmla="*/ 7949332 w 8033654"/>
                  <a:gd name="connsiteY31" fmla="*/ 3815232 h 7031915"/>
                  <a:gd name="connsiteX32" fmla="*/ 6535055 w 8033654"/>
                  <a:gd name="connsiteY32" fmla="*/ 6638796 h 7031915"/>
                  <a:gd name="connsiteX33" fmla="*/ 6524461 w 8033654"/>
                  <a:gd name="connsiteY33" fmla="*/ 6646190 h 7031915"/>
                  <a:gd name="connsiteX34" fmla="*/ 6482456 w 8033654"/>
                  <a:gd name="connsiteY34" fmla="*/ 6736229 h 7031915"/>
                  <a:gd name="connsiteX35" fmla="*/ 6090371 w 8033654"/>
                  <a:gd name="connsiteY35" fmla="*/ 7019956 h 7031915"/>
                  <a:gd name="connsiteX36" fmla="*/ 5971740 w 8033654"/>
                  <a:gd name="connsiteY36" fmla="*/ 7031915 h 7031915"/>
                  <a:gd name="connsiteX37" fmla="*/ 5971700 w 8033654"/>
                  <a:gd name="connsiteY37" fmla="*/ 7031915 h 7031915"/>
                  <a:gd name="connsiteX38" fmla="*/ 2058326 w 8033654"/>
                  <a:gd name="connsiteY38" fmla="*/ 7031915 h 7031915"/>
                  <a:gd name="connsiteX39" fmla="*/ 2176958 w 8033654"/>
                  <a:gd name="connsiteY39" fmla="*/ 7019956 h 7031915"/>
                  <a:gd name="connsiteX40" fmla="*/ 2176957 w 8033654"/>
                  <a:gd name="connsiteY40" fmla="*/ 7019956 h 7031915"/>
                  <a:gd name="connsiteX41" fmla="*/ 2058326 w 8033654"/>
                  <a:gd name="connsiteY41" fmla="*/ 7031915 h 7031915"/>
                  <a:gd name="connsiteX42" fmla="*/ 2058286 w 8033654"/>
                  <a:gd name="connsiteY42" fmla="*/ 7031915 h 7031915"/>
                  <a:gd name="connsiteX43" fmla="*/ 1939655 w 8033654"/>
                  <a:gd name="connsiteY43" fmla="*/ 7019956 h 7031915"/>
                  <a:gd name="connsiteX44" fmla="*/ 1642007 w 8033654"/>
                  <a:gd name="connsiteY44" fmla="*/ 6859480 h 7031915"/>
                  <a:gd name="connsiteX45" fmla="*/ 1570173 w 8033654"/>
                  <a:gd name="connsiteY45" fmla="*/ 6772417 h 7031915"/>
                  <a:gd name="connsiteX46" fmla="*/ 1508795 w 8033654"/>
                  <a:gd name="connsiteY46" fmla="*/ 6649661 h 7031915"/>
                  <a:gd name="connsiteX47" fmla="*/ 1508794 w 8033654"/>
                  <a:gd name="connsiteY47" fmla="*/ 6649657 h 7031915"/>
                  <a:gd name="connsiteX48" fmla="*/ 115723 w 8033654"/>
                  <a:gd name="connsiteY48" fmla="*/ 3863519 h 7031915"/>
                  <a:gd name="connsiteX49" fmla="*/ 115722 w 8033654"/>
                  <a:gd name="connsiteY49" fmla="*/ 3863518 h 7031915"/>
                  <a:gd name="connsiteX50" fmla="*/ 29470 w 8033654"/>
                  <a:gd name="connsiteY50" fmla="*/ 3691014 h 7031915"/>
                  <a:gd name="connsiteX51" fmla="*/ 11962 w 8033654"/>
                  <a:gd name="connsiteY51" fmla="*/ 3634608 h 7031915"/>
                  <a:gd name="connsiteX52" fmla="*/ 0 w 8033654"/>
                  <a:gd name="connsiteY52" fmla="*/ 3515957 h 7031915"/>
                  <a:gd name="connsiteX53" fmla="*/ 11962 w 8033654"/>
                  <a:gd name="connsiteY53" fmla="*/ 3397306 h 7031915"/>
                  <a:gd name="connsiteX54" fmla="*/ 29470 w 8033654"/>
                  <a:gd name="connsiteY54" fmla="*/ 3340901 h 7031915"/>
                  <a:gd name="connsiteX55" fmla="*/ 115722 w 8033654"/>
                  <a:gd name="connsiteY55" fmla="*/ 3168396 h 7031915"/>
                  <a:gd name="connsiteX56" fmla="*/ 115723 w 8033654"/>
                  <a:gd name="connsiteY56" fmla="*/ 3168396 h 7031915"/>
                  <a:gd name="connsiteX57" fmla="*/ 1508796 w 8033654"/>
                  <a:gd name="connsiteY57" fmla="*/ 382255 h 7031915"/>
                  <a:gd name="connsiteX58" fmla="*/ 1570174 w 8033654"/>
                  <a:gd name="connsiteY58" fmla="*/ 259499 h 7031915"/>
                  <a:gd name="connsiteX59" fmla="*/ 1642008 w 8033654"/>
                  <a:gd name="connsiteY59" fmla="*/ 172435 h 7031915"/>
                  <a:gd name="connsiteX60" fmla="*/ 1939656 w 8033654"/>
                  <a:gd name="connsiteY60" fmla="*/ 11959 h 7031915"/>
                  <a:gd name="connsiteX61" fmla="*/ 2058287 w 8033654"/>
                  <a:gd name="connsiteY61" fmla="*/ 0 h 7031915"/>
                  <a:gd name="connsiteX0" fmla="*/ 6552162 w 8033654"/>
                  <a:gd name="connsiteY0" fmla="*/ 494730 h 7031915"/>
                  <a:gd name="connsiteX1" fmla="*/ 6555365 w 8033654"/>
                  <a:gd name="connsiteY1" fmla="*/ 531027 h 7031915"/>
                  <a:gd name="connsiteX2" fmla="*/ 6556798 w 8033654"/>
                  <a:gd name="connsiteY2" fmla="*/ 533489 h 7031915"/>
                  <a:gd name="connsiteX3" fmla="*/ 6555247 w 8033654"/>
                  <a:gd name="connsiteY3" fmla="*/ 510071 h 7031915"/>
                  <a:gd name="connsiteX4" fmla="*/ 6552162 w 8033654"/>
                  <a:gd name="connsiteY4" fmla="*/ 494730 h 7031915"/>
                  <a:gd name="connsiteX5" fmla="*/ 6529086 w 8033654"/>
                  <a:gd name="connsiteY5" fmla="*/ 402424 h 7031915"/>
                  <a:gd name="connsiteX6" fmla="*/ 6540064 w 8033654"/>
                  <a:gd name="connsiteY6" fmla="*/ 434562 h 7031915"/>
                  <a:gd name="connsiteX7" fmla="*/ 6529086 w 8033654"/>
                  <a:gd name="connsiteY7" fmla="*/ 402424 h 7031915"/>
                  <a:gd name="connsiteX8" fmla="*/ 6482461 w 8033654"/>
                  <a:gd name="connsiteY8" fmla="*/ 295697 h 7031915"/>
                  <a:gd name="connsiteX9" fmla="*/ 6520430 w 8033654"/>
                  <a:gd name="connsiteY9" fmla="*/ 377086 h 7031915"/>
                  <a:gd name="connsiteX10" fmla="*/ 6515577 w 8033654"/>
                  <a:gd name="connsiteY10" fmla="*/ 362878 h 7031915"/>
                  <a:gd name="connsiteX11" fmla="*/ 6482461 w 8033654"/>
                  <a:gd name="connsiteY11" fmla="*/ 295697 h 7031915"/>
                  <a:gd name="connsiteX12" fmla="*/ 2058287 w 8033654"/>
                  <a:gd name="connsiteY12" fmla="*/ 0 h 7031915"/>
                  <a:gd name="connsiteX13" fmla="*/ 2058326 w 8033654"/>
                  <a:gd name="connsiteY13" fmla="*/ 0 h 7031915"/>
                  <a:gd name="connsiteX14" fmla="*/ 5971699 w 8033654"/>
                  <a:gd name="connsiteY14" fmla="*/ 0 h 7031915"/>
                  <a:gd name="connsiteX15" fmla="*/ 5971700 w 8033654"/>
                  <a:gd name="connsiteY15" fmla="*/ 0 h 7031915"/>
                  <a:gd name="connsiteX16" fmla="*/ 5971740 w 8033654"/>
                  <a:gd name="connsiteY16" fmla="*/ 0 h 7031915"/>
                  <a:gd name="connsiteX17" fmla="*/ 6090371 w 8033654"/>
                  <a:gd name="connsiteY17" fmla="*/ 11959 h 7031915"/>
                  <a:gd name="connsiteX18" fmla="*/ 6357004 w 8033654"/>
                  <a:gd name="connsiteY18" fmla="*/ 143562 h 7031915"/>
                  <a:gd name="connsiteX19" fmla="*/ 6421756 w 8033654"/>
                  <a:gd name="connsiteY19" fmla="*/ 209878 h 7031915"/>
                  <a:gd name="connsiteX20" fmla="*/ 6426018 w 8033654"/>
                  <a:gd name="connsiteY20" fmla="*/ 214243 h 7031915"/>
                  <a:gd name="connsiteX21" fmla="*/ 6463356 w 8033654"/>
                  <a:gd name="connsiteY21" fmla="*/ 268125 h 7031915"/>
                  <a:gd name="connsiteX22" fmla="*/ 6480094 w 8033654"/>
                  <a:gd name="connsiteY22" fmla="*/ 292278 h 7031915"/>
                  <a:gd name="connsiteX23" fmla="*/ 6490605 w 8033654"/>
                  <a:gd name="connsiteY23" fmla="*/ 298322 h 7031915"/>
                  <a:gd name="connsiteX24" fmla="*/ 7949332 w 8033654"/>
                  <a:gd name="connsiteY24" fmla="*/ 3216682 h 7031915"/>
                  <a:gd name="connsiteX25" fmla="*/ 7992299 w 8033654"/>
                  <a:gd name="connsiteY25" fmla="*/ 3302616 h 7031915"/>
                  <a:gd name="connsiteX26" fmla="*/ 8021693 w 8033654"/>
                  <a:gd name="connsiteY26" fmla="*/ 3397306 h 7031915"/>
                  <a:gd name="connsiteX27" fmla="*/ 8033654 w 8033654"/>
                  <a:gd name="connsiteY27" fmla="*/ 3515957 h 7031915"/>
                  <a:gd name="connsiteX28" fmla="*/ 8021693 w 8033654"/>
                  <a:gd name="connsiteY28" fmla="*/ 3634608 h 7031915"/>
                  <a:gd name="connsiteX29" fmla="*/ 7992299 w 8033654"/>
                  <a:gd name="connsiteY29" fmla="*/ 3729298 h 7031915"/>
                  <a:gd name="connsiteX30" fmla="*/ 7949332 w 8033654"/>
                  <a:gd name="connsiteY30" fmla="*/ 3815232 h 7031915"/>
                  <a:gd name="connsiteX31" fmla="*/ 6535055 w 8033654"/>
                  <a:gd name="connsiteY31" fmla="*/ 6638796 h 7031915"/>
                  <a:gd name="connsiteX32" fmla="*/ 6524461 w 8033654"/>
                  <a:gd name="connsiteY32" fmla="*/ 6646190 h 7031915"/>
                  <a:gd name="connsiteX33" fmla="*/ 6482456 w 8033654"/>
                  <a:gd name="connsiteY33" fmla="*/ 6736229 h 7031915"/>
                  <a:gd name="connsiteX34" fmla="*/ 6090371 w 8033654"/>
                  <a:gd name="connsiteY34" fmla="*/ 7019956 h 7031915"/>
                  <a:gd name="connsiteX35" fmla="*/ 5971740 w 8033654"/>
                  <a:gd name="connsiteY35" fmla="*/ 7031915 h 7031915"/>
                  <a:gd name="connsiteX36" fmla="*/ 5971700 w 8033654"/>
                  <a:gd name="connsiteY36" fmla="*/ 7031915 h 7031915"/>
                  <a:gd name="connsiteX37" fmla="*/ 2058326 w 8033654"/>
                  <a:gd name="connsiteY37" fmla="*/ 7031915 h 7031915"/>
                  <a:gd name="connsiteX38" fmla="*/ 2176958 w 8033654"/>
                  <a:gd name="connsiteY38" fmla="*/ 7019956 h 7031915"/>
                  <a:gd name="connsiteX39" fmla="*/ 2176957 w 8033654"/>
                  <a:gd name="connsiteY39" fmla="*/ 7019956 h 7031915"/>
                  <a:gd name="connsiteX40" fmla="*/ 2058326 w 8033654"/>
                  <a:gd name="connsiteY40" fmla="*/ 7031915 h 7031915"/>
                  <a:gd name="connsiteX41" fmla="*/ 2058286 w 8033654"/>
                  <a:gd name="connsiteY41" fmla="*/ 7031915 h 7031915"/>
                  <a:gd name="connsiteX42" fmla="*/ 1939655 w 8033654"/>
                  <a:gd name="connsiteY42" fmla="*/ 7019956 h 7031915"/>
                  <a:gd name="connsiteX43" fmla="*/ 1642007 w 8033654"/>
                  <a:gd name="connsiteY43" fmla="*/ 6859480 h 7031915"/>
                  <a:gd name="connsiteX44" fmla="*/ 1570173 w 8033654"/>
                  <a:gd name="connsiteY44" fmla="*/ 6772417 h 7031915"/>
                  <a:gd name="connsiteX45" fmla="*/ 1508795 w 8033654"/>
                  <a:gd name="connsiteY45" fmla="*/ 6649661 h 7031915"/>
                  <a:gd name="connsiteX46" fmla="*/ 1508794 w 8033654"/>
                  <a:gd name="connsiteY46" fmla="*/ 6649657 h 7031915"/>
                  <a:gd name="connsiteX47" fmla="*/ 115723 w 8033654"/>
                  <a:gd name="connsiteY47" fmla="*/ 3863519 h 7031915"/>
                  <a:gd name="connsiteX48" fmla="*/ 115722 w 8033654"/>
                  <a:gd name="connsiteY48" fmla="*/ 3863518 h 7031915"/>
                  <a:gd name="connsiteX49" fmla="*/ 29470 w 8033654"/>
                  <a:gd name="connsiteY49" fmla="*/ 3691014 h 7031915"/>
                  <a:gd name="connsiteX50" fmla="*/ 11962 w 8033654"/>
                  <a:gd name="connsiteY50" fmla="*/ 3634608 h 7031915"/>
                  <a:gd name="connsiteX51" fmla="*/ 0 w 8033654"/>
                  <a:gd name="connsiteY51" fmla="*/ 3515957 h 7031915"/>
                  <a:gd name="connsiteX52" fmla="*/ 11962 w 8033654"/>
                  <a:gd name="connsiteY52" fmla="*/ 3397306 h 7031915"/>
                  <a:gd name="connsiteX53" fmla="*/ 29470 w 8033654"/>
                  <a:gd name="connsiteY53" fmla="*/ 3340901 h 7031915"/>
                  <a:gd name="connsiteX54" fmla="*/ 115722 w 8033654"/>
                  <a:gd name="connsiteY54" fmla="*/ 3168396 h 7031915"/>
                  <a:gd name="connsiteX55" fmla="*/ 115723 w 8033654"/>
                  <a:gd name="connsiteY55" fmla="*/ 3168396 h 7031915"/>
                  <a:gd name="connsiteX56" fmla="*/ 1508796 w 8033654"/>
                  <a:gd name="connsiteY56" fmla="*/ 382255 h 7031915"/>
                  <a:gd name="connsiteX57" fmla="*/ 1570174 w 8033654"/>
                  <a:gd name="connsiteY57" fmla="*/ 259499 h 7031915"/>
                  <a:gd name="connsiteX58" fmla="*/ 1642008 w 8033654"/>
                  <a:gd name="connsiteY58" fmla="*/ 172435 h 7031915"/>
                  <a:gd name="connsiteX59" fmla="*/ 1939656 w 8033654"/>
                  <a:gd name="connsiteY59" fmla="*/ 11959 h 7031915"/>
                  <a:gd name="connsiteX60" fmla="*/ 2058287 w 8033654"/>
                  <a:gd name="connsiteY60" fmla="*/ 0 h 7031915"/>
                  <a:gd name="connsiteX0" fmla="*/ 6555247 w 8033654"/>
                  <a:gd name="connsiteY0" fmla="*/ 510071 h 7031915"/>
                  <a:gd name="connsiteX1" fmla="*/ 6555365 w 8033654"/>
                  <a:gd name="connsiteY1" fmla="*/ 531027 h 7031915"/>
                  <a:gd name="connsiteX2" fmla="*/ 6556798 w 8033654"/>
                  <a:gd name="connsiteY2" fmla="*/ 533489 h 7031915"/>
                  <a:gd name="connsiteX3" fmla="*/ 6555247 w 8033654"/>
                  <a:gd name="connsiteY3" fmla="*/ 510071 h 7031915"/>
                  <a:gd name="connsiteX4" fmla="*/ 6529086 w 8033654"/>
                  <a:gd name="connsiteY4" fmla="*/ 402424 h 7031915"/>
                  <a:gd name="connsiteX5" fmla="*/ 6540064 w 8033654"/>
                  <a:gd name="connsiteY5" fmla="*/ 434562 h 7031915"/>
                  <a:gd name="connsiteX6" fmla="*/ 6529086 w 8033654"/>
                  <a:gd name="connsiteY6" fmla="*/ 402424 h 7031915"/>
                  <a:gd name="connsiteX7" fmla="*/ 6482461 w 8033654"/>
                  <a:gd name="connsiteY7" fmla="*/ 295697 h 7031915"/>
                  <a:gd name="connsiteX8" fmla="*/ 6520430 w 8033654"/>
                  <a:gd name="connsiteY8" fmla="*/ 377086 h 7031915"/>
                  <a:gd name="connsiteX9" fmla="*/ 6515577 w 8033654"/>
                  <a:gd name="connsiteY9" fmla="*/ 362878 h 7031915"/>
                  <a:gd name="connsiteX10" fmla="*/ 6482461 w 8033654"/>
                  <a:gd name="connsiteY10" fmla="*/ 295697 h 7031915"/>
                  <a:gd name="connsiteX11" fmla="*/ 2058287 w 8033654"/>
                  <a:gd name="connsiteY11" fmla="*/ 0 h 7031915"/>
                  <a:gd name="connsiteX12" fmla="*/ 2058326 w 8033654"/>
                  <a:gd name="connsiteY12" fmla="*/ 0 h 7031915"/>
                  <a:gd name="connsiteX13" fmla="*/ 5971699 w 8033654"/>
                  <a:gd name="connsiteY13" fmla="*/ 0 h 7031915"/>
                  <a:gd name="connsiteX14" fmla="*/ 5971700 w 8033654"/>
                  <a:gd name="connsiteY14" fmla="*/ 0 h 7031915"/>
                  <a:gd name="connsiteX15" fmla="*/ 5971740 w 8033654"/>
                  <a:gd name="connsiteY15" fmla="*/ 0 h 7031915"/>
                  <a:gd name="connsiteX16" fmla="*/ 6090371 w 8033654"/>
                  <a:gd name="connsiteY16" fmla="*/ 11959 h 7031915"/>
                  <a:gd name="connsiteX17" fmla="*/ 6357004 w 8033654"/>
                  <a:gd name="connsiteY17" fmla="*/ 143562 h 7031915"/>
                  <a:gd name="connsiteX18" fmla="*/ 6421756 w 8033654"/>
                  <a:gd name="connsiteY18" fmla="*/ 209878 h 7031915"/>
                  <a:gd name="connsiteX19" fmla="*/ 6426018 w 8033654"/>
                  <a:gd name="connsiteY19" fmla="*/ 214243 h 7031915"/>
                  <a:gd name="connsiteX20" fmla="*/ 6463356 w 8033654"/>
                  <a:gd name="connsiteY20" fmla="*/ 268125 h 7031915"/>
                  <a:gd name="connsiteX21" fmla="*/ 6480094 w 8033654"/>
                  <a:gd name="connsiteY21" fmla="*/ 292278 h 7031915"/>
                  <a:gd name="connsiteX22" fmla="*/ 6490605 w 8033654"/>
                  <a:gd name="connsiteY22" fmla="*/ 298322 h 7031915"/>
                  <a:gd name="connsiteX23" fmla="*/ 7949332 w 8033654"/>
                  <a:gd name="connsiteY23" fmla="*/ 3216682 h 7031915"/>
                  <a:gd name="connsiteX24" fmla="*/ 7992299 w 8033654"/>
                  <a:gd name="connsiteY24" fmla="*/ 3302616 h 7031915"/>
                  <a:gd name="connsiteX25" fmla="*/ 8021693 w 8033654"/>
                  <a:gd name="connsiteY25" fmla="*/ 3397306 h 7031915"/>
                  <a:gd name="connsiteX26" fmla="*/ 8033654 w 8033654"/>
                  <a:gd name="connsiteY26" fmla="*/ 3515957 h 7031915"/>
                  <a:gd name="connsiteX27" fmla="*/ 8021693 w 8033654"/>
                  <a:gd name="connsiteY27" fmla="*/ 3634608 h 7031915"/>
                  <a:gd name="connsiteX28" fmla="*/ 7992299 w 8033654"/>
                  <a:gd name="connsiteY28" fmla="*/ 3729298 h 7031915"/>
                  <a:gd name="connsiteX29" fmla="*/ 7949332 w 8033654"/>
                  <a:gd name="connsiteY29" fmla="*/ 3815232 h 7031915"/>
                  <a:gd name="connsiteX30" fmla="*/ 6535055 w 8033654"/>
                  <a:gd name="connsiteY30" fmla="*/ 6638796 h 7031915"/>
                  <a:gd name="connsiteX31" fmla="*/ 6524461 w 8033654"/>
                  <a:gd name="connsiteY31" fmla="*/ 6646190 h 7031915"/>
                  <a:gd name="connsiteX32" fmla="*/ 6482456 w 8033654"/>
                  <a:gd name="connsiteY32" fmla="*/ 6736229 h 7031915"/>
                  <a:gd name="connsiteX33" fmla="*/ 6090371 w 8033654"/>
                  <a:gd name="connsiteY33" fmla="*/ 7019956 h 7031915"/>
                  <a:gd name="connsiteX34" fmla="*/ 5971740 w 8033654"/>
                  <a:gd name="connsiteY34" fmla="*/ 7031915 h 7031915"/>
                  <a:gd name="connsiteX35" fmla="*/ 5971700 w 8033654"/>
                  <a:gd name="connsiteY35" fmla="*/ 7031915 h 7031915"/>
                  <a:gd name="connsiteX36" fmla="*/ 2058326 w 8033654"/>
                  <a:gd name="connsiteY36" fmla="*/ 7031915 h 7031915"/>
                  <a:gd name="connsiteX37" fmla="*/ 2176958 w 8033654"/>
                  <a:gd name="connsiteY37" fmla="*/ 7019956 h 7031915"/>
                  <a:gd name="connsiteX38" fmla="*/ 2176957 w 8033654"/>
                  <a:gd name="connsiteY38" fmla="*/ 7019956 h 7031915"/>
                  <a:gd name="connsiteX39" fmla="*/ 2058326 w 8033654"/>
                  <a:gd name="connsiteY39" fmla="*/ 7031915 h 7031915"/>
                  <a:gd name="connsiteX40" fmla="*/ 2058286 w 8033654"/>
                  <a:gd name="connsiteY40" fmla="*/ 7031915 h 7031915"/>
                  <a:gd name="connsiteX41" fmla="*/ 1939655 w 8033654"/>
                  <a:gd name="connsiteY41" fmla="*/ 7019956 h 7031915"/>
                  <a:gd name="connsiteX42" fmla="*/ 1642007 w 8033654"/>
                  <a:gd name="connsiteY42" fmla="*/ 6859480 h 7031915"/>
                  <a:gd name="connsiteX43" fmla="*/ 1570173 w 8033654"/>
                  <a:gd name="connsiteY43" fmla="*/ 6772417 h 7031915"/>
                  <a:gd name="connsiteX44" fmla="*/ 1508795 w 8033654"/>
                  <a:gd name="connsiteY44" fmla="*/ 6649661 h 7031915"/>
                  <a:gd name="connsiteX45" fmla="*/ 1508794 w 8033654"/>
                  <a:gd name="connsiteY45" fmla="*/ 6649657 h 7031915"/>
                  <a:gd name="connsiteX46" fmla="*/ 115723 w 8033654"/>
                  <a:gd name="connsiteY46" fmla="*/ 3863519 h 7031915"/>
                  <a:gd name="connsiteX47" fmla="*/ 115722 w 8033654"/>
                  <a:gd name="connsiteY47" fmla="*/ 3863518 h 7031915"/>
                  <a:gd name="connsiteX48" fmla="*/ 29470 w 8033654"/>
                  <a:gd name="connsiteY48" fmla="*/ 3691014 h 7031915"/>
                  <a:gd name="connsiteX49" fmla="*/ 11962 w 8033654"/>
                  <a:gd name="connsiteY49" fmla="*/ 3634608 h 7031915"/>
                  <a:gd name="connsiteX50" fmla="*/ 0 w 8033654"/>
                  <a:gd name="connsiteY50" fmla="*/ 3515957 h 7031915"/>
                  <a:gd name="connsiteX51" fmla="*/ 11962 w 8033654"/>
                  <a:gd name="connsiteY51" fmla="*/ 3397306 h 7031915"/>
                  <a:gd name="connsiteX52" fmla="*/ 29470 w 8033654"/>
                  <a:gd name="connsiteY52" fmla="*/ 3340901 h 7031915"/>
                  <a:gd name="connsiteX53" fmla="*/ 115722 w 8033654"/>
                  <a:gd name="connsiteY53" fmla="*/ 3168396 h 7031915"/>
                  <a:gd name="connsiteX54" fmla="*/ 115723 w 8033654"/>
                  <a:gd name="connsiteY54" fmla="*/ 3168396 h 7031915"/>
                  <a:gd name="connsiteX55" fmla="*/ 1508796 w 8033654"/>
                  <a:gd name="connsiteY55" fmla="*/ 382255 h 7031915"/>
                  <a:gd name="connsiteX56" fmla="*/ 1570174 w 8033654"/>
                  <a:gd name="connsiteY56" fmla="*/ 259499 h 7031915"/>
                  <a:gd name="connsiteX57" fmla="*/ 1642008 w 8033654"/>
                  <a:gd name="connsiteY57" fmla="*/ 172435 h 7031915"/>
                  <a:gd name="connsiteX58" fmla="*/ 1939656 w 8033654"/>
                  <a:gd name="connsiteY58" fmla="*/ 11959 h 7031915"/>
                  <a:gd name="connsiteX59" fmla="*/ 2058287 w 8033654"/>
                  <a:gd name="connsiteY59" fmla="*/ 0 h 7031915"/>
                  <a:gd name="connsiteX0" fmla="*/ 6556798 w 8033654"/>
                  <a:gd name="connsiteY0" fmla="*/ 533489 h 7031915"/>
                  <a:gd name="connsiteX1" fmla="*/ 6555365 w 8033654"/>
                  <a:gd name="connsiteY1" fmla="*/ 531027 h 7031915"/>
                  <a:gd name="connsiteX2" fmla="*/ 6556798 w 8033654"/>
                  <a:gd name="connsiteY2" fmla="*/ 533489 h 7031915"/>
                  <a:gd name="connsiteX3" fmla="*/ 6529086 w 8033654"/>
                  <a:gd name="connsiteY3" fmla="*/ 402424 h 7031915"/>
                  <a:gd name="connsiteX4" fmla="*/ 6540064 w 8033654"/>
                  <a:gd name="connsiteY4" fmla="*/ 434562 h 7031915"/>
                  <a:gd name="connsiteX5" fmla="*/ 6529086 w 8033654"/>
                  <a:gd name="connsiteY5" fmla="*/ 402424 h 7031915"/>
                  <a:gd name="connsiteX6" fmla="*/ 6482461 w 8033654"/>
                  <a:gd name="connsiteY6" fmla="*/ 295697 h 7031915"/>
                  <a:gd name="connsiteX7" fmla="*/ 6520430 w 8033654"/>
                  <a:gd name="connsiteY7" fmla="*/ 377086 h 7031915"/>
                  <a:gd name="connsiteX8" fmla="*/ 6515577 w 8033654"/>
                  <a:gd name="connsiteY8" fmla="*/ 362878 h 7031915"/>
                  <a:gd name="connsiteX9" fmla="*/ 6482461 w 8033654"/>
                  <a:gd name="connsiteY9" fmla="*/ 295697 h 7031915"/>
                  <a:gd name="connsiteX10" fmla="*/ 2058287 w 8033654"/>
                  <a:gd name="connsiteY10" fmla="*/ 0 h 7031915"/>
                  <a:gd name="connsiteX11" fmla="*/ 2058326 w 8033654"/>
                  <a:gd name="connsiteY11" fmla="*/ 0 h 7031915"/>
                  <a:gd name="connsiteX12" fmla="*/ 5971699 w 8033654"/>
                  <a:gd name="connsiteY12" fmla="*/ 0 h 7031915"/>
                  <a:gd name="connsiteX13" fmla="*/ 5971700 w 8033654"/>
                  <a:gd name="connsiteY13" fmla="*/ 0 h 7031915"/>
                  <a:gd name="connsiteX14" fmla="*/ 5971740 w 8033654"/>
                  <a:gd name="connsiteY14" fmla="*/ 0 h 7031915"/>
                  <a:gd name="connsiteX15" fmla="*/ 6090371 w 8033654"/>
                  <a:gd name="connsiteY15" fmla="*/ 11959 h 7031915"/>
                  <a:gd name="connsiteX16" fmla="*/ 6357004 w 8033654"/>
                  <a:gd name="connsiteY16" fmla="*/ 143562 h 7031915"/>
                  <a:gd name="connsiteX17" fmla="*/ 6421756 w 8033654"/>
                  <a:gd name="connsiteY17" fmla="*/ 209878 h 7031915"/>
                  <a:gd name="connsiteX18" fmla="*/ 6426018 w 8033654"/>
                  <a:gd name="connsiteY18" fmla="*/ 214243 h 7031915"/>
                  <a:gd name="connsiteX19" fmla="*/ 6463356 w 8033654"/>
                  <a:gd name="connsiteY19" fmla="*/ 268125 h 7031915"/>
                  <a:gd name="connsiteX20" fmla="*/ 6480094 w 8033654"/>
                  <a:gd name="connsiteY20" fmla="*/ 292278 h 7031915"/>
                  <a:gd name="connsiteX21" fmla="*/ 6490605 w 8033654"/>
                  <a:gd name="connsiteY21" fmla="*/ 298322 h 7031915"/>
                  <a:gd name="connsiteX22" fmla="*/ 7949332 w 8033654"/>
                  <a:gd name="connsiteY22" fmla="*/ 3216682 h 7031915"/>
                  <a:gd name="connsiteX23" fmla="*/ 7992299 w 8033654"/>
                  <a:gd name="connsiteY23" fmla="*/ 3302616 h 7031915"/>
                  <a:gd name="connsiteX24" fmla="*/ 8021693 w 8033654"/>
                  <a:gd name="connsiteY24" fmla="*/ 3397306 h 7031915"/>
                  <a:gd name="connsiteX25" fmla="*/ 8033654 w 8033654"/>
                  <a:gd name="connsiteY25" fmla="*/ 3515957 h 7031915"/>
                  <a:gd name="connsiteX26" fmla="*/ 8021693 w 8033654"/>
                  <a:gd name="connsiteY26" fmla="*/ 3634608 h 7031915"/>
                  <a:gd name="connsiteX27" fmla="*/ 7992299 w 8033654"/>
                  <a:gd name="connsiteY27" fmla="*/ 3729298 h 7031915"/>
                  <a:gd name="connsiteX28" fmla="*/ 7949332 w 8033654"/>
                  <a:gd name="connsiteY28" fmla="*/ 3815232 h 7031915"/>
                  <a:gd name="connsiteX29" fmla="*/ 6535055 w 8033654"/>
                  <a:gd name="connsiteY29" fmla="*/ 6638796 h 7031915"/>
                  <a:gd name="connsiteX30" fmla="*/ 6524461 w 8033654"/>
                  <a:gd name="connsiteY30" fmla="*/ 6646190 h 7031915"/>
                  <a:gd name="connsiteX31" fmla="*/ 6482456 w 8033654"/>
                  <a:gd name="connsiteY31" fmla="*/ 6736229 h 7031915"/>
                  <a:gd name="connsiteX32" fmla="*/ 6090371 w 8033654"/>
                  <a:gd name="connsiteY32" fmla="*/ 7019956 h 7031915"/>
                  <a:gd name="connsiteX33" fmla="*/ 5971740 w 8033654"/>
                  <a:gd name="connsiteY33" fmla="*/ 7031915 h 7031915"/>
                  <a:gd name="connsiteX34" fmla="*/ 5971700 w 8033654"/>
                  <a:gd name="connsiteY34" fmla="*/ 7031915 h 7031915"/>
                  <a:gd name="connsiteX35" fmla="*/ 2058326 w 8033654"/>
                  <a:gd name="connsiteY35" fmla="*/ 7031915 h 7031915"/>
                  <a:gd name="connsiteX36" fmla="*/ 2176958 w 8033654"/>
                  <a:gd name="connsiteY36" fmla="*/ 7019956 h 7031915"/>
                  <a:gd name="connsiteX37" fmla="*/ 2176957 w 8033654"/>
                  <a:gd name="connsiteY37" fmla="*/ 7019956 h 7031915"/>
                  <a:gd name="connsiteX38" fmla="*/ 2058326 w 8033654"/>
                  <a:gd name="connsiteY38" fmla="*/ 7031915 h 7031915"/>
                  <a:gd name="connsiteX39" fmla="*/ 2058286 w 8033654"/>
                  <a:gd name="connsiteY39" fmla="*/ 7031915 h 7031915"/>
                  <a:gd name="connsiteX40" fmla="*/ 1939655 w 8033654"/>
                  <a:gd name="connsiteY40" fmla="*/ 7019956 h 7031915"/>
                  <a:gd name="connsiteX41" fmla="*/ 1642007 w 8033654"/>
                  <a:gd name="connsiteY41" fmla="*/ 6859480 h 7031915"/>
                  <a:gd name="connsiteX42" fmla="*/ 1570173 w 8033654"/>
                  <a:gd name="connsiteY42" fmla="*/ 6772417 h 7031915"/>
                  <a:gd name="connsiteX43" fmla="*/ 1508795 w 8033654"/>
                  <a:gd name="connsiteY43" fmla="*/ 6649661 h 7031915"/>
                  <a:gd name="connsiteX44" fmla="*/ 1508794 w 8033654"/>
                  <a:gd name="connsiteY44" fmla="*/ 6649657 h 7031915"/>
                  <a:gd name="connsiteX45" fmla="*/ 115723 w 8033654"/>
                  <a:gd name="connsiteY45" fmla="*/ 3863519 h 7031915"/>
                  <a:gd name="connsiteX46" fmla="*/ 115722 w 8033654"/>
                  <a:gd name="connsiteY46" fmla="*/ 3863518 h 7031915"/>
                  <a:gd name="connsiteX47" fmla="*/ 29470 w 8033654"/>
                  <a:gd name="connsiteY47" fmla="*/ 3691014 h 7031915"/>
                  <a:gd name="connsiteX48" fmla="*/ 11962 w 8033654"/>
                  <a:gd name="connsiteY48" fmla="*/ 3634608 h 7031915"/>
                  <a:gd name="connsiteX49" fmla="*/ 0 w 8033654"/>
                  <a:gd name="connsiteY49" fmla="*/ 3515957 h 7031915"/>
                  <a:gd name="connsiteX50" fmla="*/ 11962 w 8033654"/>
                  <a:gd name="connsiteY50" fmla="*/ 3397306 h 7031915"/>
                  <a:gd name="connsiteX51" fmla="*/ 29470 w 8033654"/>
                  <a:gd name="connsiteY51" fmla="*/ 3340901 h 7031915"/>
                  <a:gd name="connsiteX52" fmla="*/ 115722 w 8033654"/>
                  <a:gd name="connsiteY52" fmla="*/ 3168396 h 7031915"/>
                  <a:gd name="connsiteX53" fmla="*/ 115723 w 8033654"/>
                  <a:gd name="connsiteY53" fmla="*/ 3168396 h 7031915"/>
                  <a:gd name="connsiteX54" fmla="*/ 1508796 w 8033654"/>
                  <a:gd name="connsiteY54" fmla="*/ 382255 h 7031915"/>
                  <a:gd name="connsiteX55" fmla="*/ 1570174 w 8033654"/>
                  <a:gd name="connsiteY55" fmla="*/ 259499 h 7031915"/>
                  <a:gd name="connsiteX56" fmla="*/ 1642008 w 8033654"/>
                  <a:gd name="connsiteY56" fmla="*/ 172435 h 7031915"/>
                  <a:gd name="connsiteX57" fmla="*/ 1939656 w 8033654"/>
                  <a:gd name="connsiteY57" fmla="*/ 11959 h 7031915"/>
                  <a:gd name="connsiteX58" fmla="*/ 2058287 w 8033654"/>
                  <a:gd name="connsiteY58" fmla="*/ 0 h 7031915"/>
                  <a:gd name="connsiteX0" fmla="*/ 6529086 w 8033654"/>
                  <a:gd name="connsiteY0" fmla="*/ 402424 h 7031915"/>
                  <a:gd name="connsiteX1" fmla="*/ 6540064 w 8033654"/>
                  <a:gd name="connsiteY1" fmla="*/ 434562 h 7031915"/>
                  <a:gd name="connsiteX2" fmla="*/ 6529086 w 8033654"/>
                  <a:gd name="connsiteY2" fmla="*/ 402424 h 7031915"/>
                  <a:gd name="connsiteX3" fmla="*/ 6482461 w 8033654"/>
                  <a:gd name="connsiteY3" fmla="*/ 295697 h 7031915"/>
                  <a:gd name="connsiteX4" fmla="*/ 6520430 w 8033654"/>
                  <a:gd name="connsiteY4" fmla="*/ 377086 h 7031915"/>
                  <a:gd name="connsiteX5" fmla="*/ 6515577 w 8033654"/>
                  <a:gd name="connsiteY5" fmla="*/ 362878 h 7031915"/>
                  <a:gd name="connsiteX6" fmla="*/ 6482461 w 8033654"/>
                  <a:gd name="connsiteY6" fmla="*/ 295697 h 7031915"/>
                  <a:gd name="connsiteX7" fmla="*/ 2058287 w 8033654"/>
                  <a:gd name="connsiteY7" fmla="*/ 0 h 7031915"/>
                  <a:gd name="connsiteX8" fmla="*/ 2058326 w 8033654"/>
                  <a:gd name="connsiteY8" fmla="*/ 0 h 7031915"/>
                  <a:gd name="connsiteX9" fmla="*/ 5971699 w 8033654"/>
                  <a:gd name="connsiteY9" fmla="*/ 0 h 7031915"/>
                  <a:gd name="connsiteX10" fmla="*/ 5971700 w 8033654"/>
                  <a:gd name="connsiteY10" fmla="*/ 0 h 7031915"/>
                  <a:gd name="connsiteX11" fmla="*/ 5971740 w 8033654"/>
                  <a:gd name="connsiteY11" fmla="*/ 0 h 7031915"/>
                  <a:gd name="connsiteX12" fmla="*/ 6090371 w 8033654"/>
                  <a:gd name="connsiteY12" fmla="*/ 11959 h 7031915"/>
                  <a:gd name="connsiteX13" fmla="*/ 6357004 w 8033654"/>
                  <a:gd name="connsiteY13" fmla="*/ 143562 h 7031915"/>
                  <a:gd name="connsiteX14" fmla="*/ 6421756 w 8033654"/>
                  <a:gd name="connsiteY14" fmla="*/ 209878 h 7031915"/>
                  <a:gd name="connsiteX15" fmla="*/ 6426018 w 8033654"/>
                  <a:gd name="connsiteY15" fmla="*/ 214243 h 7031915"/>
                  <a:gd name="connsiteX16" fmla="*/ 6463356 w 8033654"/>
                  <a:gd name="connsiteY16" fmla="*/ 268125 h 7031915"/>
                  <a:gd name="connsiteX17" fmla="*/ 6480094 w 8033654"/>
                  <a:gd name="connsiteY17" fmla="*/ 292278 h 7031915"/>
                  <a:gd name="connsiteX18" fmla="*/ 6490605 w 8033654"/>
                  <a:gd name="connsiteY18" fmla="*/ 298322 h 7031915"/>
                  <a:gd name="connsiteX19" fmla="*/ 7949332 w 8033654"/>
                  <a:gd name="connsiteY19" fmla="*/ 3216682 h 7031915"/>
                  <a:gd name="connsiteX20" fmla="*/ 7992299 w 8033654"/>
                  <a:gd name="connsiteY20" fmla="*/ 3302616 h 7031915"/>
                  <a:gd name="connsiteX21" fmla="*/ 8021693 w 8033654"/>
                  <a:gd name="connsiteY21" fmla="*/ 3397306 h 7031915"/>
                  <a:gd name="connsiteX22" fmla="*/ 8033654 w 8033654"/>
                  <a:gd name="connsiteY22" fmla="*/ 3515957 h 7031915"/>
                  <a:gd name="connsiteX23" fmla="*/ 8021693 w 8033654"/>
                  <a:gd name="connsiteY23" fmla="*/ 3634608 h 7031915"/>
                  <a:gd name="connsiteX24" fmla="*/ 7992299 w 8033654"/>
                  <a:gd name="connsiteY24" fmla="*/ 3729298 h 7031915"/>
                  <a:gd name="connsiteX25" fmla="*/ 7949332 w 8033654"/>
                  <a:gd name="connsiteY25" fmla="*/ 3815232 h 7031915"/>
                  <a:gd name="connsiteX26" fmla="*/ 6535055 w 8033654"/>
                  <a:gd name="connsiteY26" fmla="*/ 6638796 h 7031915"/>
                  <a:gd name="connsiteX27" fmla="*/ 6524461 w 8033654"/>
                  <a:gd name="connsiteY27" fmla="*/ 6646190 h 7031915"/>
                  <a:gd name="connsiteX28" fmla="*/ 6482456 w 8033654"/>
                  <a:gd name="connsiteY28" fmla="*/ 6736229 h 7031915"/>
                  <a:gd name="connsiteX29" fmla="*/ 6090371 w 8033654"/>
                  <a:gd name="connsiteY29" fmla="*/ 7019956 h 7031915"/>
                  <a:gd name="connsiteX30" fmla="*/ 5971740 w 8033654"/>
                  <a:gd name="connsiteY30" fmla="*/ 7031915 h 7031915"/>
                  <a:gd name="connsiteX31" fmla="*/ 5971700 w 8033654"/>
                  <a:gd name="connsiteY31" fmla="*/ 7031915 h 7031915"/>
                  <a:gd name="connsiteX32" fmla="*/ 2058326 w 8033654"/>
                  <a:gd name="connsiteY32" fmla="*/ 7031915 h 7031915"/>
                  <a:gd name="connsiteX33" fmla="*/ 2176958 w 8033654"/>
                  <a:gd name="connsiteY33" fmla="*/ 7019956 h 7031915"/>
                  <a:gd name="connsiteX34" fmla="*/ 2176957 w 8033654"/>
                  <a:gd name="connsiteY34" fmla="*/ 7019956 h 7031915"/>
                  <a:gd name="connsiteX35" fmla="*/ 2058326 w 8033654"/>
                  <a:gd name="connsiteY35" fmla="*/ 7031915 h 7031915"/>
                  <a:gd name="connsiteX36" fmla="*/ 2058286 w 8033654"/>
                  <a:gd name="connsiteY36" fmla="*/ 7031915 h 7031915"/>
                  <a:gd name="connsiteX37" fmla="*/ 1939655 w 8033654"/>
                  <a:gd name="connsiteY37" fmla="*/ 7019956 h 7031915"/>
                  <a:gd name="connsiteX38" fmla="*/ 1642007 w 8033654"/>
                  <a:gd name="connsiteY38" fmla="*/ 6859480 h 7031915"/>
                  <a:gd name="connsiteX39" fmla="*/ 1570173 w 8033654"/>
                  <a:gd name="connsiteY39" fmla="*/ 6772417 h 7031915"/>
                  <a:gd name="connsiteX40" fmla="*/ 1508795 w 8033654"/>
                  <a:gd name="connsiteY40" fmla="*/ 6649661 h 7031915"/>
                  <a:gd name="connsiteX41" fmla="*/ 1508794 w 8033654"/>
                  <a:gd name="connsiteY41" fmla="*/ 6649657 h 7031915"/>
                  <a:gd name="connsiteX42" fmla="*/ 115723 w 8033654"/>
                  <a:gd name="connsiteY42" fmla="*/ 3863519 h 7031915"/>
                  <a:gd name="connsiteX43" fmla="*/ 115722 w 8033654"/>
                  <a:gd name="connsiteY43" fmla="*/ 3863518 h 7031915"/>
                  <a:gd name="connsiteX44" fmla="*/ 29470 w 8033654"/>
                  <a:gd name="connsiteY44" fmla="*/ 3691014 h 7031915"/>
                  <a:gd name="connsiteX45" fmla="*/ 11962 w 8033654"/>
                  <a:gd name="connsiteY45" fmla="*/ 3634608 h 7031915"/>
                  <a:gd name="connsiteX46" fmla="*/ 0 w 8033654"/>
                  <a:gd name="connsiteY46" fmla="*/ 3515957 h 7031915"/>
                  <a:gd name="connsiteX47" fmla="*/ 11962 w 8033654"/>
                  <a:gd name="connsiteY47" fmla="*/ 3397306 h 7031915"/>
                  <a:gd name="connsiteX48" fmla="*/ 29470 w 8033654"/>
                  <a:gd name="connsiteY48" fmla="*/ 3340901 h 7031915"/>
                  <a:gd name="connsiteX49" fmla="*/ 115722 w 8033654"/>
                  <a:gd name="connsiteY49" fmla="*/ 3168396 h 7031915"/>
                  <a:gd name="connsiteX50" fmla="*/ 115723 w 8033654"/>
                  <a:gd name="connsiteY50" fmla="*/ 3168396 h 7031915"/>
                  <a:gd name="connsiteX51" fmla="*/ 1508796 w 8033654"/>
                  <a:gd name="connsiteY51" fmla="*/ 382255 h 7031915"/>
                  <a:gd name="connsiteX52" fmla="*/ 1570174 w 8033654"/>
                  <a:gd name="connsiteY52" fmla="*/ 259499 h 7031915"/>
                  <a:gd name="connsiteX53" fmla="*/ 1642008 w 8033654"/>
                  <a:gd name="connsiteY53" fmla="*/ 172435 h 7031915"/>
                  <a:gd name="connsiteX54" fmla="*/ 1939656 w 8033654"/>
                  <a:gd name="connsiteY54" fmla="*/ 11959 h 7031915"/>
                  <a:gd name="connsiteX55" fmla="*/ 2058287 w 8033654"/>
                  <a:gd name="connsiteY55" fmla="*/ 0 h 7031915"/>
                  <a:gd name="connsiteX0" fmla="*/ 6529086 w 8033654"/>
                  <a:gd name="connsiteY0" fmla="*/ 402424 h 7031915"/>
                  <a:gd name="connsiteX1" fmla="*/ 6540064 w 8033654"/>
                  <a:gd name="connsiteY1" fmla="*/ 434562 h 7031915"/>
                  <a:gd name="connsiteX2" fmla="*/ 6529086 w 8033654"/>
                  <a:gd name="connsiteY2" fmla="*/ 402424 h 7031915"/>
                  <a:gd name="connsiteX3" fmla="*/ 6482461 w 8033654"/>
                  <a:gd name="connsiteY3" fmla="*/ 295697 h 7031915"/>
                  <a:gd name="connsiteX4" fmla="*/ 6520430 w 8033654"/>
                  <a:gd name="connsiteY4" fmla="*/ 377086 h 7031915"/>
                  <a:gd name="connsiteX5" fmla="*/ 6515577 w 8033654"/>
                  <a:gd name="connsiteY5" fmla="*/ 362878 h 7031915"/>
                  <a:gd name="connsiteX6" fmla="*/ 6482461 w 8033654"/>
                  <a:gd name="connsiteY6" fmla="*/ 295697 h 7031915"/>
                  <a:gd name="connsiteX7" fmla="*/ 2058287 w 8033654"/>
                  <a:gd name="connsiteY7" fmla="*/ 0 h 7031915"/>
                  <a:gd name="connsiteX8" fmla="*/ 2058326 w 8033654"/>
                  <a:gd name="connsiteY8" fmla="*/ 0 h 7031915"/>
                  <a:gd name="connsiteX9" fmla="*/ 5971699 w 8033654"/>
                  <a:gd name="connsiteY9" fmla="*/ 0 h 7031915"/>
                  <a:gd name="connsiteX10" fmla="*/ 5971700 w 8033654"/>
                  <a:gd name="connsiteY10" fmla="*/ 0 h 7031915"/>
                  <a:gd name="connsiteX11" fmla="*/ 5971740 w 8033654"/>
                  <a:gd name="connsiteY11" fmla="*/ 0 h 7031915"/>
                  <a:gd name="connsiteX12" fmla="*/ 6090371 w 8033654"/>
                  <a:gd name="connsiteY12" fmla="*/ 11959 h 7031915"/>
                  <a:gd name="connsiteX13" fmla="*/ 6357004 w 8033654"/>
                  <a:gd name="connsiteY13" fmla="*/ 143562 h 7031915"/>
                  <a:gd name="connsiteX14" fmla="*/ 6421756 w 8033654"/>
                  <a:gd name="connsiteY14" fmla="*/ 209878 h 7031915"/>
                  <a:gd name="connsiteX15" fmla="*/ 6426018 w 8033654"/>
                  <a:gd name="connsiteY15" fmla="*/ 214243 h 7031915"/>
                  <a:gd name="connsiteX16" fmla="*/ 6463356 w 8033654"/>
                  <a:gd name="connsiteY16" fmla="*/ 268125 h 7031915"/>
                  <a:gd name="connsiteX17" fmla="*/ 6480094 w 8033654"/>
                  <a:gd name="connsiteY17" fmla="*/ 292278 h 7031915"/>
                  <a:gd name="connsiteX18" fmla="*/ 7949332 w 8033654"/>
                  <a:gd name="connsiteY18" fmla="*/ 3216682 h 7031915"/>
                  <a:gd name="connsiteX19" fmla="*/ 7992299 w 8033654"/>
                  <a:gd name="connsiteY19" fmla="*/ 3302616 h 7031915"/>
                  <a:gd name="connsiteX20" fmla="*/ 8021693 w 8033654"/>
                  <a:gd name="connsiteY20" fmla="*/ 3397306 h 7031915"/>
                  <a:gd name="connsiteX21" fmla="*/ 8033654 w 8033654"/>
                  <a:gd name="connsiteY21" fmla="*/ 3515957 h 7031915"/>
                  <a:gd name="connsiteX22" fmla="*/ 8021693 w 8033654"/>
                  <a:gd name="connsiteY22" fmla="*/ 3634608 h 7031915"/>
                  <a:gd name="connsiteX23" fmla="*/ 7992299 w 8033654"/>
                  <a:gd name="connsiteY23" fmla="*/ 3729298 h 7031915"/>
                  <a:gd name="connsiteX24" fmla="*/ 7949332 w 8033654"/>
                  <a:gd name="connsiteY24" fmla="*/ 3815232 h 7031915"/>
                  <a:gd name="connsiteX25" fmla="*/ 6535055 w 8033654"/>
                  <a:gd name="connsiteY25" fmla="*/ 6638796 h 7031915"/>
                  <a:gd name="connsiteX26" fmla="*/ 6524461 w 8033654"/>
                  <a:gd name="connsiteY26" fmla="*/ 6646190 h 7031915"/>
                  <a:gd name="connsiteX27" fmla="*/ 6482456 w 8033654"/>
                  <a:gd name="connsiteY27" fmla="*/ 6736229 h 7031915"/>
                  <a:gd name="connsiteX28" fmla="*/ 6090371 w 8033654"/>
                  <a:gd name="connsiteY28" fmla="*/ 7019956 h 7031915"/>
                  <a:gd name="connsiteX29" fmla="*/ 5971740 w 8033654"/>
                  <a:gd name="connsiteY29" fmla="*/ 7031915 h 7031915"/>
                  <a:gd name="connsiteX30" fmla="*/ 5971700 w 8033654"/>
                  <a:gd name="connsiteY30" fmla="*/ 7031915 h 7031915"/>
                  <a:gd name="connsiteX31" fmla="*/ 2058326 w 8033654"/>
                  <a:gd name="connsiteY31" fmla="*/ 7031915 h 7031915"/>
                  <a:gd name="connsiteX32" fmla="*/ 2176958 w 8033654"/>
                  <a:gd name="connsiteY32" fmla="*/ 7019956 h 7031915"/>
                  <a:gd name="connsiteX33" fmla="*/ 2176957 w 8033654"/>
                  <a:gd name="connsiteY33" fmla="*/ 7019956 h 7031915"/>
                  <a:gd name="connsiteX34" fmla="*/ 2058326 w 8033654"/>
                  <a:gd name="connsiteY34" fmla="*/ 7031915 h 7031915"/>
                  <a:gd name="connsiteX35" fmla="*/ 2058286 w 8033654"/>
                  <a:gd name="connsiteY35" fmla="*/ 7031915 h 7031915"/>
                  <a:gd name="connsiteX36" fmla="*/ 1939655 w 8033654"/>
                  <a:gd name="connsiteY36" fmla="*/ 7019956 h 7031915"/>
                  <a:gd name="connsiteX37" fmla="*/ 1642007 w 8033654"/>
                  <a:gd name="connsiteY37" fmla="*/ 6859480 h 7031915"/>
                  <a:gd name="connsiteX38" fmla="*/ 1570173 w 8033654"/>
                  <a:gd name="connsiteY38" fmla="*/ 6772417 h 7031915"/>
                  <a:gd name="connsiteX39" fmla="*/ 1508795 w 8033654"/>
                  <a:gd name="connsiteY39" fmla="*/ 6649661 h 7031915"/>
                  <a:gd name="connsiteX40" fmla="*/ 1508794 w 8033654"/>
                  <a:gd name="connsiteY40" fmla="*/ 6649657 h 7031915"/>
                  <a:gd name="connsiteX41" fmla="*/ 115723 w 8033654"/>
                  <a:gd name="connsiteY41" fmla="*/ 3863519 h 7031915"/>
                  <a:gd name="connsiteX42" fmla="*/ 115722 w 8033654"/>
                  <a:gd name="connsiteY42" fmla="*/ 3863518 h 7031915"/>
                  <a:gd name="connsiteX43" fmla="*/ 29470 w 8033654"/>
                  <a:gd name="connsiteY43" fmla="*/ 3691014 h 7031915"/>
                  <a:gd name="connsiteX44" fmla="*/ 11962 w 8033654"/>
                  <a:gd name="connsiteY44" fmla="*/ 3634608 h 7031915"/>
                  <a:gd name="connsiteX45" fmla="*/ 0 w 8033654"/>
                  <a:gd name="connsiteY45" fmla="*/ 3515957 h 7031915"/>
                  <a:gd name="connsiteX46" fmla="*/ 11962 w 8033654"/>
                  <a:gd name="connsiteY46" fmla="*/ 3397306 h 7031915"/>
                  <a:gd name="connsiteX47" fmla="*/ 29470 w 8033654"/>
                  <a:gd name="connsiteY47" fmla="*/ 3340901 h 7031915"/>
                  <a:gd name="connsiteX48" fmla="*/ 115722 w 8033654"/>
                  <a:gd name="connsiteY48" fmla="*/ 3168396 h 7031915"/>
                  <a:gd name="connsiteX49" fmla="*/ 115723 w 8033654"/>
                  <a:gd name="connsiteY49" fmla="*/ 3168396 h 7031915"/>
                  <a:gd name="connsiteX50" fmla="*/ 1508796 w 8033654"/>
                  <a:gd name="connsiteY50" fmla="*/ 382255 h 7031915"/>
                  <a:gd name="connsiteX51" fmla="*/ 1570174 w 8033654"/>
                  <a:gd name="connsiteY51" fmla="*/ 259499 h 7031915"/>
                  <a:gd name="connsiteX52" fmla="*/ 1642008 w 8033654"/>
                  <a:gd name="connsiteY52" fmla="*/ 172435 h 7031915"/>
                  <a:gd name="connsiteX53" fmla="*/ 1939656 w 8033654"/>
                  <a:gd name="connsiteY53" fmla="*/ 11959 h 7031915"/>
                  <a:gd name="connsiteX54" fmla="*/ 2058287 w 8033654"/>
                  <a:gd name="connsiteY54" fmla="*/ 0 h 7031915"/>
                  <a:gd name="connsiteX0" fmla="*/ 6529086 w 8033654"/>
                  <a:gd name="connsiteY0" fmla="*/ 402424 h 7031915"/>
                  <a:gd name="connsiteX1" fmla="*/ 6540064 w 8033654"/>
                  <a:gd name="connsiteY1" fmla="*/ 434562 h 7031915"/>
                  <a:gd name="connsiteX2" fmla="*/ 6529086 w 8033654"/>
                  <a:gd name="connsiteY2" fmla="*/ 402424 h 7031915"/>
                  <a:gd name="connsiteX3" fmla="*/ 6482461 w 8033654"/>
                  <a:gd name="connsiteY3" fmla="*/ 295697 h 7031915"/>
                  <a:gd name="connsiteX4" fmla="*/ 6520430 w 8033654"/>
                  <a:gd name="connsiteY4" fmla="*/ 377086 h 7031915"/>
                  <a:gd name="connsiteX5" fmla="*/ 6482461 w 8033654"/>
                  <a:gd name="connsiteY5" fmla="*/ 295697 h 7031915"/>
                  <a:gd name="connsiteX6" fmla="*/ 2058287 w 8033654"/>
                  <a:gd name="connsiteY6" fmla="*/ 0 h 7031915"/>
                  <a:gd name="connsiteX7" fmla="*/ 2058326 w 8033654"/>
                  <a:gd name="connsiteY7" fmla="*/ 0 h 7031915"/>
                  <a:gd name="connsiteX8" fmla="*/ 5971699 w 8033654"/>
                  <a:gd name="connsiteY8" fmla="*/ 0 h 7031915"/>
                  <a:gd name="connsiteX9" fmla="*/ 5971700 w 8033654"/>
                  <a:gd name="connsiteY9" fmla="*/ 0 h 7031915"/>
                  <a:gd name="connsiteX10" fmla="*/ 5971740 w 8033654"/>
                  <a:gd name="connsiteY10" fmla="*/ 0 h 7031915"/>
                  <a:gd name="connsiteX11" fmla="*/ 6090371 w 8033654"/>
                  <a:gd name="connsiteY11" fmla="*/ 11959 h 7031915"/>
                  <a:gd name="connsiteX12" fmla="*/ 6357004 w 8033654"/>
                  <a:gd name="connsiteY12" fmla="*/ 143562 h 7031915"/>
                  <a:gd name="connsiteX13" fmla="*/ 6421756 w 8033654"/>
                  <a:gd name="connsiteY13" fmla="*/ 209878 h 7031915"/>
                  <a:gd name="connsiteX14" fmla="*/ 6426018 w 8033654"/>
                  <a:gd name="connsiteY14" fmla="*/ 214243 h 7031915"/>
                  <a:gd name="connsiteX15" fmla="*/ 6463356 w 8033654"/>
                  <a:gd name="connsiteY15" fmla="*/ 268125 h 7031915"/>
                  <a:gd name="connsiteX16" fmla="*/ 6480094 w 8033654"/>
                  <a:gd name="connsiteY16" fmla="*/ 292278 h 7031915"/>
                  <a:gd name="connsiteX17" fmla="*/ 7949332 w 8033654"/>
                  <a:gd name="connsiteY17" fmla="*/ 3216682 h 7031915"/>
                  <a:gd name="connsiteX18" fmla="*/ 7992299 w 8033654"/>
                  <a:gd name="connsiteY18" fmla="*/ 3302616 h 7031915"/>
                  <a:gd name="connsiteX19" fmla="*/ 8021693 w 8033654"/>
                  <a:gd name="connsiteY19" fmla="*/ 3397306 h 7031915"/>
                  <a:gd name="connsiteX20" fmla="*/ 8033654 w 8033654"/>
                  <a:gd name="connsiteY20" fmla="*/ 3515957 h 7031915"/>
                  <a:gd name="connsiteX21" fmla="*/ 8021693 w 8033654"/>
                  <a:gd name="connsiteY21" fmla="*/ 3634608 h 7031915"/>
                  <a:gd name="connsiteX22" fmla="*/ 7992299 w 8033654"/>
                  <a:gd name="connsiteY22" fmla="*/ 3729298 h 7031915"/>
                  <a:gd name="connsiteX23" fmla="*/ 7949332 w 8033654"/>
                  <a:gd name="connsiteY23" fmla="*/ 3815232 h 7031915"/>
                  <a:gd name="connsiteX24" fmla="*/ 6535055 w 8033654"/>
                  <a:gd name="connsiteY24" fmla="*/ 6638796 h 7031915"/>
                  <a:gd name="connsiteX25" fmla="*/ 6524461 w 8033654"/>
                  <a:gd name="connsiteY25" fmla="*/ 6646190 h 7031915"/>
                  <a:gd name="connsiteX26" fmla="*/ 6482456 w 8033654"/>
                  <a:gd name="connsiteY26" fmla="*/ 6736229 h 7031915"/>
                  <a:gd name="connsiteX27" fmla="*/ 6090371 w 8033654"/>
                  <a:gd name="connsiteY27" fmla="*/ 7019956 h 7031915"/>
                  <a:gd name="connsiteX28" fmla="*/ 5971740 w 8033654"/>
                  <a:gd name="connsiteY28" fmla="*/ 7031915 h 7031915"/>
                  <a:gd name="connsiteX29" fmla="*/ 5971700 w 8033654"/>
                  <a:gd name="connsiteY29" fmla="*/ 7031915 h 7031915"/>
                  <a:gd name="connsiteX30" fmla="*/ 2058326 w 8033654"/>
                  <a:gd name="connsiteY30" fmla="*/ 7031915 h 7031915"/>
                  <a:gd name="connsiteX31" fmla="*/ 2176958 w 8033654"/>
                  <a:gd name="connsiteY31" fmla="*/ 7019956 h 7031915"/>
                  <a:gd name="connsiteX32" fmla="*/ 2176957 w 8033654"/>
                  <a:gd name="connsiteY32" fmla="*/ 7019956 h 7031915"/>
                  <a:gd name="connsiteX33" fmla="*/ 2058326 w 8033654"/>
                  <a:gd name="connsiteY33" fmla="*/ 7031915 h 7031915"/>
                  <a:gd name="connsiteX34" fmla="*/ 2058286 w 8033654"/>
                  <a:gd name="connsiteY34" fmla="*/ 7031915 h 7031915"/>
                  <a:gd name="connsiteX35" fmla="*/ 1939655 w 8033654"/>
                  <a:gd name="connsiteY35" fmla="*/ 7019956 h 7031915"/>
                  <a:gd name="connsiteX36" fmla="*/ 1642007 w 8033654"/>
                  <a:gd name="connsiteY36" fmla="*/ 6859480 h 7031915"/>
                  <a:gd name="connsiteX37" fmla="*/ 1570173 w 8033654"/>
                  <a:gd name="connsiteY37" fmla="*/ 6772417 h 7031915"/>
                  <a:gd name="connsiteX38" fmla="*/ 1508795 w 8033654"/>
                  <a:gd name="connsiteY38" fmla="*/ 6649661 h 7031915"/>
                  <a:gd name="connsiteX39" fmla="*/ 1508794 w 8033654"/>
                  <a:gd name="connsiteY39" fmla="*/ 6649657 h 7031915"/>
                  <a:gd name="connsiteX40" fmla="*/ 115723 w 8033654"/>
                  <a:gd name="connsiteY40" fmla="*/ 3863519 h 7031915"/>
                  <a:gd name="connsiteX41" fmla="*/ 115722 w 8033654"/>
                  <a:gd name="connsiteY41" fmla="*/ 3863518 h 7031915"/>
                  <a:gd name="connsiteX42" fmla="*/ 29470 w 8033654"/>
                  <a:gd name="connsiteY42" fmla="*/ 3691014 h 7031915"/>
                  <a:gd name="connsiteX43" fmla="*/ 11962 w 8033654"/>
                  <a:gd name="connsiteY43" fmla="*/ 3634608 h 7031915"/>
                  <a:gd name="connsiteX44" fmla="*/ 0 w 8033654"/>
                  <a:gd name="connsiteY44" fmla="*/ 3515957 h 7031915"/>
                  <a:gd name="connsiteX45" fmla="*/ 11962 w 8033654"/>
                  <a:gd name="connsiteY45" fmla="*/ 3397306 h 7031915"/>
                  <a:gd name="connsiteX46" fmla="*/ 29470 w 8033654"/>
                  <a:gd name="connsiteY46" fmla="*/ 3340901 h 7031915"/>
                  <a:gd name="connsiteX47" fmla="*/ 115722 w 8033654"/>
                  <a:gd name="connsiteY47" fmla="*/ 3168396 h 7031915"/>
                  <a:gd name="connsiteX48" fmla="*/ 115723 w 8033654"/>
                  <a:gd name="connsiteY48" fmla="*/ 3168396 h 7031915"/>
                  <a:gd name="connsiteX49" fmla="*/ 1508796 w 8033654"/>
                  <a:gd name="connsiteY49" fmla="*/ 382255 h 7031915"/>
                  <a:gd name="connsiteX50" fmla="*/ 1570174 w 8033654"/>
                  <a:gd name="connsiteY50" fmla="*/ 259499 h 7031915"/>
                  <a:gd name="connsiteX51" fmla="*/ 1642008 w 8033654"/>
                  <a:gd name="connsiteY51" fmla="*/ 172435 h 7031915"/>
                  <a:gd name="connsiteX52" fmla="*/ 1939656 w 8033654"/>
                  <a:gd name="connsiteY52" fmla="*/ 11959 h 7031915"/>
                  <a:gd name="connsiteX53" fmla="*/ 2058287 w 8033654"/>
                  <a:gd name="connsiteY53" fmla="*/ 0 h 7031915"/>
                  <a:gd name="connsiteX0" fmla="*/ 6529086 w 8033654"/>
                  <a:gd name="connsiteY0" fmla="*/ 402424 h 7031915"/>
                  <a:gd name="connsiteX1" fmla="*/ 6540064 w 8033654"/>
                  <a:gd name="connsiteY1" fmla="*/ 434562 h 7031915"/>
                  <a:gd name="connsiteX2" fmla="*/ 6529086 w 8033654"/>
                  <a:gd name="connsiteY2" fmla="*/ 402424 h 7031915"/>
                  <a:gd name="connsiteX3" fmla="*/ 2058287 w 8033654"/>
                  <a:gd name="connsiteY3" fmla="*/ 0 h 7031915"/>
                  <a:gd name="connsiteX4" fmla="*/ 2058326 w 8033654"/>
                  <a:gd name="connsiteY4" fmla="*/ 0 h 7031915"/>
                  <a:gd name="connsiteX5" fmla="*/ 5971699 w 8033654"/>
                  <a:gd name="connsiteY5" fmla="*/ 0 h 7031915"/>
                  <a:gd name="connsiteX6" fmla="*/ 5971700 w 8033654"/>
                  <a:gd name="connsiteY6" fmla="*/ 0 h 7031915"/>
                  <a:gd name="connsiteX7" fmla="*/ 5971740 w 8033654"/>
                  <a:gd name="connsiteY7" fmla="*/ 0 h 7031915"/>
                  <a:gd name="connsiteX8" fmla="*/ 6090371 w 8033654"/>
                  <a:gd name="connsiteY8" fmla="*/ 11959 h 7031915"/>
                  <a:gd name="connsiteX9" fmla="*/ 6357004 w 8033654"/>
                  <a:gd name="connsiteY9" fmla="*/ 143562 h 7031915"/>
                  <a:gd name="connsiteX10" fmla="*/ 6421756 w 8033654"/>
                  <a:gd name="connsiteY10" fmla="*/ 209878 h 7031915"/>
                  <a:gd name="connsiteX11" fmla="*/ 6426018 w 8033654"/>
                  <a:gd name="connsiteY11" fmla="*/ 214243 h 7031915"/>
                  <a:gd name="connsiteX12" fmla="*/ 6463356 w 8033654"/>
                  <a:gd name="connsiteY12" fmla="*/ 268125 h 7031915"/>
                  <a:gd name="connsiteX13" fmla="*/ 6480094 w 8033654"/>
                  <a:gd name="connsiteY13" fmla="*/ 292278 h 7031915"/>
                  <a:gd name="connsiteX14" fmla="*/ 7949332 w 8033654"/>
                  <a:gd name="connsiteY14" fmla="*/ 3216682 h 7031915"/>
                  <a:gd name="connsiteX15" fmla="*/ 7992299 w 8033654"/>
                  <a:gd name="connsiteY15" fmla="*/ 3302616 h 7031915"/>
                  <a:gd name="connsiteX16" fmla="*/ 8021693 w 8033654"/>
                  <a:gd name="connsiteY16" fmla="*/ 3397306 h 7031915"/>
                  <a:gd name="connsiteX17" fmla="*/ 8033654 w 8033654"/>
                  <a:gd name="connsiteY17" fmla="*/ 3515957 h 7031915"/>
                  <a:gd name="connsiteX18" fmla="*/ 8021693 w 8033654"/>
                  <a:gd name="connsiteY18" fmla="*/ 3634608 h 7031915"/>
                  <a:gd name="connsiteX19" fmla="*/ 7992299 w 8033654"/>
                  <a:gd name="connsiteY19" fmla="*/ 3729298 h 7031915"/>
                  <a:gd name="connsiteX20" fmla="*/ 7949332 w 8033654"/>
                  <a:gd name="connsiteY20" fmla="*/ 3815232 h 7031915"/>
                  <a:gd name="connsiteX21" fmla="*/ 6535055 w 8033654"/>
                  <a:gd name="connsiteY21" fmla="*/ 6638796 h 7031915"/>
                  <a:gd name="connsiteX22" fmla="*/ 6524461 w 8033654"/>
                  <a:gd name="connsiteY22" fmla="*/ 6646190 h 7031915"/>
                  <a:gd name="connsiteX23" fmla="*/ 6482456 w 8033654"/>
                  <a:gd name="connsiteY23" fmla="*/ 6736229 h 7031915"/>
                  <a:gd name="connsiteX24" fmla="*/ 6090371 w 8033654"/>
                  <a:gd name="connsiteY24" fmla="*/ 7019956 h 7031915"/>
                  <a:gd name="connsiteX25" fmla="*/ 5971740 w 8033654"/>
                  <a:gd name="connsiteY25" fmla="*/ 7031915 h 7031915"/>
                  <a:gd name="connsiteX26" fmla="*/ 5971700 w 8033654"/>
                  <a:gd name="connsiteY26" fmla="*/ 7031915 h 7031915"/>
                  <a:gd name="connsiteX27" fmla="*/ 2058326 w 8033654"/>
                  <a:gd name="connsiteY27" fmla="*/ 7031915 h 7031915"/>
                  <a:gd name="connsiteX28" fmla="*/ 2176958 w 8033654"/>
                  <a:gd name="connsiteY28" fmla="*/ 7019956 h 7031915"/>
                  <a:gd name="connsiteX29" fmla="*/ 2176957 w 8033654"/>
                  <a:gd name="connsiteY29" fmla="*/ 7019956 h 7031915"/>
                  <a:gd name="connsiteX30" fmla="*/ 2058326 w 8033654"/>
                  <a:gd name="connsiteY30" fmla="*/ 7031915 h 7031915"/>
                  <a:gd name="connsiteX31" fmla="*/ 2058286 w 8033654"/>
                  <a:gd name="connsiteY31" fmla="*/ 7031915 h 7031915"/>
                  <a:gd name="connsiteX32" fmla="*/ 1939655 w 8033654"/>
                  <a:gd name="connsiteY32" fmla="*/ 7019956 h 7031915"/>
                  <a:gd name="connsiteX33" fmla="*/ 1642007 w 8033654"/>
                  <a:gd name="connsiteY33" fmla="*/ 6859480 h 7031915"/>
                  <a:gd name="connsiteX34" fmla="*/ 1570173 w 8033654"/>
                  <a:gd name="connsiteY34" fmla="*/ 6772417 h 7031915"/>
                  <a:gd name="connsiteX35" fmla="*/ 1508795 w 8033654"/>
                  <a:gd name="connsiteY35" fmla="*/ 6649661 h 7031915"/>
                  <a:gd name="connsiteX36" fmla="*/ 1508794 w 8033654"/>
                  <a:gd name="connsiteY36" fmla="*/ 6649657 h 7031915"/>
                  <a:gd name="connsiteX37" fmla="*/ 115723 w 8033654"/>
                  <a:gd name="connsiteY37" fmla="*/ 3863519 h 7031915"/>
                  <a:gd name="connsiteX38" fmla="*/ 115722 w 8033654"/>
                  <a:gd name="connsiteY38" fmla="*/ 3863518 h 7031915"/>
                  <a:gd name="connsiteX39" fmla="*/ 29470 w 8033654"/>
                  <a:gd name="connsiteY39" fmla="*/ 3691014 h 7031915"/>
                  <a:gd name="connsiteX40" fmla="*/ 11962 w 8033654"/>
                  <a:gd name="connsiteY40" fmla="*/ 3634608 h 7031915"/>
                  <a:gd name="connsiteX41" fmla="*/ 0 w 8033654"/>
                  <a:gd name="connsiteY41" fmla="*/ 3515957 h 7031915"/>
                  <a:gd name="connsiteX42" fmla="*/ 11962 w 8033654"/>
                  <a:gd name="connsiteY42" fmla="*/ 3397306 h 7031915"/>
                  <a:gd name="connsiteX43" fmla="*/ 29470 w 8033654"/>
                  <a:gd name="connsiteY43" fmla="*/ 3340901 h 7031915"/>
                  <a:gd name="connsiteX44" fmla="*/ 115722 w 8033654"/>
                  <a:gd name="connsiteY44" fmla="*/ 3168396 h 7031915"/>
                  <a:gd name="connsiteX45" fmla="*/ 115723 w 8033654"/>
                  <a:gd name="connsiteY45" fmla="*/ 3168396 h 7031915"/>
                  <a:gd name="connsiteX46" fmla="*/ 1508796 w 8033654"/>
                  <a:gd name="connsiteY46" fmla="*/ 382255 h 7031915"/>
                  <a:gd name="connsiteX47" fmla="*/ 1570174 w 8033654"/>
                  <a:gd name="connsiteY47" fmla="*/ 259499 h 7031915"/>
                  <a:gd name="connsiteX48" fmla="*/ 1642008 w 8033654"/>
                  <a:gd name="connsiteY48" fmla="*/ 172435 h 7031915"/>
                  <a:gd name="connsiteX49" fmla="*/ 1939656 w 8033654"/>
                  <a:gd name="connsiteY49" fmla="*/ 11959 h 7031915"/>
                  <a:gd name="connsiteX50" fmla="*/ 2058287 w 8033654"/>
                  <a:gd name="connsiteY50" fmla="*/ 0 h 7031915"/>
                  <a:gd name="connsiteX0" fmla="*/ 2058287 w 8033654"/>
                  <a:gd name="connsiteY0" fmla="*/ 0 h 7031915"/>
                  <a:gd name="connsiteX1" fmla="*/ 2058326 w 8033654"/>
                  <a:gd name="connsiteY1" fmla="*/ 0 h 7031915"/>
                  <a:gd name="connsiteX2" fmla="*/ 5971699 w 8033654"/>
                  <a:gd name="connsiteY2" fmla="*/ 0 h 7031915"/>
                  <a:gd name="connsiteX3" fmla="*/ 5971700 w 8033654"/>
                  <a:gd name="connsiteY3" fmla="*/ 0 h 7031915"/>
                  <a:gd name="connsiteX4" fmla="*/ 5971740 w 8033654"/>
                  <a:gd name="connsiteY4" fmla="*/ 0 h 7031915"/>
                  <a:gd name="connsiteX5" fmla="*/ 6090371 w 8033654"/>
                  <a:gd name="connsiteY5" fmla="*/ 11959 h 7031915"/>
                  <a:gd name="connsiteX6" fmla="*/ 6357004 w 8033654"/>
                  <a:gd name="connsiteY6" fmla="*/ 143562 h 7031915"/>
                  <a:gd name="connsiteX7" fmla="*/ 6421756 w 8033654"/>
                  <a:gd name="connsiteY7" fmla="*/ 209878 h 7031915"/>
                  <a:gd name="connsiteX8" fmla="*/ 6426018 w 8033654"/>
                  <a:gd name="connsiteY8" fmla="*/ 214243 h 7031915"/>
                  <a:gd name="connsiteX9" fmla="*/ 6463356 w 8033654"/>
                  <a:gd name="connsiteY9" fmla="*/ 268125 h 7031915"/>
                  <a:gd name="connsiteX10" fmla="*/ 6480094 w 8033654"/>
                  <a:gd name="connsiteY10" fmla="*/ 292278 h 7031915"/>
                  <a:gd name="connsiteX11" fmla="*/ 7949332 w 8033654"/>
                  <a:gd name="connsiteY11" fmla="*/ 3216682 h 7031915"/>
                  <a:gd name="connsiteX12" fmla="*/ 7992299 w 8033654"/>
                  <a:gd name="connsiteY12" fmla="*/ 3302616 h 7031915"/>
                  <a:gd name="connsiteX13" fmla="*/ 8021693 w 8033654"/>
                  <a:gd name="connsiteY13" fmla="*/ 3397306 h 7031915"/>
                  <a:gd name="connsiteX14" fmla="*/ 8033654 w 8033654"/>
                  <a:gd name="connsiteY14" fmla="*/ 3515957 h 7031915"/>
                  <a:gd name="connsiteX15" fmla="*/ 8021693 w 8033654"/>
                  <a:gd name="connsiteY15" fmla="*/ 3634608 h 7031915"/>
                  <a:gd name="connsiteX16" fmla="*/ 7992299 w 8033654"/>
                  <a:gd name="connsiteY16" fmla="*/ 3729298 h 7031915"/>
                  <a:gd name="connsiteX17" fmla="*/ 7949332 w 8033654"/>
                  <a:gd name="connsiteY17" fmla="*/ 3815232 h 7031915"/>
                  <a:gd name="connsiteX18" fmla="*/ 6535055 w 8033654"/>
                  <a:gd name="connsiteY18" fmla="*/ 6638796 h 7031915"/>
                  <a:gd name="connsiteX19" fmla="*/ 6524461 w 8033654"/>
                  <a:gd name="connsiteY19" fmla="*/ 6646190 h 7031915"/>
                  <a:gd name="connsiteX20" fmla="*/ 6482456 w 8033654"/>
                  <a:gd name="connsiteY20" fmla="*/ 6736229 h 7031915"/>
                  <a:gd name="connsiteX21" fmla="*/ 6090371 w 8033654"/>
                  <a:gd name="connsiteY21" fmla="*/ 7019956 h 7031915"/>
                  <a:gd name="connsiteX22" fmla="*/ 5971740 w 8033654"/>
                  <a:gd name="connsiteY22" fmla="*/ 7031915 h 7031915"/>
                  <a:gd name="connsiteX23" fmla="*/ 5971700 w 8033654"/>
                  <a:gd name="connsiteY23" fmla="*/ 7031915 h 7031915"/>
                  <a:gd name="connsiteX24" fmla="*/ 2058326 w 8033654"/>
                  <a:gd name="connsiteY24" fmla="*/ 7031915 h 7031915"/>
                  <a:gd name="connsiteX25" fmla="*/ 2176958 w 8033654"/>
                  <a:gd name="connsiteY25" fmla="*/ 7019956 h 7031915"/>
                  <a:gd name="connsiteX26" fmla="*/ 2176957 w 8033654"/>
                  <a:gd name="connsiteY26" fmla="*/ 7019956 h 7031915"/>
                  <a:gd name="connsiteX27" fmla="*/ 2058326 w 8033654"/>
                  <a:gd name="connsiteY27" fmla="*/ 7031915 h 7031915"/>
                  <a:gd name="connsiteX28" fmla="*/ 2058286 w 8033654"/>
                  <a:gd name="connsiteY28" fmla="*/ 7031915 h 7031915"/>
                  <a:gd name="connsiteX29" fmla="*/ 1939655 w 8033654"/>
                  <a:gd name="connsiteY29" fmla="*/ 7019956 h 7031915"/>
                  <a:gd name="connsiteX30" fmla="*/ 1642007 w 8033654"/>
                  <a:gd name="connsiteY30" fmla="*/ 6859480 h 7031915"/>
                  <a:gd name="connsiteX31" fmla="*/ 1570173 w 8033654"/>
                  <a:gd name="connsiteY31" fmla="*/ 6772417 h 7031915"/>
                  <a:gd name="connsiteX32" fmla="*/ 1508795 w 8033654"/>
                  <a:gd name="connsiteY32" fmla="*/ 6649661 h 7031915"/>
                  <a:gd name="connsiteX33" fmla="*/ 1508794 w 8033654"/>
                  <a:gd name="connsiteY33" fmla="*/ 6649657 h 7031915"/>
                  <a:gd name="connsiteX34" fmla="*/ 115723 w 8033654"/>
                  <a:gd name="connsiteY34" fmla="*/ 3863519 h 7031915"/>
                  <a:gd name="connsiteX35" fmla="*/ 115722 w 8033654"/>
                  <a:gd name="connsiteY35" fmla="*/ 3863518 h 7031915"/>
                  <a:gd name="connsiteX36" fmla="*/ 29470 w 8033654"/>
                  <a:gd name="connsiteY36" fmla="*/ 3691014 h 7031915"/>
                  <a:gd name="connsiteX37" fmla="*/ 11962 w 8033654"/>
                  <a:gd name="connsiteY37" fmla="*/ 3634608 h 7031915"/>
                  <a:gd name="connsiteX38" fmla="*/ 0 w 8033654"/>
                  <a:gd name="connsiteY38" fmla="*/ 3515957 h 7031915"/>
                  <a:gd name="connsiteX39" fmla="*/ 11962 w 8033654"/>
                  <a:gd name="connsiteY39" fmla="*/ 3397306 h 7031915"/>
                  <a:gd name="connsiteX40" fmla="*/ 29470 w 8033654"/>
                  <a:gd name="connsiteY40" fmla="*/ 3340901 h 7031915"/>
                  <a:gd name="connsiteX41" fmla="*/ 115722 w 8033654"/>
                  <a:gd name="connsiteY41" fmla="*/ 3168396 h 7031915"/>
                  <a:gd name="connsiteX42" fmla="*/ 115723 w 8033654"/>
                  <a:gd name="connsiteY42" fmla="*/ 3168396 h 7031915"/>
                  <a:gd name="connsiteX43" fmla="*/ 1508796 w 8033654"/>
                  <a:gd name="connsiteY43" fmla="*/ 382255 h 7031915"/>
                  <a:gd name="connsiteX44" fmla="*/ 1570174 w 8033654"/>
                  <a:gd name="connsiteY44" fmla="*/ 259499 h 7031915"/>
                  <a:gd name="connsiteX45" fmla="*/ 1642008 w 8033654"/>
                  <a:gd name="connsiteY45" fmla="*/ 172435 h 7031915"/>
                  <a:gd name="connsiteX46" fmla="*/ 1939656 w 8033654"/>
                  <a:gd name="connsiteY46" fmla="*/ 11959 h 7031915"/>
                  <a:gd name="connsiteX47" fmla="*/ 2058287 w 8033654"/>
                  <a:gd name="connsiteY47" fmla="*/ 0 h 7031915"/>
                  <a:gd name="connsiteX0" fmla="*/ 2058287 w 8033654"/>
                  <a:gd name="connsiteY0" fmla="*/ 0 h 7031915"/>
                  <a:gd name="connsiteX1" fmla="*/ 2058326 w 8033654"/>
                  <a:gd name="connsiteY1" fmla="*/ 0 h 7031915"/>
                  <a:gd name="connsiteX2" fmla="*/ 5971699 w 8033654"/>
                  <a:gd name="connsiteY2" fmla="*/ 0 h 7031915"/>
                  <a:gd name="connsiteX3" fmla="*/ 5971700 w 8033654"/>
                  <a:gd name="connsiteY3" fmla="*/ 0 h 7031915"/>
                  <a:gd name="connsiteX4" fmla="*/ 5971740 w 8033654"/>
                  <a:gd name="connsiteY4" fmla="*/ 0 h 7031915"/>
                  <a:gd name="connsiteX5" fmla="*/ 6090371 w 8033654"/>
                  <a:gd name="connsiteY5" fmla="*/ 11959 h 7031915"/>
                  <a:gd name="connsiteX6" fmla="*/ 6357004 w 8033654"/>
                  <a:gd name="connsiteY6" fmla="*/ 143562 h 7031915"/>
                  <a:gd name="connsiteX7" fmla="*/ 6421756 w 8033654"/>
                  <a:gd name="connsiteY7" fmla="*/ 209878 h 7031915"/>
                  <a:gd name="connsiteX8" fmla="*/ 6426018 w 8033654"/>
                  <a:gd name="connsiteY8" fmla="*/ 214243 h 7031915"/>
                  <a:gd name="connsiteX9" fmla="*/ 6463356 w 8033654"/>
                  <a:gd name="connsiteY9" fmla="*/ 268125 h 7031915"/>
                  <a:gd name="connsiteX10" fmla="*/ 7949332 w 8033654"/>
                  <a:gd name="connsiteY10" fmla="*/ 3216682 h 7031915"/>
                  <a:gd name="connsiteX11" fmla="*/ 7992299 w 8033654"/>
                  <a:gd name="connsiteY11" fmla="*/ 3302616 h 7031915"/>
                  <a:gd name="connsiteX12" fmla="*/ 8021693 w 8033654"/>
                  <a:gd name="connsiteY12" fmla="*/ 3397306 h 7031915"/>
                  <a:gd name="connsiteX13" fmla="*/ 8033654 w 8033654"/>
                  <a:gd name="connsiteY13" fmla="*/ 3515957 h 7031915"/>
                  <a:gd name="connsiteX14" fmla="*/ 8021693 w 8033654"/>
                  <a:gd name="connsiteY14" fmla="*/ 3634608 h 7031915"/>
                  <a:gd name="connsiteX15" fmla="*/ 7992299 w 8033654"/>
                  <a:gd name="connsiteY15" fmla="*/ 3729298 h 7031915"/>
                  <a:gd name="connsiteX16" fmla="*/ 7949332 w 8033654"/>
                  <a:gd name="connsiteY16" fmla="*/ 3815232 h 7031915"/>
                  <a:gd name="connsiteX17" fmla="*/ 6535055 w 8033654"/>
                  <a:gd name="connsiteY17" fmla="*/ 6638796 h 7031915"/>
                  <a:gd name="connsiteX18" fmla="*/ 6524461 w 8033654"/>
                  <a:gd name="connsiteY18" fmla="*/ 6646190 h 7031915"/>
                  <a:gd name="connsiteX19" fmla="*/ 6482456 w 8033654"/>
                  <a:gd name="connsiteY19" fmla="*/ 6736229 h 7031915"/>
                  <a:gd name="connsiteX20" fmla="*/ 6090371 w 8033654"/>
                  <a:gd name="connsiteY20" fmla="*/ 7019956 h 7031915"/>
                  <a:gd name="connsiteX21" fmla="*/ 5971740 w 8033654"/>
                  <a:gd name="connsiteY21" fmla="*/ 7031915 h 7031915"/>
                  <a:gd name="connsiteX22" fmla="*/ 5971700 w 8033654"/>
                  <a:gd name="connsiteY22" fmla="*/ 7031915 h 7031915"/>
                  <a:gd name="connsiteX23" fmla="*/ 2058326 w 8033654"/>
                  <a:gd name="connsiteY23" fmla="*/ 7031915 h 7031915"/>
                  <a:gd name="connsiteX24" fmla="*/ 2176958 w 8033654"/>
                  <a:gd name="connsiteY24" fmla="*/ 7019956 h 7031915"/>
                  <a:gd name="connsiteX25" fmla="*/ 2176957 w 8033654"/>
                  <a:gd name="connsiteY25" fmla="*/ 7019956 h 7031915"/>
                  <a:gd name="connsiteX26" fmla="*/ 2058326 w 8033654"/>
                  <a:gd name="connsiteY26" fmla="*/ 7031915 h 7031915"/>
                  <a:gd name="connsiteX27" fmla="*/ 2058286 w 8033654"/>
                  <a:gd name="connsiteY27" fmla="*/ 7031915 h 7031915"/>
                  <a:gd name="connsiteX28" fmla="*/ 1939655 w 8033654"/>
                  <a:gd name="connsiteY28" fmla="*/ 7019956 h 7031915"/>
                  <a:gd name="connsiteX29" fmla="*/ 1642007 w 8033654"/>
                  <a:gd name="connsiteY29" fmla="*/ 6859480 h 7031915"/>
                  <a:gd name="connsiteX30" fmla="*/ 1570173 w 8033654"/>
                  <a:gd name="connsiteY30" fmla="*/ 6772417 h 7031915"/>
                  <a:gd name="connsiteX31" fmla="*/ 1508795 w 8033654"/>
                  <a:gd name="connsiteY31" fmla="*/ 6649661 h 7031915"/>
                  <a:gd name="connsiteX32" fmla="*/ 1508794 w 8033654"/>
                  <a:gd name="connsiteY32" fmla="*/ 6649657 h 7031915"/>
                  <a:gd name="connsiteX33" fmla="*/ 115723 w 8033654"/>
                  <a:gd name="connsiteY33" fmla="*/ 3863519 h 7031915"/>
                  <a:gd name="connsiteX34" fmla="*/ 115722 w 8033654"/>
                  <a:gd name="connsiteY34" fmla="*/ 3863518 h 7031915"/>
                  <a:gd name="connsiteX35" fmla="*/ 29470 w 8033654"/>
                  <a:gd name="connsiteY35" fmla="*/ 3691014 h 7031915"/>
                  <a:gd name="connsiteX36" fmla="*/ 11962 w 8033654"/>
                  <a:gd name="connsiteY36" fmla="*/ 3634608 h 7031915"/>
                  <a:gd name="connsiteX37" fmla="*/ 0 w 8033654"/>
                  <a:gd name="connsiteY37" fmla="*/ 3515957 h 7031915"/>
                  <a:gd name="connsiteX38" fmla="*/ 11962 w 8033654"/>
                  <a:gd name="connsiteY38" fmla="*/ 3397306 h 7031915"/>
                  <a:gd name="connsiteX39" fmla="*/ 29470 w 8033654"/>
                  <a:gd name="connsiteY39" fmla="*/ 3340901 h 7031915"/>
                  <a:gd name="connsiteX40" fmla="*/ 115722 w 8033654"/>
                  <a:gd name="connsiteY40" fmla="*/ 3168396 h 7031915"/>
                  <a:gd name="connsiteX41" fmla="*/ 115723 w 8033654"/>
                  <a:gd name="connsiteY41" fmla="*/ 3168396 h 7031915"/>
                  <a:gd name="connsiteX42" fmla="*/ 1508796 w 8033654"/>
                  <a:gd name="connsiteY42" fmla="*/ 382255 h 7031915"/>
                  <a:gd name="connsiteX43" fmla="*/ 1570174 w 8033654"/>
                  <a:gd name="connsiteY43" fmla="*/ 259499 h 7031915"/>
                  <a:gd name="connsiteX44" fmla="*/ 1642008 w 8033654"/>
                  <a:gd name="connsiteY44" fmla="*/ 172435 h 7031915"/>
                  <a:gd name="connsiteX45" fmla="*/ 1939656 w 8033654"/>
                  <a:gd name="connsiteY45" fmla="*/ 11959 h 7031915"/>
                  <a:gd name="connsiteX46" fmla="*/ 2058287 w 8033654"/>
                  <a:gd name="connsiteY46" fmla="*/ 0 h 7031915"/>
                  <a:gd name="connsiteX0" fmla="*/ 2058287 w 8033654"/>
                  <a:gd name="connsiteY0" fmla="*/ 0 h 7031915"/>
                  <a:gd name="connsiteX1" fmla="*/ 2058326 w 8033654"/>
                  <a:gd name="connsiteY1" fmla="*/ 0 h 7031915"/>
                  <a:gd name="connsiteX2" fmla="*/ 5971699 w 8033654"/>
                  <a:gd name="connsiteY2" fmla="*/ 0 h 7031915"/>
                  <a:gd name="connsiteX3" fmla="*/ 5971700 w 8033654"/>
                  <a:gd name="connsiteY3" fmla="*/ 0 h 7031915"/>
                  <a:gd name="connsiteX4" fmla="*/ 5971740 w 8033654"/>
                  <a:gd name="connsiteY4" fmla="*/ 0 h 7031915"/>
                  <a:gd name="connsiteX5" fmla="*/ 6090371 w 8033654"/>
                  <a:gd name="connsiteY5" fmla="*/ 11959 h 7031915"/>
                  <a:gd name="connsiteX6" fmla="*/ 6357004 w 8033654"/>
                  <a:gd name="connsiteY6" fmla="*/ 143562 h 7031915"/>
                  <a:gd name="connsiteX7" fmla="*/ 6421756 w 8033654"/>
                  <a:gd name="connsiteY7" fmla="*/ 209878 h 7031915"/>
                  <a:gd name="connsiteX8" fmla="*/ 6426018 w 8033654"/>
                  <a:gd name="connsiteY8" fmla="*/ 214243 h 7031915"/>
                  <a:gd name="connsiteX9" fmla="*/ 6463356 w 8033654"/>
                  <a:gd name="connsiteY9" fmla="*/ 268125 h 7031915"/>
                  <a:gd name="connsiteX10" fmla="*/ 7949332 w 8033654"/>
                  <a:gd name="connsiteY10" fmla="*/ 3216682 h 7031915"/>
                  <a:gd name="connsiteX11" fmla="*/ 7992299 w 8033654"/>
                  <a:gd name="connsiteY11" fmla="*/ 3302616 h 7031915"/>
                  <a:gd name="connsiteX12" fmla="*/ 8021693 w 8033654"/>
                  <a:gd name="connsiteY12" fmla="*/ 3397306 h 7031915"/>
                  <a:gd name="connsiteX13" fmla="*/ 8033654 w 8033654"/>
                  <a:gd name="connsiteY13" fmla="*/ 3515957 h 7031915"/>
                  <a:gd name="connsiteX14" fmla="*/ 8021693 w 8033654"/>
                  <a:gd name="connsiteY14" fmla="*/ 3634608 h 7031915"/>
                  <a:gd name="connsiteX15" fmla="*/ 7992299 w 8033654"/>
                  <a:gd name="connsiteY15" fmla="*/ 3729298 h 7031915"/>
                  <a:gd name="connsiteX16" fmla="*/ 7949332 w 8033654"/>
                  <a:gd name="connsiteY16" fmla="*/ 3815232 h 7031915"/>
                  <a:gd name="connsiteX17" fmla="*/ 6535055 w 8033654"/>
                  <a:gd name="connsiteY17" fmla="*/ 6638796 h 7031915"/>
                  <a:gd name="connsiteX18" fmla="*/ 6524461 w 8033654"/>
                  <a:gd name="connsiteY18" fmla="*/ 6646190 h 7031915"/>
                  <a:gd name="connsiteX19" fmla="*/ 6482456 w 8033654"/>
                  <a:gd name="connsiteY19" fmla="*/ 6736229 h 7031915"/>
                  <a:gd name="connsiteX20" fmla="*/ 6090371 w 8033654"/>
                  <a:gd name="connsiteY20" fmla="*/ 7019956 h 7031915"/>
                  <a:gd name="connsiteX21" fmla="*/ 5971740 w 8033654"/>
                  <a:gd name="connsiteY21" fmla="*/ 7031915 h 7031915"/>
                  <a:gd name="connsiteX22" fmla="*/ 5971700 w 8033654"/>
                  <a:gd name="connsiteY22" fmla="*/ 7031915 h 7031915"/>
                  <a:gd name="connsiteX23" fmla="*/ 2058326 w 8033654"/>
                  <a:gd name="connsiteY23" fmla="*/ 7031915 h 7031915"/>
                  <a:gd name="connsiteX24" fmla="*/ 2176958 w 8033654"/>
                  <a:gd name="connsiteY24" fmla="*/ 7019956 h 7031915"/>
                  <a:gd name="connsiteX25" fmla="*/ 2058326 w 8033654"/>
                  <a:gd name="connsiteY25" fmla="*/ 7031915 h 7031915"/>
                  <a:gd name="connsiteX26" fmla="*/ 2058286 w 8033654"/>
                  <a:gd name="connsiteY26" fmla="*/ 7031915 h 7031915"/>
                  <a:gd name="connsiteX27" fmla="*/ 1939655 w 8033654"/>
                  <a:gd name="connsiteY27" fmla="*/ 7019956 h 7031915"/>
                  <a:gd name="connsiteX28" fmla="*/ 1642007 w 8033654"/>
                  <a:gd name="connsiteY28" fmla="*/ 6859480 h 7031915"/>
                  <a:gd name="connsiteX29" fmla="*/ 1570173 w 8033654"/>
                  <a:gd name="connsiteY29" fmla="*/ 6772417 h 7031915"/>
                  <a:gd name="connsiteX30" fmla="*/ 1508795 w 8033654"/>
                  <a:gd name="connsiteY30" fmla="*/ 6649661 h 7031915"/>
                  <a:gd name="connsiteX31" fmla="*/ 1508794 w 8033654"/>
                  <a:gd name="connsiteY31" fmla="*/ 6649657 h 7031915"/>
                  <a:gd name="connsiteX32" fmla="*/ 115723 w 8033654"/>
                  <a:gd name="connsiteY32" fmla="*/ 3863519 h 7031915"/>
                  <a:gd name="connsiteX33" fmla="*/ 115722 w 8033654"/>
                  <a:gd name="connsiteY33" fmla="*/ 3863518 h 7031915"/>
                  <a:gd name="connsiteX34" fmla="*/ 29470 w 8033654"/>
                  <a:gd name="connsiteY34" fmla="*/ 3691014 h 7031915"/>
                  <a:gd name="connsiteX35" fmla="*/ 11962 w 8033654"/>
                  <a:gd name="connsiteY35" fmla="*/ 3634608 h 7031915"/>
                  <a:gd name="connsiteX36" fmla="*/ 0 w 8033654"/>
                  <a:gd name="connsiteY36" fmla="*/ 3515957 h 7031915"/>
                  <a:gd name="connsiteX37" fmla="*/ 11962 w 8033654"/>
                  <a:gd name="connsiteY37" fmla="*/ 3397306 h 7031915"/>
                  <a:gd name="connsiteX38" fmla="*/ 29470 w 8033654"/>
                  <a:gd name="connsiteY38" fmla="*/ 3340901 h 7031915"/>
                  <a:gd name="connsiteX39" fmla="*/ 115722 w 8033654"/>
                  <a:gd name="connsiteY39" fmla="*/ 3168396 h 7031915"/>
                  <a:gd name="connsiteX40" fmla="*/ 115723 w 8033654"/>
                  <a:gd name="connsiteY40" fmla="*/ 3168396 h 7031915"/>
                  <a:gd name="connsiteX41" fmla="*/ 1508796 w 8033654"/>
                  <a:gd name="connsiteY41" fmla="*/ 382255 h 7031915"/>
                  <a:gd name="connsiteX42" fmla="*/ 1570174 w 8033654"/>
                  <a:gd name="connsiteY42" fmla="*/ 259499 h 7031915"/>
                  <a:gd name="connsiteX43" fmla="*/ 1642008 w 8033654"/>
                  <a:gd name="connsiteY43" fmla="*/ 172435 h 7031915"/>
                  <a:gd name="connsiteX44" fmla="*/ 1939656 w 8033654"/>
                  <a:gd name="connsiteY44" fmla="*/ 11959 h 7031915"/>
                  <a:gd name="connsiteX45" fmla="*/ 2058287 w 8033654"/>
                  <a:gd name="connsiteY45" fmla="*/ 0 h 7031915"/>
                  <a:gd name="connsiteX0" fmla="*/ 2058287 w 8033654"/>
                  <a:gd name="connsiteY0" fmla="*/ 0 h 7031915"/>
                  <a:gd name="connsiteX1" fmla="*/ 2058326 w 8033654"/>
                  <a:gd name="connsiteY1" fmla="*/ 0 h 7031915"/>
                  <a:gd name="connsiteX2" fmla="*/ 5971699 w 8033654"/>
                  <a:gd name="connsiteY2" fmla="*/ 0 h 7031915"/>
                  <a:gd name="connsiteX3" fmla="*/ 5971700 w 8033654"/>
                  <a:gd name="connsiteY3" fmla="*/ 0 h 7031915"/>
                  <a:gd name="connsiteX4" fmla="*/ 5971740 w 8033654"/>
                  <a:gd name="connsiteY4" fmla="*/ 0 h 7031915"/>
                  <a:gd name="connsiteX5" fmla="*/ 6090371 w 8033654"/>
                  <a:gd name="connsiteY5" fmla="*/ 11959 h 7031915"/>
                  <a:gd name="connsiteX6" fmla="*/ 6357004 w 8033654"/>
                  <a:gd name="connsiteY6" fmla="*/ 143562 h 7031915"/>
                  <a:gd name="connsiteX7" fmla="*/ 6421756 w 8033654"/>
                  <a:gd name="connsiteY7" fmla="*/ 209878 h 7031915"/>
                  <a:gd name="connsiteX8" fmla="*/ 6426018 w 8033654"/>
                  <a:gd name="connsiteY8" fmla="*/ 214243 h 7031915"/>
                  <a:gd name="connsiteX9" fmla="*/ 6463356 w 8033654"/>
                  <a:gd name="connsiteY9" fmla="*/ 268125 h 7031915"/>
                  <a:gd name="connsiteX10" fmla="*/ 7949332 w 8033654"/>
                  <a:gd name="connsiteY10" fmla="*/ 3216682 h 7031915"/>
                  <a:gd name="connsiteX11" fmla="*/ 7992299 w 8033654"/>
                  <a:gd name="connsiteY11" fmla="*/ 3302616 h 7031915"/>
                  <a:gd name="connsiteX12" fmla="*/ 8021693 w 8033654"/>
                  <a:gd name="connsiteY12" fmla="*/ 3397306 h 7031915"/>
                  <a:gd name="connsiteX13" fmla="*/ 8033654 w 8033654"/>
                  <a:gd name="connsiteY13" fmla="*/ 3515957 h 7031915"/>
                  <a:gd name="connsiteX14" fmla="*/ 8021693 w 8033654"/>
                  <a:gd name="connsiteY14" fmla="*/ 3634608 h 7031915"/>
                  <a:gd name="connsiteX15" fmla="*/ 7992299 w 8033654"/>
                  <a:gd name="connsiteY15" fmla="*/ 3729298 h 7031915"/>
                  <a:gd name="connsiteX16" fmla="*/ 7949332 w 8033654"/>
                  <a:gd name="connsiteY16" fmla="*/ 3815232 h 7031915"/>
                  <a:gd name="connsiteX17" fmla="*/ 6535055 w 8033654"/>
                  <a:gd name="connsiteY17" fmla="*/ 6638796 h 7031915"/>
                  <a:gd name="connsiteX18" fmla="*/ 6524461 w 8033654"/>
                  <a:gd name="connsiteY18" fmla="*/ 6646190 h 7031915"/>
                  <a:gd name="connsiteX19" fmla="*/ 6482456 w 8033654"/>
                  <a:gd name="connsiteY19" fmla="*/ 6736229 h 7031915"/>
                  <a:gd name="connsiteX20" fmla="*/ 6090371 w 8033654"/>
                  <a:gd name="connsiteY20" fmla="*/ 7019956 h 7031915"/>
                  <a:gd name="connsiteX21" fmla="*/ 5971740 w 8033654"/>
                  <a:gd name="connsiteY21" fmla="*/ 7031915 h 7031915"/>
                  <a:gd name="connsiteX22" fmla="*/ 5971700 w 8033654"/>
                  <a:gd name="connsiteY22" fmla="*/ 7031915 h 7031915"/>
                  <a:gd name="connsiteX23" fmla="*/ 2058326 w 8033654"/>
                  <a:gd name="connsiteY23" fmla="*/ 7031915 h 7031915"/>
                  <a:gd name="connsiteX24" fmla="*/ 2058326 w 8033654"/>
                  <a:gd name="connsiteY24" fmla="*/ 7031915 h 7031915"/>
                  <a:gd name="connsiteX25" fmla="*/ 2058286 w 8033654"/>
                  <a:gd name="connsiteY25" fmla="*/ 7031915 h 7031915"/>
                  <a:gd name="connsiteX26" fmla="*/ 1939655 w 8033654"/>
                  <a:gd name="connsiteY26" fmla="*/ 7019956 h 7031915"/>
                  <a:gd name="connsiteX27" fmla="*/ 1642007 w 8033654"/>
                  <a:gd name="connsiteY27" fmla="*/ 6859480 h 7031915"/>
                  <a:gd name="connsiteX28" fmla="*/ 1570173 w 8033654"/>
                  <a:gd name="connsiteY28" fmla="*/ 6772417 h 7031915"/>
                  <a:gd name="connsiteX29" fmla="*/ 1508795 w 8033654"/>
                  <a:gd name="connsiteY29" fmla="*/ 6649661 h 7031915"/>
                  <a:gd name="connsiteX30" fmla="*/ 1508794 w 8033654"/>
                  <a:gd name="connsiteY30" fmla="*/ 6649657 h 7031915"/>
                  <a:gd name="connsiteX31" fmla="*/ 115723 w 8033654"/>
                  <a:gd name="connsiteY31" fmla="*/ 3863519 h 7031915"/>
                  <a:gd name="connsiteX32" fmla="*/ 115722 w 8033654"/>
                  <a:gd name="connsiteY32" fmla="*/ 3863518 h 7031915"/>
                  <a:gd name="connsiteX33" fmla="*/ 29470 w 8033654"/>
                  <a:gd name="connsiteY33" fmla="*/ 3691014 h 7031915"/>
                  <a:gd name="connsiteX34" fmla="*/ 11962 w 8033654"/>
                  <a:gd name="connsiteY34" fmla="*/ 3634608 h 7031915"/>
                  <a:gd name="connsiteX35" fmla="*/ 0 w 8033654"/>
                  <a:gd name="connsiteY35" fmla="*/ 3515957 h 7031915"/>
                  <a:gd name="connsiteX36" fmla="*/ 11962 w 8033654"/>
                  <a:gd name="connsiteY36" fmla="*/ 3397306 h 7031915"/>
                  <a:gd name="connsiteX37" fmla="*/ 29470 w 8033654"/>
                  <a:gd name="connsiteY37" fmla="*/ 3340901 h 7031915"/>
                  <a:gd name="connsiteX38" fmla="*/ 115722 w 8033654"/>
                  <a:gd name="connsiteY38" fmla="*/ 3168396 h 7031915"/>
                  <a:gd name="connsiteX39" fmla="*/ 115723 w 8033654"/>
                  <a:gd name="connsiteY39" fmla="*/ 3168396 h 7031915"/>
                  <a:gd name="connsiteX40" fmla="*/ 1508796 w 8033654"/>
                  <a:gd name="connsiteY40" fmla="*/ 382255 h 7031915"/>
                  <a:gd name="connsiteX41" fmla="*/ 1570174 w 8033654"/>
                  <a:gd name="connsiteY41" fmla="*/ 259499 h 7031915"/>
                  <a:gd name="connsiteX42" fmla="*/ 1642008 w 8033654"/>
                  <a:gd name="connsiteY42" fmla="*/ 172435 h 7031915"/>
                  <a:gd name="connsiteX43" fmla="*/ 1939656 w 8033654"/>
                  <a:gd name="connsiteY43" fmla="*/ 11959 h 7031915"/>
                  <a:gd name="connsiteX44" fmla="*/ 2058287 w 8033654"/>
                  <a:gd name="connsiteY44" fmla="*/ 0 h 7031915"/>
                  <a:gd name="connsiteX0" fmla="*/ 2058287 w 8033654"/>
                  <a:gd name="connsiteY0" fmla="*/ 0 h 7031915"/>
                  <a:gd name="connsiteX1" fmla="*/ 2058326 w 8033654"/>
                  <a:gd name="connsiteY1" fmla="*/ 0 h 7031915"/>
                  <a:gd name="connsiteX2" fmla="*/ 5971699 w 8033654"/>
                  <a:gd name="connsiteY2" fmla="*/ 0 h 7031915"/>
                  <a:gd name="connsiteX3" fmla="*/ 5971700 w 8033654"/>
                  <a:gd name="connsiteY3" fmla="*/ 0 h 7031915"/>
                  <a:gd name="connsiteX4" fmla="*/ 5971740 w 8033654"/>
                  <a:gd name="connsiteY4" fmla="*/ 0 h 7031915"/>
                  <a:gd name="connsiteX5" fmla="*/ 6090371 w 8033654"/>
                  <a:gd name="connsiteY5" fmla="*/ 11959 h 7031915"/>
                  <a:gd name="connsiteX6" fmla="*/ 6357004 w 8033654"/>
                  <a:gd name="connsiteY6" fmla="*/ 143562 h 7031915"/>
                  <a:gd name="connsiteX7" fmla="*/ 6421756 w 8033654"/>
                  <a:gd name="connsiteY7" fmla="*/ 209878 h 7031915"/>
                  <a:gd name="connsiteX8" fmla="*/ 6426018 w 8033654"/>
                  <a:gd name="connsiteY8" fmla="*/ 214243 h 7031915"/>
                  <a:gd name="connsiteX9" fmla="*/ 6463356 w 8033654"/>
                  <a:gd name="connsiteY9" fmla="*/ 268125 h 7031915"/>
                  <a:gd name="connsiteX10" fmla="*/ 7949332 w 8033654"/>
                  <a:gd name="connsiteY10" fmla="*/ 3216682 h 7031915"/>
                  <a:gd name="connsiteX11" fmla="*/ 7992299 w 8033654"/>
                  <a:gd name="connsiteY11" fmla="*/ 3302616 h 7031915"/>
                  <a:gd name="connsiteX12" fmla="*/ 8021693 w 8033654"/>
                  <a:gd name="connsiteY12" fmla="*/ 3397306 h 7031915"/>
                  <a:gd name="connsiteX13" fmla="*/ 8033654 w 8033654"/>
                  <a:gd name="connsiteY13" fmla="*/ 3515957 h 7031915"/>
                  <a:gd name="connsiteX14" fmla="*/ 8021693 w 8033654"/>
                  <a:gd name="connsiteY14" fmla="*/ 3634608 h 7031915"/>
                  <a:gd name="connsiteX15" fmla="*/ 7992299 w 8033654"/>
                  <a:gd name="connsiteY15" fmla="*/ 3729298 h 7031915"/>
                  <a:gd name="connsiteX16" fmla="*/ 7949332 w 8033654"/>
                  <a:gd name="connsiteY16" fmla="*/ 3815232 h 7031915"/>
                  <a:gd name="connsiteX17" fmla="*/ 6535055 w 8033654"/>
                  <a:gd name="connsiteY17" fmla="*/ 6638796 h 7031915"/>
                  <a:gd name="connsiteX18" fmla="*/ 6482456 w 8033654"/>
                  <a:gd name="connsiteY18" fmla="*/ 6736229 h 7031915"/>
                  <a:gd name="connsiteX19" fmla="*/ 6090371 w 8033654"/>
                  <a:gd name="connsiteY19" fmla="*/ 7019956 h 7031915"/>
                  <a:gd name="connsiteX20" fmla="*/ 5971740 w 8033654"/>
                  <a:gd name="connsiteY20" fmla="*/ 7031915 h 7031915"/>
                  <a:gd name="connsiteX21" fmla="*/ 5971700 w 8033654"/>
                  <a:gd name="connsiteY21" fmla="*/ 7031915 h 7031915"/>
                  <a:gd name="connsiteX22" fmla="*/ 2058326 w 8033654"/>
                  <a:gd name="connsiteY22" fmla="*/ 7031915 h 7031915"/>
                  <a:gd name="connsiteX23" fmla="*/ 2058326 w 8033654"/>
                  <a:gd name="connsiteY23" fmla="*/ 7031915 h 7031915"/>
                  <a:gd name="connsiteX24" fmla="*/ 2058286 w 8033654"/>
                  <a:gd name="connsiteY24" fmla="*/ 7031915 h 7031915"/>
                  <a:gd name="connsiteX25" fmla="*/ 1939655 w 8033654"/>
                  <a:gd name="connsiteY25" fmla="*/ 7019956 h 7031915"/>
                  <a:gd name="connsiteX26" fmla="*/ 1642007 w 8033654"/>
                  <a:gd name="connsiteY26" fmla="*/ 6859480 h 7031915"/>
                  <a:gd name="connsiteX27" fmla="*/ 1570173 w 8033654"/>
                  <a:gd name="connsiteY27" fmla="*/ 6772417 h 7031915"/>
                  <a:gd name="connsiteX28" fmla="*/ 1508795 w 8033654"/>
                  <a:gd name="connsiteY28" fmla="*/ 6649661 h 7031915"/>
                  <a:gd name="connsiteX29" fmla="*/ 1508794 w 8033654"/>
                  <a:gd name="connsiteY29" fmla="*/ 6649657 h 7031915"/>
                  <a:gd name="connsiteX30" fmla="*/ 115723 w 8033654"/>
                  <a:gd name="connsiteY30" fmla="*/ 3863519 h 7031915"/>
                  <a:gd name="connsiteX31" fmla="*/ 115722 w 8033654"/>
                  <a:gd name="connsiteY31" fmla="*/ 3863518 h 7031915"/>
                  <a:gd name="connsiteX32" fmla="*/ 29470 w 8033654"/>
                  <a:gd name="connsiteY32" fmla="*/ 3691014 h 7031915"/>
                  <a:gd name="connsiteX33" fmla="*/ 11962 w 8033654"/>
                  <a:gd name="connsiteY33" fmla="*/ 3634608 h 7031915"/>
                  <a:gd name="connsiteX34" fmla="*/ 0 w 8033654"/>
                  <a:gd name="connsiteY34" fmla="*/ 3515957 h 7031915"/>
                  <a:gd name="connsiteX35" fmla="*/ 11962 w 8033654"/>
                  <a:gd name="connsiteY35" fmla="*/ 3397306 h 7031915"/>
                  <a:gd name="connsiteX36" fmla="*/ 29470 w 8033654"/>
                  <a:gd name="connsiteY36" fmla="*/ 3340901 h 7031915"/>
                  <a:gd name="connsiteX37" fmla="*/ 115722 w 8033654"/>
                  <a:gd name="connsiteY37" fmla="*/ 3168396 h 7031915"/>
                  <a:gd name="connsiteX38" fmla="*/ 115723 w 8033654"/>
                  <a:gd name="connsiteY38" fmla="*/ 3168396 h 7031915"/>
                  <a:gd name="connsiteX39" fmla="*/ 1508796 w 8033654"/>
                  <a:gd name="connsiteY39" fmla="*/ 382255 h 7031915"/>
                  <a:gd name="connsiteX40" fmla="*/ 1570174 w 8033654"/>
                  <a:gd name="connsiteY40" fmla="*/ 259499 h 7031915"/>
                  <a:gd name="connsiteX41" fmla="*/ 1642008 w 8033654"/>
                  <a:gd name="connsiteY41" fmla="*/ 172435 h 7031915"/>
                  <a:gd name="connsiteX42" fmla="*/ 1939656 w 8033654"/>
                  <a:gd name="connsiteY42" fmla="*/ 11959 h 7031915"/>
                  <a:gd name="connsiteX43" fmla="*/ 2058287 w 8033654"/>
                  <a:gd name="connsiteY43" fmla="*/ 0 h 7031915"/>
                  <a:gd name="connsiteX0" fmla="*/ 2058287 w 8033654"/>
                  <a:gd name="connsiteY0" fmla="*/ 0 h 7031915"/>
                  <a:gd name="connsiteX1" fmla="*/ 2058326 w 8033654"/>
                  <a:gd name="connsiteY1" fmla="*/ 0 h 7031915"/>
                  <a:gd name="connsiteX2" fmla="*/ 5971699 w 8033654"/>
                  <a:gd name="connsiteY2" fmla="*/ 0 h 7031915"/>
                  <a:gd name="connsiteX3" fmla="*/ 5971700 w 8033654"/>
                  <a:gd name="connsiteY3" fmla="*/ 0 h 7031915"/>
                  <a:gd name="connsiteX4" fmla="*/ 5971740 w 8033654"/>
                  <a:gd name="connsiteY4" fmla="*/ 0 h 7031915"/>
                  <a:gd name="connsiteX5" fmla="*/ 6090371 w 8033654"/>
                  <a:gd name="connsiteY5" fmla="*/ 11959 h 7031915"/>
                  <a:gd name="connsiteX6" fmla="*/ 6357004 w 8033654"/>
                  <a:gd name="connsiteY6" fmla="*/ 143562 h 7031915"/>
                  <a:gd name="connsiteX7" fmla="*/ 6421756 w 8033654"/>
                  <a:gd name="connsiteY7" fmla="*/ 209878 h 7031915"/>
                  <a:gd name="connsiteX8" fmla="*/ 6426018 w 8033654"/>
                  <a:gd name="connsiteY8" fmla="*/ 214243 h 7031915"/>
                  <a:gd name="connsiteX9" fmla="*/ 6463356 w 8033654"/>
                  <a:gd name="connsiteY9" fmla="*/ 268125 h 7031915"/>
                  <a:gd name="connsiteX10" fmla="*/ 7949332 w 8033654"/>
                  <a:gd name="connsiteY10" fmla="*/ 3216682 h 7031915"/>
                  <a:gd name="connsiteX11" fmla="*/ 7992299 w 8033654"/>
                  <a:gd name="connsiteY11" fmla="*/ 3302616 h 7031915"/>
                  <a:gd name="connsiteX12" fmla="*/ 8021693 w 8033654"/>
                  <a:gd name="connsiteY12" fmla="*/ 3397306 h 7031915"/>
                  <a:gd name="connsiteX13" fmla="*/ 8033654 w 8033654"/>
                  <a:gd name="connsiteY13" fmla="*/ 3515957 h 7031915"/>
                  <a:gd name="connsiteX14" fmla="*/ 8021693 w 8033654"/>
                  <a:gd name="connsiteY14" fmla="*/ 3634608 h 7031915"/>
                  <a:gd name="connsiteX15" fmla="*/ 7992299 w 8033654"/>
                  <a:gd name="connsiteY15" fmla="*/ 3729298 h 7031915"/>
                  <a:gd name="connsiteX16" fmla="*/ 7949332 w 8033654"/>
                  <a:gd name="connsiteY16" fmla="*/ 3815232 h 7031915"/>
                  <a:gd name="connsiteX17" fmla="*/ 6482456 w 8033654"/>
                  <a:gd name="connsiteY17" fmla="*/ 6736229 h 7031915"/>
                  <a:gd name="connsiteX18" fmla="*/ 6090371 w 8033654"/>
                  <a:gd name="connsiteY18" fmla="*/ 7019956 h 7031915"/>
                  <a:gd name="connsiteX19" fmla="*/ 5971740 w 8033654"/>
                  <a:gd name="connsiteY19" fmla="*/ 7031915 h 7031915"/>
                  <a:gd name="connsiteX20" fmla="*/ 5971700 w 8033654"/>
                  <a:gd name="connsiteY20" fmla="*/ 7031915 h 7031915"/>
                  <a:gd name="connsiteX21" fmla="*/ 2058326 w 8033654"/>
                  <a:gd name="connsiteY21" fmla="*/ 7031915 h 7031915"/>
                  <a:gd name="connsiteX22" fmla="*/ 2058326 w 8033654"/>
                  <a:gd name="connsiteY22" fmla="*/ 7031915 h 7031915"/>
                  <a:gd name="connsiteX23" fmla="*/ 2058286 w 8033654"/>
                  <a:gd name="connsiteY23" fmla="*/ 7031915 h 7031915"/>
                  <a:gd name="connsiteX24" fmla="*/ 1939655 w 8033654"/>
                  <a:gd name="connsiteY24" fmla="*/ 7019956 h 7031915"/>
                  <a:gd name="connsiteX25" fmla="*/ 1642007 w 8033654"/>
                  <a:gd name="connsiteY25" fmla="*/ 6859480 h 7031915"/>
                  <a:gd name="connsiteX26" fmla="*/ 1570173 w 8033654"/>
                  <a:gd name="connsiteY26" fmla="*/ 6772417 h 7031915"/>
                  <a:gd name="connsiteX27" fmla="*/ 1508795 w 8033654"/>
                  <a:gd name="connsiteY27" fmla="*/ 6649661 h 7031915"/>
                  <a:gd name="connsiteX28" fmla="*/ 1508794 w 8033654"/>
                  <a:gd name="connsiteY28" fmla="*/ 6649657 h 7031915"/>
                  <a:gd name="connsiteX29" fmla="*/ 115723 w 8033654"/>
                  <a:gd name="connsiteY29" fmla="*/ 3863519 h 7031915"/>
                  <a:gd name="connsiteX30" fmla="*/ 115722 w 8033654"/>
                  <a:gd name="connsiteY30" fmla="*/ 3863518 h 7031915"/>
                  <a:gd name="connsiteX31" fmla="*/ 29470 w 8033654"/>
                  <a:gd name="connsiteY31" fmla="*/ 3691014 h 7031915"/>
                  <a:gd name="connsiteX32" fmla="*/ 11962 w 8033654"/>
                  <a:gd name="connsiteY32" fmla="*/ 3634608 h 7031915"/>
                  <a:gd name="connsiteX33" fmla="*/ 0 w 8033654"/>
                  <a:gd name="connsiteY33" fmla="*/ 3515957 h 7031915"/>
                  <a:gd name="connsiteX34" fmla="*/ 11962 w 8033654"/>
                  <a:gd name="connsiteY34" fmla="*/ 3397306 h 7031915"/>
                  <a:gd name="connsiteX35" fmla="*/ 29470 w 8033654"/>
                  <a:gd name="connsiteY35" fmla="*/ 3340901 h 7031915"/>
                  <a:gd name="connsiteX36" fmla="*/ 115722 w 8033654"/>
                  <a:gd name="connsiteY36" fmla="*/ 3168396 h 7031915"/>
                  <a:gd name="connsiteX37" fmla="*/ 115723 w 8033654"/>
                  <a:gd name="connsiteY37" fmla="*/ 3168396 h 7031915"/>
                  <a:gd name="connsiteX38" fmla="*/ 1508796 w 8033654"/>
                  <a:gd name="connsiteY38" fmla="*/ 382255 h 7031915"/>
                  <a:gd name="connsiteX39" fmla="*/ 1570174 w 8033654"/>
                  <a:gd name="connsiteY39" fmla="*/ 259499 h 7031915"/>
                  <a:gd name="connsiteX40" fmla="*/ 1642008 w 8033654"/>
                  <a:gd name="connsiteY40" fmla="*/ 172435 h 7031915"/>
                  <a:gd name="connsiteX41" fmla="*/ 1939656 w 8033654"/>
                  <a:gd name="connsiteY41" fmla="*/ 11959 h 7031915"/>
                  <a:gd name="connsiteX42" fmla="*/ 2058287 w 8033654"/>
                  <a:gd name="connsiteY42" fmla="*/ 0 h 7031915"/>
                  <a:gd name="connsiteX0" fmla="*/ 2058287 w 8033654"/>
                  <a:gd name="connsiteY0" fmla="*/ 0 h 7031915"/>
                  <a:gd name="connsiteX1" fmla="*/ 2058326 w 8033654"/>
                  <a:gd name="connsiteY1" fmla="*/ 0 h 7031915"/>
                  <a:gd name="connsiteX2" fmla="*/ 5971699 w 8033654"/>
                  <a:gd name="connsiteY2" fmla="*/ 0 h 7031915"/>
                  <a:gd name="connsiteX3" fmla="*/ 5971700 w 8033654"/>
                  <a:gd name="connsiteY3" fmla="*/ 0 h 7031915"/>
                  <a:gd name="connsiteX4" fmla="*/ 5971740 w 8033654"/>
                  <a:gd name="connsiteY4" fmla="*/ 0 h 7031915"/>
                  <a:gd name="connsiteX5" fmla="*/ 6090371 w 8033654"/>
                  <a:gd name="connsiteY5" fmla="*/ 11959 h 7031915"/>
                  <a:gd name="connsiteX6" fmla="*/ 6357004 w 8033654"/>
                  <a:gd name="connsiteY6" fmla="*/ 143562 h 7031915"/>
                  <a:gd name="connsiteX7" fmla="*/ 6421756 w 8033654"/>
                  <a:gd name="connsiteY7" fmla="*/ 209878 h 7031915"/>
                  <a:gd name="connsiteX8" fmla="*/ 6426018 w 8033654"/>
                  <a:gd name="connsiteY8" fmla="*/ 214243 h 7031915"/>
                  <a:gd name="connsiteX9" fmla="*/ 7949332 w 8033654"/>
                  <a:gd name="connsiteY9" fmla="*/ 3216682 h 7031915"/>
                  <a:gd name="connsiteX10" fmla="*/ 7992299 w 8033654"/>
                  <a:gd name="connsiteY10" fmla="*/ 3302616 h 7031915"/>
                  <a:gd name="connsiteX11" fmla="*/ 8021693 w 8033654"/>
                  <a:gd name="connsiteY11" fmla="*/ 3397306 h 7031915"/>
                  <a:gd name="connsiteX12" fmla="*/ 8033654 w 8033654"/>
                  <a:gd name="connsiteY12" fmla="*/ 3515957 h 7031915"/>
                  <a:gd name="connsiteX13" fmla="*/ 8021693 w 8033654"/>
                  <a:gd name="connsiteY13" fmla="*/ 3634608 h 7031915"/>
                  <a:gd name="connsiteX14" fmla="*/ 7992299 w 8033654"/>
                  <a:gd name="connsiteY14" fmla="*/ 3729298 h 7031915"/>
                  <a:gd name="connsiteX15" fmla="*/ 7949332 w 8033654"/>
                  <a:gd name="connsiteY15" fmla="*/ 3815232 h 7031915"/>
                  <a:gd name="connsiteX16" fmla="*/ 6482456 w 8033654"/>
                  <a:gd name="connsiteY16" fmla="*/ 6736229 h 7031915"/>
                  <a:gd name="connsiteX17" fmla="*/ 6090371 w 8033654"/>
                  <a:gd name="connsiteY17" fmla="*/ 7019956 h 7031915"/>
                  <a:gd name="connsiteX18" fmla="*/ 5971740 w 8033654"/>
                  <a:gd name="connsiteY18" fmla="*/ 7031915 h 7031915"/>
                  <a:gd name="connsiteX19" fmla="*/ 5971700 w 8033654"/>
                  <a:gd name="connsiteY19" fmla="*/ 7031915 h 7031915"/>
                  <a:gd name="connsiteX20" fmla="*/ 2058326 w 8033654"/>
                  <a:gd name="connsiteY20" fmla="*/ 7031915 h 7031915"/>
                  <a:gd name="connsiteX21" fmla="*/ 2058326 w 8033654"/>
                  <a:gd name="connsiteY21" fmla="*/ 7031915 h 7031915"/>
                  <a:gd name="connsiteX22" fmla="*/ 2058286 w 8033654"/>
                  <a:gd name="connsiteY22" fmla="*/ 7031915 h 7031915"/>
                  <a:gd name="connsiteX23" fmla="*/ 1939655 w 8033654"/>
                  <a:gd name="connsiteY23" fmla="*/ 7019956 h 7031915"/>
                  <a:gd name="connsiteX24" fmla="*/ 1642007 w 8033654"/>
                  <a:gd name="connsiteY24" fmla="*/ 6859480 h 7031915"/>
                  <a:gd name="connsiteX25" fmla="*/ 1570173 w 8033654"/>
                  <a:gd name="connsiteY25" fmla="*/ 6772417 h 7031915"/>
                  <a:gd name="connsiteX26" fmla="*/ 1508795 w 8033654"/>
                  <a:gd name="connsiteY26" fmla="*/ 6649661 h 7031915"/>
                  <a:gd name="connsiteX27" fmla="*/ 1508794 w 8033654"/>
                  <a:gd name="connsiteY27" fmla="*/ 6649657 h 7031915"/>
                  <a:gd name="connsiteX28" fmla="*/ 115723 w 8033654"/>
                  <a:gd name="connsiteY28" fmla="*/ 3863519 h 7031915"/>
                  <a:gd name="connsiteX29" fmla="*/ 115722 w 8033654"/>
                  <a:gd name="connsiteY29" fmla="*/ 3863518 h 7031915"/>
                  <a:gd name="connsiteX30" fmla="*/ 29470 w 8033654"/>
                  <a:gd name="connsiteY30" fmla="*/ 3691014 h 7031915"/>
                  <a:gd name="connsiteX31" fmla="*/ 11962 w 8033654"/>
                  <a:gd name="connsiteY31" fmla="*/ 3634608 h 7031915"/>
                  <a:gd name="connsiteX32" fmla="*/ 0 w 8033654"/>
                  <a:gd name="connsiteY32" fmla="*/ 3515957 h 7031915"/>
                  <a:gd name="connsiteX33" fmla="*/ 11962 w 8033654"/>
                  <a:gd name="connsiteY33" fmla="*/ 3397306 h 7031915"/>
                  <a:gd name="connsiteX34" fmla="*/ 29470 w 8033654"/>
                  <a:gd name="connsiteY34" fmla="*/ 3340901 h 7031915"/>
                  <a:gd name="connsiteX35" fmla="*/ 115722 w 8033654"/>
                  <a:gd name="connsiteY35" fmla="*/ 3168396 h 7031915"/>
                  <a:gd name="connsiteX36" fmla="*/ 115723 w 8033654"/>
                  <a:gd name="connsiteY36" fmla="*/ 3168396 h 7031915"/>
                  <a:gd name="connsiteX37" fmla="*/ 1508796 w 8033654"/>
                  <a:gd name="connsiteY37" fmla="*/ 382255 h 7031915"/>
                  <a:gd name="connsiteX38" fmla="*/ 1570174 w 8033654"/>
                  <a:gd name="connsiteY38" fmla="*/ 259499 h 7031915"/>
                  <a:gd name="connsiteX39" fmla="*/ 1642008 w 8033654"/>
                  <a:gd name="connsiteY39" fmla="*/ 172435 h 7031915"/>
                  <a:gd name="connsiteX40" fmla="*/ 1939656 w 8033654"/>
                  <a:gd name="connsiteY40" fmla="*/ 11959 h 7031915"/>
                  <a:gd name="connsiteX41" fmla="*/ 2058287 w 8033654"/>
                  <a:gd name="connsiteY41" fmla="*/ 0 h 703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8033654" h="7031915">
                    <a:moveTo>
                      <a:pt x="2058287" y="0"/>
                    </a:moveTo>
                    <a:lnTo>
                      <a:pt x="2058326" y="0"/>
                    </a:lnTo>
                    <a:lnTo>
                      <a:pt x="5971699" y="0"/>
                    </a:lnTo>
                    <a:lnTo>
                      <a:pt x="5971700" y="0"/>
                    </a:lnTo>
                    <a:lnTo>
                      <a:pt x="5971740" y="0"/>
                    </a:lnTo>
                    <a:lnTo>
                      <a:pt x="6090371" y="11959"/>
                    </a:lnTo>
                    <a:cubicBezTo>
                      <a:pt x="6190975" y="32545"/>
                      <a:pt x="6282232" y="78792"/>
                      <a:pt x="6357004" y="143562"/>
                    </a:cubicBezTo>
                    <a:lnTo>
                      <a:pt x="6421756" y="209878"/>
                    </a:lnTo>
                    <a:lnTo>
                      <a:pt x="6426018" y="214243"/>
                    </a:lnTo>
                    <a:lnTo>
                      <a:pt x="7949332" y="3216682"/>
                    </a:lnTo>
                    <a:lnTo>
                      <a:pt x="7992299" y="3302616"/>
                    </a:lnTo>
                    <a:lnTo>
                      <a:pt x="8021693" y="3397306"/>
                    </a:lnTo>
                    <a:cubicBezTo>
                      <a:pt x="8029535" y="3435632"/>
                      <a:pt x="8033654" y="3475313"/>
                      <a:pt x="8033654" y="3515957"/>
                    </a:cubicBezTo>
                    <a:cubicBezTo>
                      <a:pt x="8033654" y="3556601"/>
                      <a:pt x="8029535" y="3596283"/>
                      <a:pt x="8021693" y="3634608"/>
                    </a:cubicBezTo>
                    <a:lnTo>
                      <a:pt x="7992299" y="3729298"/>
                    </a:lnTo>
                    <a:lnTo>
                      <a:pt x="7949332" y="3815232"/>
                    </a:lnTo>
                    <a:lnTo>
                      <a:pt x="6482456" y="6736229"/>
                    </a:lnTo>
                    <a:cubicBezTo>
                      <a:pt x="6399753" y="6880056"/>
                      <a:pt x="6258044" y="6985646"/>
                      <a:pt x="6090371" y="7019956"/>
                    </a:cubicBezTo>
                    <a:lnTo>
                      <a:pt x="5971740" y="7031915"/>
                    </a:lnTo>
                    <a:lnTo>
                      <a:pt x="5971700" y="7031915"/>
                    </a:lnTo>
                    <a:lnTo>
                      <a:pt x="2058326" y="7031915"/>
                    </a:lnTo>
                    <a:lnTo>
                      <a:pt x="2058326" y="7031915"/>
                    </a:lnTo>
                    <a:lnTo>
                      <a:pt x="2058286" y="7031915"/>
                    </a:lnTo>
                    <a:lnTo>
                      <a:pt x="1939655" y="7019956"/>
                    </a:lnTo>
                    <a:cubicBezTo>
                      <a:pt x="1824680" y="6996429"/>
                      <a:pt x="1721912" y="6939386"/>
                      <a:pt x="1642007" y="6859480"/>
                    </a:cubicBezTo>
                    <a:lnTo>
                      <a:pt x="1570173" y="6772417"/>
                    </a:lnTo>
                    <a:lnTo>
                      <a:pt x="1508795" y="6649661"/>
                    </a:lnTo>
                    <a:cubicBezTo>
                      <a:pt x="1508795" y="6649660"/>
                      <a:pt x="1508794" y="6649658"/>
                      <a:pt x="1508794" y="6649657"/>
                    </a:cubicBezTo>
                    <a:lnTo>
                      <a:pt x="115723" y="3863519"/>
                    </a:lnTo>
                    <a:lnTo>
                      <a:pt x="115722" y="3863518"/>
                    </a:lnTo>
                    <a:lnTo>
                      <a:pt x="29470" y="3691014"/>
                    </a:lnTo>
                    <a:lnTo>
                      <a:pt x="11962" y="3634608"/>
                    </a:lnTo>
                    <a:cubicBezTo>
                      <a:pt x="4119" y="3596283"/>
                      <a:pt x="0" y="3556601"/>
                      <a:pt x="0" y="3515957"/>
                    </a:cubicBezTo>
                    <a:cubicBezTo>
                      <a:pt x="0" y="3475313"/>
                      <a:pt x="4119" y="3435632"/>
                      <a:pt x="11962" y="3397306"/>
                    </a:cubicBezTo>
                    <a:lnTo>
                      <a:pt x="29470" y="3340901"/>
                    </a:lnTo>
                    <a:lnTo>
                      <a:pt x="115722" y="3168396"/>
                    </a:lnTo>
                    <a:lnTo>
                      <a:pt x="115723" y="3168396"/>
                    </a:lnTo>
                    <a:lnTo>
                      <a:pt x="1508796" y="382255"/>
                    </a:lnTo>
                    <a:lnTo>
                      <a:pt x="1570174" y="259499"/>
                    </a:lnTo>
                    <a:lnTo>
                      <a:pt x="1642008" y="172435"/>
                    </a:lnTo>
                    <a:cubicBezTo>
                      <a:pt x="1721913" y="92530"/>
                      <a:pt x="1824680" y="35486"/>
                      <a:pt x="1939656" y="11959"/>
                    </a:cubicBezTo>
                    <a:lnTo>
                      <a:pt x="2058287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" name="ïSlîḑé">
                <a:extLst>
                  <a:ext uri="{FF2B5EF4-FFF2-40B4-BE49-F238E27FC236}">
                    <a16:creationId xmlns:a16="http://schemas.microsoft.com/office/drawing/2014/main" xmlns="" id="{E84B3C7A-3F77-4D0C-9996-141B7DA7FACA}"/>
                  </a:ext>
                </a:extLst>
              </p:cNvPr>
              <p:cNvSpPr/>
              <p:nvPr/>
            </p:nvSpPr>
            <p:spPr>
              <a:xfrm>
                <a:off x="2091159" y="4863040"/>
                <a:ext cx="839718" cy="30493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bg1"/>
                    </a:solidFill>
                  </a:rPr>
                  <a:t>03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ïṥľîde">
                <a:extLst>
                  <a:ext uri="{FF2B5EF4-FFF2-40B4-BE49-F238E27FC236}">
                    <a16:creationId xmlns:a16="http://schemas.microsoft.com/office/drawing/2014/main" xmlns="" id="{F6A8B586-466C-4D7F-8F1A-EB23C23EBEB5}"/>
                  </a:ext>
                </a:extLst>
              </p:cNvPr>
              <p:cNvSpPr/>
              <p:nvPr/>
            </p:nvSpPr>
            <p:spPr bwMode="auto">
              <a:xfrm>
                <a:off x="2306266" y="2389675"/>
                <a:ext cx="409502" cy="435610"/>
              </a:xfrm>
              <a:custGeom>
                <a:avLst/>
                <a:gdLst>
                  <a:gd name="connsiteX0" fmla="*/ 283988 w 567904"/>
                  <a:gd name="connsiteY0" fmla="*/ 165481 h 604115"/>
                  <a:gd name="connsiteX1" fmla="*/ 299163 w 567904"/>
                  <a:gd name="connsiteY1" fmla="*/ 180516 h 604115"/>
                  <a:gd name="connsiteX2" fmla="*/ 299163 w 567904"/>
                  <a:gd name="connsiteY2" fmla="*/ 272309 h 604115"/>
                  <a:gd name="connsiteX3" fmla="*/ 307657 w 567904"/>
                  <a:gd name="connsiteY3" fmla="*/ 280788 h 604115"/>
                  <a:gd name="connsiteX4" fmla="*/ 366094 w 567904"/>
                  <a:gd name="connsiteY4" fmla="*/ 280788 h 604115"/>
                  <a:gd name="connsiteX5" fmla="*/ 381156 w 567904"/>
                  <a:gd name="connsiteY5" fmla="*/ 295936 h 604115"/>
                  <a:gd name="connsiteX6" fmla="*/ 366094 w 567904"/>
                  <a:gd name="connsiteY6" fmla="*/ 310971 h 604115"/>
                  <a:gd name="connsiteX7" fmla="*/ 307657 w 567904"/>
                  <a:gd name="connsiteY7" fmla="*/ 310971 h 604115"/>
                  <a:gd name="connsiteX8" fmla="*/ 283988 w 567904"/>
                  <a:gd name="connsiteY8" fmla="*/ 323971 h 604115"/>
                  <a:gd name="connsiteX9" fmla="*/ 255902 w 567904"/>
                  <a:gd name="connsiteY9" fmla="*/ 295936 h 604115"/>
                  <a:gd name="connsiteX10" fmla="*/ 268926 w 567904"/>
                  <a:gd name="connsiteY10" fmla="*/ 272309 h 604115"/>
                  <a:gd name="connsiteX11" fmla="*/ 268926 w 567904"/>
                  <a:gd name="connsiteY11" fmla="*/ 180516 h 604115"/>
                  <a:gd name="connsiteX12" fmla="*/ 283988 w 567904"/>
                  <a:gd name="connsiteY12" fmla="*/ 165481 h 604115"/>
                  <a:gd name="connsiteX13" fmla="*/ 268839 w 567904"/>
                  <a:gd name="connsiteY13" fmla="*/ 63180 h 604115"/>
                  <a:gd name="connsiteX14" fmla="*/ 131858 w 567904"/>
                  <a:gd name="connsiteY14" fmla="*/ 122631 h 604115"/>
                  <a:gd name="connsiteX15" fmla="*/ 178160 w 567904"/>
                  <a:gd name="connsiteY15" fmla="*/ 168971 h 604115"/>
                  <a:gd name="connsiteX16" fmla="*/ 178160 w 567904"/>
                  <a:gd name="connsiteY16" fmla="*/ 190220 h 604115"/>
                  <a:gd name="connsiteX17" fmla="*/ 167518 w 567904"/>
                  <a:gd name="connsiteY17" fmla="*/ 194628 h 604115"/>
                  <a:gd name="connsiteX18" fmla="*/ 156877 w 567904"/>
                  <a:gd name="connsiteY18" fmla="*/ 190220 h 604115"/>
                  <a:gd name="connsiteX19" fmla="*/ 111254 w 567904"/>
                  <a:gd name="connsiteY19" fmla="*/ 144671 h 604115"/>
                  <a:gd name="connsiteX20" fmla="*/ 61216 w 567904"/>
                  <a:gd name="connsiteY20" fmla="*/ 280752 h 604115"/>
                  <a:gd name="connsiteX21" fmla="*/ 119292 w 567904"/>
                  <a:gd name="connsiteY21" fmla="*/ 280752 h 604115"/>
                  <a:gd name="connsiteX22" fmla="*/ 134348 w 567904"/>
                  <a:gd name="connsiteY22" fmla="*/ 295898 h 604115"/>
                  <a:gd name="connsiteX23" fmla="*/ 119292 w 567904"/>
                  <a:gd name="connsiteY23" fmla="*/ 310930 h 604115"/>
                  <a:gd name="connsiteX24" fmla="*/ 62688 w 567904"/>
                  <a:gd name="connsiteY24" fmla="*/ 310930 h 604115"/>
                  <a:gd name="connsiteX25" fmla="*/ 121330 w 567904"/>
                  <a:gd name="connsiteY25" fmla="*/ 436952 h 604115"/>
                  <a:gd name="connsiteX26" fmla="*/ 156877 w 567904"/>
                  <a:gd name="connsiteY26" fmla="*/ 401462 h 604115"/>
                  <a:gd name="connsiteX27" fmla="*/ 178160 w 567904"/>
                  <a:gd name="connsiteY27" fmla="*/ 401462 h 604115"/>
                  <a:gd name="connsiteX28" fmla="*/ 178160 w 567904"/>
                  <a:gd name="connsiteY28" fmla="*/ 422824 h 604115"/>
                  <a:gd name="connsiteX29" fmla="*/ 143405 w 567904"/>
                  <a:gd name="connsiteY29" fmla="*/ 457523 h 604115"/>
                  <a:gd name="connsiteX30" fmla="*/ 268839 w 567904"/>
                  <a:gd name="connsiteY30" fmla="*/ 507027 h 604115"/>
                  <a:gd name="connsiteX31" fmla="*/ 268839 w 567904"/>
                  <a:gd name="connsiteY31" fmla="*/ 460235 h 604115"/>
                  <a:gd name="connsiteX32" fmla="*/ 284009 w 567904"/>
                  <a:gd name="connsiteY32" fmla="*/ 445203 h 604115"/>
                  <a:gd name="connsiteX33" fmla="*/ 299065 w 567904"/>
                  <a:gd name="connsiteY33" fmla="*/ 460235 h 604115"/>
                  <a:gd name="connsiteX34" fmla="*/ 299065 w 567904"/>
                  <a:gd name="connsiteY34" fmla="*/ 507027 h 604115"/>
                  <a:gd name="connsiteX35" fmla="*/ 424612 w 567904"/>
                  <a:gd name="connsiteY35" fmla="*/ 457523 h 604115"/>
                  <a:gd name="connsiteX36" fmla="*/ 389744 w 567904"/>
                  <a:gd name="connsiteY36" fmla="*/ 422824 h 604115"/>
                  <a:gd name="connsiteX37" fmla="*/ 389744 w 567904"/>
                  <a:gd name="connsiteY37" fmla="*/ 401462 h 604115"/>
                  <a:gd name="connsiteX38" fmla="*/ 411141 w 567904"/>
                  <a:gd name="connsiteY38" fmla="*/ 401462 h 604115"/>
                  <a:gd name="connsiteX39" fmla="*/ 446688 w 567904"/>
                  <a:gd name="connsiteY39" fmla="*/ 436952 h 604115"/>
                  <a:gd name="connsiteX40" fmla="*/ 505329 w 567904"/>
                  <a:gd name="connsiteY40" fmla="*/ 310930 h 604115"/>
                  <a:gd name="connsiteX41" fmla="*/ 448612 w 567904"/>
                  <a:gd name="connsiteY41" fmla="*/ 310930 h 604115"/>
                  <a:gd name="connsiteX42" fmla="*/ 433556 w 567904"/>
                  <a:gd name="connsiteY42" fmla="*/ 295898 h 604115"/>
                  <a:gd name="connsiteX43" fmla="*/ 448612 w 567904"/>
                  <a:gd name="connsiteY43" fmla="*/ 280752 h 604115"/>
                  <a:gd name="connsiteX44" fmla="*/ 506801 w 567904"/>
                  <a:gd name="connsiteY44" fmla="*/ 280752 h 604115"/>
                  <a:gd name="connsiteX45" fmla="*/ 456650 w 567904"/>
                  <a:gd name="connsiteY45" fmla="*/ 144671 h 604115"/>
                  <a:gd name="connsiteX46" fmla="*/ 411141 w 567904"/>
                  <a:gd name="connsiteY46" fmla="*/ 190220 h 604115"/>
                  <a:gd name="connsiteX47" fmla="*/ 400386 w 567904"/>
                  <a:gd name="connsiteY47" fmla="*/ 194628 h 604115"/>
                  <a:gd name="connsiteX48" fmla="*/ 389744 w 567904"/>
                  <a:gd name="connsiteY48" fmla="*/ 190220 h 604115"/>
                  <a:gd name="connsiteX49" fmla="*/ 389744 w 567904"/>
                  <a:gd name="connsiteY49" fmla="*/ 168971 h 604115"/>
                  <a:gd name="connsiteX50" fmla="*/ 436046 w 567904"/>
                  <a:gd name="connsiteY50" fmla="*/ 122631 h 604115"/>
                  <a:gd name="connsiteX51" fmla="*/ 299065 w 567904"/>
                  <a:gd name="connsiteY51" fmla="*/ 63180 h 604115"/>
                  <a:gd name="connsiteX52" fmla="*/ 299065 w 567904"/>
                  <a:gd name="connsiteY52" fmla="*/ 131447 h 604115"/>
                  <a:gd name="connsiteX53" fmla="*/ 284009 w 567904"/>
                  <a:gd name="connsiteY53" fmla="*/ 146479 h 604115"/>
                  <a:gd name="connsiteX54" fmla="*/ 268839 w 567904"/>
                  <a:gd name="connsiteY54" fmla="*/ 131447 h 604115"/>
                  <a:gd name="connsiteX55" fmla="*/ 90594 w 567904"/>
                  <a:gd name="connsiteY55" fmla="*/ 0 h 604115"/>
                  <a:gd name="connsiteX56" fmla="*/ 154613 w 567904"/>
                  <a:gd name="connsiteY56" fmla="*/ 26448 h 604115"/>
                  <a:gd name="connsiteX57" fmla="*/ 125179 w 567904"/>
                  <a:gd name="connsiteY57" fmla="*/ 55947 h 604115"/>
                  <a:gd name="connsiteX58" fmla="*/ 284009 w 567904"/>
                  <a:gd name="connsiteY58" fmla="*/ 6329 h 604115"/>
                  <a:gd name="connsiteX59" fmla="*/ 442839 w 567904"/>
                  <a:gd name="connsiteY59" fmla="*/ 55947 h 604115"/>
                  <a:gd name="connsiteX60" fmla="*/ 413291 w 567904"/>
                  <a:gd name="connsiteY60" fmla="*/ 26448 h 604115"/>
                  <a:gd name="connsiteX61" fmla="*/ 541329 w 567904"/>
                  <a:gd name="connsiteY61" fmla="*/ 26448 h 604115"/>
                  <a:gd name="connsiteX62" fmla="*/ 541329 w 567904"/>
                  <a:gd name="connsiteY62" fmla="*/ 154391 h 604115"/>
                  <a:gd name="connsiteX63" fmla="*/ 513480 w 567904"/>
                  <a:gd name="connsiteY63" fmla="*/ 126474 h 604115"/>
                  <a:gd name="connsiteX64" fmla="*/ 563178 w 567904"/>
                  <a:gd name="connsiteY64" fmla="*/ 285160 h 604115"/>
                  <a:gd name="connsiteX65" fmla="*/ 441593 w 567904"/>
                  <a:gd name="connsiteY65" fmla="*/ 515052 h 604115"/>
                  <a:gd name="connsiteX66" fmla="*/ 492197 w 567904"/>
                  <a:gd name="connsiteY66" fmla="*/ 565574 h 604115"/>
                  <a:gd name="connsiteX67" fmla="*/ 492197 w 567904"/>
                  <a:gd name="connsiteY67" fmla="*/ 597560 h 604115"/>
                  <a:gd name="connsiteX68" fmla="*/ 476235 w 567904"/>
                  <a:gd name="connsiteY68" fmla="*/ 604115 h 604115"/>
                  <a:gd name="connsiteX69" fmla="*/ 460159 w 567904"/>
                  <a:gd name="connsiteY69" fmla="*/ 597560 h 604115"/>
                  <a:gd name="connsiteX70" fmla="*/ 400839 w 567904"/>
                  <a:gd name="connsiteY70" fmla="*/ 538222 h 604115"/>
                  <a:gd name="connsiteX71" fmla="*/ 284009 w 567904"/>
                  <a:gd name="connsiteY71" fmla="*/ 563878 h 604115"/>
                  <a:gd name="connsiteX72" fmla="*/ 167065 w 567904"/>
                  <a:gd name="connsiteY72" fmla="*/ 538222 h 604115"/>
                  <a:gd name="connsiteX73" fmla="*/ 107745 w 567904"/>
                  <a:gd name="connsiteY73" fmla="*/ 597560 h 604115"/>
                  <a:gd name="connsiteX74" fmla="*/ 91782 w 567904"/>
                  <a:gd name="connsiteY74" fmla="*/ 604115 h 604115"/>
                  <a:gd name="connsiteX75" fmla="*/ 75707 w 567904"/>
                  <a:gd name="connsiteY75" fmla="*/ 597560 h 604115"/>
                  <a:gd name="connsiteX76" fmla="*/ 75707 w 567904"/>
                  <a:gd name="connsiteY76" fmla="*/ 565574 h 604115"/>
                  <a:gd name="connsiteX77" fmla="*/ 126311 w 567904"/>
                  <a:gd name="connsiteY77" fmla="*/ 515052 h 604115"/>
                  <a:gd name="connsiteX78" fmla="*/ 4726 w 567904"/>
                  <a:gd name="connsiteY78" fmla="*/ 285160 h 604115"/>
                  <a:gd name="connsiteX79" fmla="*/ 54424 w 567904"/>
                  <a:gd name="connsiteY79" fmla="*/ 126474 h 604115"/>
                  <a:gd name="connsiteX80" fmla="*/ 26575 w 567904"/>
                  <a:gd name="connsiteY80" fmla="*/ 154391 h 604115"/>
                  <a:gd name="connsiteX81" fmla="*/ 26575 w 567904"/>
                  <a:gd name="connsiteY81" fmla="*/ 26448 h 604115"/>
                  <a:gd name="connsiteX82" fmla="*/ 90594 w 567904"/>
                  <a:gd name="connsiteY82" fmla="*/ 0 h 604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567904" h="604115">
                    <a:moveTo>
                      <a:pt x="283988" y="165481"/>
                    </a:moveTo>
                    <a:cubicBezTo>
                      <a:pt x="292368" y="165481"/>
                      <a:pt x="299163" y="172264"/>
                      <a:pt x="299163" y="180516"/>
                    </a:cubicBezTo>
                    <a:lnTo>
                      <a:pt x="299163" y="272309"/>
                    </a:lnTo>
                    <a:cubicBezTo>
                      <a:pt x="302561" y="274457"/>
                      <a:pt x="305505" y="277396"/>
                      <a:pt x="307657" y="280788"/>
                    </a:cubicBezTo>
                    <a:lnTo>
                      <a:pt x="366094" y="280788"/>
                    </a:lnTo>
                    <a:cubicBezTo>
                      <a:pt x="374474" y="280788"/>
                      <a:pt x="381156" y="287570"/>
                      <a:pt x="381156" y="295936"/>
                    </a:cubicBezTo>
                    <a:cubicBezTo>
                      <a:pt x="381156" y="304188"/>
                      <a:pt x="374474" y="310971"/>
                      <a:pt x="366094" y="310971"/>
                    </a:cubicBezTo>
                    <a:lnTo>
                      <a:pt x="307657" y="310971"/>
                    </a:lnTo>
                    <a:cubicBezTo>
                      <a:pt x="302674" y="318771"/>
                      <a:pt x="293954" y="323971"/>
                      <a:pt x="283988" y="323971"/>
                    </a:cubicBezTo>
                    <a:cubicBezTo>
                      <a:pt x="268586" y="323971"/>
                      <a:pt x="255902" y="311310"/>
                      <a:pt x="255902" y="295936"/>
                    </a:cubicBezTo>
                    <a:cubicBezTo>
                      <a:pt x="255902" y="285988"/>
                      <a:pt x="261111" y="277283"/>
                      <a:pt x="268926" y="272309"/>
                    </a:cubicBezTo>
                    <a:lnTo>
                      <a:pt x="268926" y="180516"/>
                    </a:lnTo>
                    <a:cubicBezTo>
                      <a:pt x="268926" y="172264"/>
                      <a:pt x="275721" y="165481"/>
                      <a:pt x="283988" y="165481"/>
                    </a:cubicBezTo>
                    <a:close/>
                    <a:moveTo>
                      <a:pt x="268839" y="63180"/>
                    </a:moveTo>
                    <a:cubicBezTo>
                      <a:pt x="216084" y="66684"/>
                      <a:pt x="168311" y="88724"/>
                      <a:pt x="131858" y="122631"/>
                    </a:cubicBezTo>
                    <a:lnTo>
                      <a:pt x="178160" y="168971"/>
                    </a:lnTo>
                    <a:cubicBezTo>
                      <a:pt x="184046" y="174849"/>
                      <a:pt x="184046" y="184343"/>
                      <a:pt x="178160" y="190220"/>
                    </a:cubicBezTo>
                    <a:cubicBezTo>
                      <a:pt x="175216" y="193159"/>
                      <a:pt x="171367" y="194628"/>
                      <a:pt x="167518" y="194628"/>
                    </a:cubicBezTo>
                    <a:cubicBezTo>
                      <a:pt x="163669" y="194628"/>
                      <a:pt x="159820" y="193159"/>
                      <a:pt x="156877" y="190220"/>
                    </a:cubicBezTo>
                    <a:lnTo>
                      <a:pt x="111254" y="144671"/>
                    </a:lnTo>
                    <a:cubicBezTo>
                      <a:pt x="80801" y="181969"/>
                      <a:pt x="62235" y="229213"/>
                      <a:pt x="61216" y="280752"/>
                    </a:cubicBezTo>
                    <a:lnTo>
                      <a:pt x="119292" y="280752"/>
                    </a:lnTo>
                    <a:cubicBezTo>
                      <a:pt x="127669" y="280752"/>
                      <a:pt x="134348" y="287534"/>
                      <a:pt x="134348" y="295898"/>
                    </a:cubicBezTo>
                    <a:cubicBezTo>
                      <a:pt x="134348" y="304148"/>
                      <a:pt x="127669" y="310930"/>
                      <a:pt x="119292" y="310930"/>
                    </a:cubicBezTo>
                    <a:lnTo>
                      <a:pt x="62688" y="310930"/>
                    </a:lnTo>
                    <a:cubicBezTo>
                      <a:pt x="68235" y="359304"/>
                      <a:pt x="89518" y="403045"/>
                      <a:pt x="121330" y="436952"/>
                    </a:cubicBezTo>
                    <a:lnTo>
                      <a:pt x="156877" y="401462"/>
                    </a:lnTo>
                    <a:cubicBezTo>
                      <a:pt x="162763" y="395585"/>
                      <a:pt x="172273" y="395585"/>
                      <a:pt x="178160" y="401462"/>
                    </a:cubicBezTo>
                    <a:cubicBezTo>
                      <a:pt x="184046" y="407340"/>
                      <a:pt x="184046" y="416834"/>
                      <a:pt x="178160" y="422824"/>
                    </a:cubicBezTo>
                    <a:lnTo>
                      <a:pt x="143405" y="457523"/>
                    </a:lnTo>
                    <a:cubicBezTo>
                      <a:pt x="178046" y="485779"/>
                      <a:pt x="221518" y="503862"/>
                      <a:pt x="268839" y="507027"/>
                    </a:cubicBezTo>
                    <a:lnTo>
                      <a:pt x="268839" y="460235"/>
                    </a:lnTo>
                    <a:cubicBezTo>
                      <a:pt x="268839" y="451984"/>
                      <a:pt x="275631" y="445203"/>
                      <a:pt x="284009" y="445203"/>
                    </a:cubicBezTo>
                    <a:cubicBezTo>
                      <a:pt x="292273" y="445203"/>
                      <a:pt x="299065" y="451984"/>
                      <a:pt x="299065" y="460235"/>
                    </a:cubicBezTo>
                    <a:lnTo>
                      <a:pt x="299065" y="507027"/>
                    </a:lnTo>
                    <a:cubicBezTo>
                      <a:pt x="346499" y="503862"/>
                      <a:pt x="389858" y="485779"/>
                      <a:pt x="424612" y="457523"/>
                    </a:cubicBezTo>
                    <a:lnTo>
                      <a:pt x="389744" y="422824"/>
                    </a:lnTo>
                    <a:cubicBezTo>
                      <a:pt x="383858" y="416834"/>
                      <a:pt x="383858" y="407340"/>
                      <a:pt x="389744" y="401462"/>
                    </a:cubicBezTo>
                    <a:cubicBezTo>
                      <a:pt x="395631" y="395585"/>
                      <a:pt x="405254" y="395585"/>
                      <a:pt x="411141" y="401462"/>
                    </a:cubicBezTo>
                    <a:lnTo>
                      <a:pt x="446688" y="436952"/>
                    </a:lnTo>
                    <a:cubicBezTo>
                      <a:pt x="478386" y="403045"/>
                      <a:pt x="499669" y="359304"/>
                      <a:pt x="505329" y="310930"/>
                    </a:cubicBezTo>
                    <a:lnTo>
                      <a:pt x="448612" y="310930"/>
                    </a:lnTo>
                    <a:cubicBezTo>
                      <a:pt x="440348" y="310930"/>
                      <a:pt x="433556" y="304148"/>
                      <a:pt x="433556" y="295898"/>
                    </a:cubicBezTo>
                    <a:cubicBezTo>
                      <a:pt x="433556" y="287534"/>
                      <a:pt x="440348" y="280752"/>
                      <a:pt x="448612" y="280752"/>
                    </a:cubicBezTo>
                    <a:lnTo>
                      <a:pt x="506801" y="280752"/>
                    </a:lnTo>
                    <a:cubicBezTo>
                      <a:pt x="505782" y="229213"/>
                      <a:pt x="487103" y="181969"/>
                      <a:pt x="456650" y="144671"/>
                    </a:cubicBezTo>
                    <a:lnTo>
                      <a:pt x="411141" y="190220"/>
                    </a:lnTo>
                    <a:cubicBezTo>
                      <a:pt x="408197" y="193159"/>
                      <a:pt x="404235" y="194628"/>
                      <a:pt x="400386" y="194628"/>
                    </a:cubicBezTo>
                    <a:cubicBezTo>
                      <a:pt x="396537" y="194628"/>
                      <a:pt x="392688" y="193159"/>
                      <a:pt x="389744" y="190220"/>
                    </a:cubicBezTo>
                    <a:cubicBezTo>
                      <a:pt x="383858" y="184343"/>
                      <a:pt x="383858" y="174849"/>
                      <a:pt x="389744" y="168971"/>
                    </a:cubicBezTo>
                    <a:lnTo>
                      <a:pt x="436046" y="122631"/>
                    </a:lnTo>
                    <a:cubicBezTo>
                      <a:pt x="399707" y="88724"/>
                      <a:pt x="351820" y="66684"/>
                      <a:pt x="299065" y="63180"/>
                    </a:cubicBezTo>
                    <a:lnTo>
                      <a:pt x="299065" y="131447"/>
                    </a:lnTo>
                    <a:cubicBezTo>
                      <a:pt x="299065" y="139698"/>
                      <a:pt x="292273" y="146479"/>
                      <a:pt x="284009" y="146479"/>
                    </a:cubicBezTo>
                    <a:cubicBezTo>
                      <a:pt x="275631" y="146479"/>
                      <a:pt x="268839" y="139698"/>
                      <a:pt x="268839" y="131447"/>
                    </a:cubicBezTo>
                    <a:close/>
                    <a:moveTo>
                      <a:pt x="90594" y="0"/>
                    </a:moveTo>
                    <a:cubicBezTo>
                      <a:pt x="113773" y="0"/>
                      <a:pt x="136952" y="8816"/>
                      <a:pt x="154613" y="26448"/>
                    </a:cubicBezTo>
                    <a:lnTo>
                      <a:pt x="125179" y="55947"/>
                    </a:lnTo>
                    <a:cubicBezTo>
                      <a:pt x="170235" y="24639"/>
                      <a:pt x="225028" y="6329"/>
                      <a:pt x="284009" y="6329"/>
                    </a:cubicBezTo>
                    <a:cubicBezTo>
                      <a:pt x="342990" y="6329"/>
                      <a:pt x="397669" y="24639"/>
                      <a:pt x="442839" y="55947"/>
                    </a:cubicBezTo>
                    <a:lnTo>
                      <a:pt x="413291" y="26448"/>
                    </a:lnTo>
                    <a:cubicBezTo>
                      <a:pt x="448725" y="-8816"/>
                      <a:pt x="506008" y="-8816"/>
                      <a:pt x="541329" y="26448"/>
                    </a:cubicBezTo>
                    <a:cubicBezTo>
                      <a:pt x="576763" y="61824"/>
                      <a:pt x="576763" y="119014"/>
                      <a:pt x="541329" y="154391"/>
                    </a:cubicBezTo>
                    <a:lnTo>
                      <a:pt x="513480" y="126474"/>
                    </a:lnTo>
                    <a:cubicBezTo>
                      <a:pt x="544839" y="171571"/>
                      <a:pt x="563178" y="226275"/>
                      <a:pt x="563178" y="285160"/>
                    </a:cubicBezTo>
                    <a:cubicBezTo>
                      <a:pt x="563178" y="380440"/>
                      <a:pt x="514952" y="464756"/>
                      <a:pt x="441593" y="515052"/>
                    </a:cubicBezTo>
                    <a:lnTo>
                      <a:pt x="492197" y="565574"/>
                    </a:lnTo>
                    <a:cubicBezTo>
                      <a:pt x="501027" y="574390"/>
                      <a:pt x="501027" y="588744"/>
                      <a:pt x="492197" y="597560"/>
                    </a:cubicBezTo>
                    <a:cubicBezTo>
                      <a:pt x="487782" y="601968"/>
                      <a:pt x="482008" y="604115"/>
                      <a:pt x="476235" y="604115"/>
                    </a:cubicBezTo>
                    <a:cubicBezTo>
                      <a:pt x="470348" y="604115"/>
                      <a:pt x="464574" y="601968"/>
                      <a:pt x="460159" y="597560"/>
                    </a:cubicBezTo>
                    <a:lnTo>
                      <a:pt x="400839" y="538222"/>
                    </a:lnTo>
                    <a:cubicBezTo>
                      <a:pt x="365292" y="554723"/>
                      <a:pt x="325669" y="563878"/>
                      <a:pt x="284009" y="563878"/>
                    </a:cubicBezTo>
                    <a:cubicBezTo>
                      <a:pt x="242235" y="563878"/>
                      <a:pt x="202726" y="554723"/>
                      <a:pt x="167065" y="538222"/>
                    </a:cubicBezTo>
                    <a:lnTo>
                      <a:pt x="107745" y="597560"/>
                    </a:lnTo>
                    <a:cubicBezTo>
                      <a:pt x="103330" y="601968"/>
                      <a:pt x="97556" y="604115"/>
                      <a:pt x="91782" y="604115"/>
                    </a:cubicBezTo>
                    <a:cubicBezTo>
                      <a:pt x="85896" y="604115"/>
                      <a:pt x="80122" y="601968"/>
                      <a:pt x="75707" y="597560"/>
                    </a:cubicBezTo>
                    <a:cubicBezTo>
                      <a:pt x="66877" y="588744"/>
                      <a:pt x="66877" y="574390"/>
                      <a:pt x="75707" y="565574"/>
                    </a:cubicBezTo>
                    <a:lnTo>
                      <a:pt x="126311" y="515052"/>
                    </a:lnTo>
                    <a:cubicBezTo>
                      <a:pt x="52952" y="464756"/>
                      <a:pt x="4726" y="380440"/>
                      <a:pt x="4726" y="285160"/>
                    </a:cubicBezTo>
                    <a:cubicBezTo>
                      <a:pt x="4726" y="226275"/>
                      <a:pt x="23065" y="171571"/>
                      <a:pt x="54424" y="126474"/>
                    </a:cubicBezTo>
                    <a:lnTo>
                      <a:pt x="26575" y="154391"/>
                    </a:lnTo>
                    <a:cubicBezTo>
                      <a:pt x="-8859" y="119014"/>
                      <a:pt x="-8859" y="61824"/>
                      <a:pt x="26575" y="26448"/>
                    </a:cubicBezTo>
                    <a:cubicBezTo>
                      <a:pt x="44235" y="8816"/>
                      <a:pt x="67415" y="0"/>
                      <a:pt x="90594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îṧļîḓe">
                <a:extLst>
                  <a:ext uri="{FF2B5EF4-FFF2-40B4-BE49-F238E27FC236}">
                    <a16:creationId xmlns:a16="http://schemas.microsoft.com/office/drawing/2014/main" xmlns="" id="{DA5F73B3-9F43-44CA-BB99-A060DD6B9650}"/>
                  </a:ext>
                </a:extLst>
              </p:cNvPr>
              <p:cNvSpPr txBox="1"/>
              <p:nvPr/>
            </p:nvSpPr>
            <p:spPr bwMode="auto">
              <a:xfrm>
                <a:off x="1430377" y="3456432"/>
                <a:ext cx="2163925" cy="4418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/>
                  <a:t>此处输入标题</a:t>
                </a:r>
                <a:endParaRPr lang="en-US" altLang="zh-CN" sz="2000" b="1" dirty="0"/>
              </a:p>
            </p:txBody>
          </p:sp>
          <p:sp>
            <p:nvSpPr>
              <p:cNvPr id="17" name="íśḷïḋe">
                <a:extLst>
                  <a:ext uri="{FF2B5EF4-FFF2-40B4-BE49-F238E27FC236}">
                    <a16:creationId xmlns:a16="http://schemas.microsoft.com/office/drawing/2014/main" xmlns="" id="{9B3161AB-9A24-4F68-AE99-5A9A2A3CF829}"/>
                  </a:ext>
                </a:extLst>
              </p:cNvPr>
              <p:cNvSpPr/>
              <p:nvPr/>
            </p:nvSpPr>
            <p:spPr bwMode="auto">
              <a:xfrm>
                <a:off x="1429055" y="3898237"/>
                <a:ext cx="2163925" cy="8506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  <a:p>
                <a:pPr algn="ctr"/>
                <a:r>
                  <a:rPr lang="en-US" altLang="zh-CN" sz="1600" dirty="0"/>
                  <a:t>… …</a:t>
                </a:r>
              </a:p>
            </p:txBody>
          </p:sp>
        </p:grpSp>
        <p:grpSp>
          <p:nvGrpSpPr>
            <p:cNvPr id="7" name="í$ḷiḓe">
              <a:extLst>
                <a:ext uri="{FF2B5EF4-FFF2-40B4-BE49-F238E27FC236}">
                  <a16:creationId xmlns:a16="http://schemas.microsoft.com/office/drawing/2014/main" xmlns="" id="{B6848A2D-AC24-4ADC-A021-CA7B02995187}"/>
                </a:ext>
              </a:extLst>
            </p:cNvPr>
            <p:cNvGrpSpPr/>
            <p:nvPr/>
          </p:nvGrpSpPr>
          <p:grpSpPr>
            <a:xfrm>
              <a:off x="9161509" y="2123554"/>
              <a:ext cx="2352467" cy="3320437"/>
              <a:chOff x="1429055" y="2389675"/>
              <a:chExt cx="2163925" cy="3054316"/>
            </a:xfrm>
          </p:grpSpPr>
          <p:sp>
            <p:nvSpPr>
              <p:cNvPr id="8" name="íS1íḑè">
                <a:extLst>
                  <a:ext uri="{FF2B5EF4-FFF2-40B4-BE49-F238E27FC236}">
                    <a16:creationId xmlns:a16="http://schemas.microsoft.com/office/drawing/2014/main" xmlns="" id="{5AC50160-13C5-4BC8-A8EA-585BF62D79F3}"/>
                  </a:ext>
                </a:extLst>
              </p:cNvPr>
              <p:cNvSpPr/>
              <p:nvPr/>
            </p:nvSpPr>
            <p:spPr>
              <a:xfrm rot="16200000">
                <a:off x="1274922" y="3125933"/>
                <a:ext cx="2472192" cy="2163924"/>
              </a:xfrm>
              <a:custGeom>
                <a:avLst/>
                <a:gdLst>
                  <a:gd name="connsiteX0" fmla="*/ 6552162 w 8033654"/>
                  <a:gd name="connsiteY0" fmla="*/ 494730 h 7031915"/>
                  <a:gd name="connsiteX1" fmla="*/ 6555365 w 8033654"/>
                  <a:gd name="connsiteY1" fmla="*/ 531027 h 7031915"/>
                  <a:gd name="connsiteX2" fmla="*/ 6556798 w 8033654"/>
                  <a:gd name="connsiteY2" fmla="*/ 533489 h 7031915"/>
                  <a:gd name="connsiteX3" fmla="*/ 6555247 w 8033654"/>
                  <a:gd name="connsiteY3" fmla="*/ 510071 h 7031915"/>
                  <a:gd name="connsiteX4" fmla="*/ 6529086 w 8033654"/>
                  <a:gd name="connsiteY4" fmla="*/ 402424 h 7031915"/>
                  <a:gd name="connsiteX5" fmla="*/ 6546753 w 8033654"/>
                  <a:gd name="connsiteY5" fmla="*/ 467828 h 7031915"/>
                  <a:gd name="connsiteX6" fmla="*/ 6540064 w 8033654"/>
                  <a:gd name="connsiteY6" fmla="*/ 434562 h 7031915"/>
                  <a:gd name="connsiteX7" fmla="*/ 6482461 w 8033654"/>
                  <a:gd name="connsiteY7" fmla="*/ 295697 h 7031915"/>
                  <a:gd name="connsiteX8" fmla="*/ 6520430 w 8033654"/>
                  <a:gd name="connsiteY8" fmla="*/ 377086 h 7031915"/>
                  <a:gd name="connsiteX9" fmla="*/ 6515577 w 8033654"/>
                  <a:gd name="connsiteY9" fmla="*/ 362878 h 7031915"/>
                  <a:gd name="connsiteX10" fmla="*/ 2058287 w 8033654"/>
                  <a:gd name="connsiteY10" fmla="*/ 0 h 7031915"/>
                  <a:gd name="connsiteX11" fmla="*/ 2058326 w 8033654"/>
                  <a:gd name="connsiteY11" fmla="*/ 0 h 7031915"/>
                  <a:gd name="connsiteX12" fmla="*/ 5971699 w 8033654"/>
                  <a:gd name="connsiteY12" fmla="*/ 0 h 7031915"/>
                  <a:gd name="connsiteX13" fmla="*/ 5971700 w 8033654"/>
                  <a:gd name="connsiteY13" fmla="*/ 0 h 7031915"/>
                  <a:gd name="connsiteX14" fmla="*/ 5971740 w 8033654"/>
                  <a:gd name="connsiteY14" fmla="*/ 0 h 7031915"/>
                  <a:gd name="connsiteX15" fmla="*/ 6090371 w 8033654"/>
                  <a:gd name="connsiteY15" fmla="*/ 11959 h 7031915"/>
                  <a:gd name="connsiteX16" fmla="*/ 6357004 w 8033654"/>
                  <a:gd name="connsiteY16" fmla="*/ 143562 h 7031915"/>
                  <a:gd name="connsiteX17" fmla="*/ 6421756 w 8033654"/>
                  <a:gd name="connsiteY17" fmla="*/ 209878 h 7031915"/>
                  <a:gd name="connsiteX18" fmla="*/ 6426018 w 8033654"/>
                  <a:gd name="connsiteY18" fmla="*/ 214243 h 7031915"/>
                  <a:gd name="connsiteX19" fmla="*/ 6463356 w 8033654"/>
                  <a:gd name="connsiteY19" fmla="*/ 268125 h 7031915"/>
                  <a:gd name="connsiteX20" fmla="*/ 6480094 w 8033654"/>
                  <a:gd name="connsiteY20" fmla="*/ 292278 h 7031915"/>
                  <a:gd name="connsiteX21" fmla="*/ 6490605 w 8033654"/>
                  <a:gd name="connsiteY21" fmla="*/ 298322 h 7031915"/>
                  <a:gd name="connsiteX22" fmla="*/ 7949332 w 8033654"/>
                  <a:gd name="connsiteY22" fmla="*/ 3216682 h 7031915"/>
                  <a:gd name="connsiteX23" fmla="*/ 7992299 w 8033654"/>
                  <a:gd name="connsiteY23" fmla="*/ 3302616 h 7031915"/>
                  <a:gd name="connsiteX24" fmla="*/ 8021693 w 8033654"/>
                  <a:gd name="connsiteY24" fmla="*/ 3397306 h 7031915"/>
                  <a:gd name="connsiteX25" fmla="*/ 8033654 w 8033654"/>
                  <a:gd name="connsiteY25" fmla="*/ 3515957 h 7031915"/>
                  <a:gd name="connsiteX26" fmla="*/ 8021693 w 8033654"/>
                  <a:gd name="connsiteY26" fmla="*/ 3634608 h 7031915"/>
                  <a:gd name="connsiteX27" fmla="*/ 7992299 w 8033654"/>
                  <a:gd name="connsiteY27" fmla="*/ 3729298 h 7031915"/>
                  <a:gd name="connsiteX28" fmla="*/ 7949332 w 8033654"/>
                  <a:gd name="connsiteY28" fmla="*/ 3815232 h 7031915"/>
                  <a:gd name="connsiteX29" fmla="*/ 6535055 w 8033654"/>
                  <a:gd name="connsiteY29" fmla="*/ 6638796 h 7031915"/>
                  <a:gd name="connsiteX30" fmla="*/ 6524461 w 8033654"/>
                  <a:gd name="connsiteY30" fmla="*/ 6646190 h 7031915"/>
                  <a:gd name="connsiteX31" fmla="*/ 6482456 w 8033654"/>
                  <a:gd name="connsiteY31" fmla="*/ 6736229 h 7031915"/>
                  <a:gd name="connsiteX32" fmla="*/ 6090371 w 8033654"/>
                  <a:gd name="connsiteY32" fmla="*/ 7019956 h 7031915"/>
                  <a:gd name="connsiteX33" fmla="*/ 5971740 w 8033654"/>
                  <a:gd name="connsiteY33" fmla="*/ 7031915 h 7031915"/>
                  <a:gd name="connsiteX34" fmla="*/ 5971700 w 8033654"/>
                  <a:gd name="connsiteY34" fmla="*/ 7031915 h 7031915"/>
                  <a:gd name="connsiteX35" fmla="*/ 2058326 w 8033654"/>
                  <a:gd name="connsiteY35" fmla="*/ 7031915 h 7031915"/>
                  <a:gd name="connsiteX36" fmla="*/ 2176958 w 8033654"/>
                  <a:gd name="connsiteY36" fmla="*/ 7019956 h 7031915"/>
                  <a:gd name="connsiteX37" fmla="*/ 2363588 w 8033654"/>
                  <a:gd name="connsiteY37" fmla="*/ 6946684 h 7031915"/>
                  <a:gd name="connsiteX38" fmla="*/ 2418335 w 8033654"/>
                  <a:gd name="connsiteY38" fmla="*/ 6906767 h 7031915"/>
                  <a:gd name="connsiteX39" fmla="*/ 2418334 w 8033654"/>
                  <a:gd name="connsiteY39" fmla="*/ 6906767 h 7031915"/>
                  <a:gd name="connsiteX40" fmla="*/ 2363588 w 8033654"/>
                  <a:gd name="connsiteY40" fmla="*/ 6946684 h 7031915"/>
                  <a:gd name="connsiteX41" fmla="*/ 2176957 w 8033654"/>
                  <a:gd name="connsiteY41" fmla="*/ 7019956 h 7031915"/>
                  <a:gd name="connsiteX42" fmla="*/ 2058326 w 8033654"/>
                  <a:gd name="connsiteY42" fmla="*/ 7031915 h 7031915"/>
                  <a:gd name="connsiteX43" fmla="*/ 2058286 w 8033654"/>
                  <a:gd name="connsiteY43" fmla="*/ 7031915 h 7031915"/>
                  <a:gd name="connsiteX44" fmla="*/ 1939655 w 8033654"/>
                  <a:gd name="connsiteY44" fmla="*/ 7019956 h 7031915"/>
                  <a:gd name="connsiteX45" fmla="*/ 1642007 w 8033654"/>
                  <a:gd name="connsiteY45" fmla="*/ 6859480 h 7031915"/>
                  <a:gd name="connsiteX46" fmla="*/ 1570173 w 8033654"/>
                  <a:gd name="connsiteY46" fmla="*/ 6772417 h 7031915"/>
                  <a:gd name="connsiteX47" fmla="*/ 1508795 w 8033654"/>
                  <a:gd name="connsiteY47" fmla="*/ 6649661 h 7031915"/>
                  <a:gd name="connsiteX48" fmla="*/ 1508794 w 8033654"/>
                  <a:gd name="connsiteY48" fmla="*/ 6649657 h 7031915"/>
                  <a:gd name="connsiteX49" fmla="*/ 115723 w 8033654"/>
                  <a:gd name="connsiteY49" fmla="*/ 3863519 h 7031915"/>
                  <a:gd name="connsiteX50" fmla="*/ 115722 w 8033654"/>
                  <a:gd name="connsiteY50" fmla="*/ 3863518 h 7031915"/>
                  <a:gd name="connsiteX51" fmla="*/ 29470 w 8033654"/>
                  <a:gd name="connsiteY51" fmla="*/ 3691014 h 7031915"/>
                  <a:gd name="connsiteX52" fmla="*/ 11962 w 8033654"/>
                  <a:gd name="connsiteY52" fmla="*/ 3634608 h 7031915"/>
                  <a:gd name="connsiteX53" fmla="*/ 0 w 8033654"/>
                  <a:gd name="connsiteY53" fmla="*/ 3515957 h 7031915"/>
                  <a:gd name="connsiteX54" fmla="*/ 11962 w 8033654"/>
                  <a:gd name="connsiteY54" fmla="*/ 3397306 h 7031915"/>
                  <a:gd name="connsiteX55" fmla="*/ 29470 w 8033654"/>
                  <a:gd name="connsiteY55" fmla="*/ 3340901 h 7031915"/>
                  <a:gd name="connsiteX56" fmla="*/ 115722 w 8033654"/>
                  <a:gd name="connsiteY56" fmla="*/ 3168396 h 7031915"/>
                  <a:gd name="connsiteX57" fmla="*/ 115723 w 8033654"/>
                  <a:gd name="connsiteY57" fmla="*/ 3168396 h 7031915"/>
                  <a:gd name="connsiteX58" fmla="*/ 1508796 w 8033654"/>
                  <a:gd name="connsiteY58" fmla="*/ 382255 h 7031915"/>
                  <a:gd name="connsiteX59" fmla="*/ 1570174 w 8033654"/>
                  <a:gd name="connsiteY59" fmla="*/ 259499 h 7031915"/>
                  <a:gd name="connsiteX60" fmla="*/ 1642008 w 8033654"/>
                  <a:gd name="connsiteY60" fmla="*/ 172435 h 7031915"/>
                  <a:gd name="connsiteX61" fmla="*/ 1939656 w 8033654"/>
                  <a:gd name="connsiteY61" fmla="*/ 11959 h 7031915"/>
                  <a:gd name="connsiteX0" fmla="*/ 6552162 w 8033654"/>
                  <a:gd name="connsiteY0" fmla="*/ 494730 h 7031915"/>
                  <a:gd name="connsiteX1" fmla="*/ 6555365 w 8033654"/>
                  <a:gd name="connsiteY1" fmla="*/ 531027 h 7031915"/>
                  <a:gd name="connsiteX2" fmla="*/ 6556798 w 8033654"/>
                  <a:gd name="connsiteY2" fmla="*/ 533489 h 7031915"/>
                  <a:gd name="connsiteX3" fmla="*/ 6555247 w 8033654"/>
                  <a:gd name="connsiteY3" fmla="*/ 510071 h 7031915"/>
                  <a:gd name="connsiteX4" fmla="*/ 6552162 w 8033654"/>
                  <a:gd name="connsiteY4" fmla="*/ 494730 h 7031915"/>
                  <a:gd name="connsiteX5" fmla="*/ 6529086 w 8033654"/>
                  <a:gd name="connsiteY5" fmla="*/ 402424 h 7031915"/>
                  <a:gd name="connsiteX6" fmla="*/ 6546753 w 8033654"/>
                  <a:gd name="connsiteY6" fmla="*/ 467828 h 7031915"/>
                  <a:gd name="connsiteX7" fmla="*/ 6540064 w 8033654"/>
                  <a:gd name="connsiteY7" fmla="*/ 434562 h 7031915"/>
                  <a:gd name="connsiteX8" fmla="*/ 6529086 w 8033654"/>
                  <a:gd name="connsiteY8" fmla="*/ 402424 h 7031915"/>
                  <a:gd name="connsiteX9" fmla="*/ 6482461 w 8033654"/>
                  <a:gd name="connsiteY9" fmla="*/ 295697 h 7031915"/>
                  <a:gd name="connsiteX10" fmla="*/ 6520430 w 8033654"/>
                  <a:gd name="connsiteY10" fmla="*/ 377086 h 7031915"/>
                  <a:gd name="connsiteX11" fmla="*/ 6515577 w 8033654"/>
                  <a:gd name="connsiteY11" fmla="*/ 362878 h 7031915"/>
                  <a:gd name="connsiteX12" fmla="*/ 6482461 w 8033654"/>
                  <a:gd name="connsiteY12" fmla="*/ 295697 h 7031915"/>
                  <a:gd name="connsiteX13" fmla="*/ 2058287 w 8033654"/>
                  <a:gd name="connsiteY13" fmla="*/ 0 h 7031915"/>
                  <a:gd name="connsiteX14" fmla="*/ 2058326 w 8033654"/>
                  <a:gd name="connsiteY14" fmla="*/ 0 h 7031915"/>
                  <a:gd name="connsiteX15" fmla="*/ 5971699 w 8033654"/>
                  <a:gd name="connsiteY15" fmla="*/ 0 h 7031915"/>
                  <a:gd name="connsiteX16" fmla="*/ 5971700 w 8033654"/>
                  <a:gd name="connsiteY16" fmla="*/ 0 h 7031915"/>
                  <a:gd name="connsiteX17" fmla="*/ 5971740 w 8033654"/>
                  <a:gd name="connsiteY17" fmla="*/ 0 h 7031915"/>
                  <a:gd name="connsiteX18" fmla="*/ 6090371 w 8033654"/>
                  <a:gd name="connsiteY18" fmla="*/ 11959 h 7031915"/>
                  <a:gd name="connsiteX19" fmla="*/ 6357004 w 8033654"/>
                  <a:gd name="connsiteY19" fmla="*/ 143562 h 7031915"/>
                  <a:gd name="connsiteX20" fmla="*/ 6421756 w 8033654"/>
                  <a:gd name="connsiteY20" fmla="*/ 209878 h 7031915"/>
                  <a:gd name="connsiteX21" fmla="*/ 6426018 w 8033654"/>
                  <a:gd name="connsiteY21" fmla="*/ 214243 h 7031915"/>
                  <a:gd name="connsiteX22" fmla="*/ 6463356 w 8033654"/>
                  <a:gd name="connsiteY22" fmla="*/ 268125 h 7031915"/>
                  <a:gd name="connsiteX23" fmla="*/ 6480094 w 8033654"/>
                  <a:gd name="connsiteY23" fmla="*/ 292278 h 7031915"/>
                  <a:gd name="connsiteX24" fmla="*/ 6490605 w 8033654"/>
                  <a:gd name="connsiteY24" fmla="*/ 298322 h 7031915"/>
                  <a:gd name="connsiteX25" fmla="*/ 7949332 w 8033654"/>
                  <a:gd name="connsiteY25" fmla="*/ 3216682 h 7031915"/>
                  <a:gd name="connsiteX26" fmla="*/ 7992299 w 8033654"/>
                  <a:gd name="connsiteY26" fmla="*/ 3302616 h 7031915"/>
                  <a:gd name="connsiteX27" fmla="*/ 8021693 w 8033654"/>
                  <a:gd name="connsiteY27" fmla="*/ 3397306 h 7031915"/>
                  <a:gd name="connsiteX28" fmla="*/ 8033654 w 8033654"/>
                  <a:gd name="connsiteY28" fmla="*/ 3515957 h 7031915"/>
                  <a:gd name="connsiteX29" fmla="*/ 8021693 w 8033654"/>
                  <a:gd name="connsiteY29" fmla="*/ 3634608 h 7031915"/>
                  <a:gd name="connsiteX30" fmla="*/ 7992299 w 8033654"/>
                  <a:gd name="connsiteY30" fmla="*/ 3729298 h 7031915"/>
                  <a:gd name="connsiteX31" fmla="*/ 7949332 w 8033654"/>
                  <a:gd name="connsiteY31" fmla="*/ 3815232 h 7031915"/>
                  <a:gd name="connsiteX32" fmla="*/ 6535055 w 8033654"/>
                  <a:gd name="connsiteY32" fmla="*/ 6638796 h 7031915"/>
                  <a:gd name="connsiteX33" fmla="*/ 6524461 w 8033654"/>
                  <a:gd name="connsiteY33" fmla="*/ 6646190 h 7031915"/>
                  <a:gd name="connsiteX34" fmla="*/ 6482456 w 8033654"/>
                  <a:gd name="connsiteY34" fmla="*/ 6736229 h 7031915"/>
                  <a:gd name="connsiteX35" fmla="*/ 6090371 w 8033654"/>
                  <a:gd name="connsiteY35" fmla="*/ 7019956 h 7031915"/>
                  <a:gd name="connsiteX36" fmla="*/ 5971740 w 8033654"/>
                  <a:gd name="connsiteY36" fmla="*/ 7031915 h 7031915"/>
                  <a:gd name="connsiteX37" fmla="*/ 5971700 w 8033654"/>
                  <a:gd name="connsiteY37" fmla="*/ 7031915 h 7031915"/>
                  <a:gd name="connsiteX38" fmla="*/ 2058326 w 8033654"/>
                  <a:gd name="connsiteY38" fmla="*/ 7031915 h 7031915"/>
                  <a:gd name="connsiteX39" fmla="*/ 2176958 w 8033654"/>
                  <a:gd name="connsiteY39" fmla="*/ 7019956 h 7031915"/>
                  <a:gd name="connsiteX40" fmla="*/ 2363588 w 8033654"/>
                  <a:gd name="connsiteY40" fmla="*/ 6946684 h 7031915"/>
                  <a:gd name="connsiteX41" fmla="*/ 2418335 w 8033654"/>
                  <a:gd name="connsiteY41" fmla="*/ 6906767 h 7031915"/>
                  <a:gd name="connsiteX42" fmla="*/ 2418334 w 8033654"/>
                  <a:gd name="connsiteY42" fmla="*/ 6906767 h 7031915"/>
                  <a:gd name="connsiteX43" fmla="*/ 2176957 w 8033654"/>
                  <a:gd name="connsiteY43" fmla="*/ 7019956 h 7031915"/>
                  <a:gd name="connsiteX44" fmla="*/ 2058326 w 8033654"/>
                  <a:gd name="connsiteY44" fmla="*/ 7031915 h 7031915"/>
                  <a:gd name="connsiteX45" fmla="*/ 2058286 w 8033654"/>
                  <a:gd name="connsiteY45" fmla="*/ 7031915 h 7031915"/>
                  <a:gd name="connsiteX46" fmla="*/ 1939655 w 8033654"/>
                  <a:gd name="connsiteY46" fmla="*/ 7019956 h 7031915"/>
                  <a:gd name="connsiteX47" fmla="*/ 1642007 w 8033654"/>
                  <a:gd name="connsiteY47" fmla="*/ 6859480 h 7031915"/>
                  <a:gd name="connsiteX48" fmla="*/ 1570173 w 8033654"/>
                  <a:gd name="connsiteY48" fmla="*/ 6772417 h 7031915"/>
                  <a:gd name="connsiteX49" fmla="*/ 1508795 w 8033654"/>
                  <a:gd name="connsiteY49" fmla="*/ 6649661 h 7031915"/>
                  <a:gd name="connsiteX50" fmla="*/ 1508794 w 8033654"/>
                  <a:gd name="connsiteY50" fmla="*/ 6649657 h 7031915"/>
                  <a:gd name="connsiteX51" fmla="*/ 115723 w 8033654"/>
                  <a:gd name="connsiteY51" fmla="*/ 3863519 h 7031915"/>
                  <a:gd name="connsiteX52" fmla="*/ 115722 w 8033654"/>
                  <a:gd name="connsiteY52" fmla="*/ 3863518 h 7031915"/>
                  <a:gd name="connsiteX53" fmla="*/ 29470 w 8033654"/>
                  <a:gd name="connsiteY53" fmla="*/ 3691014 h 7031915"/>
                  <a:gd name="connsiteX54" fmla="*/ 11962 w 8033654"/>
                  <a:gd name="connsiteY54" fmla="*/ 3634608 h 7031915"/>
                  <a:gd name="connsiteX55" fmla="*/ 0 w 8033654"/>
                  <a:gd name="connsiteY55" fmla="*/ 3515957 h 7031915"/>
                  <a:gd name="connsiteX56" fmla="*/ 11962 w 8033654"/>
                  <a:gd name="connsiteY56" fmla="*/ 3397306 h 7031915"/>
                  <a:gd name="connsiteX57" fmla="*/ 29470 w 8033654"/>
                  <a:gd name="connsiteY57" fmla="*/ 3340901 h 7031915"/>
                  <a:gd name="connsiteX58" fmla="*/ 115722 w 8033654"/>
                  <a:gd name="connsiteY58" fmla="*/ 3168396 h 7031915"/>
                  <a:gd name="connsiteX59" fmla="*/ 115723 w 8033654"/>
                  <a:gd name="connsiteY59" fmla="*/ 3168396 h 7031915"/>
                  <a:gd name="connsiteX60" fmla="*/ 1508796 w 8033654"/>
                  <a:gd name="connsiteY60" fmla="*/ 382255 h 7031915"/>
                  <a:gd name="connsiteX61" fmla="*/ 1570174 w 8033654"/>
                  <a:gd name="connsiteY61" fmla="*/ 259499 h 7031915"/>
                  <a:gd name="connsiteX62" fmla="*/ 1642008 w 8033654"/>
                  <a:gd name="connsiteY62" fmla="*/ 172435 h 7031915"/>
                  <a:gd name="connsiteX63" fmla="*/ 1939656 w 8033654"/>
                  <a:gd name="connsiteY63" fmla="*/ 11959 h 7031915"/>
                  <a:gd name="connsiteX64" fmla="*/ 2058287 w 8033654"/>
                  <a:gd name="connsiteY64" fmla="*/ 0 h 7031915"/>
                  <a:gd name="connsiteX0" fmla="*/ 6552162 w 8033654"/>
                  <a:gd name="connsiteY0" fmla="*/ 494730 h 7031915"/>
                  <a:gd name="connsiteX1" fmla="*/ 6555365 w 8033654"/>
                  <a:gd name="connsiteY1" fmla="*/ 531027 h 7031915"/>
                  <a:gd name="connsiteX2" fmla="*/ 6556798 w 8033654"/>
                  <a:gd name="connsiteY2" fmla="*/ 533489 h 7031915"/>
                  <a:gd name="connsiteX3" fmla="*/ 6555247 w 8033654"/>
                  <a:gd name="connsiteY3" fmla="*/ 510071 h 7031915"/>
                  <a:gd name="connsiteX4" fmla="*/ 6552162 w 8033654"/>
                  <a:gd name="connsiteY4" fmla="*/ 494730 h 7031915"/>
                  <a:gd name="connsiteX5" fmla="*/ 6529086 w 8033654"/>
                  <a:gd name="connsiteY5" fmla="*/ 402424 h 7031915"/>
                  <a:gd name="connsiteX6" fmla="*/ 6546753 w 8033654"/>
                  <a:gd name="connsiteY6" fmla="*/ 467828 h 7031915"/>
                  <a:gd name="connsiteX7" fmla="*/ 6540064 w 8033654"/>
                  <a:gd name="connsiteY7" fmla="*/ 434562 h 7031915"/>
                  <a:gd name="connsiteX8" fmla="*/ 6529086 w 8033654"/>
                  <a:gd name="connsiteY8" fmla="*/ 402424 h 7031915"/>
                  <a:gd name="connsiteX9" fmla="*/ 6482461 w 8033654"/>
                  <a:gd name="connsiteY9" fmla="*/ 295697 h 7031915"/>
                  <a:gd name="connsiteX10" fmla="*/ 6520430 w 8033654"/>
                  <a:gd name="connsiteY10" fmla="*/ 377086 h 7031915"/>
                  <a:gd name="connsiteX11" fmla="*/ 6515577 w 8033654"/>
                  <a:gd name="connsiteY11" fmla="*/ 362878 h 7031915"/>
                  <a:gd name="connsiteX12" fmla="*/ 6482461 w 8033654"/>
                  <a:gd name="connsiteY12" fmla="*/ 295697 h 7031915"/>
                  <a:gd name="connsiteX13" fmla="*/ 2058287 w 8033654"/>
                  <a:gd name="connsiteY13" fmla="*/ 0 h 7031915"/>
                  <a:gd name="connsiteX14" fmla="*/ 2058326 w 8033654"/>
                  <a:gd name="connsiteY14" fmla="*/ 0 h 7031915"/>
                  <a:gd name="connsiteX15" fmla="*/ 5971699 w 8033654"/>
                  <a:gd name="connsiteY15" fmla="*/ 0 h 7031915"/>
                  <a:gd name="connsiteX16" fmla="*/ 5971700 w 8033654"/>
                  <a:gd name="connsiteY16" fmla="*/ 0 h 7031915"/>
                  <a:gd name="connsiteX17" fmla="*/ 5971740 w 8033654"/>
                  <a:gd name="connsiteY17" fmla="*/ 0 h 7031915"/>
                  <a:gd name="connsiteX18" fmla="*/ 6090371 w 8033654"/>
                  <a:gd name="connsiteY18" fmla="*/ 11959 h 7031915"/>
                  <a:gd name="connsiteX19" fmla="*/ 6357004 w 8033654"/>
                  <a:gd name="connsiteY19" fmla="*/ 143562 h 7031915"/>
                  <a:gd name="connsiteX20" fmla="*/ 6421756 w 8033654"/>
                  <a:gd name="connsiteY20" fmla="*/ 209878 h 7031915"/>
                  <a:gd name="connsiteX21" fmla="*/ 6426018 w 8033654"/>
                  <a:gd name="connsiteY21" fmla="*/ 214243 h 7031915"/>
                  <a:gd name="connsiteX22" fmla="*/ 6463356 w 8033654"/>
                  <a:gd name="connsiteY22" fmla="*/ 268125 h 7031915"/>
                  <a:gd name="connsiteX23" fmla="*/ 6480094 w 8033654"/>
                  <a:gd name="connsiteY23" fmla="*/ 292278 h 7031915"/>
                  <a:gd name="connsiteX24" fmla="*/ 6490605 w 8033654"/>
                  <a:gd name="connsiteY24" fmla="*/ 298322 h 7031915"/>
                  <a:gd name="connsiteX25" fmla="*/ 7949332 w 8033654"/>
                  <a:gd name="connsiteY25" fmla="*/ 3216682 h 7031915"/>
                  <a:gd name="connsiteX26" fmla="*/ 7992299 w 8033654"/>
                  <a:gd name="connsiteY26" fmla="*/ 3302616 h 7031915"/>
                  <a:gd name="connsiteX27" fmla="*/ 8021693 w 8033654"/>
                  <a:gd name="connsiteY27" fmla="*/ 3397306 h 7031915"/>
                  <a:gd name="connsiteX28" fmla="*/ 8033654 w 8033654"/>
                  <a:gd name="connsiteY28" fmla="*/ 3515957 h 7031915"/>
                  <a:gd name="connsiteX29" fmla="*/ 8021693 w 8033654"/>
                  <a:gd name="connsiteY29" fmla="*/ 3634608 h 7031915"/>
                  <a:gd name="connsiteX30" fmla="*/ 7992299 w 8033654"/>
                  <a:gd name="connsiteY30" fmla="*/ 3729298 h 7031915"/>
                  <a:gd name="connsiteX31" fmla="*/ 7949332 w 8033654"/>
                  <a:gd name="connsiteY31" fmla="*/ 3815232 h 7031915"/>
                  <a:gd name="connsiteX32" fmla="*/ 6535055 w 8033654"/>
                  <a:gd name="connsiteY32" fmla="*/ 6638796 h 7031915"/>
                  <a:gd name="connsiteX33" fmla="*/ 6524461 w 8033654"/>
                  <a:gd name="connsiteY33" fmla="*/ 6646190 h 7031915"/>
                  <a:gd name="connsiteX34" fmla="*/ 6482456 w 8033654"/>
                  <a:gd name="connsiteY34" fmla="*/ 6736229 h 7031915"/>
                  <a:gd name="connsiteX35" fmla="*/ 6090371 w 8033654"/>
                  <a:gd name="connsiteY35" fmla="*/ 7019956 h 7031915"/>
                  <a:gd name="connsiteX36" fmla="*/ 5971740 w 8033654"/>
                  <a:gd name="connsiteY36" fmla="*/ 7031915 h 7031915"/>
                  <a:gd name="connsiteX37" fmla="*/ 5971700 w 8033654"/>
                  <a:gd name="connsiteY37" fmla="*/ 7031915 h 7031915"/>
                  <a:gd name="connsiteX38" fmla="*/ 2058326 w 8033654"/>
                  <a:gd name="connsiteY38" fmla="*/ 7031915 h 7031915"/>
                  <a:gd name="connsiteX39" fmla="*/ 2176958 w 8033654"/>
                  <a:gd name="connsiteY39" fmla="*/ 7019956 h 7031915"/>
                  <a:gd name="connsiteX40" fmla="*/ 2363588 w 8033654"/>
                  <a:gd name="connsiteY40" fmla="*/ 6946684 h 7031915"/>
                  <a:gd name="connsiteX41" fmla="*/ 2418335 w 8033654"/>
                  <a:gd name="connsiteY41" fmla="*/ 6906767 h 7031915"/>
                  <a:gd name="connsiteX42" fmla="*/ 2176957 w 8033654"/>
                  <a:gd name="connsiteY42" fmla="*/ 7019956 h 7031915"/>
                  <a:gd name="connsiteX43" fmla="*/ 2058326 w 8033654"/>
                  <a:gd name="connsiteY43" fmla="*/ 7031915 h 7031915"/>
                  <a:gd name="connsiteX44" fmla="*/ 2058286 w 8033654"/>
                  <a:gd name="connsiteY44" fmla="*/ 7031915 h 7031915"/>
                  <a:gd name="connsiteX45" fmla="*/ 1939655 w 8033654"/>
                  <a:gd name="connsiteY45" fmla="*/ 7019956 h 7031915"/>
                  <a:gd name="connsiteX46" fmla="*/ 1642007 w 8033654"/>
                  <a:gd name="connsiteY46" fmla="*/ 6859480 h 7031915"/>
                  <a:gd name="connsiteX47" fmla="*/ 1570173 w 8033654"/>
                  <a:gd name="connsiteY47" fmla="*/ 6772417 h 7031915"/>
                  <a:gd name="connsiteX48" fmla="*/ 1508795 w 8033654"/>
                  <a:gd name="connsiteY48" fmla="*/ 6649661 h 7031915"/>
                  <a:gd name="connsiteX49" fmla="*/ 1508794 w 8033654"/>
                  <a:gd name="connsiteY49" fmla="*/ 6649657 h 7031915"/>
                  <a:gd name="connsiteX50" fmla="*/ 115723 w 8033654"/>
                  <a:gd name="connsiteY50" fmla="*/ 3863519 h 7031915"/>
                  <a:gd name="connsiteX51" fmla="*/ 115722 w 8033654"/>
                  <a:gd name="connsiteY51" fmla="*/ 3863518 h 7031915"/>
                  <a:gd name="connsiteX52" fmla="*/ 29470 w 8033654"/>
                  <a:gd name="connsiteY52" fmla="*/ 3691014 h 7031915"/>
                  <a:gd name="connsiteX53" fmla="*/ 11962 w 8033654"/>
                  <a:gd name="connsiteY53" fmla="*/ 3634608 h 7031915"/>
                  <a:gd name="connsiteX54" fmla="*/ 0 w 8033654"/>
                  <a:gd name="connsiteY54" fmla="*/ 3515957 h 7031915"/>
                  <a:gd name="connsiteX55" fmla="*/ 11962 w 8033654"/>
                  <a:gd name="connsiteY55" fmla="*/ 3397306 h 7031915"/>
                  <a:gd name="connsiteX56" fmla="*/ 29470 w 8033654"/>
                  <a:gd name="connsiteY56" fmla="*/ 3340901 h 7031915"/>
                  <a:gd name="connsiteX57" fmla="*/ 115722 w 8033654"/>
                  <a:gd name="connsiteY57" fmla="*/ 3168396 h 7031915"/>
                  <a:gd name="connsiteX58" fmla="*/ 115723 w 8033654"/>
                  <a:gd name="connsiteY58" fmla="*/ 3168396 h 7031915"/>
                  <a:gd name="connsiteX59" fmla="*/ 1508796 w 8033654"/>
                  <a:gd name="connsiteY59" fmla="*/ 382255 h 7031915"/>
                  <a:gd name="connsiteX60" fmla="*/ 1570174 w 8033654"/>
                  <a:gd name="connsiteY60" fmla="*/ 259499 h 7031915"/>
                  <a:gd name="connsiteX61" fmla="*/ 1642008 w 8033654"/>
                  <a:gd name="connsiteY61" fmla="*/ 172435 h 7031915"/>
                  <a:gd name="connsiteX62" fmla="*/ 1939656 w 8033654"/>
                  <a:gd name="connsiteY62" fmla="*/ 11959 h 7031915"/>
                  <a:gd name="connsiteX63" fmla="*/ 2058287 w 8033654"/>
                  <a:gd name="connsiteY63" fmla="*/ 0 h 7031915"/>
                  <a:gd name="connsiteX0" fmla="*/ 6552162 w 8033654"/>
                  <a:gd name="connsiteY0" fmla="*/ 494730 h 7031915"/>
                  <a:gd name="connsiteX1" fmla="*/ 6555365 w 8033654"/>
                  <a:gd name="connsiteY1" fmla="*/ 531027 h 7031915"/>
                  <a:gd name="connsiteX2" fmla="*/ 6556798 w 8033654"/>
                  <a:gd name="connsiteY2" fmla="*/ 533489 h 7031915"/>
                  <a:gd name="connsiteX3" fmla="*/ 6555247 w 8033654"/>
                  <a:gd name="connsiteY3" fmla="*/ 510071 h 7031915"/>
                  <a:gd name="connsiteX4" fmla="*/ 6552162 w 8033654"/>
                  <a:gd name="connsiteY4" fmla="*/ 494730 h 7031915"/>
                  <a:gd name="connsiteX5" fmla="*/ 6529086 w 8033654"/>
                  <a:gd name="connsiteY5" fmla="*/ 402424 h 7031915"/>
                  <a:gd name="connsiteX6" fmla="*/ 6546753 w 8033654"/>
                  <a:gd name="connsiteY6" fmla="*/ 467828 h 7031915"/>
                  <a:gd name="connsiteX7" fmla="*/ 6540064 w 8033654"/>
                  <a:gd name="connsiteY7" fmla="*/ 434562 h 7031915"/>
                  <a:gd name="connsiteX8" fmla="*/ 6529086 w 8033654"/>
                  <a:gd name="connsiteY8" fmla="*/ 402424 h 7031915"/>
                  <a:gd name="connsiteX9" fmla="*/ 6482461 w 8033654"/>
                  <a:gd name="connsiteY9" fmla="*/ 295697 h 7031915"/>
                  <a:gd name="connsiteX10" fmla="*/ 6520430 w 8033654"/>
                  <a:gd name="connsiteY10" fmla="*/ 377086 h 7031915"/>
                  <a:gd name="connsiteX11" fmla="*/ 6515577 w 8033654"/>
                  <a:gd name="connsiteY11" fmla="*/ 362878 h 7031915"/>
                  <a:gd name="connsiteX12" fmla="*/ 6482461 w 8033654"/>
                  <a:gd name="connsiteY12" fmla="*/ 295697 h 7031915"/>
                  <a:gd name="connsiteX13" fmla="*/ 2058287 w 8033654"/>
                  <a:gd name="connsiteY13" fmla="*/ 0 h 7031915"/>
                  <a:gd name="connsiteX14" fmla="*/ 2058326 w 8033654"/>
                  <a:gd name="connsiteY14" fmla="*/ 0 h 7031915"/>
                  <a:gd name="connsiteX15" fmla="*/ 5971699 w 8033654"/>
                  <a:gd name="connsiteY15" fmla="*/ 0 h 7031915"/>
                  <a:gd name="connsiteX16" fmla="*/ 5971700 w 8033654"/>
                  <a:gd name="connsiteY16" fmla="*/ 0 h 7031915"/>
                  <a:gd name="connsiteX17" fmla="*/ 5971740 w 8033654"/>
                  <a:gd name="connsiteY17" fmla="*/ 0 h 7031915"/>
                  <a:gd name="connsiteX18" fmla="*/ 6090371 w 8033654"/>
                  <a:gd name="connsiteY18" fmla="*/ 11959 h 7031915"/>
                  <a:gd name="connsiteX19" fmla="*/ 6357004 w 8033654"/>
                  <a:gd name="connsiteY19" fmla="*/ 143562 h 7031915"/>
                  <a:gd name="connsiteX20" fmla="*/ 6421756 w 8033654"/>
                  <a:gd name="connsiteY20" fmla="*/ 209878 h 7031915"/>
                  <a:gd name="connsiteX21" fmla="*/ 6426018 w 8033654"/>
                  <a:gd name="connsiteY21" fmla="*/ 214243 h 7031915"/>
                  <a:gd name="connsiteX22" fmla="*/ 6463356 w 8033654"/>
                  <a:gd name="connsiteY22" fmla="*/ 268125 h 7031915"/>
                  <a:gd name="connsiteX23" fmla="*/ 6480094 w 8033654"/>
                  <a:gd name="connsiteY23" fmla="*/ 292278 h 7031915"/>
                  <a:gd name="connsiteX24" fmla="*/ 6490605 w 8033654"/>
                  <a:gd name="connsiteY24" fmla="*/ 298322 h 7031915"/>
                  <a:gd name="connsiteX25" fmla="*/ 7949332 w 8033654"/>
                  <a:gd name="connsiteY25" fmla="*/ 3216682 h 7031915"/>
                  <a:gd name="connsiteX26" fmla="*/ 7992299 w 8033654"/>
                  <a:gd name="connsiteY26" fmla="*/ 3302616 h 7031915"/>
                  <a:gd name="connsiteX27" fmla="*/ 8021693 w 8033654"/>
                  <a:gd name="connsiteY27" fmla="*/ 3397306 h 7031915"/>
                  <a:gd name="connsiteX28" fmla="*/ 8033654 w 8033654"/>
                  <a:gd name="connsiteY28" fmla="*/ 3515957 h 7031915"/>
                  <a:gd name="connsiteX29" fmla="*/ 8021693 w 8033654"/>
                  <a:gd name="connsiteY29" fmla="*/ 3634608 h 7031915"/>
                  <a:gd name="connsiteX30" fmla="*/ 7992299 w 8033654"/>
                  <a:gd name="connsiteY30" fmla="*/ 3729298 h 7031915"/>
                  <a:gd name="connsiteX31" fmla="*/ 7949332 w 8033654"/>
                  <a:gd name="connsiteY31" fmla="*/ 3815232 h 7031915"/>
                  <a:gd name="connsiteX32" fmla="*/ 6535055 w 8033654"/>
                  <a:gd name="connsiteY32" fmla="*/ 6638796 h 7031915"/>
                  <a:gd name="connsiteX33" fmla="*/ 6524461 w 8033654"/>
                  <a:gd name="connsiteY33" fmla="*/ 6646190 h 7031915"/>
                  <a:gd name="connsiteX34" fmla="*/ 6482456 w 8033654"/>
                  <a:gd name="connsiteY34" fmla="*/ 6736229 h 7031915"/>
                  <a:gd name="connsiteX35" fmla="*/ 6090371 w 8033654"/>
                  <a:gd name="connsiteY35" fmla="*/ 7019956 h 7031915"/>
                  <a:gd name="connsiteX36" fmla="*/ 5971740 w 8033654"/>
                  <a:gd name="connsiteY36" fmla="*/ 7031915 h 7031915"/>
                  <a:gd name="connsiteX37" fmla="*/ 5971700 w 8033654"/>
                  <a:gd name="connsiteY37" fmla="*/ 7031915 h 7031915"/>
                  <a:gd name="connsiteX38" fmla="*/ 2058326 w 8033654"/>
                  <a:gd name="connsiteY38" fmla="*/ 7031915 h 7031915"/>
                  <a:gd name="connsiteX39" fmla="*/ 2176958 w 8033654"/>
                  <a:gd name="connsiteY39" fmla="*/ 7019956 h 7031915"/>
                  <a:gd name="connsiteX40" fmla="*/ 2363588 w 8033654"/>
                  <a:gd name="connsiteY40" fmla="*/ 6946684 h 7031915"/>
                  <a:gd name="connsiteX41" fmla="*/ 2176957 w 8033654"/>
                  <a:gd name="connsiteY41" fmla="*/ 7019956 h 7031915"/>
                  <a:gd name="connsiteX42" fmla="*/ 2058326 w 8033654"/>
                  <a:gd name="connsiteY42" fmla="*/ 7031915 h 7031915"/>
                  <a:gd name="connsiteX43" fmla="*/ 2058286 w 8033654"/>
                  <a:gd name="connsiteY43" fmla="*/ 7031915 h 7031915"/>
                  <a:gd name="connsiteX44" fmla="*/ 1939655 w 8033654"/>
                  <a:gd name="connsiteY44" fmla="*/ 7019956 h 7031915"/>
                  <a:gd name="connsiteX45" fmla="*/ 1642007 w 8033654"/>
                  <a:gd name="connsiteY45" fmla="*/ 6859480 h 7031915"/>
                  <a:gd name="connsiteX46" fmla="*/ 1570173 w 8033654"/>
                  <a:gd name="connsiteY46" fmla="*/ 6772417 h 7031915"/>
                  <a:gd name="connsiteX47" fmla="*/ 1508795 w 8033654"/>
                  <a:gd name="connsiteY47" fmla="*/ 6649661 h 7031915"/>
                  <a:gd name="connsiteX48" fmla="*/ 1508794 w 8033654"/>
                  <a:gd name="connsiteY48" fmla="*/ 6649657 h 7031915"/>
                  <a:gd name="connsiteX49" fmla="*/ 115723 w 8033654"/>
                  <a:gd name="connsiteY49" fmla="*/ 3863519 h 7031915"/>
                  <a:gd name="connsiteX50" fmla="*/ 115722 w 8033654"/>
                  <a:gd name="connsiteY50" fmla="*/ 3863518 h 7031915"/>
                  <a:gd name="connsiteX51" fmla="*/ 29470 w 8033654"/>
                  <a:gd name="connsiteY51" fmla="*/ 3691014 h 7031915"/>
                  <a:gd name="connsiteX52" fmla="*/ 11962 w 8033654"/>
                  <a:gd name="connsiteY52" fmla="*/ 3634608 h 7031915"/>
                  <a:gd name="connsiteX53" fmla="*/ 0 w 8033654"/>
                  <a:gd name="connsiteY53" fmla="*/ 3515957 h 7031915"/>
                  <a:gd name="connsiteX54" fmla="*/ 11962 w 8033654"/>
                  <a:gd name="connsiteY54" fmla="*/ 3397306 h 7031915"/>
                  <a:gd name="connsiteX55" fmla="*/ 29470 w 8033654"/>
                  <a:gd name="connsiteY55" fmla="*/ 3340901 h 7031915"/>
                  <a:gd name="connsiteX56" fmla="*/ 115722 w 8033654"/>
                  <a:gd name="connsiteY56" fmla="*/ 3168396 h 7031915"/>
                  <a:gd name="connsiteX57" fmla="*/ 115723 w 8033654"/>
                  <a:gd name="connsiteY57" fmla="*/ 3168396 h 7031915"/>
                  <a:gd name="connsiteX58" fmla="*/ 1508796 w 8033654"/>
                  <a:gd name="connsiteY58" fmla="*/ 382255 h 7031915"/>
                  <a:gd name="connsiteX59" fmla="*/ 1570174 w 8033654"/>
                  <a:gd name="connsiteY59" fmla="*/ 259499 h 7031915"/>
                  <a:gd name="connsiteX60" fmla="*/ 1642008 w 8033654"/>
                  <a:gd name="connsiteY60" fmla="*/ 172435 h 7031915"/>
                  <a:gd name="connsiteX61" fmla="*/ 1939656 w 8033654"/>
                  <a:gd name="connsiteY61" fmla="*/ 11959 h 7031915"/>
                  <a:gd name="connsiteX62" fmla="*/ 2058287 w 8033654"/>
                  <a:gd name="connsiteY62" fmla="*/ 0 h 7031915"/>
                  <a:gd name="connsiteX0" fmla="*/ 6552162 w 8033654"/>
                  <a:gd name="connsiteY0" fmla="*/ 494730 h 7031915"/>
                  <a:gd name="connsiteX1" fmla="*/ 6555365 w 8033654"/>
                  <a:gd name="connsiteY1" fmla="*/ 531027 h 7031915"/>
                  <a:gd name="connsiteX2" fmla="*/ 6556798 w 8033654"/>
                  <a:gd name="connsiteY2" fmla="*/ 533489 h 7031915"/>
                  <a:gd name="connsiteX3" fmla="*/ 6555247 w 8033654"/>
                  <a:gd name="connsiteY3" fmla="*/ 510071 h 7031915"/>
                  <a:gd name="connsiteX4" fmla="*/ 6552162 w 8033654"/>
                  <a:gd name="connsiteY4" fmla="*/ 494730 h 7031915"/>
                  <a:gd name="connsiteX5" fmla="*/ 6529086 w 8033654"/>
                  <a:gd name="connsiteY5" fmla="*/ 402424 h 7031915"/>
                  <a:gd name="connsiteX6" fmla="*/ 6546753 w 8033654"/>
                  <a:gd name="connsiteY6" fmla="*/ 467828 h 7031915"/>
                  <a:gd name="connsiteX7" fmla="*/ 6540064 w 8033654"/>
                  <a:gd name="connsiteY7" fmla="*/ 434562 h 7031915"/>
                  <a:gd name="connsiteX8" fmla="*/ 6529086 w 8033654"/>
                  <a:gd name="connsiteY8" fmla="*/ 402424 h 7031915"/>
                  <a:gd name="connsiteX9" fmla="*/ 6482461 w 8033654"/>
                  <a:gd name="connsiteY9" fmla="*/ 295697 h 7031915"/>
                  <a:gd name="connsiteX10" fmla="*/ 6520430 w 8033654"/>
                  <a:gd name="connsiteY10" fmla="*/ 377086 h 7031915"/>
                  <a:gd name="connsiteX11" fmla="*/ 6515577 w 8033654"/>
                  <a:gd name="connsiteY11" fmla="*/ 362878 h 7031915"/>
                  <a:gd name="connsiteX12" fmla="*/ 6482461 w 8033654"/>
                  <a:gd name="connsiteY12" fmla="*/ 295697 h 7031915"/>
                  <a:gd name="connsiteX13" fmla="*/ 2058287 w 8033654"/>
                  <a:gd name="connsiteY13" fmla="*/ 0 h 7031915"/>
                  <a:gd name="connsiteX14" fmla="*/ 2058326 w 8033654"/>
                  <a:gd name="connsiteY14" fmla="*/ 0 h 7031915"/>
                  <a:gd name="connsiteX15" fmla="*/ 5971699 w 8033654"/>
                  <a:gd name="connsiteY15" fmla="*/ 0 h 7031915"/>
                  <a:gd name="connsiteX16" fmla="*/ 5971700 w 8033654"/>
                  <a:gd name="connsiteY16" fmla="*/ 0 h 7031915"/>
                  <a:gd name="connsiteX17" fmla="*/ 5971740 w 8033654"/>
                  <a:gd name="connsiteY17" fmla="*/ 0 h 7031915"/>
                  <a:gd name="connsiteX18" fmla="*/ 6090371 w 8033654"/>
                  <a:gd name="connsiteY18" fmla="*/ 11959 h 7031915"/>
                  <a:gd name="connsiteX19" fmla="*/ 6357004 w 8033654"/>
                  <a:gd name="connsiteY19" fmla="*/ 143562 h 7031915"/>
                  <a:gd name="connsiteX20" fmla="*/ 6421756 w 8033654"/>
                  <a:gd name="connsiteY20" fmla="*/ 209878 h 7031915"/>
                  <a:gd name="connsiteX21" fmla="*/ 6426018 w 8033654"/>
                  <a:gd name="connsiteY21" fmla="*/ 214243 h 7031915"/>
                  <a:gd name="connsiteX22" fmla="*/ 6463356 w 8033654"/>
                  <a:gd name="connsiteY22" fmla="*/ 268125 h 7031915"/>
                  <a:gd name="connsiteX23" fmla="*/ 6480094 w 8033654"/>
                  <a:gd name="connsiteY23" fmla="*/ 292278 h 7031915"/>
                  <a:gd name="connsiteX24" fmla="*/ 6490605 w 8033654"/>
                  <a:gd name="connsiteY24" fmla="*/ 298322 h 7031915"/>
                  <a:gd name="connsiteX25" fmla="*/ 7949332 w 8033654"/>
                  <a:gd name="connsiteY25" fmla="*/ 3216682 h 7031915"/>
                  <a:gd name="connsiteX26" fmla="*/ 7992299 w 8033654"/>
                  <a:gd name="connsiteY26" fmla="*/ 3302616 h 7031915"/>
                  <a:gd name="connsiteX27" fmla="*/ 8021693 w 8033654"/>
                  <a:gd name="connsiteY27" fmla="*/ 3397306 h 7031915"/>
                  <a:gd name="connsiteX28" fmla="*/ 8033654 w 8033654"/>
                  <a:gd name="connsiteY28" fmla="*/ 3515957 h 7031915"/>
                  <a:gd name="connsiteX29" fmla="*/ 8021693 w 8033654"/>
                  <a:gd name="connsiteY29" fmla="*/ 3634608 h 7031915"/>
                  <a:gd name="connsiteX30" fmla="*/ 7992299 w 8033654"/>
                  <a:gd name="connsiteY30" fmla="*/ 3729298 h 7031915"/>
                  <a:gd name="connsiteX31" fmla="*/ 7949332 w 8033654"/>
                  <a:gd name="connsiteY31" fmla="*/ 3815232 h 7031915"/>
                  <a:gd name="connsiteX32" fmla="*/ 6535055 w 8033654"/>
                  <a:gd name="connsiteY32" fmla="*/ 6638796 h 7031915"/>
                  <a:gd name="connsiteX33" fmla="*/ 6524461 w 8033654"/>
                  <a:gd name="connsiteY33" fmla="*/ 6646190 h 7031915"/>
                  <a:gd name="connsiteX34" fmla="*/ 6482456 w 8033654"/>
                  <a:gd name="connsiteY34" fmla="*/ 6736229 h 7031915"/>
                  <a:gd name="connsiteX35" fmla="*/ 6090371 w 8033654"/>
                  <a:gd name="connsiteY35" fmla="*/ 7019956 h 7031915"/>
                  <a:gd name="connsiteX36" fmla="*/ 5971740 w 8033654"/>
                  <a:gd name="connsiteY36" fmla="*/ 7031915 h 7031915"/>
                  <a:gd name="connsiteX37" fmla="*/ 5971700 w 8033654"/>
                  <a:gd name="connsiteY37" fmla="*/ 7031915 h 7031915"/>
                  <a:gd name="connsiteX38" fmla="*/ 2058326 w 8033654"/>
                  <a:gd name="connsiteY38" fmla="*/ 7031915 h 7031915"/>
                  <a:gd name="connsiteX39" fmla="*/ 2176958 w 8033654"/>
                  <a:gd name="connsiteY39" fmla="*/ 7019956 h 7031915"/>
                  <a:gd name="connsiteX40" fmla="*/ 2176957 w 8033654"/>
                  <a:gd name="connsiteY40" fmla="*/ 7019956 h 7031915"/>
                  <a:gd name="connsiteX41" fmla="*/ 2058326 w 8033654"/>
                  <a:gd name="connsiteY41" fmla="*/ 7031915 h 7031915"/>
                  <a:gd name="connsiteX42" fmla="*/ 2058286 w 8033654"/>
                  <a:gd name="connsiteY42" fmla="*/ 7031915 h 7031915"/>
                  <a:gd name="connsiteX43" fmla="*/ 1939655 w 8033654"/>
                  <a:gd name="connsiteY43" fmla="*/ 7019956 h 7031915"/>
                  <a:gd name="connsiteX44" fmla="*/ 1642007 w 8033654"/>
                  <a:gd name="connsiteY44" fmla="*/ 6859480 h 7031915"/>
                  <a:gd name="connsiteX45" fmla="*/ 1570173 w 8033654"/>
                  <a:gd name="connsiteY45" fmla="*/ 6772417 h 7031915"/>
                  <a:gd name="connsiteX46" fmla="*/ 1508795 w 8033654"/>
                  <a:gd name="connsiteY46" fmla="*/ 6649661 h 7031915"/>
                  <a:gd name="connsiteX47" fmla="*/ 1508794 w 8033654"/>
                  <a:gd name="connsiteY47" fmla="*/ 6649657 h 7031915"/>
                  <a:gd name="connsiteX48" fmla="*/ 115723 w 8033654"/>
                  <a:gd name="connsiteY48" fmla="*/ 3863519 h 7031915"/>
                  <a:gd name="connsiteX49" fmla="*/ 115722 w 8033654"/>
                  <a:gd name="connsiteY49" fmla="*/ 3863518 h 7031915"/>
                  <a:gd name="connsiteX50" fmla="*/ 29470 w 8033654"/>
                  <a:gd name="connsiteY50" fmla="*/ 3691014 h 7031915"/>
                  <a:gd name="connsiteX51" fmla="*/ 11962 w 8033654"/>
                  <a:gd name="connsiteY51" fmla="*/ 3634608 h 7031915"/>
                  <a:gd name="connsiteX52" fmla="*/ 0 w 8033654"/>
                  <a:gd name="connsiteY52" fmla="*/ 3515957 h 7031915"/>
                  <a:gd name="connsiteX53" fmla="*/ 11962 w 8033654"/>
                  <a:gd name="connsiteY53" fmla="*/ 3397306 h 7031915"/>
                  <a:gd name="connsiteX54" fmla="*/ 29470 w 8033654"/>
                  <a:gd name="connsiteY54" fmla="*/ 3340901 h 7031915"/>
                  <a:gd name="connsiteX55" fmla="*/ 115722 w 8033654"/>
                  <a:gd name="connsiteY55" fmla="*/ 3168396 h 7031915"/>
                  <a:gd name="connsiteX56" fmla="*/ 115723 w 8033654"/>
                  <a:gd name="connsiteY56" fmla="*/ 3168396 h 7031915"/>
                  <a:gd name="connsiteX57" fmla="*/ 1508796 w 8033654"/>
                  <a:gd name="connsiteY57" fmla="*/ 382255 h 7031915"/>
                  <a:gd name="connsiteX58" fmla="*/ 1570174 w 8033654"/>
                  <a:gd name="connsiteY58" fmla="*/ 259499 h 7031915"/>
                  <a:gd name="connsiteX59" fmla="*/ 1642008 w 8033654"/>
                  <a:gd name="connsiteY59" fmla="*/ 172435 h 7031915"/>
                  <a:gd name="connsiteX60" fmla="*/ 1939656 w 8033654"/>
                  <a:gd name="connsiteY60" fmla="*/ 11959 h 7031915"/>
                  <a:gd name="connsiteX61" fmla="*/ 2058287 w 8033654"/>
                  <a:gd name="connsiteY61" fmla="*/ 0 h 7031915"/>
                  <a:gd name="connsiteX0" fmla="*/ 6552162 w 8033654"/>
                  <a:gd name="connsiteY0" fmla="*/ 494730 h 7031915"/>
                  <a:gd name="connsiteX1" fmla="*/ 6555365 w 8033654"/>
                  <a:gd name="connsiteY1" fmla="*/ 531027 h 7031915"/>
                  <a:gd name="connsiteX2" fmla="*/ 6556798 w 8033654"/>
                  <a:gd name="connsiteY2" fmla="*/ 533489 h 7031915"/>
                  <a:gd name="connsiteX3" fmla="*/ 6555247 w 8033654"/>
                  <a:gd name="connsiteY3" fmla="*/ 510071 h 7031915"/>
                  <a:gd name="connsiteX4" fmla="*/ 6552162 w 8033654"/>
                  <a:gd name="connsiteY4" fmla="*/ 494730 h 7031915"/>
                  <a:gd name="connsiteX5" fmla="*/ 6529086 w 8033654"/>
                  <a:gd name="connsiteY5" fmla="*/ 402424 h 7031915"/>
                  <a:gd name="connsiteX6" fmla="*/ 6540064 w 8033654"/>
                  <a:gd name="connsiteY6" fmla="*/ 434562 h 7031915"/>
                  <a:gd name="connsiteX7" fmla="*/ 6529086 w 8033654"/>
                  <a:gd name="connsiteY7" fmla="*/ 402424 h 7031915"/>
                  <a:gd name="connsiteX8" fmla="*/ 6482461 w 8033654"/>
                  <a:gd name="connsiteY8" fmla="*/ 295697 h 7031915"/>
                  <a:gd name="connsiteX9" fmla="*/ 6520430 w 8033654"/>
                  <a:gd name="connsiteY9" fmla="*/ 377086 h 7031915"/>
                  <a:gd name="connsiteX10" fmla="*/ 6515577 w 8033654"/>
                  <a:gd name="connsiteY10" fmla="*/ 362878 h 7031915"/>
                  <a:gd name="connsiteX11" fmla="*/ 6482461 w 8033654"/>
                  <a:gd name="connsiteY11" fmla="*/ 295697 h 7031915"/>
                  <a:gd name="connsiteX12" fmla="*/ 2058287 w 8033654"/>
                  <a:gd name="connsiteY12" fmla="*/ 0 h 7031915"/>
                  <a:gd name="connsiteX13" fmla="*/ 2058326 w 8033654"/>
                  <a:gd name="connsiteY13" fmla="*/ 0 h 7031915"/>
                  <a:gd name="connsiteX14" fmla="*/ 5971699 w 8033654"/>
                  <a:gd name="connsiteY14" fmla="*/ 0 h 7031915"/>
                  <a:gd name="connsiteX15" fmla="*/ 5971700 w 8033654"/>
                  <a:gd name="connsiteY15" fmla="*/ 0 h 7031915"/>
                  <a:gd name="connsiteX16" fmla="*/ 5971740 w 8033654"/>
                  <a:gd name="connsiteY16" fmla="*/ 0 h 7031915"/>
                  <a:gd name="connsiteX17" fmla="*/ 6090371 w 8033654"/>
                  <a:gd name="connsiteY17" fmla="*/ 11959 h 7031915"/>
                  <a:gd name="connsiteX18" fmla="*/ 6357004 w 8033654"/>
                  <a:gd name="connsiteY18" fmla="*/ 143562 h 7031915"/>
                  <a:gd name="connsiteX19" fmla="*/ 6421756 w 8033654"/>
                  <a:gd name="connsiteY19" fmla="*/ 209878 h 7031915"/>
                  <a:gd name="connsiteX20" fmla="*/ 6426018 w 8033654"/>
                  <a:gd name="connsiteY20" fmla="*/ 214243 h 7031915"/>
                  <a:gd name="connsiteX21" fmla="*/ 6463356 w 8033654"/>
                  <a:gd name="connsiteY21" fmla="*/ 268125 h 7031915"/>
                  <a:gd name="connsiteX22" fmla="*/ 6480094 w 8033654"/>
                  <a:gd name="connsiteY22" fmla="*/ 292278 h 7031915"/>
                  <a:gd name="connsiteX23" fmla="*/ 6490605 w 8033654"/>
                  <a:gd name="connsiteY23" fmla="*/ 298322 h 7031915"/>
                  <a:gd name="connsiteX24" fmla="*/ 7949332 w 8033654"/>
                  <a:gd name="connsiteY24" fmla="*/ 3216682 h 7031915"/>
                  <a:gd name="connsiteX25" fmla="*/ 7992299 w 8033654"/>
                  <a:gd name="connsiteY25" fmla="*/ 3302616 h 7031915"/>
                  <a:gd name="connsiteX26" fmla="*/ 8021693 w 8033654"/>
                  <a:gd name="connsiteY26" fmla="*/ 3397306 h 7031915"/>
                  <a:gd name="connsiteX27" fmla="*/ 8033654 w 8033654"/>
                  <a:gd name="connsiteY27" fmla="*/ 3515957 h 7031915"/>
                  <a:gd name="connsiteX28" fmla="*/ 8021693 w 8033654"/>
                  <a:gd name="connsiteY28" fmla="*/ 3634608 h 7031915"/>
                  <a:gd name="connsiteX29" fmla="*/ 7992299 w 8033654"/>
                  <a:gd name="connsiteY29" fmla="*/ 3729298 h 7031915"/>
                  <a:gd name="connsiteX30" fmla="*/ 7949332 w 8033654"/>
                  <a:gd name="connsiteY30" fmla="*/ 3815232 h 7031915"/>
                  <a:gd name="connsiteX31" fmla="*/ 6535055 w 8033654"/>
                  <a:gd name="connsiteY31" fmla="*/ 6638796 h 7031915"/>
                  <a:gd name="connsiteX32" fmla="*/ 6524461 w 8033654"/>
                  <a:gd name="connsiteY32" fmla="*/ 6646190 h 7031915"/>
                  <a:gd name="connsiteX33" fmla="*/ 6482456 w 8033654"/>
                  <a:gd name="connsiteY33" fmla="*/ 6736229 h 7031915"/>
                  <a:gd name="connsiteX34" fmla="*/ 6090371 w 8033654"/>
                  <a:gd name="connsiteY34" fmla="*/ 7019956 h 7031915"/>
                  <a:gd name="connsiteX35" fmla="*/ 5971740 w 8033654"/>
                  <a:gd name="connsiteY35" fmla="*/ 7031915 h 7031915"/>
                  <a:gd name="connsiteX36" fmla="*/ 5971700 w 8033654"/>
                  <a:gd name="connsiteY36" fmla="*/ 7031915 h 7031915"/>
                  <a:gd name="connsiteX37" fmla="*/ 2058326 w 8033654"/>
                  <a:gd name="connsiteY37" fmla="*/ 7031915 h 7031915"/>
                  <a:gd name="connsiteX38" fmla="*/ 2176958 w 8033654"/>
                  <a:gd name="connsiteY38" fmla="*/ 7019956 h 7031915"/>
                  <a:gd name="connsiteX39" fmla="*/ 2176957 w 8033654"/>
                  <a:gd name="connsiteY39" fmla="*/ 7019956 h 7031915"/>
                  <a:gd name="connsiteX40" fmla="*/ 2058326 w 8033654"/>
                  <a:gd name="connsiteY40" fmla="*/ 7031915 h 7031915"/>
                  <a:gd name="connsiteX41" fmla="*/ 2058286 w 8033654"/>
                  <a:gd name="connsiteY41" fmla="*/ 7031915 h 7031915"/>
                  <a:gd name="connsiteX42" fmla="*/ 1939655 w 8033654"/>
                  <a:gd name="connsiteY42" fmla="*/ 7019956 h 7031915"/>
                  <a:gd name="connsiteX43" fmla="*/ 1642007 w 8033654"/>
                  <a:gd name="connsiteY43" fmla="*/ 6859480 h 7031915"/>
                  <a:gd name="connsiteX44" fmla="*/ 1570173 w 8033654"/>
                  <a:gd name="connsiteY44" fmla="*/ 6772417 h 7031915"/>
                  <a:gd name="connsiteX45" fmla="*/ 1508795 w 8033654"/>
                  <a:gd name="connsiteY45" fmla="*/ 6649661 h 7031915"/>
                  <a:gd name="connsiteX46" fmla="*/ 1508794 w 8033654"/>
                  <a:gd name="connsiteY46" fmla="*/ 6649657 h 7031915"/>
                  <a:gd name="connsiteX47" fmla="*/ 115723 w 8033654"/>
                  <a:gd name="connsiteY47" fmla="*/ 3863519 h 7031915"/>
                  <a:gd name="connsiteX48" fmla="*/ 115722 w 8033654"/>
                  <a:gd name="connsiteY48" fmla="*/ 3863518 h 7031915"/>
                  <a:gd name="connsiteX49" fmla="*/ 29470 w 8033654"/>
                  <a:gd name="connsiteY49" fmla="*/ 3691014 h 7031915"/>
                  <a:gd name="connsiteX50" fmla="*/ 11962 w 8033654"/>
                  <a:gd name="connsiteY50" fmla="*/ 3634608 h 7031915"/>
                  <a:gd name="connsiteX51" fmla="*/ 0 w 8033654"/>
                  <a:gd name="connsiteY51" fmla="*/ 3515957 h 7031915"/>
                  <a:gd name="connsiteX52" fmla="*/ 11962 w 8033654"/>
                  <a:gd name="connsiteY52" fmla="*/ 3397306 h 7031915"/>
                  <a:gd name="connsiteX53" fmla="*/ 29470 w 8033654"/>
                  <a:gd name="connsiteY53" fmla="*/ 3340901 h 7031915"/>
                  <a:gd name="connsiteX54" fmla="*/ 115722 w 8033654"/>
                  <a:gd name="connsiteY54" fmla="*/ 3168396 h 7031915"/>
                  <a:gd name="connsiteX55" fmla="*/ 115723 w 8033654"/>
                  <a:gd name="connsiteY55" fmla="*/ 3168396 h 7031915"/>
                  <a:gd name="connsiteX56" fmla="*/ 1508796 w 8033654"/>
                  <a:gd name="connsiteY56" fmla="*/ 382255 h 7031915"/>
                  <a:gd name="connsiteX57" fmla="*/ 1570174 w 8033654"/>
                  <a:gd name="connsiteY57" fmla="*/ 259499 h 7031915"/>
                  <a:gd name="connsiteX58" fmla="*/ 1642008 w 8033654"/>
                  <a:gd name="connsiteY58" fmla="*/ 172435 h 7031915"/>
                  <a:gd name="connsiteX59" fmla="*/ 1939656 w 8033654"/>
                  <a:gd name="connsiteY59" fmla="*/ 11959 h 7031915"/>
                  <a:gd name="connsiteX60" fmla="*/ 2058287 w 8033654"/>
                  <a:gd name="connsiteY60" fmla="*/ 0 h 7031915"/>
                  <a:gd name="connsiteX0" fmla="*/ 6555247 w 8033654"/>
                  <a:gd name="connsiteY0" fmla="*/ 510071 h 7031915"/>
                  <a:gd name="connsiteX1" fmla="*/ 6555365 w 8033654"/>
                  <a:gd name="connsiteY1" fmla="*/ 531027 h 7031915"/>
                  <a:gd name="connsiteX2" fmla="*/ 6556798 w 8033654"/>
                  <a:gd name="connsiteY2" fmla="*/ 533489 h 7031915"/>
                  <a:gd name="connsiteX3" fmla="*/ 6555247 w 8033654"/>
                  <a:gd name="connsiteY3" fmla="*/ 510071 h 7031915"/>
                  <a:gd name="connsiteX4" fmla="*/ 6529086 w 8033654"/>
                  <a:gd name="connsiteY4" fmla="*/ 402424 h 7031915"/>
                  <a:gd name="connsiteX5" fmla="*/ 6540064 w 8033654"/>
                  <a:gd name="connsiteY5" fmla="*/ 434562 h 7031915"/>
                  <a:gd name="connsiteX6" fmla="*/ 6529086 w 8033654"/>
                  <a:gd name="connsiteY6" fmla="*/ 402424 h 7031915"/>
                  <a:gd name="connsiteX7" fmla="*/ 6482461 w 8033654"/>
                  <a:gd name="connsiteY7" fmla="*/ 295697 h 7031915"/>
                  <a:gd name="connsiteX8" fmla="*/ 6520430 w 8033654"/>
                  <a:gd name="connsiteY8" fmla="*/ 377086 h 7031915"/>
                  <a:gd name="connsiteX9" fmla="*/ 6515577 w 8033654"/>
                  <a:gd name="connsiteY9" fmla="*/ 362878 h 7031915"/>
                  <a:gd name="connsiteX10" fmla="*/ 6482461 w 8033654"/>
                  <a:gd name="connsiteY10" fmla="*/ 295697 h 7031915"/>
                  <a:gd name="connsiteX11" fmla="*/ 2058287 w 8033654"/>
                  <a:gd name="connsiteY11" fmla="*/ 0 h 7031915"/>
                  <a:gd name="connsiteX12" fmla="*/ 2058326 w 8033654"/>
                  <a:gd name="connsiteY12" fmla="*/ 0 h 7031915"/>
                  <a:gd name="connsiteX13" fmla="*/ 5971699 w 8033654"/>
                  <a:gd name="connsiteY13" fmla="*/ 0 h 7031915"/>
                  <a:gd name="connsiteX14" fmla="*/ 5971700 w 8033654"/>
                  <a:gd name="connsiteY14" fmla="*/ 0 h 7031915"/>
                  <a:gd name="connsiteX15" fmla="*/ 5971740 w 8033654"/>
                  <a:gd name="connsiteY15" fmla="*/ 0 h 7031915"/>
                  <a:gd name="connsiteX16" fmla="*/ 6090371 w 8033654"/>
                  <a:gd name="connsiteY16" fmla="*/ 11959 h 7031915"/>
                  <a:gd name="connsiteX17" fmla="*/ 6357004 w 8033654"/>
                  <a:gd name="connsiteY17" fmla="*/ 143562 h 7031915"/>
                  <a:gd name="connsiteX18" fmla="*/ 6421756 w 8033654"/>
                  <a:gd name="connsiteY18" fmla="*/ 209878 h 7031915"/>
                  <a:gd name="connsiteX19" fmla="*/ 6426018 w 8033654"/>
                  <a:gd name="connsiteY19" fmla="*/ 214243 h 7031915"/>
                  <a:gd name="connsiteX20" fmla="*/ 6463356 w 8033654"/>
                  <a:gd name="connsiteY20" fmla="*/ 268125 h 7031915"/>
                  <a:gd name="connsiteX21" fmla="*/ 6480094 w 8033654"/>
                  <a:gd name="connsiteY21" fmla="*/ 292278 h 7031915"/>
                  <a:gd name="connsiteX22" fmla="*/ 6490605 w 8033654"/>
                  <a:gd name="connsiteY22" fmla="*/ 298322 h 7031915"/>
                  <a:gd name="connsiteX23" fmla="*/ 7949332 w 8033654"/>
                  <a:gd name="connsiteY23" fmla="*/ 3216682 h 7031915"/>
                  <a:gd name="connsiteX24" fmla="*/ 7992299 w 8033654"/>
                  <a:gd name="connsiteY24" fmla="*/ 3302616 h 7031915"/>
                  <a:gd name="connsiteX25" fmla="*/ 8021693 w 8033654"/>
                  <a:gd name="connsiteY25" fmla="*/ 3397306 h 7031915"/>
                  <a:gd name="connsiteX26" fmla="*/ 8033654 w 8033654"/>
                  <a:gd name="connsiteY26" fmla="*/ 3515957 h 7031915"/>
                  <a:gd name="connsiteX27" fmla="*/ 8021693 w 8033654"/>
                  <a:gd name="connsiteY27" fmla="*/ 3634608 h 7031915"/>
                  <a:gd name="connsiteX28" fmla="*/ 7992299 w 8033654"/>
                  <a:gd name="connsiteY28" fmla="*/ 3729298 h 7031915"/>
                  <a:gd name="connsiteX29" fmla="*/ 7949332 w 8033654"/>
                  <a:gd name="connsiteY29" fmla="*/ 3815232 h 7031915"/>
                  <a:gd name="connsiteX30" fmla="*/ 6535055 w 8033654"/>
                  <a:gd name="connsiteY30" fmla="*/ 6638796 h 7031915"/>
                  <a:gd name="connsiteX31" fmla="*/ 6524461 w 8033654"/>
                  <a:gd name="connsiteY31" fmla="*/ 6646190 h 7031915"/>
                  <a:gd name="connsiteX32" fmla="*/ 6482456 w 8033654"/>
                  <a:gd name="connsiteY32" fmla="*/ 6736229 h 7031915"/>
                  <a:gd name="connsiteX33" fmla="*/ 6090371 w 8033654"/>
                  <a:gd name="connsiteY33" fmla="*/ 7019956 h 7031915"/>
                  <a:gd name="connsiteX34" fmla="*/ 5971740 w 8033654"/>
                  <a:gd name="connsiteY34" fmla="*/ 7031915 h 7031915"/>
                  <a:gd name="connsiteX35" fmla="*/ 5971700 w 8033654"/>
                  <a:gd name="connsiteY35" fmla="*/ 7031915 h 7031915"/>
                  <a:gd name="connsiteX36" fmla="*/ 2058326 w 8033654"/>
                  <a:gd name="connsiteY36" fmla="*/ 7031915 h 7031915"/>
                  <a:gd name="connsiteX37" fmla="*/ 2176958 w 8033654"/>
                  <a:gd name="connsiteY37" fmla="*/ 7019956 h 7031915"/>
                  <a:gd name="connsiteX38" fmla="*/ 2176957 w 8033654"/>
                  <a:gd name="connsiteY38" fmla="*/ 7019956 h 7031915"/>
                  <a:gd name="connsiteX39" fmla="*/ 2058326 w 8033654"/>
                  <a:gd name="connsiteY39" fmla="*/ 7031915 h 7031915"/>
                  <a:gd name="connsiteX40" fmla="*/ 2058286 w 8033654"/>
                  <a:gd name="connsiteY40" fmla="*/ 7031915 h 7031915"/>
                  <a:gd name="connsiteX41" fmla="*/ 1939655 w 8033654"/>
                  <a:gd name="connsiteY41" fmla="*/ 7019956 h 7031915"/>
                  <a:gd name="connsiteX42" fmla="*/ 1642007 w 8033654"/>
                  <a:gd name="connsiteY42" fmla="*/ 6859480 h 7031915"/>
                  <a:gd name="connsiteX43" fmla="*/ 1570173 w 8033654"/>
                  <a:gd name="connsiteY43" fmla="*/ 6772417 h 7031915"/>
                  <a:gd name="connsiteX44" fmla="*/ 1508795 w 8033654"/>
                  <a:gd name="connsiteY44" fmla="*/ 6649661 h 7031915"/>
                  <a:gd name="connsiteX45" fmla="*/ 1508794 w 8033654"/>
                  <a:gd name="connsiteY45" fmla="*/ 6649657 h 7031915"/>
                  <a:gd name="connsiteX46" fmla="*/ 115723 w 8033654"/>
                  <a:gd name="connsiteY46" fmla="*/ 3863519 h 7031915"/>
                  <a:gd name="connsiteX47" fmla="*/ 115722 w 8033654"/>
                  <a:gd name="connsiteY47" fmla="*/ 3863518 h 7031915"/>
                  <a:gd name="connsiteX48" fmla="*/ 29470 w 8033654"/>
                  <a:gd name="connsiteY48" fmla="*/ 3691014 h 7031915"/>
                  <a:gd name="connsiteX49" fmla="*/ 11962 w 8033654"/>
                  <a:gd name="connsiteY49" fmla="*/ 3634608 h 7031915"/>
                  <a:gd name="connsiteX50" fmla="*/ 0 w 8033654"/>
                  <a:gd name="connsiteY50" fmla="*/ 3515957 h 7031915"/>
                  <a:gd name="connsiteX51" fmla="*/ 11962 w 8033654"/>
                  <a:gd name="connsiteY51" fmla="*/ 3397306 h 7031915"/>
                  <a:gd name="connsiteX52" fmla="*/ 29470 w 8033654"/>
                  <a:gd name="connsiteY52" fmla="*/ 3340901 h 7031915"/>
                  <a:gd name="connsiteX53" fmla="*/ 115722 w 8033654"/>
                  <a:gd name="connsiteY53" fmla="*/ 3168396 h 7031915"/>
                  <a:gd name="connsiteX54" fmla="*/ 115723 w 8033654"/>
                  <a:gd name="connsiteY54" fmla="*/ 3168396 h 7031915"/>
                  <a:gd name="connsiteX55" fmla="*/ 1508796 w 8033654"/>
                  <a:gd name="connsiteY55" fmla="*/ 382255 h 7031915"/>
                  <a:gd name="connsiteX56" fmla="*/ 1570174 w 8033654"/>
                  <a:gd name="connsiteY56" fmla="*/ 259499 h 7031915"/>
                  <a:gd name="connsiteX57" fmla="*/ 1642008 w 8033654"/>
                  <a:gd name="connsiteY57" fmla="*/ 172435 h 7031915"/>
                  <a:gd name="connsiteX58" fmla="*/ 1939656 w 8033654"/>
                  <a:gd name="connsiteY58" fmla="*/ 11959 h 7031915"/>
                  <a:gd name="connsiteX59" fmla="*/ 2058287 w 8033654"/>
                  <a:gd name="connsiteY59" fmla="*/ 0 h 7031915"/>
                  <a:gd name="connsiteX0" fmla="*/ 6556798 w 8033654"/>
                  <a:gd name="connsiteY0" fmla="*/ 533489 h 7031915"/>
                  <a:gd name="connsiteX1" fmla="*/ 6555365 w 8033654"/>
                  <a:gd name="connsiteY1" fmla="*/ 531027 h 7031915"/>
                  <a:gd name="connsiteX2" fmla="*/ 6556798 w 8033654"/>
                  <a:gd name="connsiteY2" fmla="*/ 533489 h 7031915"/>
                  <a:gd name="connsiteX3" fmla="*/ 6529086 w 8033654"/>
                  <a:gd name="connsiteY3" fmla="*/ 402424 h 7031915"/>
                  <a:gd name="connsiteX4" fmla="*/ 6540064 w 8033654"/>
                  <a:gd name="connsiteY4" fmla="*/ 434562 h 7031915"/>
                  <a:gd name="connsiteX5" fmla="*/ 6529086 w 8033654"/>
                  <a:gd name="connsiteY5" fmla="*/ 402424 h 7031915"/>
                  <a:gd name="connsiteX6" fmla="*/ 6482461 w 8033654"/>
                  <a:gd name="connsiteY6" fmla="*/ 295697 h 7031915"/>
                  <a:gd name="connsiteX7" fmla="*/ 6520430 w 8033654"/>
                  <a:gd name="connsiteY7" fmla="*/ 377086 h 7031915"/>
                  <a:gd name="connsiteX8" fmla="*/ 6515577 w 8033654"/>
                  <a:gd name="connsiteY8" fmla="*/ 362878 h 7031915"/>
                  <a:gd name="connsiteX9" fmla="*/ 6482461 w 8033654"/>
                  <a:gd name="connsiteY9" fmla="*/ 295697 h 7031915"/>
                  <a:gd name="connsiteX10" fmla="*/ 2058287 w 8033654"/>
                  <a:gd name="connsiteY10" fmla="*/ 0 h 7031915"/>
                  <a:gd name="connsiteX11" fmla="*/ 2058326 w 8033654"/>
                  <a:gd name="connsiteY11" fmla="*/ 0 h 7031915"/>
                  <a:gd name="connsiteX12" fmla="*/ 5971699 w 8033654"/>
                  <a:gd name="connsiteY12" fmla="*/ 0 h 7031915"/>
                  <a:gd name="connsiteX13" fmla="*/ 5971700 w 8033654"/>
                  <a:gd name="connsiteY13" fmla="*/ 0 h 7031915"/>
                  <a:gd name="connsiteX14" fmla="*/ 5971740 w 8033654"/>
                  <a:gd name="connsiteY14" fmla="*/ 0 h 7031915"/>
                  <a:gd name="connsiteX15" fmla="*/ 6090371 w 8033654"/>
                  <a:gd name="connsiteY15" fmla="*/ 11959 h 7031915"/>
                  <a:gd name="connsiteX16" fmla="*/ 6357004 w 8033654"/>
                  <a:gd name="connsiteY16" fmla="*/ 143562 h 7031915"/>
                  <a:gd name="connsiteX17" fmla="*/ 6421756 w 8033654"/>
                  <a:gd name="connsiteY17" fmla="*/ 209878 h 7031915"/>
                  <a:gd name="connsiteX18" fmla="*/ 6426018 w 8033654"/>
                  <a:gd name="connsiteY18" fmla="*/ 214243 h 7031915"/>
                  <a:gd name="connsiteX19" fmla="*/ 6463356 w 8033654"/>
                  <a:gd name="connsiteY19" fmla="*/ 268125 h 7031915"/>
                  <a:gd name="connsiteX20" fmla="*/ 6480094 w 8033654"/>
                  <a:gd name="connsiteY20" fmla="*/ 292278 h 7031915"/>
                  <a:gd name="connsiteX21" fmla="*/ 6490605 w 8033654"/>
                  <a:gd name="connsiteY21" fmla="*/ 298322 h 7031915"/>
                  <a:gd name="connsiteX22" fmla="*/ 7949332 w 8033654"/>
                  <a:gd name="connsiteY22" fmla="*/ 3216682 h 7031915"/>
                  <a:gd name="connsiteX23" fmla="*/ 7992299 w 8033654"/>
                  <a:gd name="connsiteY23" fmla="*/ 3302616 h 7031915"/>
                  <a:gd name="connsiteX24" fmla="*/ 8021693 w 8033654"/>
                  <a:gd name="connsiteY24" fmla="*/ 3397306 h 7031915"/>
                  <a:gd name="connsiteX25" fmla="*/ 8033654 w 8033654"/>
                  <a:gd name="connsiteY25" fmla="*/ 3515957 h 7031915"/>
                  <a:gd name="connsiteX26" fmla="*/ 8021693 w 8033654"/>
                  <a:gd name="connsiteY26" fmla="*/ 3634608 h 7031915"/>
                  <a:gd name="connsiteX27" fmla="*/ 7992299 w 8033654"/>
                  <a:gd name="connsiteY27" fmla="*/ 3729298 h 7031915"/>
                  <a:gd name="connsiteX28" fmla="*/ 7949332 w 8033654"/>
                  <a:gd name="connsiteY28" fmla="*/ 3815232 h 7031915"/>
                  <a:gd name="connsiteX29" fmla="*/ 6535055 w 8033654"/>
                  <a:gd name="connsiteY29" fmla="*/ 6638796 h 7031915"/>
                  <a:gd name="connsiteX30" fmla="*/ 6524461 w 8033654"/>
                  <a:gd name="connsiteY30" fmla="*/ 6646190 h 7031915"/>
                  <a:gd name="connsiteX31" fmla="*/ 6482456 w 8033654"/>
                  <a:gd name="connsiteY31" fmla="*/ 6736229 h 7031915"/>
                  <a:gd name="connsiteX32" fmla="*/ 6090371 w 8033654"/>
                  <a:gd name="connsiteY32" fmla="*/ 7019956 h 7031915"/>
                  <a:gd name="connsiteX33" fmla="*/ 5971740 w 8033654"/>
                  <a:gd name="connsiteY33" fmla="*/ 7031915 h 7031915"/>
                  <a:gd name="connsiteX34" fmla="*/ 5971700 w 8033654"/>
                  <a:gd name="connsiteY34" fmla="*/ 7031915 h 7031915"/>
                  <a:gd name="connsiteX35" fmla="*/ 2058326 w 8033654"/>
                  <a:gd name="connsiteY35" fmla="*/ 7031915 h 7031915"/>
                  <a:gd name="connsiteX36" fmla="*/ 2176958 w 8033654"/>
                  <a:gd name="connsiteY36" fmla="*/ 7019956 h 7031915"/>
                  <a:gd name="connsiteX37" fmla="*/ 2176957 w 8033654"/>
                  <a:gd name="connsiteY37" fmla="*/ 7019956 h 7031915"/>
                  <a:gd name="connsiteX38" fmla="*/ 2058326 w 8033654"/>
                  <a:gd name="connsiteY38" fmla="*/ 7031915 h 7031915"/>
                  <a:gd name="connsiteX39" fmla="*/ 2058286 w 8033654"/>
                  <a:gd name="connsiteY39" fmla="*/ 7031915 h 7031915"/>
                  <a:gd name="connsiteX40" fmla="*/ 1939655 w 8033654"/>
                  <a:gd name="connsiteY40" fmla="*/ 7019956 h 7031915"/>
                  <a:gd name="connsiteX41" fmla="*/ 1642007 w 8033654"/>
                  <a:gd name="connsiteY41" fmla="*/ 6859480 h 7031915"/>
                  <a:gd name="connsiteX42" fmla="*/ 1570173 w 8033654"/>
                  <a:gd name="connsiteY42" fmla="*/ 6772417 h 7031915"/>
                  <a:gd name="connsiteX43" fmla="*/ 1508795 w 8033654"/>
                  <a:gd name="connsiteY43" fmla="*/ 6649661 h 7031915"/>
                  <a:gd name="connsiteX44" fmla="*/ 1508794 w 8033654"/>
                  <a:gd name="connsiteY44" fmla="*/ 6649657 h 7031915"/>
                  <a:gd name="connsiteX45" fmla="*/ 115723 w 8033654"/>
                  <a:gd name="connsiteY45" fmla="*/ 3863519 h 7031915"/>
                  <a:gd name="connsiteX46" fmla="*/ 115722 w 8033654"/>
                  <a:gd name="connsiteY46" fmla="*/ 3863518 h 7031915"/>
                  <a:gd name="connsiteX47" fmla="*/ 29470 w 8033654"/>
                  <a:gd name="connsiteY47" fmla="*/ 3691014 h 7031915"/>
                  <a:gd name="connsiteX48" fmla="*/ 11962 w 8033654"/>
                  <a:gd name="connsiteY48" fmla="*/ 3634608 h 7031915"/>
                  <a:gd name="connsiteX49" fmla="*/ 0 w 8033654"/>
                  <a:gd name="connsiteY49" fmla="*/ 3515957 h 7031915"/>
                  <a:gd name="connsiteX50" fmla="*/ 11962 w 8033654"/>
                  <a:gd name="connsiteY50" fmla="*/ 3397306 h 7031915"/>
                  <a:gd name="connsiteX51" fmla="*/ 29470 w 8033654"/>
                  <a:gd name="connsiteY51" fmla="*/ 3340901 h 7031915"/>
                  <a:gd name="connsiteX52" fmla="*/ 115722 w 8033654"/>
                  <a:gd name="connsiteY52" fmla="*/ 3168396 h 7031915"/>
                  <a:gd name="connsiteX53" fmla="*/ 115723 w 8033654"/>
                  <a:gd name="connsiteY53" fmla="*/ 3168396 h 7031915"/>
                  <a:gd name="connsiteX54" fmla="*/ 1508796 w 8033654"/>
                  <a:gd name="connsiteY54" fmla="*/ 382255 h 7031915"/>
                  <a:gd name="connsiteX55" fmla="*/ 1570174 w 8033654"/>
                  <a:gd name="connsiteY55" fmla="*/ 259499 h 7031915"/>
                  <a:gd name="connsiteX56" fmla="*/ 1642008 w 8033654"/>
                  <a:gd name="connsiteY56" fmla="*/ 172435 h 7031915"/>
                  <a:gd name="connsiteX57" fmla="*/ 1939656 w 8033654"/>
                  <a:gd name="connsiteY57" fmla="*/ 11959 h 7031915"/>
                  <a:gd name="connsiteX58" fmla="*/ 2058287 w 8033654"/>
                  <a:gd name="connsiteY58" fmla="*/ 0 h 7031915"/>
                  <a:gd name="connsiteX0" fmla="*/ 6529086 w 8033654"/>
                  <a:gd name="connsiteY0" fmla="*/ 402424 h 7031915"/>
                  <a:gd name="connsiteX1" fmla="*/ 6540064 w 8033654"/>
                  <a:gd name="connsiteY1" fmla="*/ 434562 h 7031915"/>
                  <a:gd name="connsiteX2" fmla="*/ 6529086 w 8033654"/>
                  <a:gd name="connsiteY2" fmla="*/ 402424 h 7031915"/>
                  <a:gd name="connsiteX3" fmla="*/ 6482461 w 8033654"/>
                  <a:gd name="connsiteY3" fmla="*/ 295697 h 7031915"/>
                  <a:gd name="connsiteX4" fmla="*/ 6520430 w 8033654"/>
                  <a:gd name="connsiteY4" fmla="*/ 377086 h 7031915"/>
                  <a:gd name="connsiteX5" fmla="*/ 6515577 w 8033654"/>
                  <a:gd name="connsiteY5" fmla="*/ 362878 h 7031915"/>
                  <a:gd name="connsiteX6" fmla="*/ 6482461 w 8033654"/>
                  <a:gd name="connsiteY6" fmla="*/ 295697 h 7031915"/>
                  <a:gd name="connsiteX7" fmla="*/ 2058287 w 8033654"/>
                  <a:gd name="connsiteY7" fmla="*/ 0 h 7031915"/>
                  <a:gd name="connsiteX8" fmla="*/ 2058326 w 8033654"/>
                  <a:gd name="connsiteY8" fmla="*/ 0 h 7031915"/>
                  <a:gd name="connsiteX9" fmla="*/ 5971699 w 8033654"/>
                  <a:gd name="connsiteY9" fmla="*/ 0 h 7031915"/>
                  <a:gd name="connsiteX10" fmla="*/ 5971700 w 8033654"/>
                  <a:gd name="connsiteY10" fmla="*/ 0 h 7031915"/>
                  <a:gd name="connsiteX11" fmla="*/ 5971740 w 8033654"/>
                  <a:gd name="connsiteY11" fmla="*/ 0 h 7031915"/>
                  <a:gd name="connsiteX12" fmla="*/ 6090371 w 8033654"/>
                  <a:gd name="connsiteY12" fmla="*/ 11959 h 7031915"/>
                  <a:gd name="connsiteX13" fmla="*/ 6357004 w 8033654"/>
                  <a:gd name="connsiteY13" fmla="*/ 143562 h 7031915"/>
                  <a:gd name="connsiteX14" fmla="*/ 6421756 w 8033654"/>
                  <a:gd name="connsiteY14" fmla="*/ 209878 h 7031915"/>
                  <a:gd name="connsiteX15" fmla="*/ 6426018 w 8033654"/>
                  <a:gd name="connsiteY15" fmla="*/ 214243 h 7031915"/>
                  <a:gd name="connsiteX16" fmla="*/ 6463356 w 8033654"/>
                  <a:gd name="connsiteY16" fmla="*/ 268125 h 7031915"/>
                  <a:gd name="connsiteX17" fmla="*/ 6480094 w 8033654"/>
                  <a:gd name="connsiteY17" fmla="*/ 292278 h 7031915"/>
                  <a:gd name="connsiteX18" fmla="*/ 6490605 w 8033654"/>
                  <a:gd name="connsiteY18" fmla="*/ 298322 h 7031915"/>
                  <a:gd name="connsiteX19" fmla="*/ 7949332 w 8033654"/>
                  <a:gd name="connsiteY19" fmla="*/ 3216682 h 7031915"/>
                  <a:gd name="connsiteX20" fmla="*/ 7992299 w 8033654"/>
                  <a:gd name="connsiteY20" fmla="*/ 3302616 h 7031915"/>
                  <a:gd name="connsiteX21" fmla="*/ 8021693 w 8033654"/>
                  <a:gd name="connsiteY21" fmla="*/ 3397306 h 7031915"/>
                  <a:gd name="connsiteX22" fmla="*/ 8033654 w 8033654"/>
                  <a:gd name="connsiteY22" fmla="*/ 3515957 h 7031915"/>
                  <a:gd name="connsiteX23" fmla="*/ 8021693 w 8033654"/>
                  <a:gd name="connsiteY23" fmla="*/ 3634608 h 7031915"/>
                  <a:gd name="connsiteX24" fmla="*/ 7992299 w 8033654"/>
                  <a:gd name="connsiteY24" fmla="*/ 3729298 h 7031915"/>
                  <a:gd name="connsiteX25" fmla="*/ 7949332 w 8033654"/>
                  <a:gd name="connsiteY25" fmla="*/ 3815232 h 7031915"/>
                  <a:gd name="connsiteX26" fmla="*/ 6535055 w 8033654"/>
                  <a:gd name="connsiteY26" fmla="*/ 6638796 h 7031915"/>
                  <a:gd name="connsiteX27" fmla="*/ 6524461 w 8033654"/>
                  <a:gd name="connsiteY27" fmla="*/ 6646190 h 7031915"/>
                  <a:gd name="connsiteX28" fmla="*/ 6482456 w 8033654"/>
                  <a:gd name="connsiteY28" fmla="*/ 6736229 h 7031915"/>
                  <a:gd name="connsiteX29" fmla="*/ 6090371 w 8033654"/>
                  <a:gd name="connsiteY29" fmla="*/ 7019956 h 7031915"/>
                  <a:gd name="connsiteX30" fmla="*/ 5971740 w 8033654"/>
                  <a:gd name="connsiteY30" fmla="*/ 7031915 h 7031915"/>
                  <a:gd name="connsiteX31" fmla="*/ 5971700 w 8033654"/>
                  <a:gd name="connsiteY31" fmla="*/ 7031915 h 7031915"/>
                  <a:gd name="connsiteX32" fmla="*/ 2058326 w 8033654"/>
                  <a:gd name="connsiteY32" fmla="*/ 7031915 h 7031915"/>
                  <a:gd name="connsiteX33" fmla="*/ 2176958 w 8033654"/>
                  <a:gd name="connsiteY33" fmla="*/ 7019956 h 7031915"/>
                  <a:gd name="connsiteX34" fmla="*/ 2176957 w 8033654"/>
                  <a:gd name="connsiteY34" fmla="*/ 7019956 h 7031915"/>
                  <a:gd name="connsiteX35" fmla="*/ 2058326 w 8033654"/>
                  <a:gd name="connsiteY35" fmla="*/ 7031915 h 7031915"/>
                  <a:gd name="connsiteX36" fmla="*/ 2058286 w 8033654"/>
                  <a:gd name="connsiteY36" fmla="*/ 7031915 h 7031915"/>
                  <a:gd name="connsiteX37" fmla="*/ 1939655 w 8033654"/>
                  <a:gd name="connsiteY37" fmla="*/ 7019956 h 7031915"/>
                  <a:gd name="connsiteX38" fmla="*/ 1642007 w 8033654"/>
                  <a:gd name="connsiteY38" fmla="*/ 6859480 h 7031915"/>
                  <a:gd name="connsiteX39" fmla="*/ 1570173 w 8033654"/>
                  <a:gd name="connsiteY39" fmla="*/ 6772417 h 7031915"/>
                  <a:gd name="connsiteX40" fmla="*/ 1508795 w 8033654"/>
                  <a:gd name="connsiteY40" fmla="*/ 6649661 h 7031915"/>
                  <a:gd name="connsiteX41" fmla="*/ 1508794 w 8033654"/>
                  <a:gd name="connsiteY41" fmla="*/ 6649657 h 7031915"/>
                  <a:gd name="connsiteX42" fmla="*/ 115723 w 8033654"/>
                  <a:gd name="connsiteY42" fmla="*/ 3863519 h 7031915"/>
                  <a:gd name="connsiteX43" fmla="*/ 115722 w 8033654"/>
                  <a:gd name="connsiteY43" fmla="*/ 3863518 h 7031915"/>
                  <a:gd name="connsiteX44" fmla="*/ 29470 w 8033654"/>
                  <a:gd name="connsiteY44" fmla="*/ 3691014 h 7031915"/>
                  <a:gd name="connsiteX45" fmla="*/ 11962 w 8033654"/>
                  <a:gd name="connsiteY45" fmla="*/ 3634608 h 7031915"/>
                  <a:gd name="connsiteX46" fmla="*/ 0 w 8033654"/>
                  <a:gd name="connsiteY46" fmla="*/ 3515957 h 7031915"/>
                  <a:gd name="connsiteX47" fmla="*/ 11962 w 8033654"/>
                  <a:gd name="connsiteY47" fmla="*/ 3397306 h 7031915"/>
                  <a:gd name="connsiteX48" fmla="*/ 29470 w 8033654"/>
                  <a:gd name="connsiteY48" fmla="*/ 3340901 h 7031915"/>
                  <a:gd name="connsiteX49" fmla="*/ 115722 w 8033654"/>
                  <a:gd name="connsiteY49" fmla="*/ 3168396 h 7031915"/>
                  <a:gd name="connsiteX50" fmla="*/ 115723 w 8033654"/>
                  <a:gd name="connsiteY50" fmla="*/ 3168396 h 7031915"/>
                  <a:gd name="connsiteX51" fmla="*/ 1508796 w 8033654"/>
                  <a:gd name="connsiteY51" fmla="*/ 382255 h 7031915"/>
                  <a:gd name="connsiteX52" fmla="*/ 1570174 w 8033654"/>
                  <a:gd name="connsiteY52" fmla="*/ 259499 h 7031915"/>
                  <a:gd name="connsiteX53" fmla="*/ 1642008 w 8033654"/>
                  <a:gd name="connsiteY53" fmla="*/ 172435 h 7031915"/>
                  <a:gd name="connsiteX54" fmla="*/ 1939656 w 8033654"/>
                  <a:gd name="connsiteY54" fmla="*/ 11959 h 7031915"/>
                  <a:gd name="connsiteX55" fmla="*/ 2058287 w 8033654"/>
                  <a:gd name="connsiteY55" fmla="*/ 0 h 7031915"/>
                  <a:gd name="connsiteX0" fmla="*/ 6529086 w 8033654"/>
                  <a:gd name="connsiteY0" fmla="*/ 402424 h 7031915"/>
                  <a:gd name="connsiteX1" fmla="*/ 6540064 w 8033654"/>
                  <a:gd name="connsiteY1" fmla="*/ 434562 h 7031915"/>
                  <a:gd name="connsiteX2" fmla="*/ 6529086 w 8033654"/>
                  <a:gd name="connsiteY2" fmla="*/ 402424 h 7031915"/>
                  <a:gd name="connsiteX3" fmla="*/ 6482461 w 8033654"/>
                  <a:gd name="connsiteY3" fmla="*/ 295697 h 7031915"/>
                  <a:gd name="connsiteX4" fmla="*/ 6520430 w 8033654"/>
                  <a:gd name="connsiteY4" fmla="*/ 377086 h 7031915"/>
                  <a:gd name="connsiteX5" fmla="*/ 6515577 w 8033654"/>
                  <a:gd name="connsiteY5" fmla="*/ 362878 h 7031915"/>
                  <a:gd name="connsiteX6" fmla="*/ 6482461 w 8033654"/>
                  <a:gd name="connsiteY6" fmla="*/ 295697 h 7031915"/>
                  <a:gd name="connsiteX7" fmla="*/ 2058287 w 8033654"/>
                  <a:gd name="connsiteY7" fmla="*/ 0 h 7031915"/>
                  <a:gd name="connsiteX8" fmla="*/ 2058326 w 8033654"/>
                  <a:gd name="connsiteY8" fmla="*/ 0 h 7031915"/>
                  <a:gd name="connsiteX9" fmla="*/ 5971699 w 8033654"/>
                  <a:gd name="connsiteY9" fmla="*/ 0 h 7031915"/>
                  <a:gd name="connsiteX10" fmla="*/ 5971700 w 8033654"/>
                  <a:gd name="connsiteY10" fmla="*/ 0 h 7031915"/>
                  <a:gd name="connsiteX11" fmla="*/ 5971740 w 8033654"/>
                  <a:gd name="connsiteY11" fmla="*/ 0 h 7031915"/>
                  <a:gd name="connsiteX12" fmla="*/ 6090371 w 8033654"/>
                  <a:gd name="connsiteY12" fmla="*/ 11959 h 7031915"/>
                  <a:gd name="connsiteX13" fmla="*/ 6357004 w 8033654"/>
                  <a:gd name="connsiteY13" fmla="*/ 143562 h 7031915"/>
                  <a:gd name="connsiteX14" fmla="*/ 6421756 w 8033654"/>
                  <a:gd name="connsiteY14" fmla="*/ 209878 h 7031915"/>
                  <a:gd name="connsiteX15" fmla="*/ 6426018 w 8033654"/>
                  <a:gd name="connsiteY15" fmla="*/ 214243 h 7031915"/>
                  <a:gd name="connsiteX16" fmla="*/ 6463356 w 8033654"/>
                  <a:gd name="connsiteY16" fmla="*/ 268125 h 7031915"/>
                  <a:gd name="connsiteX17" fmla="*/ 6480094 w 8033654"/>
                  <a:gd name="connsiteY17" fmla="*/ 292278 h 7031915"/>
                  <a:gd name="connsiteX18" fmla="*/ 7949332 w 8033654"/>
                  <a:gd name="connsiteY18" fmla="*/ 3216682 h 7031915"/>
                  <a:gd name="connsiteX19" fmla="*/ 7992299 w 8033654"/>
                  <a:gd name="connsiteY19" fmla="*/ 3302616 h 7031915"/>
                  <a:gd name="connsiteX20" fmla="*/ 8021693 w 8033654"/>
                  <a:gd name="connsiteY20" fmla="*/ 3397306 h 7031915"/>
                  <a:gd name="connsiteX21" fmla="*/ 8033654 w 8033654"/>
                  <a:gd name="connsiteY21" fmla="*/ 3515957 h 7031915"/>
                  <a:gd name="connsiteX22" fmla="*/ 8021693 w 8033654"/>
                  <a:gd name="connsiteY22" fmla="*/ 3634608 h 7031915"/>
                  <a:gd name="connsiteX23" fmla="*/ 7992299 w 8033654"/>
                  <a:gd name="connsiteY23" fmla="*/ 3729298 h 7031915"/>
                  <a:gd name="connsiteX24" fmla="*/ 7949332 w 8033654"/>
                  <a:gd name="connsiteY24" fmla="*/ 3815232 h 7031915"/>
                  <a:gd name="connsiteX25" fmla="*/ 6535055 w 8033654"/>
                  <a:gd name="connsiteY25" fmla="*/ 6638796 h 7031915"/>
                  <a:gd name="connsiteX26" fmla="*/ 6524461 w 8033654"/>
                  <a:gd name="connsiteY26" fmla="*/ 6646190 h 7031915"/>
                  <a:gd name="connsiteX27" fmla="*/ 6482456 w 8033654"/>
                  <a:gd name="connsiteY27" fmla="*/ 6736229 h 7031915"/>
                  <a:gd name="connsiteX28" fmla="*/ 6090371 w 8033654"/>
                  <a:gd name="connsiteY28" fmla="*/ 7019956 h 7031915"/>
                  <a:gd name="connsiteX29" fmla="*/ 5971740 w 8033654"/>
                  <a:gd name="connsiteY29" fmla="*/ 7031915 h 7031915"/>
                  <a:gd name="connsiteX30" fmla="*/ 5971700 w 8033654"/>
                  <a:gd name="connsiteY30" fmla="*/ 7031915 h 7031915"/>
                  <a:gd name="connsiteX31" fmla="*/ 2058326 w 8033654"/>
                  <a:gd name="connsiteY31" fmla="*/ 7031915 h 7031915"/>
                  <a:gd name="connsiteX32" fmla="*/ 2176958 w 8033654"/>
                  <a:gd name="connsiteY32" fmla="*/ 7019956 h 7031915"/>
                  <a:gd name="connsiteX33" fmla="*/ 2176957 w 8033654"/>
                  <a:gd name="connsiteY33" fmla="*/ 7019956 h 7031915"/>
                  <a:gd name="connsiteX34" fmla="*/ 2058326 w 8033654"/>
                  <a:gd name="connsiteY34" fmla="*/ 7031915 h 7031915"/>
                  <a:gd name="connsiteX35" fmla="*/ 2058286 w 8033654"/>
                  <a:gd name="connsiteY35" fmla="*/ 7031915 h 7031915"/>
                  <a:gd name="connsiteX36" fmla="*/ 1939655 w 8033654"/>
                  <a:gd name="connsiteY36" fmla="*/ 7019956 h 7031915"/>
                  <a:gd name="connsiteX37" fmla="*/ 1642007 w 8033654"/>
                  <a:gd name="connsiteY37" fmla="*/ 6859480 h 7031915"/>
                  <a:gd name="connsiteX38" fmla="*/ 1570173 w 8033654"/>
                  <a:gd name="connsiteY38" fmla="*/ 6772417 h 7031915"/>
                  <a:gd name="connsiteX39" fmla="*/ 1508795 w 8033654"/>
                  <a:gd name="connsiteY39" fmla="*/ 6649661 h 7031915"/>
                  <a:gd name="connsiteX40" fmla="*/ 1508794 w 8033654"/>
                  <a:gd name="connsiteY40" fmla="*/ 6649657 h 7031915"/>
                  <a:gd name="connsiteX41" fmla="*/ 115723 w 8033654"/>
                  <a:gd name="connsiteY41" fmla="*/ 3863519 h 7031915"/>
                  <a:gd name="connsiteX42" fmla="*/ 115722 w 8033654"/>
                  <a:gd name="connsiteY42" fmla="*/ 3863518 h 7031915"/>
                  <a:gd name="connsiteX43" fmla="*/ 29470 w 8033654"/>
                  <a:gd name="connsiteY43" fmla="*/ 3691014 h 7031915"/>
                  <a:gd name="connsiteX44" fmla="*/ 11962 w 8033654"/>
                  <a:gd name="connsiteY44" fmla="*/ 3634608 h 7031915"/>
                  <a:gd name="connsiteX45" fmla="*/ 0 w 8033654"/>
                  <a:gd name="connsiteY45" fmla="*/ 3515957 h 7031915"/>
                  <a:gd name="connsiteX46" fmla="*/ 11962 w 8033654"/>
                  <a:gd name="connsiteY46" fmla="*/ 3397306 h 7031915"/>
                  <a:gd name="connsiteX47" fmla="*/ 29470 w 8033654"/>
                  <a:gd name="connsiteY47" fmla="*/ 3340901 h 7031915"/>
                  <a:gd name="connsiteX48" fmla="*/ 115722 w 8033654"/>
                  <a:gd name="connsiteY48" fmla="*/ 3168396 h 7031915"/>
                  <a:gd name="connsiteX49" fmla="*/ 115723 w 8033654"/>
                  <a:gd name="connsiteY49" fmla="*/ 3168396 h 7031915"/>
                  <a:gd name="connsiteX50" fmla="*/ 1508796 w 8033654"/>
                  <a:gd name="connsiteY50" fmla="*/ 382255 h 7031915"/>
                  <a:gd name="connsiteX51" fmla="*/ 1570174 w 8033654"/>
                  <a:gd name="connsiteY51" fmla="*/ 259499 h 7031915"/>
                  <a:gd name="connsiteX52" fmla="*/ 1642008 w 8033654"/>
                  <a:gd name="connsiteY52" fmla="*/ 172435 h 7031915"/>
                  <a:gd name="connsiteX53" fmla="*/ 1939656 w 8033654"/>
                  <a:gd name="connsiteY53" fmla="*/ 11959 h 7031915"/>
                  <a:gd name="connsiteX54" fmla="*/ 2058287 w 8033654"/>
                  <a:gd name="connsiteY54" fmla="*/ 0 h 7031915"/>
                  <a:gd name="connsiteX0" fmla="*/ 6529086 w 8033654"/>
                  <a:gd name="connsiteY0" fmla="*/ 402424 h 7031915"/>
                  <a:gd name="connsiteX1" fmla="*/ 6540064 w 8033654"/>
                  <a:gd name="connsiteY1" fmla="*/ 434562 h 7031915"/>
                  <a:gd name="connsiteX2" fmla="*/ 6529086 w 8033654"/>
                  <a:gd name="connsiteY2" fmla="*/ 402424 h 7031915"/>
                  <a:gd name="connsiteX3" fmla="*/ 6482461 w 8033654"/>
                  <a:gd name="connsiteY3" fmla="*/ 295697 h 7031915"/>
                  <a:gd name="connsiteX4" fmla="*/ 6520430 w 8033654"/>
                  <a:gd name="connsiteY4" fmla="*/ 377086 h 7031915"/>
                  <a:gd name="connsiteX5" fmla="*/ 6482461 w 8033654"/>
                  <a:gd name="connsiteY5" fmla="*/ 295697 h 7031915"/>
                  <a:gd name="connsiteX6" fmla="*/ 2058287 w 8033654"/>
                  <a:gd name="connsiteY6" fmla="*/ 0 h 7031915"/>
                  <a:gd name="connsiteX7" fmla="*/ 2058326 w 8033654"/>
                  <a:gd name="connsiteY7" fmla="*/ 0 h 7031915"/>
                  <a:gd name="connsiteX8" fmla="*/ 5971699 w 8033654"/>
                  <a:gd name="connsiteY8" fmla="*/ 0 h 7031915"/>
                  <a:gd name="connsiteX9" fmla="*/ 5971700 w 8033654"/>
                  <a:gd name="connsiteY9" fmla="*/ 0 h 7031915"/>
                  <a:gd name="connsiteX10" fmla="*/ 5971740 w 8033654"/>
                  <a:gd name="connsiteY10" fmla="*/ 0 h 7031915"/>
                  <a:gd name="connsiteX11" fmla="*/ 6090371 w 8033654"/>
                  <a:gd name="connsiteY11" fmla="*/ 11959 h 7031915"/>
                  <a:gd name="connsiteX12" fmla="*/ 6357004 w 8033654"/>
                  <a:gd name="connsiteY12" fmla="*/ 143562 h 7031915"/>
                  <a:gd name="connsiteX13" fmla="*/ 6421756 w 8033654"/>
                  <a:gd name="connsiteY13" fmla="*/ 209878 h 7031915"/>
                  <a:gd name="connsiteX14" fmla="*/ 6426018 w 8033654"/>
                  <a:gd name="connsiteY14" fmla="*/ 214243 h 7031915"/>
                  <a:gd name="connsiteX15" fmla="*/ 6463356 w 8033654"/>
                  <a:gd name="connsiteY15" fmla="*/ 268125 h 7031915"/>
                  <a:gd name="connsiteX16" fmla="*/ 6480094 w 8033654"/>
                  <a:gd name="connsiteY16" fmla="*/ 292278 h 7031915"/>
                  <a:gd name="connsiteX17" fmla="*/ 7949332 w 8033654"/>
                  <a:gd name="connsiteY17" fmla="*/ 3216682 h 7031915"/>
                  <a:gd name="connsiteX18" fmla="*/ 7992299 w 8033654"/>
                  <a:gd name="connsiteY18" fmla="*/ 3302616 h 7031915"/>
                  <a:gd name="connsiteX19" fmla="*/ 8021693 w 8033654"/>
                  <a:gd name="connsiteY19" fmla="*/ 3397306 h 7031915"/>
                  <a:gd name="connsiteX20" fmla="*/ 8033654 w 8033654"/>
                  <a:gd name="connsiteY20" fmla="*/ 3515957 h 7031915"/>
                  <a:gd name="connsiteX21" fmla="*/ 8021693 w 8033654"/>
                  <a:gd name="connsiteY21" fmla="*/ 3634608 h 7031915"/>
                  <a:gd name="connsiteX22" fmla="*/ 7992299 w 8033654"/>
                  <a:gd name="connsiteY22" fmla="*/ 3729298 h 7031915"/>
                  <a:gd name="connsiteX23" fmla="*/ 7949332 w 8033654"/>
                  <a:gd name="connsiteY23" fmla="*/ 3815232 h 7031915"/>
                  <a:gd name="connsiteX24" fmla="*/ 6535055 w 8033654"/>
                  <a:gd name="connsiteY24" fmla="*/ 6638796 h 7031915"/>
                  <a:gd name="connsiteX25" fmla="*/ 6524461 w 8033654"/>
                  <a:gd name="connsiteY25" fmla="*/ 6646190 h 7031915"/>
                  <a:gd name="connsiteX26" fmla="*/ 6482456 w 8033654"/>
                  <a:gd name="connsiteY26" fmla="*/ 6736229 h 7031915"/>
                  <a:gd name="connsiteX27" fmla="*/ 6090371 w 8033654"/>
                  <a:gd name="connsiteY27" fmla="*/ 7019956 h 7031915"/>
                  <a:gd name="connsiteX28" fmla="*/ 5971740 w 8033654"/>
                  <a:gd name="connsiteY28" fmla="*/ 7031915 h 7031915"/>
                  <a:gd name="connsiteX29" fmla="*/ 5971700 w 8033654"/>
                  <a:gd name="connsiteY29" fmla="*/ 7031915 h 7031915"/>
                  <a:gd name="connsiteX30" fmla="*/ 2058326 w 8033654"/>
                  <a:gd name="connsiteY30" fmla="*/ 7031915 h 7031915"/>
                  <a:gd name="connsiteX31" fmla="*/ 2176958 w 8033654"/>
                  <a:gd name="connsiteY31" fmla="*/ 7019956 h 7031915"/>
                  <a:gd name="connsiteX32" fmla="*/ 2176957 w 8033654"/>
                  <a:gd name="connsiteY32" fmla="*/ 7019956 h 7031915"/>
                  <a:gd name="connsiteX33" fmla="*/ 2058326 w 8033654"/>
                  <a:gd name="connsiteY33" fmla="*/ 7031915 h 7031915"/>
                  <a:gd name="connsiteX34" fmla="*/ 2058286 w 8033654"/>
                  <a:gd name="connsiteY34" fmla="*/ 7031915 h 7031915"/>
                  <a:gd name="connsiteX35" fmla="*/ 1939655 w 8033654"/>
                  <a:gd name="connsiteY35" fmla="*/ 7019956 h 7031915"/>
                  <a:gd name="connsiteX36" fmla="*/ 1642007 w 8033654"/>
                  <a:gd name="connsiteY36" fmla="*/ 6859480 h 7031915"/>
                  <a:gd name="connsiteX37" fmla="*/ 1570173 w 8033654"/>
                  <a:gd name="connsiteY37" fmla="*/ 6772417 h 7031915"/>
                  <a:gd name="connsiteX38" fmla="*/ 1508795 w 8033654"/>
                  <a:gd name="connsiteY38" fmla="*/ 6649661 h 7031915"/>
                  <a:gd name="connsiteX39" fmla="*/ 1508794 w 8033654"/>
                  <a:gd name="connsiteY39" fmla="*/ 6649657 h 7031915"/>
                  <a:gd name="connsiteX40" fmla="*/ 115723 w 8033654"/>
                  <a:gd name="connsiteY40" fmla="*/ 3863519 h 7031915"/>
                  <a:gd name="connsiteX41" fmla="*/ 115722 w 8033654"/>
                  <a:gd name="connsiteY41" fmla="*/ 3863518 h 7031915"/>
                  <a:gd name="connsiteX42" fmla="*/ 29470 w 8033654"/>
                  <a:gd name="connsiteY42" fmla="*/ 3691014 h 7031915"/>
                  <a:gd name="connsiteX43" fmla="*/ 11962 w 8033654"/>
                  <a:gd name="connsiteY43" fmla="*/ 3634608 h 7031915"/>
                  <a:gd name="connsiteX44" fmla="*/ 0 w 8033654"/>
                  <a:gd name="connsiteY44" fmla="*/ 3515957 h 7031915"/>
                  <a:gd name="connsiteX45" fmla="*/ 11962 w 8033654"/>
                  <a:gd name="connsiteY45" fmla="*/ 3397306 h 7031915"/>
                  <a:gd name="connsiteX46" fmla="*/ 29470 w 8033654"/>
                  <a:gd name="connsiteY46" fmla="*/ 3340901 h 7031915"/>
                  <a:gd name="connsiteX47" fmla="*/ 115722 w 8033654"/>
                  <a:gd name="connsiteY47" fmla="*/ 3168396 h 7031915"/>
                  <a:gd name="connsiteX48" fmla="*/ 115723 w 8033654"/>
                  <a:gd name="connsiteY48" fmla="*/ 3168396 h 7031915"/>
                  <a:gd name="connsiteX49" fmla="*/ 1508796 w 8033654"/>
                  <a:gd name="connsiteY49" fmla="*/ 382255 h 7031915"/>
                  <a:gd name="connsiteX50" fmla="*/ 1570174 w 8033654"/>
                  <a:gd name="connsiteY50" fmla="*/ 259499 h 7031915"/>
                  <a:gd name="connsiteX51" fmla="*/ 1642008 w 8033654"/>
                  <a:gd name="connsiteY51" fmla="*/ 172435 h 7031915"/>
                  <a:gd name="connsiteX52" fmla="*/ 1939656 w 8033654"/>
                  <a:gd name="connsiteY52" fmla="*/ 11959 h 7031915"/>
                  <a:gd name="connsiteX53" fmla="*/ 2058287 w 8033654"/>
                  <a:gd name="connsiteY53" fmla="*/ 0 h 7031915"/>
                  <a:gd name="connsiteX0" fmla="*/ 6529086 w 8033654"/>
                  <a:gd name="connsiteY0" fmla="*/ 402424 h 7031915"/>
                  <a:gd name="connsiteX1" fmla="*/ 6540064 w 8033654"/>
                  <a:gd name="connsiteY1" fmla="*/ 434562 h 7031915"/>
                  <a:gd name="connsiteX2" fmla="*/ 6529086 w 8033654"/>
                  <a:gd name="connsiteY2" fmla="*/ 402424 h 7031915"/>
                  <a:gd name="connsiteX3" fmla="*/ 2058287 w 8033654"/>
                  <a:gd name="connsiteY3" fmla="*/ 0 h 7031915"/>
                  <a:gd name="connsiteX4" fmla="*/ 2058326 w 8033654"/>
                  <a:gd name="connsiteY4" fmla="*/ 0 h 7031915"/>
                  <a:gd name="connsiteX5" fmla="*/ 5971699 w 8033654"/>
                  <a:gd name="connsiteY5" fmla="*/ 0 h 7031915"/>
                  <a:gd name="connsiteX6" fmla="*/ 5971700 w 8033654"/>
                  <a:gd name="connsiteY6" fmla="*/ 0 h 7031915"/>
                  <a:gd name="connsiteX7" fmla="*/ 5971740 w 8033654"/>
                  <a:gd name="connsiteY7" fmla="*/ 0 h 7031915"/>
                  <a:gd name="connsiteX8" fmla="*/ 6090371 w 8033654"/>
                  <a:gd name="connsiteY8" fmla="*/ 11959 h 7031915"/>
                  <a:gd name="connsiteX9" fmla="*/ 6357004 w 8033654"/>
                  <a:gd name="connsiteY9" fmla="*/ 143562 h 7031915"/>
                  <a:gd name="connsiteX10" fmla="*/ 6421756 w 8033654"/>
                  <a:gd name="connsiteY10" fmla="*/ 209878 h 7031915"/>
                  <a:gd name="connsiteX11" fmla="*/ 6426018 w 8033654"/>
                  <a:gd name="connsiteY11" fmla="*/ 214243 h 7031915"/>
                  <a:gd name="connsiteX12" fmla="*/ 6463356 w 8033654"/>
                  <a:gd name="connsiteY12" fmla="*/ 268125 h 7031915"/>
                  <a:gd name="connsiteX13" fmla="*/ 6480094 w 8033654"/>
                  <a:gd name="connsiteY13" fmla="*/ 292278 h 7031915"/>
                  <a:gd name="connsiteX14" fmla="*/ 7949332 w 8033654"/>
                  <a:gd name="connsiteY14" fmla="*/ 3216682 h 7031915"/>
                  <a:gd name="connsiteX15" fmla="*/ 7992299 w 8033654"/>
                  <a:gd name="connsiteY15" fmla="*/ 3302616 h 7031915"/>
                  <a:gd name="connsiteX16" fmla="*/ 8021693 w 8033654"/>
                  <a:gd name="connsiteY16" fmla="*/ 3397306 h 7031915"/>
                  <a:gd name="connsiteX17" fmla="*/ 8033654 w 8033654"/>
                  <a:gd name="connsiteY17" fmla="*/ 3515957 h 7031915"/>
                  <a:gd name="connsiteX18" fmla="*/ 8021693 w 8033654"/>
                  <a:gd name="connsiteY18" fmla="*/ 3634608 h 7031915"/>
                  <a:gd name="connsiteX19" fmla="*/ 7992299 w 8033654"/>
                  <a:gd name="connsiteY19" fmla="*/ 3729298 h 7031915"/>
                  <a:gd name="connsiteX20" fmla="*/ 7949332 w 8033654"/>
                  <a:gd name="connsiteY20" fmla="*/ 3815232 h 7031915"/>
                  <a:gd name="connsiteX21" fmla="*/ 6535055 w 8033654"/>
                  <a:gd name="connsiteY21" fmla="*/ 6638796 h 7031915"/>
                  <a:gd name="connsiteX22" fmla="*/ 6524461 w 8033654"/>
                  <a:gd name="connsiteY22" fmla="*/ 6646190 h 7031915"/>
                  <a:gd name="connsiteX23" fmla="*/ 6482456 w 8033654"/>
                  <a:gd name="connsiteY23" fmla="*/ 6736229 h 7031915"/>
                  <a:gd name="connsiteX24" fmla="*/ 6090371 w 8033654"/>
                  <a:gd name="connsiteY24" fmla="*/ 7019956 h 7031915"/>
                  <a:gd name="connsiteX25" fmla="*/ 5971740 w 8033654"/>
                  <a:gd name="connsiteY25" fmla="*/ 7031915 h 7031915"/>
                  <a:gd name="connsiteX26" fmla="*/ 5971700 w 8033654"/>
                  <a:gd name="connsiteY26" fmla="*/ 7031915 h 7031915"/>
                  <a:gd name="connsiteX27" fmla="*/ 2058326 w 8033654"/>
                  <a:gd name="connsiteY27" fmla="*/ 7031915 h 7031915"/>
                  <a:gd name="connsiteX28" fmla="*/ 2176958 w 8033654"/>
                  <a:gd name="connsiteY28" fmla="*/ 7019956 h 7031915"/>
                  <a:gd name="connsiteX29" fmla="*/ 2176957 w 8033654"/>
                  <a:gd name="connsiteY29" fmla="*/ 7019956 h 7031915"/>
                  <a:gd name="connsiteX30" fmla="*/ 2058326 w 8033654"/>
                  <a:gd name="connsiteY30" fmla="*/ 7031915 h 7031915"/>
                  <a:gd name="connsiteX31" fmla="*/ 2058286 w 8033654"/>
                  <a:gd name="connsiteY31" fmla="*/ 7031915 h 7031915"/>
                  <a:gd name="connsiteX32" fmla="*/ 1939655 w 8033654"/>
                  <a:gd name="connsiteY32" fmla="*/ 7019956 h 7031915"/>
                  <a:gd name="connsiteX33" fmla="*/ 1642007 w 8033654"/>
                  <a:gd name="connsiteY33" fmla="*/ 6859480 h 7031915"/>
                  <a:gd name="connsiteX34" fmla="*/ 1570173 w 8033654"/>
                  <a:gd name="connsiteY34" fmla="*/ 6772417 h 7031915"/>
                  <a:gd name="connsiteX35" fmla="*/ 1508795 w 8033654"/>
                  <a:gd name="connsiteY35" fmla="*/ 6649661 h 7031915"/>
                  <a:gd name="connsiteX36" fmla="*/ 1508794 w 8033654"/>
                  <a:gd name="connsiteY36" fmla="*/ 6649657 h 7031915"/>
                  <a:gd name="connsiteX37" fmla="*/ 115723 w 8033654"/>
                  <a:gd name="connsiteY37" fmla="*/ 3863519 h 7031915"/>
                  <a:gd name="connsiteX38" fmla="*/ 115722 w 8033654"/>
                  <a:gd name="connsiteY38" fmla="*/ 3863518 h 7031915"/>
                  <a:gd name="connsiteX39" fmla="*/ 29470 w 8033654"/>
                  <a:gd name="connsiteY39" fmla="*/ 3691014 h 7031915"/>
                  <a:gd name="connsiteX40" fmla="*/ 11962 w 8033654"/>
                  <a:gd name="connsiteY40" fmla="*/ 3634608 h 7031915"/>
                  <a:gd name="connsiteX41" fmla="*/ 0 w 8033654"/>
                  <a:gd name="connsiteY41" fmla="*/ 3515957 h 7031915"/>
                  <a:gd name="connsiteX42" fmla="*/ 11962 w 8033654"/>
                  <a:gd name="connsiteY42" fmla="*/ 3397306 h 7031915"/>
                  <a:gd name="connsiteX43" fmla="*/ 29470 w 8033654"/>
                  <a:gd name="connsiteY43" fmla="*/ 3340901 h 7031915"/>
                  <a:gd name="connsiteX44" fmla="*/ 115722 w 8033654"/>
                  <a:gd name="connsiteY44" fmla="*/ 3168396 h 7031915"/>
                  <a:gd name="connsiteX45" fmla="*/ 115723 w 8033654"/>
                  <a:gd name="connsiteY45" fmla="*/ 3168396 h 7031915"/>
                  <a:gd name="connsiteX46" fmla="*/ 1508796 w 8033654"/>
                  <a:gd name="connsiteY46" fmla="*/ 382255 h 7031915"/>
                  <a:gd name="connsiteX47" fmla="*/ 1570174 w 8033654"/>
                  <a:gd name="connsiteY47" fmla="*/ 259499 h 7031915"/>
                  <a:gd name="connsiteX48" fmla="*/ 1642008 w 8033654"/>
                  <a:gd name="connsiteY48" fmla="*/ 172435 h 7031915"/>
                  <a:gd name="connsiteX49" fmla="*/ 1939656 w 8033654"/>
                  <a:gd name="connsiteY49" fmla="*/ 11959 h 7031915"/>
                  <a:gd name="connsiteX50" fmla="*/ 2058287 w 8033654"/>
                  <a:gd name="connsiteY50" fmla="*/ 0 h 7031915"/>
                  <a:gd name="connsiteX0" fmla="*/ 2058287 w 8033654"/>
                  <a:gd name="connsiteY0" fmla="*/ 0 h 7031915"/>
                  <a:gd name="connsiteX1" fmla="*/ 2058326 w 8033654"/>
                  <a:gd name="connsiteY1" fmla="*/ 0 h 7031915"/>
                  <a:gd name="connsiteX2" fmla="*/ 5971699 w 8033654"/>
                  <a:gd name="connsiteY2" fmla="*/ 0 h 7031915"/>
                  <a:gd name="connsiteX3" fmla="*/ 5971700 w 8033654"/>
                  <a:gd name="connsiteY3" fmla="*/ 0 h 7031915"/>
                  <a:gd name="connsiteX4" fmla="*/ 5971740 w 8033654"/>
                  <a:gd name="connsiteY4" fmla="*/ 0 h 7031915"/>
                  <a:gd name="connsiteX5" fmla="*/ 6090371 w 8033654"/>
                  <a:gd name="connsiteY5" fmla="*/ 11959 h 7031915"/>
                  <a:gd name="connsiteX6" fmla="*/ 6357004 w 8033654"/>
                  <a:gd name="connsiteY6" fmla="*/ 143562 h 7031915"/>
                  <a:gd name="connsiteX7" fmla="*/ 6421756 w 8033654"/>
                  <a:gd name="connsiteY7" fmla="*/ 209878 h 7031915"/>
                  <a:gd name="connsiteX8" fmla="*/ 6426018 w 8033654"/>
                  <a:gd name="connsiteY8" fmla="*/ 214243 h 7031915"/>
                  <a:gd name="connsiteX9" fmla="*/ 6463356 w 8033654"/>
                  <a:gd name="connsiteY9" fmla="*/ 268125 h 7031915"/>
                  <a:gd name="connsiteX10" fmla="*/ 6480094 w 8033654"/>
                  <a:gd name="connsiteY10" fmla="*/ 292278 h 7031915"/>
                  <a:gd name="connsiteX11" fmla="*/ 7949332 w 8033654"/>
                  <a:gd name="connsiteY11" fmla="*/ 3216682 h 7031915"/>
                  <a:gd name="connsiteX12" fmla="*/ 7992299 w 8033654"/>
                  <a:gd name="connsiteY12" fmla="*/ 3302616 h 7031915"/>
                  <a:gd name="connsiteX13" fmla="*/ 8021693 w 8033654"/>
                  <a:gd name="connsiteY13" fmla="*/ 3397306 h 7031915"/>
                  <a:gd name="connsiteX14" fmla="*/ 8033654 w 8033654"/>
                  <a:gd name="connsiteY14" fmla="*/ 3515957 h 7031915"/>
                  <a:gd name="connsiteX15" fmla="*/ 8021693 w 8033654"/>
                  <a:gd name="connsiteY15" fmla="*/ 3634608 h 7031915"/>
                  <a:gd name="connsiteX16" fmla="*/ 7992299 w 8033654"/>
                  <a:gd name="connsiteY16" fmla="*/ 3729298 h 7031915"/>
                  <a:gd name="connsiteX17" fmla="*/ 7949332 w 8033654"/>
                  <a:gd name="connsiteY17" fmla="*/ 3815232 h 7031915"/>
                  <a:gd name="connsiteX18" fmla="*/ 6535055 w 8033654"/>
                  <a:gd name="connsiteY18" fmla="*/ 6638796 h 7031915"/>
                  <a:gd name="connsiteX19" fmla="*/ 6524461 w 8033654"/>
                  <a:gd name="connsiteY19" fmla="*/ 6646190 h 7031915"/>
                  <a:gd name="connsiteX20" fmla="*/ 6482456 w 8033654"/>
                  <a:gd name="connsiteY20" fmla="*/ 6736229 h 7031915"/>
                  <a:gd name="connsiteX21" fmla="*/ 6090371 w 8033654"/>
                  <a:gd name="connsiteY21" fmla="*/ 7019956 h 7031915"/>
                  <a:gd name="connsiteX22" fmla="*/ 5971740 w 8033654"/>
                  <a:gd name="connsiteY22" fmla="*/ 7031915 h 7031915"/>
                  <a:gd name="connsiteX23" fmla="*/ 5971700 w 8033654"/>
                  <a:gd name="connsiteY23" fmla="*/ 7031915 h 7031915"/>
                  <a:gd name="connsiteX24" fmla="*/ 2058326 w 8033654"/>
                  <a:gd name="connsiteY24" fmla="*/ 7031915 h 7031915"/>
                  <a:gd name="connsiteX25" fmla="*/ 2176958 w 8033654"/>
                  <a:gd name="connsiteY25" fmla="*/ 7019956 h 7031915"/>
                  <a:gd name="connsiteX26" fmla="*/ 2176957 w 8033654"/>
                  <a:gd name="connsiteY26" fmla="*/ 7019956 h 7031915"/>
                  <a:gd name="connsiteX27" fmla="*/ 2058326 w 8033654"/>
                  <a:gd name="connsiteY27" fmla="*/ 7031915 h 7031915"/>
                  <a:gd name="connsiteX28" fmla="*/ 2058286 w 8033654"/>
                  <a:gd name="connsiteY28" fmla="*/ 7031915 h 7031915"/>
                  <a:gd name="connsiteX29" fmla="*/ 1939655 w 8033654"/>
                  <a:gd name="connsiteY29" fmla="*/ 7019956 h 7031915"/>
                  <a:gd name="connsiteX30" fmla="*/ 1642007 w 8033654"/>
                  <a:gd name="connsiteY30" fmla="*/ 6859480 h 7031915"/>
                  <a:gd name="connsiteX31" fmla="*/ 1570173 w 8033654"/>
                  <a:gd name="connsiteY31" fmla="*/ 6772417 h 7031915"/>
                  <a:gd name="connsiteX32" fmla="*/ 1508795 w 8033654"/>
                  <a:gd name="connsiteY32" fmla="*/ 6649661 h 7031915"/>
                  <a:gd name="connsiteX33" fmla="*/ 1508794 w 8033654"/>
                  <a:gd name="connsiteY33" fmla="*/ 6649657 h 7031915"/>
                  <a:gd name="connsiteX34" fmla="*/ 115723 w 8033654"/>
                  <a:gd name="connsiteY34" fmla="*/ 3863519 h 7031915"/>
                  <a:gd name="connsiteX35" fmla="*/ 115722 w 8033654"/>
                  <a:gd name="connsiteY35" fmla="*/ 3863518 h 7031915"/>
                  <a:gd name="connsiteX36" fmla="*/ 29470 w 8033654"/>
                  <a:gd name="connsiteY36" fmla="*/ 3691014 h 7031915"/>
                  <a:gd name="connsiteX37" fmla="*/ 11962 w 8033654"/>
                  <a:gd name="connsiteY37" fmla="*/ 3634608 h 7031915"/>
                  <a:gd name="connsiteX38" fmla="*/ 0 w 8033654"/>
                  <a:gd name="connsiteY38" fmla="*/ 3515957 h 7031915"/>
                  <a:gd name="connsiteX39" fmla="*/ 11962 w 8033654"/>
                  <a:gd name="connsiteY39" fmla="*/ 3397306 h 7031915"/>
                  <a:gd name="connsiteX40" fmla="*/ 29470 w 8033654"/>
                  <a:gd name="connsiteY40" fmla="*/ 3340901 h 7031915"/>
                  <a:gd name="connsiteX41" fmla="*/ 115722 w 8033654"/>
                  <a:gd name="connsiteY41" fmla="*/ 3168396 h 7031915"/>
                  <a:gd name="connsiteX42" fmla="*/ 115723 w 8033654"/>
                  <a:gd name="connsiteY42" fmla="*/ 3168396 h 7031915"/>
                  <a:gd name="connsiteX43" fmla="*/ 1508796 w 8033654"/>
                  <a:gd name="connsiteY43" fmla="*/ 382255 h 7031915"/>
                  <a:gd name="connsiteX44" fmla="*/ 1570174 w 8033654"/>
                  <a:gd name="connsiteY44" fmla="*/ 259499 h 7031915"/>
                  <a:gd name="connsiteX45" fmla="*/ 1642008 w 8033654"/>
                  <a:gd name="connsiteY45" fmla="*/ 172435 h 7031915"/>
                  <a:gd name="connsiteX46" fmla="*/ 1939656 w 8033654"/>
                  <a:gd name="connsiteY46" fmla="*/ 11959 h 7031915"/>
                  <a:gd name="connsiteX47" fmla="*/ 2058287 w 8033654"/>
                  <a:gd name="connsiteY47" fmla="*/ 0 h 7031915"/>
                  <a:gd name="connsiteX0" fmla="*/ 2058287 w 8033654"/>
                  <a:gd name="connsiteY0" fmla="*/ 0 h 7031915"/>
                  <a:gd name="connsiteX1" fmla="*/ 2058326 w 8033654"/>
                  <a:gd name="connsiteY1" fmla="*/ 0 h 7031915"/>
                  <a:gd name="connsiteX2" fmla="*/ 5971699 w 8033654"/>
                  <a:gd name="connsiteY2" fmla="*/ 0 h 7031915"/>
                  <a:gd name="connsiteX3" fmla="*/ 5971700 w 8033654"/>
                  <a:gd name="connsiteY3" fmla="*/ 0 h 7031915"/>
                  <a:gd name="connsiteX4" fmla="*/ 5971740 w 8033654"/>
                  <a:gd name="connsiteY4" fmla="*/ 0 h 7031915"/>
                  <a:gd name="connsiteX5" fmla="*/ 6090371 w 8033654"/>
                  <a:gd name="connsiteY5" fmla="*/ 11959 h 7031915"/>
                  <a:gd name="connsiteX6" fmla="*/ 6357004 w 8033654"/>
                  <a:gd name="connsiteY6" fmla="*/ 143562 h 7031915"/>
                  <a:gd name="connsiteX7" fmla="*/ 6421756 w 8033654"/>
                  <a:gd name="connsiteY7" fmla="*/ 209878 h 7031915"/>
                  <a:gd name="connsiteX8" fmla="*/ 6426018 w 8033654"/>
                  <a:gd name="connsiteY8" fmla="*/ 214243 h 7031915"/>
                  <a:gd name="connsiteX9" fmla="*/ 6463356 w 8033654"/>
                  <a:gd name="connsiteY9" fmla="*/ 268125 h 7031915"/>
                  <a:gd name="connsiteX10" fmla="*/ 7949332 w 8033654"/>
                  <a:gd name="connsiteY10" fmla="*/ 3216682 h 7031915"/>
                  <a:gd name="connsiteX11" fmla="*/ 7992299 w 8033654"/>
                  <a:gd name="connsiteY11" fmla="*/ 3302616 h 7031915"/>
                  <a:gd name="connsiteX12" fmla="*/ 8021693 w 8033654"/>
                  <a:gd name="connsiteY12" fmla="*/ 3397306 h 7031915"/>
                  <a:gd name="connsiteX13" fmla="*/ 8033654 w 8033654"/>
                  <a:gd name="connsiteY13" fmla="*/ 3515957 h 7031915"/>
                  <a:gd name="connsiteX14" fmla="*/ 8021693 w 8033654"/>
                  <a:gd name="connsiteY14" fmla="*/ 3634608 h 7031915"/>
                  <a:gd name="connsiteX15" fmla="*/ 7992299 w 8033654"/>
                  <a:gd name="connsiteY15" fmla="*/ 3729298 h 7031915"/>
                  <a:gd name="connsiteX16" fmla="*/ 7949332 w 8033654"/>
                  <a:gd name="connsiteY16" fmla="*/ 3815232 h 7031915"/>
                  <a:gd name="connsiteX17" fmla="*/ 6535055 w 8033654"/>
                  <a:gd name="connsiteY17" fmla="*/ 6638796 h 7031915"/>
                  <a:gd name="connsiteX18" fmla="*/ 6524461 w 8033654"/>
                  <a:gd name="connsiteY18" fmla="*/ 6646190 h 7031915"/>
                  <a:gd name="connsiteX19" fmla="*/ 6482456 w 8033654"/>
                  <a:gd name="connsiteY19" fmla="*/ 6736229 h 7031915"/>
                  <a:gd name="connsiteX20" fmla="*/ 6090371 w 8033654"/>
                  <a:gd name="connsiteY20" fmla="*/ 7019956 h 7031915"/>
                  <a:gd name="connsiteX21" fmla="*/ 5971740 w 8033654"/>
                  <a:gd name="connsiteY21" fmla="*/ 7031915 h 7031915"/>
                  <a:gd name="connsiteX22" fmla="*/ 5971700 w 8033654"/>
                  <a:gd name="connsiteY22" fmla="*/ 7031915 h 7031915"/>
                  <a:gd name="connsiteX23" fmla="*/ 2058326 w 8033654"/>
                  <a:gd name="connsiteY23" fmla="*/ 7031915 h 7031915"/>
                  <a:gd name="connsiteX24" fmla="*/ 2176958 w 8033654"/>
                  <a:gd name="connsiteY24" fmla="*/ 7019956 h 7031915"/>
                  <a:gd name="connsiteX25" fmla="*/ 2176957 w 8033654"/>
                  <a:gd name="connsiteY25" fmla="*/ 7019956 h 7031915"/>
                  <a:gd name="connsiteX26" fmla="*/ 2058326 w 8033654"/>
                  <a:gd name="connsiteY26" fmla="*/ 7031915 h 7031915"/>
                  <a:gd name="connsiteX27" fmla="*/ 2058286 w 8033654"/>
                  <a:gd name="connsiteY27" fmla="*/ 7031915 h 7031915"/>
                  <a:gd name="connsiteX28" fmla="*/ 1939655 w 8033654"/>
                  <a:gd name="connsiteY28" fmla="*/ 7019956 h 7031915"/>
                  <a:gd name="connsiteX29" fmla="*/ 1642007 w 8033654"/>
                  <a:gd name="connsiteY29" fmla="*/ 6859480 h 7031915"/>
                  <a:gd name="connsiteX30" fmla="*/ 1570173 w 8033654"/>
                  <a:gd name="connsiteY30" fmla="*/ 6772417 h 7031915"/>
                  <a:gd name="connsiteX31" fmla="*/ 1508795 w 8033654"/>
                  <a:gd name="connsiteY31" fmla="*/ 6649661 h 7031915"/>
                  <a:gd name="connsiteX32" fmla="*/ 1508794 w 8033654"/>
                  <a:gd name="connsiteY32" fmla="*/ 6649657 h 7031915"/>
                  <a:gd name="connsiteX33" fmla="*/ 115723 w 8033654"/>
                  <a:gd name="connsiteY33" fmla="*/ 3863519 h 7031915"/>
                  <a:gd name="connsiteX34" fmla="*/ 115722 w 8033654"/>
                  <a:gd name="connsiteY34" fmla="*/ 3863518 h 7031915"/>
                  <a:gd name="connsiteX35" fmla="*/ 29470 w 8033654"/>
                  <a:gd name="connsiteY35" fmla="*/ 3691014 h 7031915"/>
                  <a:gd name="connsiteX36" fmla="*/ 11962 w 8033654"/>
                  <a:gd name="connsiteY36" fmla="*/ 3634608 h 7031915"/>
                  <a:gd name="connsiteX37" fmla="*/ 0 w 8033654"/>
                  <a:gd name="connsiteY37" fmla="*/ 3515957 h 7031915"/>
                  <a:gd name="connsiteX38" fmla="*/ 11962 w 8033654"/>
                  <a:gd name="connsiteY38" fmla="*/ 3397306 h 7031915"/>
                  <a:gd name="connsiteX39" fmla="*/ 29470 w 8033654"/>
                  <a:gd name="connsiteY39" fmla="*/ 3340901 h 7031915"/>
                  <a:gd name="connsiteX40" fmla="*/ 115722 w 8033654"/>
                  <a:gd name="connsiteY40" fmla="*/ 3168396 h 7031915"/>
                  <a:gd name="connsiteX41" fmla="*/ 115723 w 8033654"/>
                  <a:gd name="connsiteY41" fmla="*/ 3168396 h 7031915"/>
                  <a:gd name="connsiteX42" fmla="*/ 1508796 w 8033654"/>
                  <a:gd name="connsiteY42" fmla="*/ 382255 h 7031915"/>
                  <a:gd name="connsiteX43" fmla="*/ 1570174 w 8033654"/>
                  <a:gd name="connsiteY43" fmla="*/ 259499 h 7031915"/>
                  <a:gd name="connsiteX44" fmla="*/ 1642008 w 8033654"/>
                  <a:gd name="connsiteY44" fmla="*/ 172435 h 7031915"/>
                  <a:gd name="connsiteX45" fmla="*/ 1939656 w 8033654"/>
                  <a:gd name="connsiteY45" fmla="*/ 11959 h 7031915"/>
                  <a:gd name="connsiteX46" fmla="*/ 2058287 w 8033654"/>
                  <a:gd name="connsiteY46" fmla="*/ 0 h 7031915"/>
                  <a:gd name="connsiteX0" fmla="*/ 2058287 w 8033654"/>
                  <a:gd name="connsiteY0" fmla="*/ 0 h 7031915"/>
                  <a:gd name="connsiteX1" fmla="*/ 2058326 w 8033654"/>
                  <a:gd name="connsiteY1" fmla="*/ 0 h 7031915"/>
                  <a:gd name="connsiteX2" fmla="*/ 5971699 w 8033654"/>
                  <a:gd name="connsiteY2" fmla="*/ 0 h 7031915"/>
                  <a:gd name="connsiteX3" fmla="*/ 5971700 w 8033654"/>
                  <a:gd name="connsiteY3" fmla="*/ 0 h 7031915"/>
                  <a:gd name="connsiteX4" fmla="*/ 5971740 w 8033654"/>
                  <a:gd name="connsiteY4" fmla="*/ 0 h 7031915"/>
                  <a:gd name="connsiteX5" fmla="*/ 6090371 w 8033654"/>
                  <a:gd name="connsiteY5" fmla="*/ 11959 h 7031915"/>
                  <a:gd name="connsiteX6" fmla="*/ 6357004 w 8033654"/>
                  <a:gd name="connsiteY6" fmla="*/ 143562 h 7031915"/>
                  <a:gd name="connsiteX7" fmla="*/ 6421756 w 8033654"/>
                  <a:gd name="connsiteY7" fmla="*/ 209878 h 7031915"/>
                  <a:gd name="connsiteX8" fmla="*/ 6426018 w 8033654"/>
                  <a:gd name="connsiteY8" fmla="*/ 214243 h 7031915"/>
                  <a:gd name="connsiteX9" fmla="*/ 6463356 w 8033654"/>
                  <a:gd name="connsiteY9" fmla="*/ 268125 h 7031915"/>
                  <a:gd name="connsiteX10" fmla="*/ 7949332 w 8033654"/>
                  <a:gd name="connsiteY10" fmla="*/ 3216682 h 7031915"/>
                  <a:gd name="connsiteX11" fmla="*/ 7992299 w 8033654"/>
                  <a:gd name="connsiteY11" fmla="*/ 3302616 h 7031915"/>
                  <a:gd name="connsiteX12" fmla="*/ 8021693 w 8033654"/>
                  <a:gd name="connsiteY12" fmla="*/ 3397306 h 7031915"/>
                  <a:gd name="connsiteX13" fmla="*/ 8033654 w 8033654"/>
                  <a:gd name="connsiteY13" fmla="*/ 3515957 h 7031915"/>
                  <a:gd name="connsiteX14" fmla="*/ 8021693 w 8033654"/>
                  <a:gd name="connsiteY14" fmla="*/ 3634608 h 7031915"/>
                  <a:gd name="connsiteX15" fmla="*/ 7992299 w 8033654"/>
                  <a:gd name="connsiteY15" fmla="*/ 3729298 h 7031915"/>
                  <a:gd name="connsiteX16" fmla="*/ 7949332 w 8033654"/>
                  <a:gd name="connsiteY16" fmla="*/ 3815232 h 7031915"/>
                  <a:gd name="connsiteX17" fmla="*/ 6535055 w 8033654"/>
                  <a:gd name="connsiteY17" fmla="*/ 6638796 h 7031915"/>
                  <a:gd name="connsiteX18" fmla="*/ 6524461 w 8033654"/>
                  <a:gd name="connsiteY18" fmla="*/ 6646190 h 7031915"/>
                  <a:gd name="connsiteX19" fmla="*/ 6482456 w 8033654"/>
                  <a:gd name="connsiteY19" fmla="*/ 6736229 h 7031915"/>
                  <a:gd name="connsiteX20" fmla="*/ 6090371 w 8033654"/>
                  <a:gd name="connsiteY20" fmla="*/ 7019956 h 7031915"/>
                  <a:gd name="connsiteX21" fmla="*/ 5971740 w 8033654"/>
                  <a:gd name="connsiteY21" fmla="*/ 7031915 h 7031915"/>
                  <a:gd name="connsiteX22" fmla="*/ 5971700 w 8033654"/>
                  <a:gd name="connsiteY22" fmla="*/ 7031915 h 7031915"/>
                  <a:gd name="connsiteX23" fmla="*/ 2058326 w 8033654"/>
                  <a:gd name="connsiteY23" fmla="*/ 7031915 h 7031915"/>
                  <a:gd name="connsiteX24" fmla="*/ 2176958 w 8033654"/>
                  <a:gd name="connsiteY24" fmla="*/ 7019956 h 7031915"/>
                  <a:gd name="connsiteX25" fmla="*/ 2058326 w 8033654"/>
                  <a:gd name="connsiteY25" fmla="*/ 7031915 h 7031915"/>
                  <a:gd name="connsiteX26" fmla="*/ 2058286 w 8033654"/>
                  <a:gd name="connsiteY26" fmla="*/ 7031915 h 7031915"/>
                  <a:gd name="connsiteX27" fmla="*/ 1939655 w 8033654"/>
                  <a:gd name="connsiteY27" fmla="*/ 7019956 h 7031915"/>
                  <a:gd name="connsiteX28" fmla="*/ 1642007 w 8033654"/>
                  <a:gd name="connsiteY28" fmla="*/ 6859480 h 7031915"/>
                  <a:gd name="connsiteX29" fmla="*/ 1570173 w 8033654"/>
                  <a:gd name="connsiteY29" fmla="*/ 6772417 h 7031915"/>
                  <a:gd name="connsiteX30" fmla="*/ 1508795 w 8033654"/>
                  <a:gd name="connsiteY30" fmla="*/ 6649661 h 7031915"/>
                  <a:gd name="connsiteX31" fmla="*/ 1508794 w 8033654"/>
                  <a:gd name="connsiteY31" fmla="*/ 6649657 h 7031915"/>
                  <a:gd name="connsiteX32" fmla="*/ 115723 w 8033654"/>
                  <a:gd name="connsiteY32" fmla="*/ 3863519 h 7031915"/>
                  <a:gd name="connsiteX33" fmla="*/ 115722 w 8033654"/>
                  <a:gd name="connsiteY33" fmla="*/ 3863518 h 7031915"/>
                  <a:gd name="connsiteX34" fmla="*/ 29470 w 8033654"/>
                  <a:gd name="connsiteY34" fmla="*/ 3691014 h 7031915"/>
                  <a:gd name="connsiteX35" fmla="*/ 11962 w 8033654"/>
                  <a:gd name="connsiteY35" fmla="*/ 3634608 h 7031915"/>
                  <a:gd name="connsiteX36" fmla="*/ 0 w 8033654"/>
                  <a:gd name="connsiteY36" fmla="*/ 3515957 h 7031915"/>
                  <a:gd name="connsiteX37" fmla="*/ 11962 w 8033654"/>
                  <a:gd name="connsiteY37" fmla="*/ 3397306 h 7031915"/>
                  <a:gd name="connsiteX38" fmla="*/ 29470 w 8033654"/>
                  <a:gd name="connsiteY38" fmla="*/ 3340901 h 7031915"/>
                  <a:gd name="connsiteX39" fmla="*/ 115722 w 8033654"/>
                  <a:gd name="connsiteY39" fmla="*/ 3168396 h 7031915"/>
                  <a:gd name="connsiteX40" fmla="*/ 115723 w 8033654"/>
                  <a:gd name="connsiteY40" fmla="*/ 3168396 h 7031915"/>
                  <a:gd name="connsiteX41" fmla="*/ 1508796 w 8033654"/>
                  <a:gd name="connsiteY41" fmla="*/ 382255 h 7031915"/>
                  <a:gd name="connsiteX42" fmla="*/ 1570174 w 8033654"/>
                  <a:gd name="connsiteY42" fmla="*/ 259499 h 7031915"/>
                  <a:gd name="connsiteX43" fmla="*/ 1642008 w 8033654"/>
                  <a:gd name="connsiteY43" fmla="*/ 172435 h 7031915"/>
                  <a:gd name="connsiteX44" fmla="*/ 1939656 w 8033654"/>
                  <a:gd name="connsiteY44" fmla="*/ 11959 h 7031915"/>
                  <a:gd name="connsiteX45" fmla="*/ 2058287 w 8033654"/>
                  <a:gd name="connsiteY45" fmla="*/ 0 h 7031915"/>
                  <a:gd name="connsiteX0" fmla="*/ 2058287 w 8033654"/>
                  <a:gd name="connsiteY0" fmla="*/ 0 h 7031915"/>
                  <a:gd name="connsiteX1" fmla="*/ 2058326 w 8033654"/>
                  <a:gd name="connsiteY1" fmla="*/ 0 h 7031915"/>
                  <a:gd name="connsiteX2" fmla="*/ 5971699 w 8033654"/>
                  <a:gd name="connsiteY2" fmla="*/ 0 h 7031915"/>
                  <a:gd name="connsiteX3" fmla="*/ 5971700 w 8033654"/>
                  <a:gd name="connsiteY3" fmla="*/ 0 h 7031915"/>
                  <a:gd name="connsiteX4" fmla="*/ 5971740 w 8033654"/>
                  <a:gd name="connsiteY4" fmla="*/ 0 h 7031915"/>
                  <a:gd name="connsiteX5" fmla="*/ 6090371 w 8033654"/>
                  <a:gd name="connsiteY5" fmla="*/ 11959 h 7031915"/>
                  <a:gd name="connsiteX6" fmla="*/ 6357004 w 8033654"/>
                  <a:gd name="connsiteY6" fmla="*/ 143562 h 7031915"/>
                  <a:gd name="connsiteX7" fmla="*/ 6421756 w 8033654"/>
                  <a:gd name="connsiteY7" fmla="*/ 209878 h 7031915"/>
                  <a:gd name="connsiteX8" fmla="*/ 6426018 w 8033654"/>
                  <a:gd name="connsiteY8" fmla="*/ 214243 h 7031915"/>
                  <a:gd name="connsiteX9" fmla="*/ 6463356 w 8033654"/>
                  <a:gd name="connsiteY9" fmla="*/ 268125 h 7031915"/>
                  <a:gd name="connsiteX10" fmla="*/ 7949332 w 8033654"/>
                  <a:gd name="connsiteY10" fmla="*/ 3216682 h 7031915"/>
                  <a:gd name="connsiteX11" fmla="*/ 7992299 w 8033654"/>
                  <a:gd name="connsiteY11" fmla="*/ 3302616 h 7031915"/>
                  <a:gd name="connsiteX12" fmla="*/ 8021693 w 8033654"/>
                  <a:gd name="connsiteY12" fmla="*/ 3397306 h 7031915"/>
                  <a:gd name="connsiteX13" fmla="*/ 8033654 w 8033654"/>
                  <a:gd name="connsiteY13" fmla="*/ 3515957 h 7031915"/>
                  <a:gd name="connsiteX14" fmla="*/ 8021693 w 8033654"/>
                  <a:gd name="connsiteY14" fmla="*/ 3634608 h 7031915"/>
                  <a:gd name="connsiteX15" fmla="*/ 7992299 w 8033654"/>
                  <a:gd name="connsiteY15" fmla="*/ 3729298 h 7031915"/>
                  <a:gd name="connsiteX16" fmla="*/ 7949332 w 8033654"/>
                  <a:gd name="connsiteY16" fmla="*/ 3815232 h 7031915"/>
                  <a:gd name="connsiteX17" fmla="*/ 6535055 w 8033654"/>
                  <a:gd name="connsiteY17" fmla="*/ 6638796 h 7031915"/>
                  <a:gd name="connsiteX18" fmla="*/ 6524461 w 8033654"/>
                  <a:gd name="connsiteY18" fmla="*/ 6646190 h 7031915"/>
                  <a:gd name="connsiteX19" fmla="*/ 6482456 w 8033654"/>
                  <a:gd name="connsiteY19" fmla="*/ 6736229 h 7031915"/>
                  <a:gd name="connsiteX20" fmla="*/ 6090371 w 8033654"/>
                  <a:gd name="connsiteY20" fmla="*/ 7019956 h 7031915"/>
                  <a:gd name="connsiteX21" fmla="*/ 5971740 w 8033654"/>
                  <a:gd name="connsiteY21" fmla="*/ 7031915 h 7031915"/>
                  <a:gd name="connsiteX22" fmla="*/ 5971700 w 8033654"/>
                  <a:gd name="connsiteY22" fmla="*/ 7031915 h 7031915"/>
                  <a:gd name="connsiteX23" fmla="*/ 2058326 w 8033654"/>
                  <a:gd name="connsiteY23" fmla="*/ 7031915 h 7031915"/>
                  <a:gd name="connsiteX24" fmla="*/ 2058326 w 8033654"/>
                  <a:gd name="connsiteY24" fmla="*/ 7031915 h 7031915"/>
                  <a:gd name="connsiteX25" fmla="*/ 2058286 w 8033654"/>
                  <a:gd name="connsiteY25" fmla="*/ 7031915 h 7031915"/>
                  <a:gd name="connsiteX26" fmla="*/ 1939655 w 8033654"/>
                  <a:gd name="connsiteY26" fmla="*/ 7019956 h 7031915"/>
                  <a:gd name="connsiteX27" fmla="*/ 1642007 w 8033654"/>
                  <a:gd name="connsiteY27" fmla="*/ 6859480 h 7031915"/>
                  <a:gd name="connsiteX28" fmla="*/ 1570173 w 8033654"/>
                  <a:gd name="connsiteY28" fmla="*/ 6772417 h 7031915"/>
                  <a:gd name="connsiteX29" fmla="*/ 1508795 w 8033654"/>
                  <a:gd name="connsiteY29" fmla="*/ 6649661 h 7031915"/>
                  <a:gd name="connsiteX30" fmla="*/ 1508794 w 8033654"/>
                  <a:gd name="connsiteY30" fmla="*/ 6649657 h 7031915"/>
                  <a:gd name="connsiteX31" fmla="*/ 115723 w 8033654"/>
                  <a:gd name="connsiteY31" fmla="*/ 3863519 h 7031915"/>
                  <a:gd name="connsiteX32" fmla="*/ 115722 w 8033654"/>
                  <a:gd name="connsiteY32" fmla="*/ 3863518 h 7031915"/>
                  <a:gd name="connsiteX33" fmla="*/ 29470 w 8033654"/>
                  <a:gd name="connsiteY33" fmla="*/ 3691014 h 7031915"/>
                  <a:gd name="connsiteX34" fmla="*/ 11962 w 8033654"/>
                  <a:gd name="connsiteY34" fmla="*/ 3634608 h 7031915"/>
                  <a:gd name="connsiteX35" fmla="*/ 0 w 8033654"/>
                  <a:gd name="connsiteY35" fmla="*/ 3515957 h 7031915"/>
                  <a:gd name="connsiteX36" fmla="*/ 11962 w 8033654"/>
                  <a:gd name="connsiteY36" fmla="*/ 3397306 h 7031915"/>
                  <a:gd name="connsiteX37" fmla="*/ 29470 w 8033654"/>
                  <a:gd name="connsiteY37" fmla="*/ 3340901 h 7031915"/>
                  <a:gd name="connsiteX38" fmla="*/ 115722 w 8033654"/>
                  <a:gd name="connsiteY38" fmla="*/ 3168396 h 7031915"/>
                  <a:gd name="connsiteX39" fmla="*/ 115723 w 8033654"/>
                  <a:gd name="connsiteY39" fmla="*/ 3168396 h 7031915"/>
                  <a:gd name="connsiteX40" fmla="*/ 1508796 w 8033654"/>
                  <a:gd name="connsiteY40" fmla="*/ 382255 h 7031915"/>
                  <a:gd name="connsiteX41" fmla="*/ 1570174 w 8033654"/>
                  <a:gd name="connsiteY41" fmla="*/ 259499 h 7031915"/>
                  <a:gd name="connsiteX42" fmla="*/ 1642008 w 8033654"/>
                  <a:gd name="connsiteY42" fmla="*/ 172435 h 7031915"/>
                  <a:gd name="connsiteX43" fmla="*/ 1939656 w 8033654"/>
                  <a:gd name="connsiteY43" fmla="*/ 11959 h 7031915"/>
                  <a:gd name="connsiteX44" fmla="*/ 2058287 w 8033654"/>
                  <a:gd name="connsiteY44" fmla="*/ 0 h 7031915"/>
                  <a:gd name="connsiteX0" fmla="*/ 2058287 w 8033654"/>
                  <a:gd name="connsiteY0" fmla="*/ 0 h 7031915"/>
                  <a:gd name="connsiteX1" fmla="*/ 2058326 w 8033654"/>
                  <a:gd name="connsiteY1" fmla="*/ 0 h 7031915"/>
                  <a:gd name="connsiteX2" fmla="*/ 5971699 w 8033654"/>
                  <a:gd name="connsiteY2" fmla="*/ 0 h 7031915"/>
                  <a:gd name="connsiteX3" fmla="*/ 5971700 w 8033654"/>
                  <a:gd name="connsiteY3" fmla="*/ 0 h 7031915"/>
                  <a:gd name="connsiteX4" fmla="*/ 5971740 w 8033654"/>
                  <a:gd name="connsiteY4" fmla="*/ 0 h 7031915"/>
                  <a:gd name="connsiteX5" fmla="*/ 6090371 w 8033654"/>
                  <a:gd name="connsiteY5" fmla="*/ 11959 h 7031915"/>
                  <a:gd name="connsiteX6" fmla="*/ 6357004 w 8033654"/>
                  <a:gd name="connsiteY6" fmla="*/ 143562 h 7031915"/>
                  <a:gd name="connsiteX7" fmla="*/ 6421756 w 8033654"/>
                  <a:gd name="connsiteY7" fmla="*/ 209878 h 7031915"/>
                  <a:gd name="connsiteX8" fmla="*/ 6426018 w 8033654"/>
                  <a:gd name="connsiteY8" fmla="*/ 214243 h 7031915"/>
                  <a:gd name="connsiteX9" fmla="*/ 6463356 w 8033654"/>
                  <a:gd name="connsiteY9" fmla="*/ 268125 h 7031915"/>
                  <a:gd name="connsiteX10" fmla="*/ 7949332 w 8033654"/>
                  <a:gd name="connsiteY10" fmla="*/ 3216682 h 7031915"/>
                  <a:gd name="connsiteX11" fmla="*/ 7992299 w 8033654"/>
                  <a:gd name="connsiteY11" fmla="*/ 3302616 h 7031915"/>
                  <a:gd name="connsiteX12" fmla="*/ 8021693 w 8033654"/>
                  <a:gd name="connsiteY12" fmla="*/ 3397306 h 7031915"/>
                  <a:gd name="connsiteX13" fmla="*/ 8033654 w 8033654"/>
                  <a:gd name="connsiteY13" fmla="*/ 3515957 h 7031915"/>
                  <a:gd name="connsiteX14" fmla="*/ 8021693 w 8033654"/>
                  <a:gd name="connsiteY14" fmla="*/ 3634608 h 7031915"/>
                  <a:gd name="connsiteX15" fmla="*/ 7992299 w 8033654"/>
                  <a:gd name="connsiteY15" fmla="*/ 3729298 h 7031915"/>
                  <a:gd name="connsiteX16" fmla="*/ 7949332 w 8033654"/>
                  <a:gd name="connsiteY16" fmla="*/ 3815232 h 7031915"/>
                  <a:gd name="connsiteX17" fmla="*/ 6535055 w 8033654"/>
                  <a:gd name="connsiteY17" fmla="*/ 6638796 h 7031915"/>
                  <a:gd name="connsiteX18" fmla="*/ 6482456 w 8033654"/>
                  <a:gd name="connsiteY18" fmla="*/ 6736229 h 7031915"/>
                  <a:gd name="connsiteX19" fmla="*/ 6090371 w 8033654"/>
                  <a:gd name="connsiteY19" fmla="*/ 7019956 h 7031915"/>
                  <a:gd name="connsiteX20" fmla="*/ 5971740 w 8033654"/>
                  <a:gd name="connsiteY20" fmla="*/ 7031915 h 7031915"/>
                  <a:gd name="connsiteX21" fmla="*/ 5971700 w 8033654"/>
                  <a:gd name="connsiteY21" fmla="*/ 7031915 h 7031915"/>
                  <a:gd name="connsiteX22" fmla="*/ 2058326 w 8033654"/>
                  <a:gd name="connsiteY22" fmla="*/ 7031915 h 7031915"/>
                  <a:gd name="connsiteX23" fmla="*/ 2058326 w 8033654"/>
                  <a:gd name="connsiteY23" fmla="*/ 7031915 h 7031915"/>
                  <a:gd name="connsiteX24" fmla="*/ 2058286 w 8033654"/>
                  <a:gd name="connsiteY24" fmla="*/ 7031915 h 7031915"/>
                  <a:gd name="connsiteX25" fmla="*/ 1939655 w 8033654"/>
                  <a:gd name="connsiteY25" fmla="*/ 7019956 h 7031915"/>
                  <a:gd name="connsiteX26" fmla="*/ 1642007 w 8033654"/>
                  <a:gd name="connsiteY26" fmla="*/ 6859480 h 7031915"/>
                  <a:gd name="connsiteX27" fmla="*/ 1570173 w 8033654"/>
                  <a:gd name="connsiteY27" fmla="*/ 6772417 h 7031915"/>
                  <a:gd name="connsiteX28" fmla="*/ 1508795 w 8033654"/>
                  <a:gd name="connsiteY28" fmla="*/ 6649661 h 7031915"/>
                  <a:gd name="connsiteX29" fmla="*/ 1508794 w 8033654"/>
                  <a:gd name="connsiteY29" fmla="*/ 6649657 h 7031915"/>
                  <a:gd name="connsiteX30" fmla="*/ 115723 w 8033654"/>
                  <a:gd name="connsiteY30" fmla="*/ 3863519 h 7031915"/>
                  <a:gd name="connsiteX31" fmla="*/ 115722 w 8033654"/>
                  <a:gd name="connsiteY31" fmla="*/ 3863518 h 7031915"/>
                  <a:gd name="connsiteX32" fmla="*/ 29470 w 8033654"/>
                  <a:gd name="connsiteY32" fmla="*/ 3691014 h 7031915"/>
                  <a:gd name="connsiteX33" fmla="*/ 11962 w 8033654"/>
                  <a:gd name="connsiteY33" fmla="*/ 3634608 h 7031915"/>
                  <a:gd name="connsiteX34" fmla="*/ 0 w 8033654"/>
                  <a:gd name="connsiteY34" fmla="*/ 3515957 h 7031915"/>
                  <a:gd name="connsiteX35" fmla="*/ 11962 w 8033654"/>
                  <a:gd name="connsiteY35" fmla="*/ 3397306 h 7031915"/>
                  <a:gd name="connsiteX36" fmla="*/ 29470 w 8033654"/>
                  <a:gd name="connsiteY36" fmla="*/ 3340901 h 7031915"/>
                  <a:gd name="connsiteX37" fmla="*/ 115722 w 8033654"/>
                  <a:gd name="connsiteY37" fmla="*/ 3168396 h 7031915"/>
                  <a:gd name="connsiteX38" fmla="*/ 115723 w 8033654"/>
                  <a:gd name="connsiteY38" fmla="*/ 3168396 h 7031915"/>
                  <a:gd name="connsiteX39" fmla="*/ 1508796 w 8033654"/>
                  <a:gd name="connsiteY39" fmla="*/ 382255 h 7031915"/>
                  <a:gd name="connsiteX40" fmla="*/ 1570174 w 8033654"/>
                  <a:gd name="connsiteY40" fmla="*/ 259499 h 7031915"/>
                  <a:gd name="connsiteX41" fmla="*/ 1642008 w 8033654"/>
                  <a:gd name="connsiteY41" fmla="*/ 172435 h 7031915"/>
                  <a:gd name="connsiteX42" fmla="*/ 1939656 w 8033654"/>
                  <a:gd name="connsiteY42" fmla="*/ 11959 h 7031915"/>
                  <a:gd name="connsiteX43" fmla="*/ 2058287 w 8033654"/>
                  <a:gd name="connsiteY43" fmla="*/ 0 h 7031915"/>
                  <a:gd name="connsiteX0" fmla="*/ 2058287 w 8033654"/>
                  <a:gd name="connsiteY0" fmla="*/ 0 h 7031915"/>
                  <a:gd name="connsiteX1" fmla="*/ 2058326 w 8033654"/>
                  <a:gd name="connsiteY1" fmla="*/ 0 h 7031915"/>
                  <a:gd name="connsiteX2" fmla="*/ 5971699 w 8033654"/>
                  <a:gd name="connsiteY2" fmla="*/ 0 h 7031915"/>
                  <a:gd name="connsiteX3" fmla="*/ 5971700 w 8033654"/>
                  <a:gd name="connsiteY3" fmla="*/ 0 h 7031915"/>
                  <a:gd name="connsiteX4" fmla="*/ 5971740 w 8033654"/>
                  <a:gd name="connsiteY4" fmla="*/ 0 h 7031915"/>
                  <a:gd name="connsiteX5" fmla="*/ 6090371 w 8033654"/>
                  <a:gd name="connsiteY5" fmla="*/ 11959 h 7031915"/>
                  <a:gd name="connsiteX6" fmla="*/ 6357004 w 8033654"/>
                  <a:gd name="connsiteY6" fmla="*/ 143562 h 7031915"/>
                  <a:gd name="connsiteX7" fmla="*/ 6421756 w 8033654"/>
                  <a:gd name="connsiteY7" fmla="*/ 209878 h 7031915"/>
                  <a:gd name="connsiteX8" fmla="*/ 6426018 w 8033654"/>
                  <a:gd name="connsiteY8" fmla="*/ 214243 h 7031915"/>
                  <a:gd name="connsiteX9" fmla="*/ 6463356 w 8033654"/>
                  <a:gd name="connsiteY9" fmla="*/ 268125 h 7031915"/>
                  <a:gd name="connsiteX10" fmla="*/ 7949332 w 8033654"/>
                  <a:gd name="connsiteY10" fmla="*/ 3216682 h 7031915"/>
                  <a:gd name="connsiteX11" fmla="*/ 7992299 w 8033654"/>
                  <a:gd name="connsiteY11" fmla="*/ 3302616 h 7031915"/>
                  <a:gd name="connsiteX12" fmla="*/ 8021693 w 8033654"/>
                  <a:gd name="connsiteY12" fmla="*/ 3397306 h 7031915"/>
                  <a:gd name="connsiteX13" fmla="*/ 8033654 w 8033654"/>
                  <a:gd name="connsiteY13" fmla="*/ 3515957 h 7031915"/>
                  <a:gd name="connsiteX14" fmla="*/ 8021693 w 8033654"/>
                  <a:gd name="connsiteY14" fmla="*/ 3634608 h 7031915"/>
                  <a:gd name="connsiteX15" fmla="*/ 7992299 w 8033654"/>
                  <a:gd name="connsiteY15" fmla="*/ 3729298 h 7031915"/>
                  <a:gd name="connsiteX16" fmla="*/ 7949332 w 8033654"/>
                  <a:gd name="connsiteY16" fmla="*/ 3815232 h 7031915"/>
                  <a:gd name="connsiteX17" fmla="*/ 6482456 w 8033654"/>
                  <a:gd name="connsiteY17" fmla="*/ 6736229 h 7031915"/>
                  <a:gd name="connsiteX18" fmla="*/ 6090371 w 8033654"/>
                  <a:gd name="connsiteY18" fmla="*/ 7019956 h 7031915"/>
                  <a:gd name="connsiteX19" fmla="*/ 5971740 w 8033654"/>
                  <a:gd name="connsiteY19" fmla="*/ 7031915 h 7031915"/>
                  <a:gd name="connsiteX20" fmla="*/ 5971700 w 8033654"/>
                  <a:gd name="connsiteY20" fmla="*/ 7031915 h 7031915"/>
                  <a:gd name="connsiteX21" fmla="*/ 2058326 w 8033654"/>
                  <a:gd name="connsiteY21" fmla="*/ 7031915 h 7031915"/>
                  <a:gd name="connsiteX22" fmla="*/ 2058326 w 8033654"/>
                  <a:gd name="connsiteY22" fmla="*/ 7031915 h 7031915"/>
                  <a:gd name="connsiteX23" fmla="*/ 2058286 w 8033654"/>
                  <a:gd name="connsiteY23" fmla="*/ 7031915 h 7031915"/>
                  <a:gd name="connsiteX24" fmla="*/ 1939655 w 8033654"/>
                  <a:gd name="connsiteY24" fmla="*/ 7019956 h 7031915"/>
                  <a:gd name="connsiteX25" fmla="*/ 1642007 w 8033654"/>
                  <a:gd name="connsiteY25" fmla="*/ 6859480 h 7031915"/>
                  <a:gd name="connsiteX26" fmla="*/ 1570173 w 8033654"/>
                  <a:gd name="connsiteY26" fmla="*/ 6772417 h 7031915"/>
                  <a:gd name="connsiteX27" fmla="*/ 1508795 w 8033654"/>
                  <a:gd name="connsiteY27" fmla="*/ 6649661 h 7031915"/>
                  <a:gd name="connsiteX28" fmla="*/ 1508794 w 8033654"/>
                  <a:gd name="connsiteY28" fmla="*/ 6649657 h 7031915"/>
                  <a:gd name="connsiteX29" fmla="*/ 115723 w 8033654"/>
                  <a:gd name="connsiteY29" fmla="*/ 3863519 h 7031915"/>
                  <a:gd name="connsiteX30" fmla="*/ 115722 w 8033654"/>
                  <a:gd name="connsiteY30" fmla="*/ 3863518 h 7031915"/>
                  <a:gd name="connsiteX31" fmla="*/ 29470 w 8033654"/>
                  <a:gd name="connsiteY31" fmla="*/ 3691014 h 7031915"/>
                  <a:gd name="connsiteX32" fmla="*/ 11962 w 8033654"/>
                  <a:gd name="connsiteY32" fmla="*/ 3634608 h 7031915"/>
                  <a:gd name="connsiteX33" fmla="*/ 0 w 8033654"/>
                  <a:gd name="connsiteY33" fmla="*/ 3515957 h 7031915"/>
                  <a:gd name="connsiteX34" fmla="*/ 11962 w 8033654"/>
                  <a:gd name="connsiteY34" fmla="*/ 3397306 h 7031915"/>
                  <a:gd name="connsiteX35" fmla="*/ 29470 w 8033654"/>
                  <a:gd name="connsiteY35" fmla="*/ 3340901 h 7031915"/>
                  <a:gd name="connsiteX36" fmla="*/ 115722 w 8033654"/>
                  <a:gd name="connsiteY36" fmla="*/ 3168396 h 7031915"/>
                  <a:gd name="connsiteX37" fmla="*/ 115723 w 8033654"/>
                  <a:gd name="connsiteY37" fmla="*/ 3168396 h 7031915"/>
                  <a:gd name="connsiteX38" fmla="*/ 1508796 w 8033654"/>
                  <a:gd name="connsiteY38" fmla="*/ 382255 h 7031915"/>
                  <a:gd name="connsiteX39" fmla="*/ 1570174 w 8033654"/>
                  <a:gd name="connsiteY39" fmla="*/ 259499 h 7031915"/>
                  <a:gd name="connsiteX40" fmla="*/ 1642008 w 8033654"/>
                  <a:gd name="connsiteY40" fmla="*/ 172435 h 7031915"/>
                  <a:gd name="connsiteX41" fmla="*/ 1939656 w 8033654"/>
                  <a:gd name="connsiteY41" fmla="*/ 11959 h 7031915"/>
                  <a:gd name="connsiteX42" fmla="*/ 2058287 w 8033654"/>
                  <a:gd name="connsiteY42" fmla="*/ 0 h 7031915"/>
                  <a:gd name="connsiteX0" fmla="*/ 2058287 w 8033654"/>
                  <a:gd name="connsiteY0" fmla="*/ 0 h 7031915"/>
                  <a:gd name="connsiteX1" fmla="*/ 2058326 w 8033654"/>
                  <a:gd name="connsiteY1" fmla="*/ 0 h 7031915"/>
                  <a:gd name="connsiteX2" fmla="*/ 5971699 w 8033654"/>
                  <a:gd name="connsiteY2" fmla="*/ 0 h 7031915"/>
                  <a:gd name="connsiteX3" fmla="*/ 5971700 w 8033654"/>
                  <a:gd name="connsiteY3" fmla="*/ 0 h 7031915"/>
                  <a:gd name="connsiteX4" fmla="*/ 5971740 w 8033654"/>
                  <a:gd name="connsiteY4" fmla="*/ 0 h 7031915"/>
                  <a:gd name="connsiteX5" fmla="*/ 6090371 w 8033654"/>
                  <a:gd name="connsiteY5" fmla="*/ 11959 h 7031915"/>
                  <a:gd name="connsiteX6" fmla="*/ 6357004 w 8033654"/>
                  <a:gd name="connsiteY6" fmla="*/ 143562 h 7031915"/>
                  <a:gd name="connsiteX7" fmla="*/ 6421756 w 8033654"/>
                  <a:gd name="connsiteY7" fmla="*/ 209878 h 7031915"/>
                  <a:gd name="connsiteX8" fmla="*/ 6426018 w 8033654"/>
                  <a:gd name="connsiteY8" fmla="*/ 214243 h 7031915"/>
                  <a:gd name="connsiteX9" fmla="*/ 7949332 w 8033654"/>
                  <a:gd name="connsiteY9" fmla="*/ 3216682 h 7031915"/>
                  <a:gd name="connsiteX10" fmla="*/ 7992299 w 8033654"/>
                  <a:gd name="connsiteY10" fmla="*/ 3302616 h 7031915"/>
                  <a:gd name="connsiteX11" fmla="*/ 8021693 w 8033654"/>
                  <a:gd name="connsiteY11" fmla="*/ 3397306 h 7031915"/>
                  <a:gd name="connsiteX12" fmla="*/ 8033654 w 8033654"/>
                  <a:gd name="connsiteY12" fmla="*/ 3515957 h 7031915"/>
                  <a:gd name="connsiteX13" fmla="*/ 8021693 w 8033654"/>
                  <a:gd name="connsiteY13" fmla="*/ 3634608 h 7031915"/>
                  <a:gd name="connsiteX14" fmla="*/ 7992299 w 8033654"/>
                  <a:gd name="connsiteY14" fmla="*/ 3729298 h 7031915"/>
                  <a:gd name="connsiteX15" fmla="*/ 7949332 w 8033654"/>
                  <a:gd name="connsiteY15" fmla="*/ 3815232 h 7031915"/>
                  <a:gd name="connsiteX16" fmla="*/ 6482456 w 8033654"/>
                  <a:gd name="connsiteY16" fmla="*/ 6736229 h 7031915"/>
                  <a:gd name="connsiteX17" fmla="*/ 6090371 w 8033654"/>
                  <a:gd name="connsiteY17" fmla="*/ 7019956 h 7031915"/>
                  <a:gd name="connsiteX18" fmla="*/ 5971740 w 8033654"/>
                  <a:gd name="connsiteY18" fmla="*/ 7031915 h 7031915"/>
                  <a:gd name="connsiteX19" fmla="*/ 5971700 w 8033654"/>
                  <a:gd name="connsiteY19" fmla="*/ 7031915 h 7031915"/>
                  <a:gd name="connsiteX20" fmla="*/ 2058326 w 8033654"/>
                  <a:gd name="connsiteY20" fmla="*/ 7031915 h 7031915"/>
                  <a:gd name="connsiteX21" fmla="*/ 2058326 w 8033654"/>
                  <a:gd name="connsiteY21" fmla="*/ 7031915 h 7031915"/>
                  <a:gd name="connsiteX22" fmla="*/ 2058286 w 8033654"/>
                  <a:gd name="connsiteY22" fmla="*/ 7031915 h 7031915"/>
                  <a:gd name="connsiteX23" fmla="*/ 1939655 w 8033654"/>
                  <a:gd name="connsiteY23" fmla="*/ 7019956 h 7031915"/>
                  <a:gd name="connsiteX24" fmla="*/ 1642007 w 8033654"/>
                  <a:gd name="connsiteY24" fmla="*/ 6859480 h 7031915"/>
                  <a:gd name="connsiteX25" fmla="*/ 1570173 w 8033654"/>
                  <a:gd name="connsiteY25" fmla="*/ 6772417 h 7031915"/>
                  <a:gd name="connsiteX26" fmla="*/ 1508795 w 8033654"/>
                  <a:gd name="connsiteY26" fmla="*/ 6649661 h 7031915"/>
                  <a:gd name="connsiteX27" fmla="*/ 1508794 w 8033654"/>
                  <a:gd name="connsiteY27" fmla="*/ 6649657 h 7031915"/>
                  <a:gd name="connsiteX28" fmla="*/ 115723 w 8033654"/>
                  <a:gd name="connsiteY28" fmla="*/ 3863519 h 7031915"/>
                  <a:gd name="connsiteX29" fmla="*/ 115722 w 8033654"/>
                  <a:gd name="connsiteY29" fmla="*/ 3863518 h 7031915"/>
                  <a:gd name="connsiteX30" fmla="*/ 29470 w 8033654"/>
                  <a:gd name="connsiteY30" fmla="*/ 3691014 h 7031915"/>
                  <a:gd name="connsiteX31" fmla="*/ 11962 w 8033654"/>
                  <a:gd name="connsiteY31" fmla="*/ 3634608 h 7031915"/>
                  <a:gd name="connsiteX32" fmla="*/ 0 w 8033654"/>
                  <a:gd name="connsiteY32" fmla="*/ 3515957 h 7031915"/>
                  <a:gd name="connsiteX33" fmla="*/ 11962 w 8033654"/>
                  <a:gd name="connsiteY33" fmla="*/ 3397306 h 7031915"/>
                  <a:gd name="connsiteX34" fmla="*/ 29470 w 8033654"/>
                  <a:gd name="connsiteY34" fmla="*/ 3340901 h 7031915"/>
                  <a:gd name="connsiteX35" fmla="*/ 115722 w 8033654"/>
                  <a:gd name="connsiteY35" fmla="*/ 3168396 h 7031915"/>
                  <a:gd name="connsiteX36" fmla="*/ 115723 w 8033654"/>
                  <a:gd name="connsiteY36" fmla="*/ 3168396 h 7031915"/>
                  <a:gd name="connsiteX37" fmla="*/ 1508796 w 8033654"/>
                  <a:gd name="connsiteY37" fmla="*/ 382255 h 7031915"/>
                  <a:gd name="connsiteX38" fmla="*/ 1570174 w 8033654"/>
                  <a:gd name="connsiteY38" fmla="*/ 259499 h 7031915"/>
                  <a:gd name="connsiteX39" fmla="*/ 1642008 w 8033654"/>
                  <a:gd name="connsiteY39" fmla="*/ 172435 h 7031915"/>
                  <a:gd name="connsiteX40" fmla="*/ 1939656 w 8033654"/>
                  <a:gd name="connsiteY40" fmla="*/ 11959 h 7031915"/>
                  <a:gd name="connsiteX41" fmla="*/ 2058287 w 8033654"/>
                  <a:gd name="connsiteY41" fmla="*/ 0 h 703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8033654" h="7031915">
                    <a:moveTo>
                      <a:pt x="2058287" y="0"/>
                    </a:moveTo>
                    <a:lnTo>
                      <a:pt x="2058326" y="0"/>
                    </a:lnTo>
                    <a:lnTo>
                      <a:pt x="5971699" y="0"/>
                    </a:lnTo>
                    <a:lnTo>
                      <a:pt x="5971700" y="0"/>
                    </a:lnTo>
                    <a:lnTo>
                      <a:pt x="5971740" y="0"/>
                    </a:lnTo>
                    <a:lnTo>
                      <a:pt x="6090371" y="11959"/>
                    </a:lnTo>
                    <a:cubicBezTo>
                      <a:pt x="6190975" y="32545"/>
                      <a:pt x="6282232" y="78792"/>
                      <a:pt x="6357004" y="143562"/>
                    </a:cubicBezTo>
                    <a:lnTo>
                      <a:pt x="6421756" y="209878"/>
                    </a:lnTo>
                    <a:lnTo>
                      <a:pt x="6426018" y="214243"/>
                    </a:lnTo>
                    <a:lnTo>
                      <a:pt x="7949332" y="3216682"/>
                    </a:lnTo>
                    <a:lnTo>
                      <a:pt x="7992299" y="3302616"/>
                    </a:lnTo>
                    <a:lnTo>
                      <a:pt x="8021693" y="3397306"/>
                    </a:lnTo>
                    <a:cubicBezTo>
                      <a:pt x="8029535" y="3435632"/>
                      <a:pt x="8033654" y="3475313"/>
                      <a:pt x="8033654" y="3515957"/>
                    </a:cubicBezTo>
                    <a:cubicBezTo>
                      <a:pt x="8033654" y="3556601"/>
                      <a:pt x="8029535" y="3596283"/>
                      <a:pt x="8021693" y="3634608"/>
                    </a:cubicBezTo>
                    <a:lnTo>
                      <a:pt x="7992299" y="3729298"/>
                    </a:lnTo>
                    <a:lnTo>
                      <a:pt x="7949332" y="3815232"/>
                    </a:lnTo>
                    <a:lnTo>
                      <a:pt x="6482456" y="6736229"/>
                    </a:lnTo>
                    <a:cubicBezTo>
                      <a:pt x="6399753" y="6880056"/>
                      <a:pt x="6258044" y="6985646"/>
                      <a:pt x="6090371" y="7019956"/>
                    </a:cubicBezTo>
                    <a:lnTo>
                      <a:pt x="5971740" y="7031915"/>
                    </a:lnTo>
                    <a:lnTo>
                      <a:pt x="5971700" y="7031915"/>
                    </a:lnTo>
                    <a:lnTo>
                      <a:pt x="2058326" y="7031915"/>
                    </a:lnTo>
                    <a:lnTo>
                      <a:pt x="2058326" y="7031915"/>
                    </a:lnTo>
                    <a:lnTo>
                      <a:pt x="2058286" y="7031915"/>
                    </a:lnTo>
                    <a:lnTo>
                      <a:pt x="1939655" y="7019956"/>
                    </a:lnTo>
                    <a:cubicBezTo>
                      <a:pt x="1824680" y="6996429"/>
                      <a:pt x="1721912" y="6939386"/>
                      <a:pt x="1642007" y="6859480"/>
                    </a:cubicBezTo>
                    <a:lnTo>
                      <a:pt x="1570173" y="6772417"/>
                    </a:lnTo>
                    <a:lnTo>
                      <a:pt x="1508795" y="6649661"/>
                    </a:lnTo>
                    <a:cubicBezTo>
                      <a:pt x="1508795" y="6649660"/>
                      <a:pt x="1508794" y="6649658"/>
                      <a:pt x="1508794" y="6649657"/>
                    </a:cubicBezTo>
                    <a:lnTo>
                      <a:pt x="115723" y="3863519"/>
                    </a:lnTo>
                    <a:lnTo>
                      <a:pt x="115722" y="3863518"/>
                    </a:lnTo>
                    <a:lnTo>
                      <a:pt x="29470" y="3691014"/>
                    </a:lnTo>
                    <a:lnTo>
                      <a:pt x="11962" y="3634608"/>
                    </a:lnTo>
                    <a:cubicBezTo>
                      <a:pt x="4119" y="3596283"/>
                      <a:pt x="0" y="3556601"/>
                      <a:pt x="0" y="3515957"/>
                    </a:cubicBezTo>
                    <a:cubicBezTo>
                      <a:pt x="0" y="3475313"/>
                      <a:pt x="4119" y="3435632"/>
                      <a:pt x="11962" y="3397306"/>
                    </a:cubicBezTo>
                    <a:lnTo>
                      <a:pt x="29470" y="3340901"/>
                    </a:lnTo>
                    <a:lnTo>
                      <a:pt x="115722" y="3168396"/>
                    </a:lnTo>
                    <a:lnTo>
                      <a:pt x="115723" y="3168396"/>
                    </a:lnTo>
                    <a:lnTo>
                      <a:pt x="1508796" y="382255"/>
                    </a:lnTo>
                    <a:lnTo>
                      <a:pt x="1570174" y="259499"/>
                    </a:lnTo>
                    <a:lnTo>
                      <a:pt x="1642008" y="172435"/>
                    </a:lnTo>
                    <a:cubicBezTo>
                      <a:pt x="1721913" y="92530"/>
                      <a:pt x="1824680" y="35486"/>
                      <a:pt x="1939656" y="11959"/>
                    </a:cubicBezTo>
                    <a:lnTo>
                      <a:pt x="2058287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" name="íṡḷíḑe">
                <a:extLst>
                  <a:ext uri="{FF2B5EF4-FFF2-40B4-BE49-F238E27FC236}">
                    <a16:creationId xmlns:a16="http://schemas.microsoft.com/office/drawing/2014/main" xmlns="" id="{181EE3D1-72C9-4840-9597-B759D0792FB2}"/>
                  </a:ext>
                </a:extLst>
              </p:cNvPr>
              <p:cNvSpPr/>
              <p:nvPr/>
            </p:nvSpPr>
            <p:spPr>
              <a:xfrm>
                <a:off x="2091159" y="4863040"/>
                <a:ext cx="839718" cy="30493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bg1"/>
                    </a:solidFill>
                  </a:rPr>
                  <a:t>04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íṥḷiḑé">
                <a:extLst>
                  <a:ext uri="{FF2B5EF4-FFF2-40B4-BE49-F238E27FC236}">
                    <a16:creationId xmlns:a16="http://schemas.microsoft.com/office/drawing/2014/main" xmlns="" id="{484E9740-7FFD-484F-9596-E6D1D24D4808}"/>
                  </a:ext>
                </a:extLst>
              </p:cNvPr>
              <p:cNvSpPr/>
              <p:nvPr/>
            </p:nvSpPr>
            <p:spPr bwMode="auto">
              <a:xfrm>
                <a:off x="2306266" y="2389675"/>
                <a:ext cx="409502" cy="435610"/>
              </a:xfrm>
              <a:custGeom>
                <a:avLst/>
                <a:gdLst>
                  <a:gd name="connsiteX0" fmla="*/ 283988 w 567904"/>
                  <a:gd name="connsiteY0" fmla="*/ 165481 h 604115"/>
                  <a:gd name="connsiteX1" fmla="*/ 299163 w 567904"/>
                  <a:gd name="connsiteY1" fmla="*/ 180516 h 604115"/>
                  <a:gd name="connsiteX2" fmla="*/ 299163 w 567904"/>
                  <a:gd name="connsiteY2" fmla="*/ 272309 h 604115"/>
                  <a:gd name="connsiteX3" fmla="*/ 307657 w 567904"/>
                  <a:gd name="connsiteY3" fmla="*/ 280788 h 604115"/>
                  <a:gd name="connsiteX4" fmla="*/ 366094 w 567904"/>
                  <a:gd name="connsiteY4" fmla="*/ 280788 h 604115"/>
                  <a:gd name="connsiteX5" fmla="*/ 381156 w 567904"/>
                  <a:gd name="connsiteY5" fmla="*/ 295936 h 604115"/>
                  <a:gd name="connsiteX6" fmla="*/ 366094 w 567904"/>
                  <a:gd name="connsiteY6" fmla="*/ 310971 h 604115"/>
                  <a:gd name="connsiteX7" fmla="*/ 307657 w 567904"/>
                  <a:gd name="connsiteY7" fmla="*/ 310971 h 604115"/>
                  <a:gd name="connsiteX8" fmla="*/ 283988 w 567904"/>
                  <a:gd name="connsiteY8" fmla="*/ 323971 h 604115"/>
                  <a:gd name="connsiteX9" fmla="*/ 255902 w 567904"/>
                  <a:gd name="connsiteY9" fmla="*/ 295936 h 604115"/>
                  <a:gd name="connsiteX10" fmla="*/ 268926 w 567904"/>
                  <a:gd name="connsiteY10" fmla="*/ 272309 h 604115"/>
                  <a:gd name="connsiteX11" fmla="*/ 268926 w 567904"/>
                  <a:gd name="connsiteY11" fmla="*/ 180516 h 604115"/>
                  <a:gd name="connsiteX12" fmla="*/ 283988 w 567904"/>
                  <a:gd name="connsiteY12" fmla="*/ 165481 h 604115"/>
                  <a:gd name="connsiteX13" fmla="*/ 268839 w 567904"/>
                  <a:gd name="connsiteY13" fmla="*/ 63180 h 604115"/>
                  <a:gd name="connsiteX14" fmla="*/ 131858 w 567904"/>
                  <a:gd name="connsiteY14" fmla="*/ 122631 h 604115"/>
                  <a:gd name="connsiteX15" fmla="*/ 178160 w 567904"/>
                  <a:gd name="connsiteY15" fmla="*/ 168971 h 604115"/>
                  <a:gd name="connsiteX16" fmla="*/ 178160 w 567904"/>
                  <a:gd name="connsiteY16" fmla="*/ 190220 h 604115"/>
                  <a:gd name="connsiteX17" fmla="*/ 167518 w 567904"/>
                  <a:gd name="connsiteY17" fmla="*/ 194628 h 604115"/>
                  <a:gd name="connsiteX18" fmla="*/ 156877 w 567904"/>
                  <a:gd name="connsiteY18" fmla="*/ 190220 h 604115"/>
                  <a:gd name="connsiteX19" fmla="*/ 111254 w 567904"/>
                  <a:gd name="connsiteY19" fmla="*/ 144671 h 604115"/>
                  <a:gd name="connsiteX20" fmla="*/ 61216 w 567904"/>
                  <a:gd name="connsiteY20" fmla="*/ 280752 h 604115"/>
                  <a:gd name="connsiteX21" fmla="*/ 119292 w 567904"/>
                  <a:gd name="connsiteY21" fmla="*/ 280752 h 604115"/>
                  <a:gd name="connsiteX22" fmla="*/ 134348 w 567904"/>
                  <a:gd name="connsiteY22" fmla="*/ 295898 h 604115"/>
                  <a:gd name="connsiteX23" fmla="*/ 119292 w 567904"/>
                  <a:gd name="connsiteY23" fmla="*/ 310930 h 604115"/>
                  <a:gd name="connsiteX24" fmla="*/ 62688 w 567904"/>
                  <a:gd name="connsiteY24" fmla="*/ 310930 h 604115"/>
                  <a:gd name="connsiteX25" fmla="*/ 121330 w 567904"/>
                  <a:gd name="connsiteY25" fmla="*/ 436952 h 604115"/>
                  <a:gd name="connsiteX26" fmla="*/ 156877 w 567904"/>
                  <a:gd name="connsiteY26" fmla="*/ 401462 h 604115"/>
                  <a:gd name="connsiteX27" fmla="*/ 178160 w 567904"/>
                  <a:gd name="connsiteY27" fmla="*/ 401462 h 604115"/>
                  <a:gd name="connsiteX28" fmla="*/ 178160 w 567904"/>
                  <a:gd name="connsiteY28" fmla="*/ 422824 h 604115"/>
                  <a:gd name="connsiteX29" fmla="*/ 143405 w 567904"/>
                  <a:gd name="connsiteY29" fmla="*/ 457523 h 604115"/>
                  <a:gd name="connsiteX30" fmla="*/ 268839 w 567904"/>
                  <a:gd name="connsiteY30" fmla="*/ 507027 h 604115"/>
                  <a:gd name="connsiteX31" fmla="*/ 268839 w 567904"/>
                  <a:gd name="connsiteY31" fmla="*/ 460235 h 604115"/>
                  <a:gd name="connsiteX32" fmla="*/ 284009 w 567904"/>
                  <a:gd name="connsiteY32" fmla="*/ 445203 h 604115"/>
                  <a:gd name="connsiteX33" fmla="*/ 299065 w 567904"/>
                  <a:gd name="connsiteY33" fmla="*/ 460235 h 604115"/>
                  <a:gd name="connsiteX34" fmla="*/ 299065 w 567904"/>
                  <a:gd name="connsiteY34" fmla="*/ 507027 h 604115"/>
                  <a:gd name="connsiteX35" fmla="*/ 424612 w 567904"/>
                  <a:gd name="connsiteY35" fmla="*/ 457523 h 604115"/>
                  <a:gd name="connsiteX36" fmla="*/ 389744 w 567904"/>
                  <a:gd name="connsiteY36" fmla="*/ 422824 h 604115"/>
                  <a:gd name="connsiteX37" fmla="*/ 389744 w 567904"/>
                  <a:gd name="connsiteY37" fmla="*/ 401462 h 604115"/>
                  <a:gd name="connsiteX38" fmla="*/ 411141 w 567904"/>
                  <a:gd name="connsiteY38" fmla="*/ 401462 h 604115"/>
                  <a:gd name="connsiteX39" fmla="*/ 446688 w 567904"/>
                  <a:gd name="connsiteY39" fmla="*/ 436952 h 604115"/>
                  <a:gd name="connsiteX40" fmla="*/ 505329 w 567904"/>
                  <a:gd name="connsiteY40" fmla="*/ 310930 h 604115"/>
                  <a:gd name="connsiteX41" fmla="*/ 448612 w 567904"/>
                  <a:gd name="connsiteY41" fmla="*/ 310930 h 604115"/>
                  <a:gd name="connsiteX42" fmla="*/ 433556 w 567904"/>
                  <a:gd name="connsiteY42" fmla="*/ 295898 h 604115"/>
                  <a:gd name="connsiteX43" fmla="*/ 448612 w 567904"/>
                  <a:gd name="connsiteY43" fmla="*/ 280752 h 604115"/>
                  <a:gd name="connsiteX44" fmla="*/ 506801 w 567904"/>
                  <a:gd name="connsiteY44" fmla="*/ 280752 h 604115"/>
                  <a:gd name="connsiteX45" fmla="*/ 456650 w 567904"/>
                  <a:gd name="connsiteY45" fmla="*/ 144671 h 604115"/>
                  <a:gd name="connsiteX46" fmla="*/ 411141 w 567904"/>
                  <a:gd name="connsiteY46" fmla="*/ 190220 h 604115"/>
                  <a:gd name="connsiteX47" fmla="*/ 400386 w 567904"/>
                  <a:gd name="connsiteY47" fmla="*/ 194628 h 604115"/>
                  <a:gd name="connsiteX48" fmla="*/ 389744 w 567904"/>
                  <a:gd name="connsiteY48" fmla="*/ 190220 h 604115"/>
                  <a:gd name="connsiteX49" fmla="*/ 389744 w 567904"/>
                  <a:gd name="connsiteY49" fmla="*/ 168971 h 604115"/>
                  <a:gd name="connsiteX50" fmla="*/ 436046 w 567904"/>
                  <a:gd name="connsiteY50" fmla="*/ 122631 h 604115"/>
                  <a:gd name="connsiteX51" fmla="*/ 299065 w 567904"/>
                  <a:gd name="connsiteY51" fmla="*/ 63180 h 604115"/>
                  <a:gd name="connsiteX52" fmla="*/ 299065 w 567904"/>
                  <a:gd name="connsiteY52" fmla="*/ 131447 h 604115"/>
                  <a:gd name="connsiteX53" fmla="*/ 284009 w 567904"/>
                  <a:gd name="connsiteY53" fmla="*/ 146479 h 604115"/>
                  <a:gd name="connsiteX54" fmla="*/ 268839 w 567904"/>
                  <a:gd name="connsiteY54" fmla="*/ 131447 h 604115"/>
                  <a:gd name="connsiteX55" fmla="*/ 90594 w 567904"/>
                  <a:gd name="connsiteY55" fmla="*/ 0 h 604115"/>
                  <a:gd name="connsiteX56" fmla="*/ 154613 w 567904"/>
                  <a:gd name="connsiteY56" fmla="*/ 26448 h 604115"/>
                  <a:gd name="connsiteX57" fmla="*/ 125179 w 567904"/>
                  <a:gd name="connsiteY57" fmla="*/ 55947 h 604115"/>
                  <a:gd name="connsiteX58" fmla="*/ 284009 w 567904"/>
                  <a:gd name="connsiteY58" fmla="*/ 6329 h 604115"/>
                  <a:gd name="connsiteX59" fmla="*/ 442839 w 567904"/>
                  <a:gd name="connsiteY59" fmla="*/ 55947 h 604115"/>
                  <a:gd name="connsiteX60" fmla="*/ 413291 w 567904"/>
                  <a:gd name="connsiteY60" fmla="*/ 26448 h 604115"/>
                  <a:gd name="connsiteX61" fmla="*/ 541329 w 567904"/>
                  <a:gd name="connsiteY61" fmla="*/ 26448 h 604115"/>
                  <a:gd name="connsiteX62" fmla="*/ 541329 w 567904"/>
                  <a:gd name="connsiteY62" fmla="*/ 154391 h 604115"/>
                  <a:gd name="connsiteX63" fmla="*/ 513480 w 567904"/>
                  <a:gd name="connsiteY63" fmla="*/ 126474 h 604115"/>
                  <a:gd name="connsiteX64" fmla="*/ 563178 w 567904"/>
                  <a:gd name="connsiteY64" fmla="*/ 285160 h 604115"/>
                  <a:gd name="connsiteX65" fmla="*/ 441593 w 567904"/>
                  <a:gd name="connsiteY65" fmla="*/ 515052 h 604115"/>
                  <a:gd name="connsiteX66" fmla="*/ 492197 w 567904"/>
                  <a:gd name="connsiteY66" fmla="*/ 565574 h 604115"/>
                  <a:gd name="connsiteX67" fmla="*/ 492197 w 567904"/>
                  <a:gd name="connsiteY67" fmla="*/ 597560 h 604115"/>
                  <a:gd name="connsiteX68" fmla="*/ 476235 w 567904"/>
                  <a:gd name="connsiteY68" fmla="*/ 604115 h 604115"/>
                  <a:gd name="connsiteX69" fmla="*/ 460159 w 567904"/>
                  <a:gd name="connsiteY69" fmla="*/ 597560 h 604115"/>
                  <a:gd name="connsiteX70" fmla="*/ 400839 w 567904"/>
                  <a:gd name="connsiteY70" fmla="*/ 538222 h 604115"/>
                  <a:gd name="connsiteX71" fmla="*/ 284009 w 567904"/>
                  <a:gd name="connsiteY71" fmla="*/ 563878 h 604115"/>
                  <a:gd name="connsiteX72" fmla="*/ 167065 w 567904"/>
                  <a:gd name="connsiteY72" fmla="*/ 538222 h 604115"/>
                  <a:gd name="connsiteX73" fmla="*/ 107745 w 567904"/>
                  <a:gd name="connsiteY73" fmla="*/ 597560 h 604115"/>
                  <a:gd name="connsiteX74" fmla="*/ 91782 w 567904"/>
                  <a:gd name="connsiteY74" fmla="*/ 604115 h 604115"/>
                  <a:gd name="connsiteX75" fmla="*/ 75707 w 567904"/>
                  <a:gd name="connsiteY75" fmla="*/ 597560 h 604115"/>
                  <a:gd name="connsiteX76" fmla="*/ 75707 w 567904"/>
                  <a:gd name="connsiteY76" fmla="*/ 565574 h 604115"/>
                  <a:gd name="connsiteX77" fmla="*/ 126311 w 567904"/>
                  <a:gd name="connsiteY77" fmla="*/ 515052 h 604115"/>
                  <a:gd name="connsiteX78" fmla="*/ 4726 w 567904"/>
                  <a:gd name="connsiteY78" fmla="*/ 285160 h 604115"/>
                  <a:gd name="connsiteX79" fmla="*/ 54424 w 567904"/>
                  <a:gd name="connsiteY79" fmla="*/ 126474 h 604115"/>
                  <a:gd name="connsiteX80" fmla="*/ 26575 w 567904"/>
                  <a:gd name="connsiteY80" fmla="*/ 154391 h 604115"/>
                  <a:gd name="connsiteX81" fmla="*/ 26575 w 567904"/>
                  <a:gd name="connsiteY81" fmla="*/ 26448 h 604115"/>
                  <a:gd name="connsiteX82" fmla="*/ 90594 w 567904"/>
                  <a:gd name="connsiteY82" fmla="*/ 0 h 604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567904" h="604115">
                    <a:moveTo>
                      <a:pt x="283988" y="165481"/>
                    </a:moveTo>
                    <a:cubicBezTo>
                      <a:pt x="292368" y="165481"/>
                      <a:pt x="299163" y="172264"/>
                      <a:pt x="299163" y="180516"/>
                    </a:cubicBezTo>
                    <a:lnTo>
                      <a:pt x="299163" y="272309"/>
                    </a:lnTo>
                    <a:cubicBezTo>
                      <a:pt x="302561" y="274457"/>
                      <a:pt x="305505" y="277396"/>
                      <a:pt x="307657" y="280788"/>
                    </a:cubicBezTo>
                    <a:lnTo>
                      <a:pt x="366094" y="280788"/>
                    </a:lnTo>
                    <a:cubicBezTo>
                      <a:pt x="374474" y="280788"/>
                      <a:pt x="381156" y="287570"/>
                      <a:pt x="381156" y="295936"/>
                    </a:cubicBezTo>
                    <a:cubicBezTo>
                      <a:pt x="381156" y="304188"/>
                      <a:pt x="374474" y="310971"/>
                      <a:pt x="366094" y="310971"/>
                    </a:cubicBezTo>
                    <a:lnTo>
                      <a:pt x="307657" y="310971"/>
                    </a:lnTo>
                    <a:cubicBezTo>
                      <a:pt x="302674" y="318771"/>
                      <a:pt x="293954" y="323971"/>
                      <a:pt x="283988" y="323971"/>
                    </a:cubicBezTo>
                    <a:cubicBezTo>
                      <a:pt x="268586" y="323971"/>
                      <a:pt x="255902" y="311310"/>
                      <a:pt x="255902" y="295936"/>
                    </a:cubicBezTo>
                    <a:cubicBezTo>
                      <a:pt x="255902" y="285988"/>
                      <a:pt x="261111" y="277283"/>
                      <a:pt x="268926" y="272309"/>
                    </a:cubicBezTo>
                    <a:lnTo>
                      <a:pt x="268926" y="180516"/>
                    </a:lnTo>
                    <a:cubicBezTo>
                      <a:pt x="268926" y="172264"/>
                      <a:pt x="275721" y="165481"/>
                      <a:pt x="283988" y="165481"/>
                    </a:cubicBezTo>
                    <a:close/>
                    <a:moveTo>
                      <a:pt x="268839" y="63180"/>
                    </a:moveTo>
                    <a:cubicBezTo>
                      <a:pt x="216084" y="66684"/>
                      <a:pt x="168311" y="88724"/>
                      <a:pt x="131858" y="122631"/>
                    </a:cubicBezTo>
                    <a:lnTo>
                      <a:pt x="178160" y="168971"/>
                    </a:lnTo>
                    <a:cubicBezTo>
                      <a:pt x="184046" y="174849"/>
                      <a:pt x="184046" y="184343"/>
                      <a:pt x="178160" y="190220"/>
                    </a:cubicBezTo>
                    <a:cubicBezTo>
                      <a:pt x="175216" y="193159"/>
                      <a:pt x="171367" y="194628"/>
                      <a:pt x="167518" y="194628"/>
                    </a:cubicBezTo>
                    <a:cubicBezTo>
                      <a:pt x="163669" y="194628"/>
                      <a:pt x="159820" y="193159"/>
                      <a:pt x="156877" y="190220"/>
                    </a:cubicBezTo>
                    <a:lnTo>
                      <a:pt x="111254" y="144671"/>
                    </a:lnTo>
                    <a:cubicBezTo>
                      <a:pt x="80801" y="181969"/>
                      <a:pt x="62235" y="229213"/>
                      <a:pt x="61216" y="280752"/>
                    </a:cubicBezTo>
                    <a:lnTo>
                      <a:pt x="119292" y="280752"/>
                    </a:lnTo>
                    <a:cubicBezTo>
                      <a:pt x="127669" y="280752"/>
                      <a:pt x="134348" y="287534"/>
                      <a:pt x="134348" y="295898"/>
                    </a:cubicBezTo>
                    <a:cubicBezTo>
                      <a:pt x="134348" y="304148"/>
                      <a:pt x="127669" y="310930"/>
                      <a:pt x="119292" y="310930"/>
                    </a:cubicBezTo>
                    <a:lnTo>
                      <a:pt x="62688" y="310930"/>
                    </a:lnTo>
                    <a:cubicBezTo>
                      <a:pt x="68235" y="359304"/>
                      <a:pt x="89518" y="403045"/>
                      <a:pt x="121330" y="436952"/>
                    </a:cubicBezTo>
                    <a:lnTo>
                      <a:pt x="156877" y="401462"/>
                    </a:lnTo>
                    <a:cubicBezTo>
                      <a:pt x="162763" y="395585"/>
                      <a:pt x="172273" y="395585"/>
                      <a:pt x="178160" y="401462"/>
                    </a:cubicBezTo>
                    <a:cubicBezTo>
                      <a:pt x="184046" y="407340"/>
                      <a:pt x="184046" y="416834"/>
                      <a:pt x="178160" y="422824"/>
                    </a:cubicBezTo>
                    <a:lnTo>
                      <a:pt x="143405" y="457523"/>
                    </a:lnTo>
                    <a:cubicBezTo>
                      <a:pt x="178046" y="485779"/>
                      <a:pt x="221518" y="503862"/>
                      <a:pt x="268839" y="507027"/>
                    </a:cubicBezTo>
                    <a:lnTo>
                      <a:pt x="268839" y="460235"/>
                    </a:lnTo>
                    <a:cubicBezTo>
                      <a:pt x="268839" y="451984"/>
                      <a:pt x="275631" y="445203"/>
                      <a:pt x="284009" y="445203"/>
                    </a:cubicBezTo>
                    <a:cubicBezTo>
                      <a:pt x="292273" y="445203"/>
                      <a:pt x="299065" y="451984"/>
                      <a:pt x="299065" y="460235"/>
                    </a:cubicBezTo>
                    <a:lnTo>
                      <a:pt x="299065" y="507027"/>
                    </a:lnTo>
                    <a:cubicBezTo>
                      <a:pt x="346499" y="503862"/>
                      <a:pt x="389858" y="485779"/>
                      <a:pt x="424612" y="457523"/>
                    </a:cubicBezTo>
                    <a:lnTo>
                      <a:pt x="389744" y="422824"/>
                    </a:lnTo>
                    <a:cubicBezTo>
                      <a:pt x="383858" y="416834"/>
                      <a:pt x="383858" y="407340"/>
                      <a:pt x="389744" y="401462"/>
                    </a:cubicBezTo>
                    <a:cubicBezTo>
                      <a:pt x="395631" y="395585"/>
                      <a:pt x="405254" y="395585"/>
                      <a:pt x="411141" y="401462"/>
                    </a:cubicBezTo>
                    <a:lnTo>
                      <a:pt x="446688" y="436952"/>
                    </a:lnTo>
                    <a:cubicBezTo>
                      <a:pt x="478386" y="403045"/>
                      <a:pt x="499669" y="359304"/>
                      <a:pt x="505329" y="310930"/>
                    </a:cubicBezTo>
                    <a:lnTo>
                      <a:pt x="448612" y="310930"/>
                    </a:lnTo>
                    <a:cubicBezTo>
                      <a:pt x="440348" y="310930"/>
                      <a:pt x="433556" y="304148"/>
                      <a:pt x="433556" y="295898"/>
                    </a:cubicBezTo>
                    <a:cubicBezTo>
                      <a:pt x="433556" y="287534"/>
                      <a:pt x="440348" y="280752"/>
                      <a:pt x="448612" y="280752"/>
                    </a:cubicBezTo>
                    <a:lnTo>
                      <a:pt x="506801" y="280752"/>
                    </a:lnTo>
                    <a:cubicBezTo>
                      <a:pt x="505782" y="229213"/>
                      <a:pt x="487103" y="181969"/>
                      <a:pt x="456650" y="144671"/>
                    </a:cubicBezTo>
                    <a:lnTo>
                      <a:pt x="411141" y="190220"/>
                    </a:lnTo>
                    <a:cubicBezTo>
                      <a:pt x="408197" y="193159"/>
                      <a:pt x="404235" y="194628"/>
                      <a:pt x="400386" y="194628"/>
                    </a:cubicBezTo>
                    <a:cubicBezTo>
                      <a:pt x="396537" y="194628"/>
                      <a:pt x="392688" y="193159"/>
                      <a:pt x="389744" y="190220"/>
                    </a:cubicBezTo>
                    <a:cubicBezTo>
                      <a:pt x="383858" y="184343"/>
                      <a:pt x="383858" y="174849"/>
                      <a:pt x="389744" y="168971"/>
                    </a:cubicBezTo>
                    <a:lnTo>
                      <a:pt x="436046" y="122631"/>
                    </a:lnTo>
                    <a:cubicBezTo>
                      <a:pt x="399707" y="88724"/>
                      <a:pt x="351820" y="66684"/>
                      <a:pt x="299065" y="63180"/>
                    </a:cubicBezTo>
                    <a:lnTo>
                      <a:pt x="299065" y="131447"/>
                    </a:lnTo>
                    <a:cubicBezTo>
                      <a:pt x="299065" y="139698"/>
                      <a:pt x="292273" y="146479"/>
                      <a:pt x="284009" y="146479"/>
                    </a:cubicBezTo>
                    <a:cubicBezTo>
                      <a:pt x="275631" y="146479"/>
                      <a:pt x="268839" y="139698"/>
                      <a:pt x="268839" y="131447"/>
                    </a:cubicBezTo>
                    <a:close/>
                    <a:moveTo>
                      <a:pt x="90594" y="0"/>
                    </a:moveTo>
                    <a:cubicBezTo>
                      <a:pt x="113773" y="0"/>
                      <a:pt x="136952" y="8816"/>
                      <a:pt x="154613" y="26448"/>
                    </a:cubicBezTo>
                    <a:lnTo>
                      <a:pt x="125179" y="55947"/>
                    </a:lnTo>
                    <a:cubicBezTo>
                      <a:pt x="170235" y="24639"/>
                      <a:pt x="225028" y="6329"/>
                      <a:pt x="284009" y="6329"/>
                    </a:cubicBezTo>
                    <a:cubicBezTo>
                      <a:pt x="342990" y="6329"/>
                      <a:pt x="397669" y="24639"/>
                      <a:pt x="442839" y="55947"/>
                    </a:cubicBezTo>
                    <a:lnTo>
                      <a:pt x="413291" y="26448"/>
                    </a:lnTo>
                    <a:cubicBezTo>
                      <a:pt x="448725" y="-8816"/>
                      <a:pt x="506008" y="-8816"/>
                      <a:pt x="541329" y="26448"/>
                    </a:cubicBezTo>
                    <a:cubicBezTo>
                      <a:pt x="576763" y="61824"/>
                      <a:pt x="576763" y="119014"/>
                      <a:pt x="541329" y="154391"/>
                    </a:cubicBezTo>
                    <a:lnTo>
                      <a:pt x="513480" y="126474"/>
                    </a:lnTo>
                    <a:cubicBezTo>
                      <a:pt x="544839" y="171571"/>
                      <a:pt x="563178" y="226275"/>
                      <a:pt x="563178" y="285160"/>
                    </a:cubicBezTo>
                    <a:cubicBezTo>
                      <a:pt x="563178" y="380440"/>
                      <a:pt x="514952" y="464756"/>
                      <a:pt x="441593" y="515052"/>
                    </a:cubicBezTo>
                    <a:lnTo>
                      <a:pt x="492197" y="565574"/>
                    </a:lnTo>
                    <a:cubicBezTo>
                      <a:pt x="501027" y="574390"/>
                      <a:pt x="501027" y="588744"/>
                      <a:pt x="492197" y="597560"/>
                    </a:cubicBezTo>
                    <a:cubicBezTo>
                      <a:pt x="487782" y="601968"/>
                      <a:pt x="482008" y="604115"/>
                      <a:pt x="476235" y="604115"/>
                    </a:cubicBezTo>
                    <a:cubicBezTo>
                      <a:pt x="470348" y="604115"/>
                      <a:pt x="464574" y="601968"/>
                      <a:pt x="460159" y="597560"/>
                    </a:cubicBezTo>
                    <a:lnTo>
                      <a:pt x="400839" y="538222"/>
                    </a:lnTo>
                    <a:cubicBezTo>
                      <a:pt x="365292" y="554723"/>
                      <a:pt x="325669" y="563878"/>
                      <a:pt x="284009" y="563878"/>
                    </a:cubicBezTo>
                    <a:cubicBezTo>
                      <a:pt x="242235" y="563878"/>
                      <a:pt x="202726" y="554723"/>
                      <a:pt x="167065" y="538222"/>
                    </a:cubicBezTo>
                    <a:lnTo>
                      <a:pt x="107745" y="597560"/>
                    </a:lnTo>
                    <a:cubicBezTo>
                      <a:pt x="103330" y="601968"/>
                      <a:pt x="97556" y="604115"/>
                      <a:pt x="91782" y="604115"/>
                    </a:cubicBezTo>
                    <a:cubicBezTo>
                      <a:pt x="85896" y="604115"/>
                      <a:pt x="80122" y="601968"/>
                      <a:pt x="75707" y="597560"/>
                    </a:cubicBezTo>
                    <a:cubicBezTo>
                      <a:pt x="66877" y="588744"/>
                      <a:pt x="66877" y="574390"/>
                      <a:pt x="75707" y="565574"/>
                    </a:cubicBezTo>
                    <a:lnTo>
                      <a:pt x="126311" y="515052"/>
                    </a:lnTo>
                    <a:cubicBezTo>
                      <a:pt x="52952" y="464756"/>
                      <a:pt x="4726" y="380440"/>
                      <a:pt x="4726" y="285160"/>
                    </a:cubicBezTo>
                    <a:cubicBezTo>
                      <a:pt x="4726" y="226275"/>
                      <a:pt x="23065" y="171571"/>
                      <a:pt x="54424" y="126474"/>
                    </a:cubicBezTo>
                    <a:lnTo>
                      <a:pt x="26575" y="154391"/>
                    </a:lnTo>
                    <a:cubicBezTo>
                      <a:pt x="-8859" y="119014"/>
                      <a:pt x="-8859" y="61824"/>
                      <a:pt x="26575" y="26448"/>
                    </a:cubicBezTo>
                    <a:cubicBezTo>
                      <a:pt x="44235" y="8816"/>
                      <a:pt x="67415" y="0"/>
                      <a:pt x="90594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isḷîḍe">
                <a:extLst>
                  <a:ext uri="{FF2B5EF4-FFF2-40B4-BE49-F238E27FC236}">
                    <a16:creationId xmlns:a16="http://schemas.microsoft.com/office/drawing/2014/main" xmlns="" id="{3E2B53CD-1410-4A04-B298-69B72ED57A18}"/>
                  </a:ext>
                </a:extLst>
              </p:cNvPr>
              <p:cNvSpPr txBox="1"/>
              <p:nvPr/>
            </p:nvSpPr>
            <p:spPr bwMode="auto">
              <a:xfrm>
                <a:off x="1429055" y="3456432"/>
                <a:ext cx="2163925" cy="4418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/>
                  <a:t>此处输入标题</a:t>
                </a:r>
                <a:endParaRPr lang="en-US" altLang="zh-CN" sz="2000" b="1" dirty="0"/>
              </a:p>
            </p:txBody>
          </p:sp>
          <p:sp>
            <p:nvSpPr>
              <p:cNvPr id="12" name="ïşļiḍê">
                <a:extLst>
                  <a:ext uri="{FF2B5EF4-FFF2-40B4-BE49-F238E27FC236}">
                    <a16:creationId xmlns:a16="http://schemas.microsoft.com/office/drawing/2014/main" xmlns="" id="{77053DB8-6DD0-4477-80B6-D9B98EC996B2}"/>
                  </a:ext>
                </a:extLst>
              </p:cNvPr>
              <p:cNvSpPr/>
              <p:nvPr/>
            </p:nvSpPr>
            <p:spPr bwMode="auto">
              <a:xfrm>
                <a:off x="1429055" y="3898237"/>
                <a:ext cx="2163925" cy="8506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  <a:p>
                <a:pPr algn="ctr"/>
                <a:r>
                  <a:rPr lang="en-US" altLang="zh-CN" sz="1600" dirty="0"/>
                  <a:t>… …</a:t>
                </a:r>
              </a:p>
            </p:txBody>
          </p:sp>
        </p:grp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EC30E4A8-5958-431E-921B-B10E8335EEC8}"/>
              </a:ext>
            </a:extLst>
          </p:cNvPr>
          <p:cNvGrpSpPr/>
          <p:nvPr/>
        </p:nvGrpSpPr>
        <p:grpSpPr>
          <a:xfrm>
            <a:off x="994639" y="440902"/>
            <a:ext cx="3401393" cy="984596"/>
            <a:chOff x="3128002" y="2491541"/>
            <a:chExt cx="3401393" cy="984596"/>
          </a:xfrm>
        </p:grpSpPr>
        <p:sp>
          <p:nvSpPr>
            <p:cNvPr id="29" name="圆: 空心 28">
              <a:extLst>
                <a:ext uri="{FF2B5EF4-FFF2-40B4-BE49-F238E27FC236}">
                  <a16:creationId xmlns:a16="http://schemas.microsoft.com/office/drawing/2014/main" xmlns="" id="{AC99E020-92E6-4BB8-A1CE-7B01ADED6901}"/>
                </a:ext>
              </a:extLst>
            </p:cNvPr>
            <p:cNvSpPr/>
            <p:nvPr/>
          </p:nvSpPr>
          <p:spPr>
            <a:xfrm>
              <a:off x="3270474" y="2491541"/>
              <a:ext cx="984596" cy="984596"/>
            </a:xfrm>
            <a:prstGeom prst="donut">
              <a:avLst>
                <a:gd name="adj" fmla="val 14540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等腰三角形 29">
              <a:extLst>
                <a:ext uri="{FF2B5EF4-FFF2-40B4-BE49-F238E27FC236}">
                  <a16:creationId xmlns:a16="http://schemas.microsoft.com/office/drawing/2014/main" xmlns="" id="{70218B70-3D6B-4CE6-84C0-AFDC7BAB9A45}"/>
                </a:ext>
              </a:extLst>
            </p:cNvPr>
            <p:cNvSpPr/>
            <p:nvPr/>
          </p:nvSpPr>
          <p:spPr>
            <a:xfrm rot="5400000">
              <a:off x="3096698" y="2788188"/>
              <a:ext cx="453910" cy="391302"/>
            </a:xfrm>
            <a:prstGeom prst="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" name="îṥḻîḓè">
              <a:extLst>
                <a:ext uri="{FF2B5EF4-FFF2-40B4-BE49-F238E27FC236}">
                  <a16:creationId xmlns:a16="http://schemas.microsoft.com/office/drawing/2014/main" xmlns="" id="{7CD76AED-C5F4-44C2-A3A6-A3DE074D5290}"/>
                </a:ext>
              </a:extLst>
            </p:cNvPr>
            <p:cNvSpPr txBox="1"/>
            <p:nvPr/>
          </p:nvSpPr>
          <p:spPr bwMode="auto">
            <a:xfrm>
              <a:off x="3762772" y="2735127"/>
              <a:ext cx="2766623" cy="5231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chemeClr val="accent3"/>
                  </a:solidFill>
                </a:rPr>
                <a:t>此处输入标题</a:t>
              </a:r>
            </a:p>
          </p:txBody>
        </p:sp>
      </p:grp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480" y="50299"/>
            <a:ext cx="1497312" cy="149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275774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2432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xmlns="" id="{0E15845C-B048-4A61-995D-68EA8C1AFA87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806999" y="1493396"/>
            <a:ext cx="8578002" cy="4980736"/>
            <a:chOff x="1742991" y="1162889"/>
            <a:chExt cx="8578002" cy="4980736"/>
          </a:xfrm>
        </p:grpSpPr>
        <p:sp>
          <p:nvSpPr>
            <p:cNvPr id="4" name="íšļïḍé">
              <a:extLst>
                <a:ext uri="{FF2B5EF4-FFF2-40B4-BE49-F238E27FC236}">
                  <a16:creationId xmlns:a16="http://schemas.microsoft.com/office/drawing/2014/main" xmlns="" id="{DABFEC24-867C-47DD-B86E-FADC9B84C5D1}"/>
                </a:ext>
              </a:extLst>
            </p:cNvPr>
            <p:cNvSpPr/>
            <p:nvPr/>
          </p:nvSpPr>
          <p:spPr>
            <a:xfrm>
              <a:off x="6056376" y="1383792"/>
              <a:ext cx="957072" cy="9570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r>
                <a:rPr lang="en-US" altLang="zh-CN" i="1" dirty="0">
                  <a:solidFill>
                    <a:schemeClr val="tx1"/>
                  </a:solidFill>
                </a:rPr>
                <a:t>1</a:t>
              </a:r>
              <a:endParaRPr lang="zh-CN" alt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5" name="ïś1ïdé">
              <a:extLst>
                <a:ext uri="{FF2B5EF4-FFF2-40B4-BE49-F238E27FC236}">
                  <a16:creationId xmlns:a16="http://schemas.microsoft.com/office/drawing/2014/main" xmlns="" id="{D530AD42-2997-4764-8D43-F8C086C69033}"/>
                </a:ext>
              </a:extLst>
            </p:cNvPr>
            <p:cNvSpPr/>
            <p:nvPr/>
          </p:nvSpPr>
          <p:spPr>
            <a:xfrm>
              <a:off x="5050536" y="2587752"/>
              <a:ext cx="957072" cy="9570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r>
                <a:rPr lang="en-US" altLang="zh-CN" i="1" dirty="0">
                  <a:solidFill>
                    <a:schemeClr val="tx1"/>
                  </a:solidFill>
                </a:rPr>
                <a:t>2</a:t>
              </a:r>
              <a:endParaRPr lang="zh-CN" alt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6" name="iṩľíḑe">
              <a:extLst>
                <a:ext uri="{FF2B5EF4-FFF2-40B4-BE49-F238E27FC236}">
                  <a16:creationId xmlns:a16="http://schemas.microsoft.com/office/drawing/2014/main" xmlns="" id="{60DA4859-92DD-4F98-ADC3-183B2B9F2E59}"/>
                </a:ext>
              </a:extLst>
            </p:cNvPr>
            <p:cNvSpPr/>
            <p:nvPr/>
          </p:nvSpPr>
          <p:spPr>
            <a:xfrm>
              <a:off x="5050536" y="4995672"/>
              <a:ext cx="957072" cy="9570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r>
                <a:rPr lang="en-US" altLang="zh-CN" i="1" dirty="0">
                  <a:solidFill>
                    <a:schemeClr val="tx1"/>
                  </a:solidFill>
                </a:rPr>
                <a:t>4</a:t>
              </a:r>
              <a:endParaRPr lang="zh-CN" alt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7" name="îsḻiḋe">
              <a:extLst>
                <a:ext uri="{FF2B5EF4-FFF2-40B4-BE49-F238E27FC236}">
                  <a16:creationId xmlns:a16="http://schemas.microsoft.com/office/drawing/2014/main" xmlns="" id="{DBD260B0-C11A-407C-A668-B4030479E83C}"/>
                </a:ext>
              </a:extLst>
            </p:cNvPr>
            <p:cNvSpPr/>
            <p:nvPr/>
          </p:nvSpPr>
          <p:spPr>
            <a:xfrm>
              <a:off x="6056376" y="3791712"/>
              <a:ext cx="957072" cy="9570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r>
                <a:rPr lang="en-US" altLang="zh-CN" i="1" dirty="0">
                  <a:solidFill>
                    <a:schemeClr val="bg1"/>
                  </a:solidFill>
                </a:rPr>
                <a:t>3</a:t>
              </a:r>
              <a:endParaRPr lang="zh-CN" altLang="en-US" i="1" dirty="0">
                <a:solidFill>
                  <a:schemeClr val="bg1"/>
                </a:solidFill>
              </a:endParaRP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xmlns="" id="{07C47DBE-601E-4CFA-B0FF-3A09F1622148}"/>
                </a:ext>
              </a:extLst>
            </p:cNvPr>
            <p:cNvCxnSpPr>
              <a:stCxn id="4" idx="3"/>
              <a:endCxn id="5" idx="7"/>
            </p:cNvCxnSpPr>
            <p:nvPr/>
          </p:nvCxnSpPr>
          <p:spPr>
            <a:xfrm flipH="1">
              <a:off x="5867448" y="2200704"/>
              <a:ext cx="329088" cy="52720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xmlns="" id="{7CC7FA4B-37D0-4607-B43B-0F8C8518AB00}"/>
                </a:ext>
              </a:extLst>
            </p:cNvPr>
            <p:cNvCxnSpPr>
              <a:stCxn id="5" idx="5"/>
              <a:endCxn id="7" idx="1"/>
            </p:cNvCxnSpPr>
            <p:nvPr/>
          </p:nvCxnSpPr>
          <p:spPr>
            <a:xfrm>
              <a:off x="5867448" y="3404664"/>
              <a:ext cx="329088" cy="52720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xmlns="" id="{557B6EB4-DC60-42DE-BB7A-415439721B0F}"/>
                </a:ext>
              </a:extLst>
            </p:cNvPr>
            <p:cNvCxnSpPr>
              <a:stCxn id="7" idx="3"/>
              <a:endCxn id="6" idx="7"/>
            </p:cNvCxnSpPr>
            <p:nvPr/>
          </p:nvCxnSpPr>
          <p:spPr>
            <a:xfrm flipH="1">
              <a:off x="5867448" y="4608624"/>
              <a:ext cx="329088" cy="52720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iṩḻíḓe">
              <a:extLst>
                <a:ext uri="{FF2B5EF4-FFF2-40B4-BE49-F238E27FC236}">
                  <a16:creationId xmlns:a16="http://schemas.microsoft.com/office/drawing/2014/main" xmlns="" id="{9359A2C2-7806-4A88-B818-6F76C74CF9B7}"/>
                </a:ext>
              </a:extLst>
            </p:cNvPr>
            <p:cNvSpPr/>
            <p:nvPr/>
          </p:nvSpPr>
          <p:spPr bwMode="auto">
            <a:xfrm>
              <a:off x="7111267" y="1604694"/>
              <a:ext cx="3209726" cy="850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600" dirty="0"/>
                <a:t>通过复制您的文本后，在此框中选择粘贴。</a:t>
              </a:r>
              <a:endParaRPr lang="en-US" altLang="zh-CN" sz="1600" dirty="0"/>
            </a:p>
            <a:p>
              <a:pPr>
                <a:lnSpc>
                  <a:spcPct val="120000"/>
                </a:lnSpc>
              </a:pPr>
              <a:r>
                <a:rPr lang="en-US" altLang="zh-CN" sz="1600" dirty="0"/>
                <a:t>… …</a:t>
              </a:r>
            </a:p>
          </p:txBody>
        </p:sp>
        <p:sp>
          <p:nvSpPr>
            <p:cNvPr id="12" name="islïḓe">
              <a:extLst>
                <a:ext uri="{FF2B5EF4-FFF2-40B4-BE49-F238E27FC236}">
                  <a16:creationId xmlns:a16="http://schemas.microsoft.com/office/drawing/2014/main" xmlns="" id="{380A2F9A-B9AC-4899-BE15-0C2CCF1D9C5E}"/>
                </a:ext>
              </a:extLst>
            </p:cNvPr>
            <p:cNvSpPr txBox="1"/>
            <p:nvPr/>
          </p:nvSpPr>
          <p:spPr bwMode="auto">
            <a:xfrm>
              <a:off x="7111267" y="1162889"/>
              <a:ext cx="3209726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/>
                <a:t>此处输入标题</a:t>
              </a:r>
              <a:endParaRPr lang="en-US" altLang="zh-CN" sz="2000" b="1" dirty="0"/>
            </a:p>
          </p:txBody>
        </p:sp>
        <p:sp>
          <p:nvSpPr>
            <p:cNvPr id="13" name="ïṣ1íďê">
              <a:extLst>
                <a:ext uri="{FF2B5EF4-FFF2-40B4-BE49-F238E27FC236}">
                  <a16:creationId xmlns:a16="http://schemas.microsoft.com/office/drawing/2014/main" xmlns="" id="{20E8962C-E7D7-41F8-8A9D-6FB7329FA428}"/>
                </a:ext>
              </a:extLst>
            </p:cNvPr>
            <p:cNvSpPr/>
            <p:nvPr/>
          </p:nvSpPr>
          <p:spPr bwMode="auto">
            <a:xfrm>
              <a:off x="1742991" y="2911033"/>
              <a:ext cx="3209726" cy="850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20000"/>
                </a:lnSpc>
              </a:pPr>
              <a:r>
                <a:rPr lang="zh-CN" altLang="en-US" sz="1600" dirty="0"/>
                <a:t>通过复制您的文本后，在此框中选择粘贴。</a:t>
              </a:r>
              <a:endParaRPr lang="en-US" altLang="zh-CN" sz="1600" dirty="0"/>
            </a:p>
            <a:p>
              <a:pPr algn="r">
                <a:lnSpc>
                  <a:spcPct val="120000"/>
                </a:lnSpc>
              </a:pPr>
              <a:r>
                <a:rPr lang="en-US" altLang="zh-CN" sz="1600" dirty="0"/>
                <a:t>… …</a:t>
              </a:r>
            </a:p>
          </p:txBody>
        </p:sp>
        <p:sp>
          <p:nvSpPr>
            <p:cNvPr id="14" name="îṥlîḋé">
              <a:extLst>
                <a:ext uri="{FF2B5EF4-FFF2-40B4-BE49-F238E27FC236}">
                  <a16:creationId xmlns:a16="http://schemas.microsoft.com/office/drawing/2014/main" xmlns="" id="{6DFED3D3-4EFF-473F-A75F-E83D87158A23}"/>
                </a:ext>
              </a:extLst>
            </p:cNvPr>
            <p:cNvSpPr txBox="1"/>
            <p:nvPr/>
          </p:nvSpPr>
          <p:spPr bwMode="auto">
            <a:xfrm>
              <a:off x="1742991" y="2469228"/>
              <a:ext cx="3209726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/>
                <a:t>此处输入标题</a:t>
              </a:r>
              <a:endParaRPr lang="en-US" altLang="zh-CN" sz="2000" b="1" dirty="0"/>
            </a:p>
          </p:txBody>
        </p:sp>
        <p:sp>
          <p:nvSpPr>
            <p:cNvPr id="15" name="îSļîḍé">
              <a:extLst>
                <a:ext uri="{FF2B5EF4-FFF2-40B4-BE49-F238E27FC236}">
                  <a16:creationId xmlns:a16="http://schemas.microsoft.com/office/drawing/2014/main" xmlns="" id="{158B6DE5-4115-49CD-BACF-60F2A2FDCD4F}"/>
                </a:ext>
              </a:extLst>
            </p:cNvPr>
            <p:cNvSpPr/>
            <p:nvPr/>
          </p:nvSpPr>
          <p:spPr bwMode="auto">
            <a:xfrm>
              <a:off x="1742991" y="5292934"/>
              <a:ext cx="3209726" cy="850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20000"/>
                </a:lnSpc>
              </a:pPr>
              <a:r>
                <a:rPr lang="zh-CN" altLang="en-US" sz="1600" dirty="0"/>
                <a:t>通过复制您的文本后，在此框中选择粘贴。</a:t>
              </a:r>
              <a:endParaRPr lang="en-US" altLang="zh-CN" sz="1600" dirty="0"/>
            </a:p>
            <a:p>
              <a:pPr algn="r">
                <a:lnSpc>
                  <a:spcPct val="120000"/>
                </a:lnSpc>
              </a:pPr>
              <a:r>
                <a:rPr lang="en-US" altLang="zh-CN" sz="1600" dirty="0"/>
                <a:t>… …</a:t>
              </a:r>
            </a:p>
          </p:txBody>
        </p:sp>
        <p:sp>
          <p:nvSpPr>
            <p:cNvPr id="16" name="i$ļîďê">
              <a:extLst>
                <a:ext uri="{FF2B5EF4-FFF2-40B4-BE49-F238E27FC236}">
                  <a16:creationId xmlns:a16="http://schemas.microsoft.com/office/drawing/2014/main" xmlns="" id="{01F0061F-50A2-4627-B317-6697B3F5D421}"/>
                </a:ext>
              </a:extLst>
            </p:cNvPr>
            <p:cNvSpPr txBox="1"/>
            <p:nvPr/>
          </p:nvSpPr>
          <p:spPr bwMode="auto">
            <a:xfrm>
              <a:off x="1742991" y="4851129"/>
              <a:ext cx="3209726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/>
                <a:t>此处输入标题</a:t>
              </a:r>
              <a:endParaRPr lang="en-US" altLang="zh-CN" sz="2000" b="1" dirty="0"/>
            </a:p>
          </p:txBody>
        </p:sp>
        <p:sp>
          <p:nvSpPr>
            <p:cNvPr id="17" name="îṣļïḑe">
              <a:extLst>
                <a:ext uri="{FF2B5EF4-FFF2-40B4-BE49-F238E27FC236}">
                  <a16:creationId xmlns:a16="http://schemas.microsoft.com/office/drawing/2014/main" xmlns="" id="{0703A648-02CC-4656-8A42-DD5B08AAC55C}"/>
                </a:ext>
              </a:extLst>
            </p:cNvPr>
            <p:cNvSpPr/>
            <p:nvPr/>
          </p:nvSpPr>
          <p:spPr bwMode="auto">
            <a:xfrm>
              <a:off x="7111267" y="4183278"/>
              <a:ext cx="3209726" cy="850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600" dirty="0"/>
                <a:t>通过复制您的文本后，在此框中选择粘贴。</a:t>
              </a:r>
              <a:endParaRPr lang="en-US" altLang="zh-CN" sz="1600" dirty="0"/>
            </a:p>
            <a:p>
              <a:pPr>
                <a:lnSpc>
                  <a:spcPct val="120000"/>
                </a:lnSpc>
              </a:pPr>
              <a:r>
                <a:rPr lang="en-US" altLang="zh-CN" sz="1600" dirty="0"/>
                <a:t>… …</a:t>
              </a:r>
            </a:p>
          </p:txBody>
        </p:sp>
        <p:sp>
          <p:nvSpPr>
            <p:cNvPr id="18" name="íṩḷiḍê">
              <a:extLst>
                <a:ext uri="{FF2B5EF4-FFF2-40B4-BE49-F238E27FC236}">
                  <a16:creationId xmlns:a16="http://schemas.microsoft.com/office/drawing/2014/main" xmlns="" id="{D64AA20E-54EC-4730-9524-521EBECE3490}"/>
                </a:ext>
              </a:extLst>
            </p:cNvPr>
            <p:cNvSpPr txBox="1"/>
            <p:nvPr/>
          </p:nvSpPr>
          <p:spPr bwMode="auto">
            <a:xfrm>
              <a:off x="7111267" y="3741473"/>
              <a:ext cx="3209726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/>
                <a:t>此处输入标题</a:t>
              </a:r>
              <a:endParaRPr lang="en-US" altLang="zh-CN" sz="2000" b="1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xmlns="" id="{A4941305-F3AB-49E2-B846-50FB8B060D32}"/>
              </a:ext>
            </a:extLst>
          </p:cNvPr>
          <p:cNvGrpSpPr/>
          <p:nvPr/>
        </p:nvGrpSpPr>
        <p:grpSpPr>
          <a:xfrm>
            <a:off x="994639" y="440902"/>
            <a:ext cx="3401393" cy="984596"/>
            <a:chOff x="3128002" y="2491541"/>
            <a:chExt cx="3401393" cy="984596"/>
          </a:xfrm>
        </p:grpSpPr>
        <p:sp>
          <p:nvSpPr>
            <p:cNvPr id="20" name="圆: 空心 19">
              <a:extLst>
                <a:ext uri="{FF2B5EF4-FFF2-40B4-BE49-F238E27FC236}">
                  <a16:creationId xmlns:a16="http://schemas.microsoft.com/office/drawing/2014/main" xmlns="" id="{0C9AE149-4D3E-4A7E-92BB-B877FE37DEE3}"/>
                </a:ext>
              </a:extLst>
            </p:cNvPr>
            <p:cNvSpPr/>
            <p:nvPr/>
          </p:nvSpPr>
          <p:spPr>
            <a:xfrm>
              <a:off x="3270474" y="2491541"/>
              <a:ext cx="984596" cy="984596"/>
            </a:xfrm>
            <a:prstGeom prst="donut">
              <a:avLst>
                <a:gd name="adj" fmla="val 14540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9C06D8D8-0EEB-4121-8AD8-E92517AC6A74}"/>
                </a:ext>
              </a:extLst>
            </p:cNvPr>
            <p:cNvSpPr/>
            <p:nvPr/>
          </p:nvSpPr>
          <p:spPr>
            <a:xfrm rot="5400000">
              <a:off x="3096698" y="2788188"/>
              <a:ext cx="453910" cy="391302"/>
            </a:xfrm>
            <a:prstGeom prst="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2" name="îṥḻîḓè">
              <a:extLst>
                <a:ext uri="{FF2B5EF4-FFF2-40B4-BE49-F238E27FC236}">
                  <a16:creationId xmlns:a16="http://schemas.microsoft.com/office/drawing/2014/main" xmlns="" id="{48AB8D40-9599-4C8D-A5F5-7AAB3691198A}"/>
                </a:ext>
              </a:extLst>
            </p:cNvPr>
            <p:cNvSpPr txBox="1"/>
            <p:nvPr/>
          </p:nvSpPr>
          <p:spPr bwMode="auto">
            <a:xfrm>
              <a:off x="3762772" y="2735127"/>
              <a:ext cx="2766623" cy="5231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chemeClr val="accent3"/>
                  </a:solidFill>
                </a:rPr>
                <a:t>此处输入标题</a:t>
              </a:r>
            </a:p>
          </p:txBody>
        </p:sp>
      </p:grpSp>
      <p:pic>
        <p:nvPicPr>
          <p:cNvPr id="23" name="图片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480" y="50299"/>
            <a:ext cx="1497312" cy="149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368690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2382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xmlns="" id="{56CB957E-9B3B-453A-9AFA-83C1E9771DF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385941" y="1947487"/>
            <a:ext cx="9537700" cy="4204268"/>
            <a:chOff x="669925" y="1364515"/>
            <a:chExt cx="10848975" cy="4782285"/>
          </a:xfrm>
        </p:grpSpPr>
        <p:grpSp>
          <p:nvGrpSpPr>
            <p:cNvPr id="4" name="islîdè">
              <a:extLst>
                <a:ext uri="{FF2B5EF4-FFF2-40B4-BE49-F238E27FC236}">
                  <a16:creationId xmlns:a16="http://schemas.microsoft.com/office/drawing/2014/main" xmlns="" id="{BDD2D017-8F8C-468A-B0C1-391745D6A870}"/>
                </a:ext>
              </a:extLst>
            </p:cNvPr>
            <p:cNvGrpSpPr/>
            <p:nvPr/>
          </p:nvGrpSpPr>
          <p:grpSpPr>
            <a:xfrm>
              <a:off x="4676551" y="2019482"/>
              <a:ext cx="1470141" cy="3861439"/>
              <a:chOff x="4676551" y="2019482"/>
              <a:chExt cx="1470141" cy="3861439"/>
            </a:xfrm>
          </p:grpSpPr>
          <p:sp>
            <p:nvSpPr>
              <p:cNvPr id="58" name="ï$liḍé">
                <a:extLst>
                  <a:ext uri="{FF2B5EF4-FFF2-40B4-BE49-F238E27FC236}">
                    <a16:creationId xmlns:a16="http://schemas.microsoft.com/office/drawing/2014/main" xmlns="" id="{B3D4F93D-7055-4FA2-B312-87DDE27CAFB9}"/>
                  </a:ext>
                </a:extLst>
              </p:cNvPr>
              <p:cNvSpPr/>
              <p:nvPr/>
            </p:nvSpPr>
            <p:spPr>
              <a:xfrm rot="21221413" flipH="1">
                <a:off x="5012228" y="2019482"/>
                <a:ext cx="1134464" cy="38098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579" y="173"/>
                    </a:moveTo>
                    <a:lnTo>
                      <a:pt x="11433" y="0"/>
                    </a:lnTo>
                    <a:lnTo>
                      <a:pt x="21261" y="20875"/>
                    </a:lnTo>
                    <a:lnTo>
                      <a:pt x="21600" y="21600"/>
                    </a:lnTo>
                    <a:lnTo>
                      <a:pt x="19511" y="21554"/>
                    </a:lnTo>
                    <a:lnTo>
                      <a:pt x="6008" y="21043"/>
                    </a:lnTo>
                    <a:lnTo>
                      <a:pt x="423" y="3925"/>
                    </a:lnTo>
                    <a:lnTo>
                      <a:pt x="0" y="2334"/>
                    </a:lnTo>
                    <a:lnTo>
                      <a:pt x="2769" y="1767"/>
                    </a:lnTo>
                    <a:lnTo>
                      <a:pt x="10167" y="256"/>
                    </a:lnTo>
                    <a:lnTo>
                      <a:pt x="10579" y="173"/>
                    </a:lnTo>
                    <a:cubicBezTo>
                      <a:pt x="10579" y="173"/>
                      <a:pt x="10579" y="173"/>
                      <a:pt x="10579" y="17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6350" cap="flat">
                <a:solidFill>
                  <a:srgbClr val="A6AAA9">
                    <a:alpha val="69763"/>
                  </a:srgbClr>
                </a:solidFill>
                <a:prstDash val="solid"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00000"/>
                  </a:lnSpc>
                  <a:defRPr sz="3200" b="0" spc="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9" name="ïṥliḑê">
                <a:extLst>
                  <a:ext uri="{FF2B5EF4-FFF2-40B4-BE49-F238E27FC236}">
                    <a16:creationId xmlns:a16="http://schemas.microsoft.com/office/drawing/2014/main" xmlns="" id="{2C0B2A42-E6D6-4E86-8F39-CE823BA2272B}"/>
                  </a:ext>
                </a:extLst>
              </p:cNvPr>
              <p:cNvSpPr/>
              <p:nvPr/>
            </p:nvSpPr>
            <p:spPr>
              <a:xfrm rot="21221413" flipH="1">
                <a:off x="4676551" y="2071031"/>
                <a:ext cx="873406" cy="38098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820" y="2168"/>
                    </a:moveTo>
                    <a:lnTo>
                      <a:pt x="21600" y="21366"/>
                    </a:lnTo>
                    <a:lnTo>
                      <a:pt x="13206" y="21600"/>
                    </a:lnTo>
                    <a:lnTo>
                      <a:pt x="13193" y="21600"/>
                    </a:lnTo>
                    <a:lnTo>
                      <a:pt x="13193" y="21597"/>
                    </a:lnTo>
                    <a:lnTo>
                      <a:pt x="13193" y="21594"/>
                    </a:lnTo>
                    <a:lnTo>
                      <a:pt x="13193" y="21588"/>
                    </a:lnTo>
                    <a:lnTo>
                      <a:pt x="13193" y="21585"/>
                    </a:lnTo>
                    <a:lnTo>
                      <a:pt x="13179" y="21585"/>
                    </a:lnTo>
                    <a:lnTo>
                      <a:pt x="12765" y="20875"/>
                    </a:lnTo>
                    <a:lnTo>
                      <a:pt x="0" y="0"/>
                    </a:lnTo>
                    <a:lnTo>
                      <a:pt x="27" y="3"/>
                    </a:lnTo>
                    <a:lnTo>
                      <a:pt x="7820" y="2168"/>
                    </a:lnTo>
                    <a:cubicBezTo>
                      <a:pt x="7820" y="2168"/>
                      <a:pt x="7820" y="2168"/>
                      <a:pt x="7820" y="2168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6350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00000"/>
                  </a:lnSpc>
                  <a:defRPr sz="3200" b="0" spc="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0" name="îṥļîḑè">
                <a:extLst>
                  <a:ext uri="{FF2B5EF4-FFF2-40B4-BE49-F238E27FC236}">
                    <a16:creationId xmlns:a16="http://schemas.microsoft.com/office/drawing/2014/main" xmlns="" id="{7D6C335F-4AE1-4F14-99B8-DF00E86EBA72}"/>
                  </a:ext>
                </a:extLst>
              </p:cNvPr>
              <p:cNvSpPr/>
              <p:nvPr/>
            </p:nvSpPr>
            <p:spPr>
              <a:xfrm rot="21221413" flipH="1">
                <a:off x="5113218" y="2574716"/>
                <a:ext cx="973472" cy="31955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9" h="21600" extrusionOk="0">
                    <a:moveTo>
                      <a:pt x="11871" y="0"/>
                    </a:moveTo>
                    <a:cubicBezTo>
                      <a:pt x="9462" y="400"/>
                      <a:pt x="7041" y="791"/>
                      <a:pt x="4625" y="1186"/>
                    </a:cubicBezTo>
                    <a:cubicBezTo>
                      <a:pt x="3436" y="1381"/>
                      <a:pt x="2249" y="1575"/>
                      <a:pt x="1061" y="1770"/>
                    </a:cubicBezTo>
                    <a:cubicBezTo>
                      <a:pt x="758" y="1820"/>
                      <a:pt x="457" y="1870"/>
                      <a:pt x="152" y="1919"/>
                    </a:cubicBezTo>
                    <a:cubicBezTo>
                      <a:pt x="47" y="1937"/>
                      <a:pt x="-11" y="1933"/>
                      <a:pt x="2" y="1973"/>
                    </a:cubicBezTo>
                    <a:cubicBezTo>
                      <a:pt x="11" y="1999"/>
                      <a:pt x="19" y="2023"/>
                      <a:pt x="28" y="2049"/>
                    </a:cubicBezTo>
                    <a:cubicBezTo>
                      <a:pt x="40" y="2088"/>
                      <a:pt x="54" y="2128"/>
                      <a:pt x="67" y="2167"/>
                    </a:cubicBezTo>
                    <a:cubicBezTo>
                      <a:pt x="127" y="2347"/>
                      <a:pt x="185" y="2530"/>
                      <a:pt x="244" y="2711"/>
                    </a:cubicBezTo>
                    <a:cubicBezTo>
                      <a:pt x="4247" y="2095"/>
                      <a:pt x="11861" y="926"/>
                      <a:pt x="12264" y="863"/>
                    </a:cubicBezTo>
                    <a:cubicBezTo>
                      <a:pt x="12134" y="575"/>
                      <a:pt x="12000" y="288"/>
                      <a:pt x="11871" y="0"/>
                    </a:cubicBezTo>
                    <a:close/>
                    <a:moveTo>
                      <a:pt x="12538" y="1603"/>
                    </a:moveTo>
                    <a:cubicBezTo>
                      <a:pt x="10113" y="1964"/>
                      <a:pt x="7660" y="2313"/>
                      <a:pt x="5221" y="2667"/>
                    </a:cubicBezTo>
                    <a:cubicBezTo>
                      <a:pt x="4004" y="2843"/>
                      <a:pt x="2788" y="3020"/>
                      <a:pt x="1571" y="3197"/>
                    </a:cubicBezTo>
                    <a:cubicBezTo>
                      <a:pt x="1241" y="3245"/>
                      <a:pt x="915" y="3293"/>
                      <a:pt x="584" y="3341"/>
                    </a:cubicBezTo>
                    <a:cubicBezTo>
                      <a:pt x="473" y="3357"/>
                      <a:pt x="408" y="3353"/>
                      <a:pt x="421" y="3394"/>
                    </a:cubicBezTo>
                    <a:cubicBezTo>
                      <a:pt x="429" y="3420"/>
                      <a:pt x="437" y="3446"/>
                      <a:pt x="447" y="3472"/>
                    </a:cubicBezTo>
                    <a:cubicBezTo>
                      <a:pt x="460" y="3511"/>
                      <a:pt x="472" y="3550"/>
                      <a:pt x="486" y="3590"/>
                    </a:cubicBezTo>
                    <a:cubicBezTo>
                      <a:pt x="546" y="3770"/>
                      <a:pt x="603" y="3951"/>
                      <a:pt x="662" y="4132"/>
                    </a:cubicBezTo>
                    <a:cubicBezTo>
                      <a:pt x="4749" y="3577"/>
                      <a:pt x="12513" y="2525"/>
                      <a:pt x="12924" y="2468"/>
                    </a:cubicBezTo>
                    <a:cubicBezTo>
                      <a:pt x="12795" y="2179"/>
                      <a:pt x="12667" y="1891"/>
                      <a:pt x="12538" y="1603"/>
                    </a:cubicBezTo>
                    <a:close/>
                    <a:moveTo>
                      <a:pt x="13199" y="3207"/>
                    </a:moveTo>
                    <a:cubicBezTo>
                      <a:pt x="10728" y="3536"/>
                      <a:pt x="8226" y="3845"/>
                      <a:pt x="5737" y="4162"/>
                    </a:cubicBezTo>
                    <a:cubicBezTo>
                      <a:pt x="4494" y="4320"/>
                      <a:pt x="3257" y="4478"/>
                      <a:pt x="2016" y="4636"/>
                    </a:cubicBezTo>
                    <a:cubicBezTo>
                      <a:pt x="1679" y="4679"/>
                      <a:pt x="1341" y="4723"/>
                      <a:pt x="1003" y="4766"/>
                    </a:cubicBezTo>
                    <a:cubicBezTo>
                      <a:pt x="889" y="4780"/>
                      <a:pt x="819" y="4774"/>
                      <a:pt x="833" y="4816"/>
                    </a:cubicBezTo>
                    <a:cubicBezTo>
                      <a:pt x="841" y="4841"/>
                      <a:pt x="850" y="4867"/>
                      <a:pt x="859" y="4893"/>
                    </a:cubicBezTo>
                    <a:cubicBezTo>
                      <a:pt x="872" y="4932"/>
                      <a:pt x="884" y="4972"/>
                      <a:pt x="898" y="5011"/>
                    </a:cubicBezTo>
                    <a:cubicBezTo>
                      <a:pt x="957" y="5192"/>
                      <a:pt x="1021" y="5372"/>
                      <a:pt x="1081" y="5553"/>
                    </a:cubicBezTo>
                    <a:cubicBezTo>
                      <a:pt x="5249" y="5060"/>
                      <a:pt x="13173" y="4124"/>
                      <a:pt x="13591" y="4072"/>
                    </a:cubicBezTo>
                    <a:cubicBezTo>
                      <a:pt x="13463" y="3784"/>
                      <a:pt x="13328" y="3495"/>
                      <a:pt x="13199" y="3207"/>
                    </a:cubicBezTo>
                    <a:close/>
                    <a:moveTo>
                      <a:pt x="14003" y="4812"/>
                    </a:moveTo>
                    <a:cubicBezTo>
                      <a:pt x="11484" y="5108"/>
                      <a:pt x="8931" y="5377"/>
                      <a:pt x="6391" y="5657"/>
                    </a:cubicBezTo>
                    <a:cubicBezTo>
                      <a:pt x="5125" y="5796"/>
                      <a:pt x="3858" y="5936"/>
                      <a:pt x="2592" y="6075"/>
                    </a:cubicBezTo>
                    <a:cubicBezTo>
                      <a:pt x="2248" y="6113"/>
                      <a:pt x="1903" y="6151"/>
                      <a:pt x="1558" y="6189"/>
                    </a:cubicBezTo>
                    <a:cubicBezTo>
                      <a:pt x="1442" y="6202"/>
                      <a:pt x="1375" y="6195"/>
                      <a:pt x="1388" y="6237"/>
                    </a:cubicBezTo>
                    <a:cubicBezTo>
                      <a:pt x="1397" y="6263"/>
                      <a:pt x="1405" y="6288"/>
                      <a:pt x="1415" y="6314"/>
                    </a:cubicBezTo>
                    <a:cubicBezTo>
                      <a:pt x="1428" y="6353"/>
                      <a:pt x="1440" y="6393"/>
                      <a:pt x="1454" y="6432"/>
                    </a:cubicBezTo>
                    <a:cubicBezTo>
                      <a:pt x="1514" y="6613"/>
                      <a:pt x="1570" y="6793"/>
                      <a:pt x="1630" y="6974"/>
                    </a:cubicBezTo>
                    <a:cubicBezTo>
                      <a:pt x="3756" y="6758"/>
                      <a:pt x="5887" y="6543"/>
                      <a:pt x="8013" y="6328"/>
                    </a:cubicBezTo>
                    <a:cubicBezTo>
                      <a:pt x="10142" y="6113"/>
                      <a:pt x="13969" y="5722"/>
                      <a:pt x="14396" y="5675"/>
                    </a:cubicBezTo>
                    <a:cubicBezTo>
                      <a:pt x="14267" y="5387"/>
                      <a:pt x="14132" y="5099"/>
                      <a:pt x="14003" y="4812"/>
                    </a:cubicBezTo>
                    <a:close/>
                    <a:moveTo>
                      <a:pt x="14670" y="6416"/>
                    </a:moveTo>
                    <a:cubicBezTo>
                      <a:pt x="12074" y="6683"/>
                      <a:pt x="9433" y="6914"/>
                      <a:pt x="6816" y="7159"/>
                    </a:cubicBezTo>
                    <a:cubicBezTo>
                      <a:pt x="5527" y="7280"/>
                      <a:pt x="4239" y="7401"/>
                      <a:pt x="2951" y="7522"/>
                    </a:cubicBezTo>
                    <a:cubicBezTo>
                      <a:pt x="2623" y="7553"/>
                      <a:pt x="2293" y="7583"/>
                      <a:pt x="1964" y="7614"/>
                    </a:cubicBezTo>
                    <a:cubicBezTo>
                      <a:pt x="1849" y="7625"/>
                      <a:pt x="1793" y="7617"/>
                      <a:pt x="1807" y="7658"/>
                    </a:cubicBezTo>
                    <a:cubicBezTo>
                      <a:pt x="1815" y="7684"/>
                      <a:pt x="1819" y="7710"/>
                      <a:pt x="1827" y="7735"/>
                    </a:cubicBezTo>
                    <a:cubicBezTo>
                      <a:pt x="1840" y="7775"/>
                      <a:pt x="1853" y="7814"/>
                      <a:pt x="1866" y="7853"/>
                    </a:cubicBezTo>
                    <a:cubicBezTo>
                      <a:pt x="1925" y="8034"/>
                      <a:pt x="1988" y="8214"/>
                      <a:pt x="2049" y="8395"/>
                    </a:cubicBezTo>
                    <a:cubicBezTo>
                      <a:pt x="4215" y="8210"/>
                      <a:pt x="6382" y="8026"/>
                      <a:pt x="8549" y="7841"/>
                    </a:cubicBezTo>
                    <a:cubicBezTo>
                      <a:pt x="10719" y="7657"/>
                      <a:pt x="14621" y="7321"/>
                      <a:pt x="15056" y="7279"/>
                    </a:cubicBezTo>
                    <a:cubicBezTo>
                      <a:pt x="14927" y="6991"/>
                      <a:pt x="14799" y="6704"/>
                      <a:pt x="14670" y="6416"/>
                    </a:cubicBezTo>
                    <a:close/>
                    <a:moveTo>
                      <a:pt x="15475" y="7979"/>
                    </a:moveTo>
                    <a:cubicBezTo>
                      <a:pt x="12831" y="8214"/>
                      <a:pt x="10139" y="8403"/>
                      <a:pt x="7470" y="8611"/>
                    </a:cubicBezTo>
                    <a:cubicBezTo>
                      <a:pt x="6157" y="8713"/>
                      <a:pt x="4839" y="8815"/>
                      <a:pt x="3527" y="8917"/>
                    </a:cubicBezTo>
                    <a:cubicBezTo>
                      <a:pt x="3191" y="8943"/>
                      <a:pt x="2855" y="8969"/>
                      <a:pt x="2520" y="8995"/>
                    </a:cubicBezTo>
                    <a:cubicBezTo>
                      <a:pt x="2402" y="9005"/>
                      <a:pt x="2342" y="8995"/>
                      <a:pt x="2356" y="9037"/>
                    </a:cubicBezTo>
                    <a:cubicBezTo>
                      <a:pt x="2365" y="9063"/>
                      <a:pt x="2375" y="9089"/>
                      <a:pt x="2382" y="9115"/>
                    </a:cubicBezTo>
                    <a:cubicBezTo>
                      <a:pt x="2395" y="9154"/>
                      <a:pt x="2409" y="9193"/>
                      <a:pt x="2422" y="9232"/>
                    </a:cubicBezTo>
                    <a:cubicBezTo>
                      <a:pt x="2481" y="9413"/>
                      <a:pt x="2546" y="9594"/>
                      <a:pt x="2605" y="9775"/>
                    </a:cubicBezTo>
                    <a:cubicBezTo>
                      <a:pt x="4814" y="9620"/>
                      <a:pt x="7019" y="9466"/>
                      <a:pt x="9229" y="9312"/>
                    </a:cubicBezTo>
                    <a:cubicBezTo>
                      <a:pt x="11440" y="9158"/>
                      <a:pt x="15415" y="8878"/>
                      <a:pt x="15860" y="8842"/>
                    </a:cubicBezTo>
                    <a:cubicBezTo>
                      <a:pt x="15731" y="8554"/>
                      <a:pt x="15604" y="8267"/>
                      <a:pt x="15475" y="7979"/>
                    </a:cubicBezTo>
                    <a:close/>
                    <a:moveTo>
                      <a:pt x="16148" y="9581"/>
                    </a:moveTo>
                    <a:cubicBezTo>
                      <a:pt x="13467" y="9783"/>
                      <a:pt x="10731" y="9932"/>
                      <a:pt x="8026" y="10101"/>
                    </a:cubicBezTo>
                    <a:cubicBezTo>
                      <a:pt x="6702" y="10184"/>
                      <a:pt x="5380" y="10267"/>
                      <a:pt x="4056" y="10351"/>
                    </a:cubicBezTo>
                    <a:cubicBezTo>
                      <a:pt x="3718" y="10372"/>
                      <a:pt x="3376" y="10393"/>
                      <a:pt x="3036" y="10414"/>
                    </a:cubicBezTo>
                    <a:cubicBezTo>
                      <a:pt x="2948" y="10420"/>
                      <a:pt x="2857" y="10425"/>
                      <a:pt x="2768" y="10430"/>
                    </a:cubicBezTo>
                    <a:cubicBezTo>
                      <a:pt x="2777" y="10457"/>
                      <a:pt x="2791" y="10485"/>
                      <a:pt x="2801" y="10512"/>
                    </a:cubicBezTo>
                    <a:cubicBezTo>
                      <a:pt x="2814" y="10552"/>
                      <a:pt x="2827" y="10592"/>
                      <a:pt x="2840" y="10632"/>
                    </a:cubicBezTo>
                    <a:cubicBezTo>
                      <a:pt x="2901" y="10820"/>
                      <a:pt x="2962" y="11007"/>
                      <a:pt x="3023" y="11196"/>
                    </a:cubicBezTo>
                    <a:cubicBezTo>
                      <a:pt x="5274" y="11072"/>
                      <a:pt x="7528" y="10950"/>
                      <a:pt x="9779" y="10827"/>
                    </a:cubicBezTo>
                    <a:cubicBezTo>
                      <a:pt x="12030" y="10704"/>
                      <a:pt x="16082" y="10477"/>
                      <a:pt x="16534" y="10446"/>
                    </a:cubicBezTo>
                    <a:cubicBezTo>
                      <a:pt x="16405" y="10158"/>
                      <a:pt x="16277" y="9869"/>
                      <a:pt x="16148" y="9581"/>
                    </a:cubicBezTo>
                    <a:close/>
                    <a:moveTo>
                      <a:pt x="16809" y="11186"/>
                    </a:moveTo>
                    <a:cubicBezTo>
                      <a:pt x="15444" y="11271"/>
                      <a:pt x="14063" y="11329"/>
                      <a:pt x="12689" y="11395"/>
                    </a:cubicBezTo>
                    <a:cubicBezTo>
                      <a:pt x="11305" y="11461"/>
                      <a:pt x="9926" y="11528"/>
                      <a:pt x="8543" y="11594"/>
                    </a:cubicBezTo>
                    <a:cubicBezTo>
                      <a:pt x="7194" y="11659"/>
                      <a:pt x="5843" y="11724"/>
                      <a:pt x="4495" y="11790"/>
                    </a:cubicBezTo>
                    <a:cubicBezTo>
                      <a:pt x="4148" y="11806"/>
                      <a:pt x="3801" y="11823"/>
                      <a:pt x="3455" y="11839"/>
                    </a:cubicBezTo>
                    <a:cubicBezTo>
                      <a:pt x="3365" y="11844"/>
                      <a:pt x="3277" y="11849"/>
                      <a:pt x="3187" y="11853"/>
                    </a:cubicBezTo>
                    <a:cubicBezTo>
                      <a:pt x="3196" y="11880"/>
                      <a:pt x="3204" y="11907"/>
                      <a:pt x="3213" y="11933"/>
                    </a:cubicBezTo>
                    <a:cubicBezTo>
                      <a:pt x="3226" y="11973"/>
                      <a:pt x="3238" y="12013"/>
                      <a:pt x="3252" y="12053"/>
                    </a:cubicBezTo>
                    <a:cubicBezTo>
                      <a:pt x="3313" y="12241"/>
                      <a:pt x="3380" y="12429"/>
                      <a:pt x="3442" y="12617"/>
                    </a:cubicBezTo>
                    <a:cubicBezTo>
                      <a:pt x="5734" y="12524"/>
                      <a:pt x="8023" y="12432"/>
                      <a:pt x="10315" y="12340"/>
                    </a:cubicBezTo>
                    <a:cubicBezTo>
                      <a:pt x="12607" y="12247"/>
                      <a:pt x="16740" y="12076"/>
                      <a:pt x="17201" y="12051"/>
                    </a:cubicBezTo>
                    <a:cubicBezTo>
                      <a:pt x="17072" y="11762"/>
                      <a:pt x="16938" y="11474"/>
                      <a:pt x="16809" y="11186"/>
                    </a:cubicBezTo>
                    <a:close/>
                    <a:moveTo>
                      <a:pt x="17613" y="12790"/>
                    </a:moveTo>
                    <a:cubicBezTo>
                      <a:pt x="15489" y="12895"/>
                      <a:pt x="13336" y="12948"/>
                      <a:pt x="11198" y="13021"/>
                    </a:cubicBezTo>
                    <a:cubicBezTo>
                      <a:pt x="9099" y="13092"/>
                      <a:pt x="6997" y="13163"/>
                      <a:pt x="4900" y="13235"/>
                    </a:cubicBezTo>
                    <a:cubicBezTo>
                      <a:pt x="4513" y="13247"/>
                      <a:pt x="4129" y="13261"/>
                      <a:pt x="3743" y="13275"/>
                    </a:cubicBezTo>
                    <a:cubicBezTo>
                      <a:pt x="3775" y="13372"/>
                      <a:pt x="3808" y="13468"/>
                      <a:pt x="3841" y="13566"/>
                    </a:cubicBezTo>
                    <a:cubicBezTo>
                      <a:pt x="3876" y="13672"/>
                      <a:pt x="3911" y="13780"/>
                      <a:pt x="3945" y="13886"/>
                    </a:cubicBezTo>
                    <a:cubicBezTo>
                      <a:pt x="3962" y="13938"/>
                      <a:pt x="3975" y="13987"/>
                      <a:pt x="3991" y="14038"/>
                    </a:cubicBezTo>
                    <a:cubicBezTo>
                      <a:pt x="4176" y="14033"/>
                      <a:pt x="4364" y="14029"/>
                      <a:pt x="4547" y="14024"/>
                    </a:cubicBezTo>
                    <a:cubicBezTo>
                      <a:pt x="6049" y="13985"/>
                      <a:pt x="7550" y="13944"/>
                      <a:pt x="9053" y="13904"/>
                    </a:cubicBezTo>
                    <a:cubicBezTo>
                      <a:pt x="10532" y="13866"/>
                      <a:pt x="12007" y="13828"/>
                      <a:pt x="13487" y="13789"/>
                    </a:cubicBezTo>
                    <a:cubicBezTo>
                      <a:pt x="14992" y="13749"/>
                      <a:pt x="17530" y="13676"/>
                      <a:pt x="17999" y="13655"/>
                    </a:cubicBezTo>
                    <a:cubicBezTo>
                      <a:pt x="17870" y="13368"/>
                      <a:pt x="17742" y="13078"/>
                      <a:pt x="17613" y="12790"/>
                    </a:cubicBezTo>
                    <a:close/>
                    <a:moveTo>
                      <a:pt x="18228" y="14353"/>
                    </a:moveTo>
                    <a:cubicBezTo>
                      <a:pt x="18195" y="14352"/>
                      <a:pt x="18152" y="14358"/>
                      <a:pt x="18090" y="14361"/>
                    </a:cubicBezTo>
                    <a:cubicBezTo>
                      <a:pt x="17730" y="14374"/>
                      <a:pt x="17367" y="14387"/>
                      <a:pt x="17005" y="14395"/>
                    </a:cubicBezTo>
                    <a:cubicBezTo>
                      <a:pt x="15578" y="14426"/>
                      <a:pt x="14149" y="14451"/>
                      <a:pt x="12721" y="14480"/>
                    </a:cubicBezTo>
                    <a:cubicBezTo>
                      <a:pt x="9865" y="14537"/>
                      <a:pt x="7009" y="14595"/>
                      <a:pt x="4155" y="14654"/>
                    </a:cubicBezTo>
                    <a:cubicBezTo>
                      <a:pt x="4219" y="14850"/>
                      <a:pt x="4286" y="15046"/>
                      <a:pt x="4351" y="15242"/>
                    </a:cubicBezTo>
                    <a:cubicBezTo>
                      <a:pt x="4367" y="15292"/>
                      <a:pt x="4379" y="15341"/>
                      <a:pt x="4397" y="15391"/>
                    </a:cubicBezTo>
                    <a:cubicBezTo>
                      <a:pt x="4411" y="15434"/>
                      <a:pt x="4478" y="15419"/>
                      <a:pt x="4599" y="15417"/>
                    </a:cubicBezTo>
                    <a:cubicBezTo>
                      <a:pt x="4692" y="15416"/>
                      <a:pt x="4781" y="15414"/>
                      <a:pt x="4874" y="15413"/>
                    </a:cubicBezTo>
                    <a:cubicBezTo>
                      <a:pt x="5237" y="15409"/>
                      <a:pt x="5603" y="15404"/>
                      <a:pt x="5966" y="15399"/>
                    </a:cubicBezTo>
                    <a:cubicBezTo>
                      <a:pt x="7374" y="15381"/>
                      <a:pt x="8780" y="15361"/>
                      <a:pt x="10191" y="15343"/>
                    </a:cubicBezTo>
                    <a:cubicBezTo>
                      <a:pt x="11617" y="15325"/>
                      <a:pt x="13046" y="15306"/>
                      <a:pt x="14474" y="15288"/>
                    </a:cubicBezTo>
                    <a:cubicBezTo>
                      <a:pt x="15871" y="15269"/>
                      <a:pt x="18188" y="15232"/>
                      <a:pt x="18666" y="15218"/>
                    </a:cubicBezTo>
                    <a:cubicBezTo>
                      <a:pt x="18575" y="15015"/>
                      <a:pt x="18481" y="14811"/>
                      <a:pt x="18391" y="14608"/>
                    </a:cubicBezTo>
                    <a:cubicBezTo>
                      <a:pt x="18368" y="14559"/>
                      <a:pt x="18347" y="14512"/>
                      <a:pt x="18326" y="14462"/>
                    </a:cubicBezTo>
                    <a:cubicBezTo>
                      <a:pt x="18314" y="14435"/>
                      <a:pt x="18298" y="14410"/>
                      <a:pt x="18287" y="14383"/>
                    </a:cubicBezTo>
                    <a:cubicBezTo>
                      <a:pt x="18276" y="14360"/>
                      <a:pt x="18260" y="14353"/>
                      <a:pt x="18228" y="14353"/>
                    </a:cubicBezTo>
                    <a:close/>
                    <a:moveTo>
                      <a:pt x="18940" y="15957"/>
                    </a:moveTo>
                    <a:cubicBezTo>
                      <a:pt x="18851" y="15960"/>
                      <a:pt x="18762" y="15961"/>
                      <a:pt x="18672" y="15963"/>
                    </a:cubicBezTo>
                    <a:cubicBezTo>
                      <a:pt x="18328" y="15972"/>
                      <a:pt x="17985" y="15978"/>
                      <a:pt x="17639" y="15981"/>
                    </a:cubicBezTo>
                    <a:cubicBezTo>
                      <a:pt x="16191" y="15994"/>
                      <a:pt x="14741" y="16003"/>
                      <a:pt x="13290" y="16013"/>
                    </a:cubicBezTo>
                    <a:cubicBezTo>
                      <a:pt x="10385" y="16033"/>
                      <a:pt x="7479" y="16054"/>
                      <a:pt x="4573" y="16075"/>
                    </a:cubicBezTo>
                    <a:cubicBezTo>
                      <a:pt x="4637" y="16271"/>
                      <a:pt x="4698" y="16467"/>
                      <a:pt x="4763" y="16663"/>
                    </a:cubicBezTo>
                    <a:cubicBezTo>
                      <a:pt x="4779" y="16713"/>
                      <a:pt x="4798" y="16762"/>
                      <a:pt x="4815" y="16812"/>
                    </a:cubicBezTo>
                    <a:cubicBezTo>
                      <a:pt x="4829" y="16855"/>
                      <a:pt x="4889" y="16840"/>
                      <a:pt x="5011" y="16840"/>
                    </a:cubicBezTo>
                    <a:cubicBezTo>
                      <a:pt x="5106" y="16840"/>
                      <a:pt x="5199" y="16840"/>
                      <a:pt x="5292" y="16840"/>
                    </a:cubicBezTo>
                    <a:cubicBezTo>
                      <a:pt x="5659" y="16840"/>
                      <a:pt x="6029" y="16840"/>
                      <a:pt x="6398" y="16840"/>
                    </a:cubicBezTo>
                    <a:cubicBezTo>
                      <a:pt x="7846" y="16840"/>
                      <a:pt x="9298" y="16838"/>
                      <a:pt x="10746" y="16838"/>
                    </a:cubicBezTo>
                    <a:cubicBezTo>
                      <a:pt x="12217" y="16838"/>
                      <a:pt x="13684" y="16839"/>
                      <a:pt x="15154" y="16838"/>
                    </a:cubicBezTo>
                    <a:cubicBezTo>
                      <a:pt x="16545" y="16838"/>
                      <a:pt x="18878" y="16829"/>
                      <a:pt x="19326" y="16820"/>
                    </a:cubicBezTo>
                    <a:cubicBezTo>
                      <a:pt x="19232" y="16610"/>
                      <a:pt x="19140" y="16399"/>
                      <a:pt x="19045" y="16189"/>
                    </a:cubicBezTo>
                    <a:cubicBezTo>
                      <a:pt x="19023" y="16139"/>
                      <a:pt x="19002" y="16089"/>
                      <a:pt x="18980" y="16039"/>
                    </a:cubicBezTo>
                    <a:cubicBezTo>
                      <a:pt x="18967" y="16012"/>
                      <a:pt x="18953" y="15985"/>
                      <a:pt x="18940" y="15957"/>
                    </a:cubicBezTo>
                    <a:close/>
                    <a:moveTo>
                      <a:pt x="5129" y="17476"/>
                    </a:moveTo>
                    <a:cubicBezTo>
                      <a:pt x="5196" y="17680"/>
                      <a:pt x="5257" y="17884"/>
                      <a:pt x="5325" y="18088"/>
                    </a:cubicBezTo>
                    <a:cubicBezTo>
                      <a:pt x="5342" y="18139"/>
                      <a:pt x="5361" y="18190"/>
                      <a:pt x="5377" y="18242"/>
                    </a:cubicBezTo>
                    <a:cubicBezTo>
                      <a:pt x="5556" y="18244"/>
                      <a:pt x="5736" y="18245"/>
                      <a:pt x="5914" y="18247"/>
                    </a:cubicBezTo>
                    <a:cubicBezTo>
                      <a:pt x="6262" y="18251"/>
                      <a:pt x="6611" y="18257"/>
                      <a:pt x="6960" y="18261"/>
                    </a:cubicBezTo>
                    <a:cubicBezTo>
                      <a:pt x="8409" y="18279"/>
                      <a:pt x="9860" y="18297"/>
                      <a:pt x="11309" y="18315"/>
                    </a:cubicBezTo>
                    <a:cubicBezTo>
                      <a:pt x="12806" y="18334"/>
                      <a:pt x="14297" y="18352"/>
                      <a:pt x="15795" y="18371"/>
                    </a:cubicBezTo>
                    <a:cubicBezTo>
                      <a:pt x="17238" y="18389"/>
                      <a:pt x="19674" y="18409"/>
                      <a:pt x="20131" y="18405"/>
                    </a:cubicBezTo>
                    <a:cubicBezTo>
                      <a:pt x="20036" y="18194"/>
                      <a:pt x="19944" y="17984"/>
                      <a:pt x="19849" y="17773"/>
                    </a:cubicBezTo>
                    <a:cubicBezTo>
                      <a:pt x="19823" y="17714"/>
                      <a:pt x="19798" y="17656"/>
                      <a:pt x="19771" y="17598"/>
                    </a:cubicBezTo>
                    <a:cubicBezTo>
                      <a:pt x="19755" y="17560"/>
                      <a:pt x="19792" y="17540"/>
                      <a:pt x="19653" y="17542"/>
                    </a:cubicBezTo>
                    <a:cubicBezTo>
                      <a:pt x="19564" y="17543"/>
                      <a:pt x="19474" y="17545"/>
                      <a:pt x="19385" y="17546"/>
                    </a:cubicBezTo>
                    <a:cubicBezTo>
                      <a:pt x="19040" y="17550"/>
                      <a:pt x="18698" y="17554"/>
                      <a:pt x="18352" y="17552"/>
                    </a:cubicBezTo>
                    <a:cubicBezTo>
                      <a:pt x="16888" y="17543"/>
                      <a:pt x="15421" y="17534"/>
                      <a:pt x="13957" y="17526"/>
                    </a:cubicBezTo>
                    <a:cubicBezTo>
                      <a:pt x="11012" y="17510"/>
                      <a:pt x="8074" y="17492"/>
                      <a:pt x="5129" y="17476"/>
                    </a:cubicBezTo>
                    <a:close/>
                    <a:moveTo>
                      <a:pt x="5541" y="18911"/>
                    </a:moveTo>
                    <a:cubicBezTo>
                      <a:pt x="5608" y="19115"/>
                      <a:pt x="5676" y="19319"/>
                      <a:pt x="5744" y="19523"/>
                    </a:cubicBezTo>
                    <a:cubicBezTo>
                      <a:pt x="5754" y="19557"/>
                      <a:pt x="5765" y="19590"/>
                      <a:pt x="5776" y="19623"/>
                    </a:cubicBezTo>
                    <a:cubicBezTo>
                      <a:pt x="5789" y="19660"/>
                      <a:pt x="5749" y="19675"/>
                      <a:pt x="5888" y="19679"/>
                    </a:cubicBezTo>
                    <a:cubicBezTo>
                      <a:pt x="6068" y="19683"/>
                      <a:pt x="6250" y="19688"/>
                      <a:pt x="6430" y="19693"/>
                    </a:cubicBezTo>
                    <a:cubicBezTo>
                      <a:pt x="6785" y="19701"/>
                      <a:pt x="7135" y="19710"/>
                      <a:pt x="7490" y="19718"/>
                    </a:cubicBezTo>
                    <a:cubicBezTo>
                      <a:pt x="8959" y="19754"/>
                      <a:pt x="10434" y="19790"/>
                      <a:pt x="11904" y="19826"/>
                    </a:cubicBezTo>
                    <a:cubicBezTo>
                      <a:pt x="13400" y="19863"/>
                      <a:pt x="14895" y="19900"/>
                      <a:pt x="16390" y="19936"/>
                    </a:cubicBezTo>
                    <a:cubicBezTo>
                      <a:pt x="17858" y="19971"/>
                      <a:pt x="20333" y="20022"/>
                      <a:pt x="20798" y="20023"/>
                    </a:cubicBezTo>
                    <a:cubicBezTo>
                      <a:pt x="20702" y="19813"/>
                      <a:pt x="20611" y="19602"/>
                      <a:pt x="20517" y="19392"/>
                    </a:cubicBezTo>
                    <a:cubicBezTo>
                      <a:pt x="20490" y="19333"/>
                      <a:pt x="20464" y="19275"/>
                      <a:pt x="20438" y="19216"/>
                    </a:cubicBezTo>
                    <a:cubicBezTo>
                      <a:pt x="20421" y="19179"/>
                      <a:pt x="20461" y="19160"/>
                      <a:pt x="20320" y="19160"/>
                    </a:cubicBezTo>
                    <a:cubicBezTo>
                      <a:pt x="20230" y="19160"/>
                      <a:pt x="20136" y="19160"/>
                      <a:pt x="20046" y="19160"/>
                    </a:cubicBezTo>
                    <a:cubicBezTo>
                      <a:pt x="19694" y="19162"/>
                      <a:pt x="19344" y="19159"/>
                      <a:pt x="18993" y="19152"/>
                    </a:cubicBezTo>
                    <a:cubicBezTo>
                      <a:pt x="17504" y="19125"/>
                      <a:pt x="16015" y="19099"/>
                      <a:pt x="14526" y="19073"/>
                    </a:cubicBezTo>
                    <a:cubicBezTo>
                      <a:pt x="11532" y="19019"/>
                      <a:pt x="8535" y="18965"/>
                      <a:pt x="5541" y="18911"/>
                    </a:cubicBezTo>
                    <a:close/>
                    <a:moveTo>
                      <a:pt x="6097" y="20304"/>
                    </a:moveTo>
                    <a:cubicBezTo>
                      <a:pt x="6099" y="20314"/>
                      <a:pt x="6101" y="20323"/>
                      <a:pt x="6103" y="20332"/>
                    </a:cubicBezTo>
                    <a:cubicBezTo>
                      <a:pt x="6171" y="20535"/>
                      <a:pt x="6238" y="20737"/>
                      <a:pt x="6306" y="20940"/>
                    </a:cubicBezTo>
                    <a:cubicBezTo>
                      <a:pt x="6317" y="20974"/>
                      <a:pt x="6327" y="21008"/>
                      <a:pt x="6339" y="21042"/>
                    </a:cubicBezTo>
                    <a:cubicBezTo>
                      <a:pt x="6353" y="21084"/>
                      <a:pt x="6413" y="21071"/>
                      <a:pt x="6535" y="21076"/>
                    </a:cubicBezTo>
                    <a:cubicBezTo>
                      <a:pt x="6717" y="21083"/>
                      <a:pt x="6901" y="21089"/>
                      <a:pt x="7084" y="21096"/>
                    </a:cubicBezTo>
                    <a:cubicBezTo>
                      <a:pt x="7444" y="21109"/>
                      <a:pt x="7803" y="21123"/>
                      <a:pt x="8163" y="21136"/>
                    </a:cubicBezTo>
                    <a:cubicBezTo>
                      <a:pt x="9656" y="21189"/>
                      <a:pt x="11150" y="21243"/>
                      <a:pt x="12643" y="21297"/>
                    </a:cubicBezTo>
                    <a:cubicBezTo>
                      <a:pt x="14121" y="21351"/>
                      <a:pt x="15600" y="21403"/>
                      <a:pt x="17077" y="21456"/>
                    </a:cubicBezTo>
                    <a:cubicBezTo>
                      <a:pt x="18578" y="21510"/>
                      <a:pt x="21117" y="21594"/>
                      <a:pt x="21589" y="21600"/>
                    </a:cubicBezTo>
                    <a:cubicBezTo>
                      <a:pt x="21576" y="21573"/>
                      <a:pt x="21569" y="21544"/>
                      <a:pt x="21556" y="21516"/>
                    </a:cubicBezTo>
                    <a:cubicBezTo>
                      <a:pt x="21467" y="21309"/>
                      <a:pt x="21374" y="21102"/>
                      <a:pt x="21282" y="20894"/>
                    </a:cubicBezTo>
                    <a:cubicBezTo>
                      <a:pt x="21267" y="20860"/>
                      <a:pt x="21251" y="20825"/>
                      <a:pt x="21236" y="20791"/>
                    </a:cubicBezTo>
                    <a:cubicBezTo>
                      <a:pt x="21219" y="20753"/>
                      <a:pt x="21259" y="20736"/>
                      <a:pt x="21118" y="20735"/>
                    </a:cubicBezTo>
                    <a:cubicBezTo>
                      <a:pt x="20935" y="20734"/>
                      <a:pt x="20752" y="20731"/>
                      <a:pt x="20569" y="20729"/>
                    </a:cubicBezTo>
                    <a:cubicBezTo>
                      <a:pt x="20211" y="20725"/>
                      <a:pt x="19854" y="20716"/>
                      <a:pt x="19496" y="20705"/>
                    </a:cubicBezTo>
                    <a:cubicBezTo>
                      <a:pt x="18014" y="20660"/>
                      <a:pt x="16536" y="20615"/>
                      <a:pt x="15056" y="20572"/>
                    </a:cubicBezTo>
                    <a:cubicBezTo>
                      <a:pt x="12070" y="20482"/>
                      <a:pt x="9083" y="20393"/>
                      <a:pt x="6097" y="20304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defTabSz="228600">
                  <a:defRPr sz="3000" b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61" name="î$ḷiḓè">
                <a:extLst>
                  <a:ext uri="{FF2B5EF4-FFF2-40B4-BE49-F238E27FC236}">
                    <a16:creationId xmlns:a16="http://schemas.microsoft.com/office/drawing/2014/main" xmlns="" id="{F885AAB5-35B4-48F3-957C-B4B93FE2089C}"/>
                  </a:ext>
                </a:extLst>
              </p:cNvPr>
              <p:cNvSpPr/>
              <p:nvPr/>
            </p:nvSpPr>
            <p:spPr>
              <a:xfrm rot="21221413" flipH="1">
                <a:off x="4721909" y="2190648"/>
                <a:ext cx="769335" cy="36370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488" y="757"/>
                    </a:lnTo>
                    <a:cubicBezTo>
                      <a:pt x="994" y="883"/>
                      <a:pt x="1509" y="1007"/>
                      <a:pt x="2028" y="1131"/>
                    </a:cubicBezTo>
                    <a:cubicBezTo>
                      <a:pt x="3728" y="1537"/>
                      <a:pt x="5422" y="1944"/>
                      <a:pt x="7120" y="2350"/>
                    </a:cubicBezTo>
                    <a:cubicBezTo>
                      <a:pt x="7024" y="2224"/>
                      <a:pt x="6926" y="2096"/>
                      <a:pt x="6830" y="1970"/>
                    </a:cubicBezTo>
                    <a:cubicBezTo>
                      <a:pt x="6781" y="1906"/>
                      <a:pt x="6731" y="1842"/>
                      <a:pt x="6681" y="1778"/>
                    </a:cubicBezTo>
                    <a:cubicBezTo>
                      <a:pt x="6659" y="1747"/>
                      <a:pt x="6638" y="1715"/>
                      <a:pt x="6615" y="1685"/>
                    </a:cubicBezTo>
                    <a:cubicBezTo>
                      <a:pt x="6588" y="1650"/>
                      <a:pt x="6481" y="1631"/>
                      <a:pt x="6375" y="1604"/>
                    </a:cubicBezTo>
                    <a:cubicBezTo>
                      <a:pt x="5578" y="1404"/>
                      <a:pt x="4780" y="1204"/>
                      <a:pt x="3982" y="1003"/>
                    </a:cubicBezTo>
                    <a:cubicBezTo>
                      <a:pt x="2653" y="670"/>
                      <a:pt x="1315" y="336"/>
                      <a:pt x="0" y="0"/>
                    </a:cubicBezTo>
                    <a:close/>
                    <a:moveTo>
                      <a:pt x="878" y="1410"/>
                    </a:moveTo>
                    <a:lnTo>
                      <a:pt x="1366" y="2173"/>
                    </a:lnTo>
                    <a:cubicBezTo>
                      <a:pt x="1438" y="2191"/>
                      <a:pt x="1511" y="2209"/>
                      <a:pt x="1590" y="2226"/>
                    </a:cubicBezTo>
                    <a:cubicBezTo>
                      <a:pt x="2018" y="2319"/>
                      <a:pt x="2450" y="2413"/>
                      <a:pt x="2881" y="2506"/>
                    </a:cubicBezTo>
                    <a:cubicBezTo>
                      <a:pt x="4612" y="2882"/>
                      <a:pt x="6333" y="3257"/>
                      <a:pt x="8064" y="3632"/>
                    </a:cubicBezTo>
                    <a:cubicBezTo>
                      <a:pt x="7968" y="3506"/>
                      <a:pt x="7879" y="3380"/>
                      <a:pt x="7782" y="3254"/>
                    </a:cubicBezTo>
                    <a:cubicBezTo>
                      <a:pt x="7739" y="3197"/>
                      <a:pt x="7692" y="3139"/>
                      <a:pt x="7650" y="3082"/>
                    </a:cubicBezTo>
                    <a:cubicBezTo>
                      <a:pt x="7626" y="3052"/>
                      <a:pt x="7606" y="3023"/>
                      <a:pt x="7584" y="2993"/>
                    </a:cubicBezTo>
                    <a:cubicBezTo>
                      <a:pt x="7551" y="2952"/>
                      <a:pt x="7520" y="2938"/>
                      <a:pt x="7385" y="2907"/>
                    </a:cubicBezTo>
                    <a:cubicBezTo>
                      <a:pt x="6551" y="2716"/>
                      <a:pt x="5710" y="2525"/>
                      <a:pt x="4876" y="2334"/>
                    </a:cubicBezTo>
                    <a:cubicBezTo>
                      <a:pt x="3540" y="2028"/>
                      <a:pt x="2148" y="1729"/>
                      <a:pt x="878" y="1410"/>
                    </a:cubicBezTo>
                    <a:close/>
                    <a:moveTo>
                      <a:pt x="1755" y="2820"/>
                    </a:moveTo>
                    <a:lnTo>
                      <a:pt x="2244" y="3578"/>
                    </a:lnTo>
                    <a:cubicBezTo>
                      <a:pt x="2277" y="3585"/>
                      <a:pt x="2308" y="3592"/>
                      <a:pt x="2343" y="3599"/>
                    </a:cubicBezTo>
                    <a:cubicBezTo>
                      <a:pt x="2791" y="3687"/>
                      <a:pt x="3236" y="3775"/>
                      <a:pt x="3684" y="3863"/>
                    </a:cubicBezTo>
                    <a:cubicBezTo>
                      <a:pt x="5461" y="4211"/>
                      <a:pt x="7233" y="4559"/>
                      <a:pt x="9008" y="4907"/>
                    </a:cubicBezTo>
                    <a:cubicBezTo>
                      <a:pt x="8919" y="4788"/>
                      <a:pt x="8834" y="4670"/>
                      <a:pt x="8743" y="4552"/>
                    </a:cubicBezTo>
                    <a:cubicBezTo>
                      <a:pt x="8698" y="4494"/>
                      <a:pt x="8654" y="4434"/>
                      <a:pt x="8610" y="4376"/>
                    </a:cubicBezTo>
                    <a:cubicBezTo>
                      <a:pt x="8571" y="4324"/>
                      <a:pt x="8581" y="4238"/>
                      <a:pt x="8403" y="4201"/>
                    </a:cubicBezTo>
                    <a:cubicBezTo>
                      <a:pt x="7537" y="4021"/>
                      <a:pt x="6671" y="3840"/>
                      <a:pt x="5804" y="3660"/>
                    </a:cubicBezTo>
                    <a:cubicBezTo>
                      <a:pt x="4941" y="3481"/>
                      <a:pt x="4076" y="3303"/>
                      <a:pt x="3212" y="3124"/>
                    </a:cubicBezTo>
                    <a:cubicBezTo>
                      <a:pt x="2770" y="3032"/>
                      <a:pt x="2324" y="2940"/>
                      <a:pt x="1879" y="2848"/>
                    </a:cubicBezTo>
                    <a:cubicBezTo>
                      <a:pt x="1835" y="2838"/>
                      <a:pt x="1795" y="2829"/>
                      <a:pt x="1755" y="2820"/>
                    </a:cubicBezTo>
                    <a:close/>
                    <a:moveTo>
                      <a:pt x="2633" y="4228"/>
                    </a:moveTo>
                    <a:lnTo>
                      <a:pt x="3113" y="4982"/>
                    </a:lnTo>
                    <a:cubicBezTo>
                      <a:pt x="3499" y="5063"/>
                      <a:pt x="3963" y="5133"/>
                      <a:pt x="4380" y="5206"/>
                    </a:cubicBezTo>
                    <a:cubicBezTo>
                      <a:pt x="6239" y="5534"/>
                      <a:pt x="8099" y="5860"/>
                      <a:pt x="9960" y="6187"/>
                    </a:cubicBezTo>
                    <a:cubicBezTo>
                      <a:pt x="9870" y="6069"/>
                      <a:pt x="9776" y="5949"/>
                      <a:pt x="9686" y="5830"/>
                    </a:cubicBezTo>
                    <a:cubicBezTo>
                      <a:pt x="9643" y="5772"/>
                      <a:pt x="9599" y="5714"/>
                      <a:pt x="9554" y="5657"/>
                    </a:cubicBezTo>
                    <a:cubicBezTo>
                      <a:pt x="9517" y="5606"/>
                      <a:pt x="9526" y="5515"/>
                      <a:pt x="9347" y="5481"/>
                    </a:cubicBezTo>
                    <a:cubicBezTo>
                      <a:pt x="8492" y="5322"/>
                      <a:pt x="7644" y="5163"/>
                      <a:pt x="6789" y="5003"/>
                    </a:cubicBezTo>
                    <a:cubicBezTo>
                      <a:pt x="5855" y="4829"/>
                      <a:pt x="4917" y="4654"/>
                      <a:pt x="3982" y="4480"/>
                    </a:cubicBezTo>
                    <a:cubicBezTo>
                      <a:pt x="3534" y="4396"/>
                      <a:pt x="3081" y="4311"/>
                      <a:pt x="2633" y="4228"/>
                    </a:cubicBezTo>
                    <a:close/>
                    <a:moveTo>
                      <a:pt x="3510" y="5601"/>
                    </a:moveTo>
                    <a:lnTo>
                      <a:pt x="3999" y="6357"/>
                    </a:lnTo>
                    <a:cubicBezTo>
                      <a:pt x="4374" y="6429"/>
                      <a:pt x="4829" y="6487"/>
                      <a:pt x="5232" y="6550"/>
                    </a:cubicBezTo>
                    <a:cubicBezTo>
                      <a:pt x="7126" y="6845"/>
                      <a:pt x="9019" y="7141"/>
                      <a:pt x="10912" y="7436"/>
                    </a:cubicBezTo>
                    <a:cubicBezTo>
                      <a:pt x="10739" y="7206"/>
                      <a:pt x="10562" y="6977"/>
                      <a:pt x="10390" y="6748"/>
                    </a:cubicBezTo>
                    <a:cubicBezTo>
                      <a:pt x="9482" y="6596"/>
                      <a:pt x="8573" y="6445"/>
                      <a:pt x="7666" y="6294"/>
                    </a:cubicBezTo>
                    <a:cubicBezTo>
                      <a:pt x="6729" y="6138"/>
                      <a:pt x="5790" y="5981"/>
                      <a:pt x="4852" y="5825"/>
                    </a:cubicBezTo>
                    <a:cubicBezTo>
                      <a:pt x="4410" y="5751"/>
                      <a:pt x="3927" y="5682"/>
                      <a:pt x="3510" y="5601"/>
                    </a:cubicBezTo>
                    <a:close/>
                    <a:moveTo>
                      <a:pt x="4562" y="7010"/>
                    </a:moveTo>
                    <a:lnTo>
                      <a:pt x="5050" y="7765"/>
                    </a:lnTo>
                    <a:cubicBezTo>
                      <a:pt x="5394" y="7823"/>
                      <a:pt x="5806" y="7870"/>
                      <a:pt x="6168" y="7919"/>
                    </a:cubicBezTo>
                    <a:cubicBezTo>
                      <a:pt x="8122" y="8187"/>
                      <a:pt x="10082" y="8455"/>
                      <a:pt x="12038" y="8723"/>
                    </a:cubicBezTo>
                    <a:cubicBezTo>
                      <a:pt x="11863" y="8494"/>
                      <a:pt x="11682" y="8263"/>
                      <a:pt x="11508" y="8033"/>
                    </a:cubicBezTo>
                    <a:cubicBezTo>
                      <a:pt x="10585" y="7897"/>
                      <a:pt x="9666" y="7763"/>
                      <a:pt x="8743" y="7627"/>
                    </a:cubicBezTo>
                    <a:cubicBezTo>
                      <a:pt x="7789" y="7486"/>
                      <a:pt x="6833" y="7345"/>
                      <a:pt x="5878" y="7205"/>
                    </a:cubicBezTo>
                    <a:cubicBezTo>
                      <a:pt x="5446" y="7141"/>
                      <a:pt x="4970" y="7082"/>
                      <a:pt x="4562" y="7010"/>
                    </a:cubicBezTo>
                    <a:close/>
                    <a:moveTo>
                      <a:pt x="5439" y="8383"/>
                    </a:moveTo>
                    <a:lnTo>
                      <a:pt x="5928" y="9138"/>
                    </a:lnTo>
                    <a:cubicBezTo>
                      <a:pt x="6238" y="9183"/>
                      <a:pt x="6611" y="9217"/>
                      <a:pt x="6921" y="9254"/>
                    </a:cubicBezTo>
                    <a:cubicBezTo>
                      <a:pt x="8945" y="9494"/>
                      <a:pt x="10966" y="9733"/>
                      <a:pt x="12990" y="9973"/>
                    </a:cubicBezTo>
                    <a:cubicBezTo>
                      <a:pt x="12816" y="9744"/>
                      <a:pt x="12634" y="9515"/>
                      <a:pt x="12460" y="9285"/>
                    </a:cubicBezTo>
                    <a:cubicBezTo>
                      <a:pt x="11513" y="9163"/>
                      <a:pt x="10568" y="9041"/>
                      <a:pt x="9620" y="8919"/>
                    </a:cubicBezTo>
                    <a:cubicBezTo>
                      <a:pt x="8627" y="8792"/>
                      <a:pt x="7635" y="8665"/>
                      <a:pt x="6640" y="8537"/>
                    </a:cubicBezTo>
                    <a:cubicBezTo>
                      <a:pt x="6251" y="8487"/>
                      <a:pt x="5812" y="8441"/>
                      <a:pt x="5439" y="8383"/>
                    </a:cubicBezTo>
                    <a:close/>
                    <a:moveTo>
                      <a:pt x="6317" y="9793"/>
                    </a:moveTo>
                    <a:lnTo>
                      <a:pt x="6797" y="10544"/>
                    </a:lnTo>
                    <a:cubicBezTo>
                      <a:pt x="7105" y="10582"/>
                      <a:pt x="7469" y="10609"/>
                      <a:pt x="7766" y="10639"/>
                    </a:cubicBezTo>
                    <a:cubicBezTo>
                      <a:pt x="9823" y="10846"/>
                      <a:pt x="11877" y="11053"/>
                      <a:pt x="13934" y="11261"/>
                    </a:cubicBezTo>
                    <a:cubicBezTo>
                      <a:pt x="13767" y="11039"/>
                      <a:pt x="13598" y="10818"/>
                      <a:pt x="13429" y="10597"/>
                    </a:cubicBezTo>
                    <a:cubicBezTo>
                      <a:pt x="13391" y="10548"/>
                      <a:pt x="12914" y="10516"/>
                      <a:pt x="12708" y="10494"/>
                    </a:cubicBezTo>
                    <a:cubicBezTo>
                      <a:pt x="12488" y="10469"/>
                      <a:pt x="12273" y="10446"/>
                      <a:pt x="12054" y="10422"/>
                    </a:cubicBezTo>
                    <a:cubicBezTo>
                      <a:pt x="11545" y="10366"/>
                      <a:pt x="11032" y="10310"/>
                      <a:pt x="10523" y="10254"/>
                    </a:cubicBezTo>
                    <a:cubicBezTo>
                      <a:pt x="9512" y="10142"/>
                      <a:pt x="8504" y="10029"/>
                      <a:pt x="7493" y="9917"/>
                    </a:cubicBezTo>
                    <a:cubicBezTo>
                      <a:pt x="7126" y="9877"/>
                      <a:pt x="6679" y="9843"/>
                      <a:pt x="6317" y="9793"/>
                    </a:cubicBezTo>
                    <a:close/>
                    <a:moveTo>
                      <a:pt x="7194" y="11164"/>
                    </a:moveTo>
                    <a:lnTo>
                      <a:pt x="7675" y="11919"/>
                    </a:lnTo>
                    <a:cubicBezTo>
                      <a:pt x="7950" y="11947"/>
                      <a:pt x="8261" y="11964"/>
                      <a:pt x="8519" y="11986"/>
                    </a:cubicBezTo>
                    <a:cubicBezTo>
                      <a:pt x="10643" y="12163"/>
                      <a:pt x="12770" y="12340"/>
                      <a:pt x="14894" y="12518"/>
                    </a:cubicBezTo>
                    <a:cubicBezTo>
                      <a:pt x="14726" y="12297"/>
                      <a:pt x="14558" y="12075"/>
                      <a:pt x="14389" y="11854"/>
                    </a:cubicBezTo>
                    <a:cubicBezTo>
                      <a:pt x="14352" y="11807"/>
                      <a:pt x="13859" y="11783"/>
                      <a:pt x="13652" y="11763"/>
                    </a:cubicBezTo>
                    <a:cubicBezTo>
                      <a:pt x="13429" y="11742"/>
                      <a:pt x="13206" y="11723"/>
                      <a:pt x="12982" y="11702"/>
                    </a:cubicBezTo>
                    <a:cubicBezTo>
                      <a:pt x="12464" y="11654"/>
                      <a:pt x="11950" y="11604"/>
                      <a:pt x="11433" y="11557"/>
                    </a:cubicBezTo>
                    <a:cubicBezTo>
                      <a:pt x="10406" y="11461"/>
                      <a:pt x="9381" y="11366"/>
                      <a:pt x="8354" y="11271"/>
                    </a:cubicBezTo>
                    <a:cubicBezTo>
                      <a:pt x="8085" y="11246"/>
                      <a:pt x="7811" y="11221"/>
                      <a:pt x="7542" y="11196"/>
                    </a:cubicBezTo>
                    <a:cubicBezTo>
                      <a:pt x="7429" y="11185"/>
                      <a:pt x="7310" y="11175"/>
                      <a:pt x="7194" y="11164"/>
                    </a:cubicBezTo>
                    <a:close/>
                    <a:moveTo>
                      <a:pt x="8072" y="12574"/>
                    </a:moveTo>
                    <a:lnTo>
                      <a:pt x="8552" y="13331"/>
                    </a:lnTo>
                    <a:cubicBezTo>
                      <a:pt x="8823" y="13352"/>
                      <a:pt x="9129" y="13363"/>
                      <a:pt x="9372" y="13380"/>
                    </a:cubicBezTo>
                    <a:cubicBezTo>
                      <a:pt x="11531" y="13524"/>
                      <a:pt x="13687" y="13669"/>
                      <a:pt x="15846" y="13814"/>
                    </a:cubicBezTo>
                    <a:cubicBezTo>
                      <a:pt x="15678" y="13593"/>
                      <a:pt x="15509" y="13370"/>
                      <a:pt x="15341" y="13148"/>
                    </a:cubicBezTo>
                    <a:cubicBezTo>
                      <a:pt x="15313" y="13111"/>
                      <a:pt x="15168" y="13113"/>
                      <a:pt x="15010" y="13101"/>
                    </a:cubicBezTo>
                    <a:cubicBezTo>
                      <a:pt x="14873" y="13091"/>
                      <a:pt x="14731" y="13080"/>
                      <a:pt x="14596" y="13070"/>
                    </a:cubicBezTo>
                    <a:cubicBezTo>
                      <a:pt x="14368" y="13052"/>
                      <a:pt x="14144" y="13034"/>
                      <a:pt x="13917" y="13017"/>
                    </a:cubicBezTo>
                    <a:cubicBezTo>
                      <a:pt x="13392" y="12977"/>
                      <a:pt x="12868" y="12938"/>
                      <a:pt x="12344" y="12898"/>
                    </a:cubicBezTo>
                    <a:cubicBezTo>
                      <a:pt x="11267" y="12816"/>
                      <a:pt x="10186" y="12735"/>
                      <a:pt x="9107" y="12653"/>
                    </a:cubicBezTo>
                    <a:cubicBezTo>
                      <a:pt x="8830" y="12632"/>
                      <a:pt x="8555" y="12611"/>
                      <a:pt x="8279" y="12590"/>
                    </a:cubicBezTo>
                    <a:cubicBezTo>
                      <a:pt x="8211" y="12585"/>
                      <a:pt x="8142" y="12579"/>
                      <a:pt x="8072" y="12574"/>
                    </a:cubicBezTo>
                    <a:close/>
                    <a:moveTo>
                      <a:pt x="8950" y="13947"/>
                    </a:moveTo>
                    <a:lnTo>
                      <a:pt x="9430" y="14702"/>
                    </a:lnTo>
                    <a:cubicBezTo>
                      <a:pt x="9700" y="14718"/>
                      <a:pt x="9996" y="14725"/>
                      <a:pt x="10225" y="14737"/>
                    </a:cubicBezTo>
                    <a:cubicBezTo>
                      <a:pt x="12418" y="14849"/>
                      <a:pt x="14614" y="14960"/>
                      <a:pt x="16806" y="15071"/>
                    </a:cubicBezTo>
                    <a:cubicBezTo>
                      <a:pt x="16639" y="14850"/>
                      <a:pt x="16470" y="14629"/>
                      <a:pt x="16301" y="14408"/>
                    </a:cubicBezTo>
                    <a:cubicBezTo>
                      <a:pt x="16271" y="14369"/>
                      <a:pt x="16124" y="14374"/>
                      <a:pt x="15962" y="14364"/>
                    </a:cubicBezTo>
                    <a:cubicBezTo>
                      <a:pt x="15824" y="14356"/>
                      <a:pt x="15678" y="14348"/>
                      <a:pt x="15540" y="14339"/>
                    </a:cubicBezTo>
                    <a:cubicBezTo>
                      <a:pt x="15309" y="14326"/>
                      <a:pt x="15083" y="14311"/>
                      <a:pt x="14853" y="14297"/>
                    </a:cubicBezTo>
                    <a:cubicBezTo>
                      <a:pt x="14318" y="14266"/>
                      <a:pt x="13781" y="14234"/>
                      <a:pt x="13246" y="14203"/>
                    </a:cubicBezTo>
                    <a:cubicBezTo>
                      <a:pt x="12152" y="14137"/>
                      <a:pt x="11062" y="14072"/>
                      <a:pt x="9968" y="14007"/>
                    </a:cubicBezTo>
                    <a:cubicBezTo>
                      <a:pt x="9688" y="13990"/>
                      <a:pt x="9404" y="13973"/>
                      <a:pt x="9123" y="13956"/>
                    </a:cubicBezTo>
                    <a:cubicBezTo>
                      <a:pt x="9067" y="13952"/>
                      <a:pt x="9008" y="13950"/>
                      <a:pt x="8950" y="13947"/>
                    </a:cubicBezTo>
                    <a:close/>
                    <a:moveTo>
                      <a:pt x="9827" y="15318"/>
                    </a:moveTo>
                    <a:lnTo>
                      <a:pt x="10307" y="16075"/>
                    </a:lnTo>
                    <a:cubicBezTo>
                      <a:pt x="10575" y="16086"/>
                      <a:pt x="10869" y="16087"/>
                      <a:pt x="11086" y="16094"/>
                    </a:cubicBezTo>
                    <a:cubicBezTo>
                      <a:pt x="13312" y="16173"/>
                      <a:pt x="15531" y="16252"/>
                      <a:pt x="17759" y="16330"/>
                    </a:cubicBezTo>
                    <a:cubicBezTo>
                      <a:pt x="17591" y="16109"/>
                      <a:pt x="17429" y="15888"/>
                      <a:pt x="17262" y="15667"/>
                    </a:cubicBezTo>
                    <a:cubicBezTo>
                      <a:pt x="17232" y="15628"/>
                      <a:pt x="17078" y="15634"/>
                      <a:pt x="16914" y="15626"/>
                    </a:cubicBezTo>
                    <a:cubicBezTo>
                      <a:pt x="16773" y="15620"/>
                      <a:pt x="16634" y="15615"/>
                      <a:pt x="16492" y="15609"/>
                    </a:cubicBezTo>
                    <a:cubicBezTo>
                      <a:pt x="16258" y="15599"/>
                      <a:pt x="16022" y="15588"/>
                      <a:pt x="15788" y="15577"/>
                    </a:cubicBezTo>
                    <a:cubicBezTo>
                      <a:pt x="15246" y="15554"/>
                      <a:pt x="14700" y="15531"/>
                      <a:pt x="14157" y="15507"/>
                    </a:cubicBezTo>
                    <a:cubicBezTo>
                      <a:pt x="13045" y="15459"/>
                      <a:pt x="11933" y="15411"/>
                      <a:pt x="10821" y="15362"/>
                    </a:cubicBezTo>
                    <a:cubicBezTo>
                      <a:pt x="10535" y="15350"/>
                      <a:pt x="10254" y="15336"/>
                      <a:pt x="9968" y="15323"/>
                    </a:cubicBezTo>
                    <a:cubicBezTo>
                      <a:pt x="9922" y="15321"/>
                      <a:pt x="9876" y="15320"/>
                      <a:pt x="9827" y="15318"/>
                    </a:cubicBezTo>
                    <a:close/>
                    <a:moveTo>
                      <a:pt x="10697" y="16728"/>
                    </a:moveTo>
                    <a:lnTo>
                      <a:pt x="11177" y="17476"/>
                    </a:lnTo>
                    <a:cubicBezTo>
                      <a:pt x="11429" y="17481"/>
                      <a:pt x="11686" y="17486"/>
                      <a:pt x="11938" y="17492"/>
                    </a:cubicBezTo>
                    <a:cubicBezTo>
                      <a:pt x="14200" y="17537"/>
                      <a:pt x="16458" y="17583"/>
                      <a:pt x="18719" y="17628"/>
                    </a:cubicBezTo>
                    <a:cubicBezTo>
                      <a:pt x="18551" y="17407"/>
                      <a:pt x="18382" y="17186"/>
                      <a:pt x="18214" y="16964"/>
                    </a:cubicBezTo>
                    <a:cubicBezTo>
                      <a:pt x="18184" y="16926"/>
                      <a:pt x="18032" y="16934"/>
                      <a:pt x="17866" y="16929"/>
                    </a:cubicBezTo>
                    <a:cubicBezTo>
                      <a:pt x="17722" y="16925"/>
                      <a:pt x="17579" y="16921"/>
                      <a:pt x="17436" y="16917"/>
                    </a:cubicBezTo>
                    <a:cubicBezTo>
                      <a:pt x="17199" y="16910"/>
                      <a:pt x="16963" y="16904"/>
                      <a:pt x="16724" y="16898"/>
                    </a:cubicBezTo>
                    <a:cubicBezTo>
                      <a:pt x="16173" y="16882"/>
                      <a:pt x="15619" y="16866"/>
                      <a:pt x="15068" y="16851"/>
                    </a:cubicBezTo>
                    <a:cubicBezTo>
                      <a:pt x="13938" y="16819"/>
                      <a:pt x="12811" y="16788"/>
                      <a:pt x="11682" y="16756"/>
                    </a:cubicBezTo>
                    <a:cubicBezTo>
                      <a:pt x="11394" y="16748"/>
                      <a:pt x="11103" y="16740"/>
                      <a:pt x="10812" y="16732"/>
                    </a:cubicBezTo>
                    <a:cubicBezTo>
                      <a:pt x="10776" y="16730"/>
                      <a:pt x="10734" y="16729"/>
                      <a:pt x="10697" y="16728"/>
                    </a:cubicBezTo>
                    <a:close/>
                    <a:moveTo>
                      <a:pt x="11574" y="18101"/>
                    </a:moveTo>
                    <a:lnTo>
                      <a:pt x="12054" y="18849"/>
                    </a:lnTo>
                    <a:cubicBezTo>
                      <a:pt x="12299" y="18850"/>
                      <a:pt x="12546" y="18851"/>
                      <a:pt x="12791" y="18852"/>
                    </a:cubicBezTo>
                    <a:cubicBezTo>
                      <a:pt x="15087" y="18865"/>
                      <a:pt x="17383" y="18877"/>
                      <a:pt x="19679" y="18889"/>
                    </a:cubicBezTo>
                    <a:cubicBezTo>
                      <a:pt x="19511" y="18668"/>
                      <a:pt x="19344" y="18446"/>
                      <a:pt x="19174" y="18225"/>
                    </a:cubicBezTo>
                    <a:cubicBezTo>
                      <a:pt x="19144" y="18186"/>
                      <a:pt x="18986" y="18200"/>
                      <a:pt x="18818" y="18197"/>
                    </a:cubicBezTo>
                    <a:cubicBezTo>
                      <a:pt x="18673" y="18195"/>
                      <a:pt x="18526" y="18192"/>
                      <a:pt x="18379" y="18190"/>
                    </a:cubicBezTo>
                    <a:cubicBezTo>
                      <a:pt x="18138" y="18187"/>
                      <a:pt x="17900" y="18185"/>
                      <a:pt x="17659" y="18182"/>
                    </a:cubicBezTo>
                    <a:cubicBezTo>
                      <a:pt x="17098" y="18174"/>
                      <a:pt x="16539" y="18166"/>
                      <a:pt x="15979" y="18159"/>
                    </a:cubicBezTo>
                    <a:cubicBezTo>
                      <a:pt x="14831" y="18144"/>
                      <a:pt x="13690" y="18128"/>
                      <a:pt x="12543" y="18113"/>
                    </a:cubicBezTo>
                    <a:cubicBezTo>
                      <a:pt x="12249" y="18109"/>
                      <a:pt x="11950" y="18105"/>
                      <a:pt x="11657" y="18101"/>
                    </a:cubicBezTo>
                    <a:cubicBezTo>
                      <a:pt x="11632" y="18100"/>
                      <a:pt x="11602" y="18101"/>
                      <a:pt x="11574" y="18101"/>
                    </a:cubicBezTo>
                    <a:close/>
                    <a:moveTo>
                      <a:pt x="20118" y="19474"/>
                    </a:moveTo>
                    <a:cubicBezTo>
                      <a:pt x="19004" y="19475"/>
                      <a:pt x="17886" y="19476"/>
                      <a:pt x="16773" y="19477"/>
                    </a:cubicBezTo>
                    <a:cubicBezTo>
                      <a:pt x="15648" y="19479"/>
                      <a:pt x="14519" y="19480"/>
                      <a:pt x="13395" y="19481"/>
                    </a:cubicBezTo>
                    <a:cubicBezTo>
                      <a:pt x="13097" y="19482"/>
                      <a:pt x="12799" y="19482"/>
                      <a:pt x="12501" y="19483"/>
                    </a:cubicBezTo>
                    <a:cubicBezTo>
                      <a:pt x="12486" y="19483"/>
                      <a:pt x="12468" y="19483"/>
                      <a:pt x="12452" y="19483"/>
                    </a:cubicBezTo>
                    <a:lnTo>
                      <a:pt x="12932" y="20231"/>
                    </a:lnTo>
                    <a:cubicBezTo>
                      <a:pt x="13171" y="20228"/>
                      <a:pt x="13405" y="20226"/>
                      <a:pt x="13644" y="20224"/>
                    </a:cubicBezTo>
                    <a:cubicBezTo>
                      <a:pt x="15974" y="20203"/>
                      <a:pt x="18309" y="20183"/>
                      <a:pt x="20640" y="20162"/>
                    </a:cubicBezTo>
                    <a:cubicBezTo>
                      <a:pt x="20465" y="19932"/>
                      <a:pt x="20291" y="19703"/>
                      <a:pt x="20118" y="19474"/>
                    </a:cubicBezTo>
                    <a:close/>
                    <a:moveTo>
                      <a:pt x="21078" y="20735"/>
                    </a:moveTo>
                    <a:cubicBezTo>
                      <a:pt x="19948" y="20752"/>
                      <a:pt x="18813" y="20768"/>
                      <a:pt x="17684" y="20786"/>
                    </a:cubicBezTo>
                    <a:cubicBezTo>
                      <a:pt x="16541" y="20803"/>
                      <a:pt x="15398" y="20821"/>
                      <a:pt x="14256" y="20838"/>
                    </a:cubicBezTo>
                    <a:cubicBezTo>
                      <a:pt x="13954" y="20843"/>
                      <a:pt x="13658" y="20848"/>
                      <a:pt x="13354" y="20852"/>
                    </a:cubicBezTo>
                    <a:cubicBezTo>
                      <a:pt x="13349" y="20853"/>
                      <a:pt x="13336" y="20854"/>
                      <a:pt x="13329" y="20854"/>
                    </a:cubicBezTo>
                    <a:lnTo>
                      <a:pt x="13809" y="21600"/>
                    </a:lnTo>
                    <a:cubicBezTo>
                      <a:pt x="14050" y="21595"/>
                      <a:pt x="14289" y="21590"/>
                      <a:pt x="14530" y="21584"/>
                    </a:cubicBezTo>
                    <a:cubicBezTo>
                      <a:pt x="16886" y="21531"/>
                      <a:pt x="19243" y="21476"/>
                      <a:pt x="21600" y="21423"/>
                    </a:cubicBezTo>
                    <a:cubicBezTo>
                      <a:pt x="21426" y="21194"/>
                      <a:pt x="21252" y="20964"/>
                      <a:pt x="21078" y="20735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defTabSz="228600">
                  <a:defRPr sz="3000" b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grpSp>
          <p:nvGrpSpPr>
            <p:cNvPr id="5" name="ïšḷiḓê">
              <a:extLst>
                <a:ext uri="{FF2B5EF4-FFF2-40B4-BE49-F238E27FC236}">
                  <a16:creationId xmlns:a16="http://schemas.microsoft.com/office/drawing/2014/main" xmlns="" id="{C36A499A-FA14-472E-89EA-DCDE868AE9CA}"/>
                </a:ext>
              </a:extLst>
            </p:cNvPr>
            <p:cNvGrpSpPr/>
            <p:nvPr/>
          </p:nvGrpSpPr>
          <p:grpSpPr>
            <a:xfrm>
              <a:off x="6468190" y="2132077"/>
              <a:ext cx="1472983" cy="3809890"/>
              <a:chOff x="6468190" y="2132077"/>
              <a:chExt cx="1472983" cy="3809890"/>
            </a:xfrm>
          </p:grpSpPr>
          <p:sp>
            <p:nvSpPr>
              <p:cNvPr id="55" name="íš1iḋê">
                <a:extLst>
                  <a:ext uri="{FF2B5EF4-FFF2-40B4-BE49-F238E27FC236}">
                    <a16:creationId xmlns:a16="http://schemas.microsoft.com/office/drawing/2014/main" xmlns="" id="{436A889B-5E69-4DBD-8CFC-A4015186AC6A}"/>
                  </a:ext>
                </a:extLst>
              </p:cNvPr>
              <p:cNvSpPr/>
              <p:nvPr/>
            </p:nvSpPr>
            <p:spPr>
              <a:xfrm>
                <a:off x="6468190" y="2132077"/>
                <a:ext cx="1134464" cy="38098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579" y="173"/>
                    </a:moveTo>
                    <a:lnTo>
                      <a:pt x="11433" y="0"/>
                    </a:lnTo>
                    <a:lnTo>
                      <a:pt x="21261" y="20875"/>
                    </a:lnTo>
                    <a:lnTo>
                      <a:pt x="21600" y="21600"/>
                    </a:lnTo>
                    <a:lnTo>
                      <a:pt x="19511" y="21554"/>
                    </a:lnTo>
                    <a:lnTo>
                      <a:pt x="6008" y="21043"/>
                    </a:lnTo>
                    <a:lnTo>
                      <a:pt x="423" y="3925"/>
                    </a:lnTo>
                    <a:lnTo>
                      <a:pt x="0" y="2334"/>
                    </a:lnTo>
                    <a:lnTo>
                      <a:pt x="2769" y="1767"/>
                    </a:lnTo>
                    <a:lnTo>
                      <a:pt x="10167" y="256"/>
                    </a:lnTo>
                    <a:lnTo>
                      <a:pt x="10579" y="173"/>
                    </a:lnTo>
                    <a:cubicBezTo>
                      <a:pt x="10579" y="173"/>
                      <a:pt x="10579" y="173"/>
                      <a:pt x="10579" y="17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6350" cap="flat">
                <a:solidFill>
                  <a:srgbClr val="A6AAA9">
                    <a:alpha val="69763"/>
                  </a:srgbClr>
                </a:solidFill>
                <a:prstDash val="solid"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00000"/>
                  </a:lnSpc>
                  <a:defRPr sz="3200" b="0" spc="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6" name="iṩļîḓe">
                <a:extLst>
                  <a:ext uri="{FF2B5EF4-FFF2-40B4-BE49-F238E27FC236}">
                    <a16:creationId xmlns:a16="http://schemas.microsoft.com/office/drawing/2014/main" xmlns="" id="{B7C4F5C7-A609-4E35-9942-3E3E4E510615}"/>
                  </a:ext>
                </a:extLst>
              </p:cNvPr>
              <p:cNvSpPr/>
              <p:nvPr/>
            </p:nvSpPr>
            <p:spPr>
              <a:xfrm>
                <a:off x="7067767" y="2132077"/>
                <a:ext cx="873406" cy="38098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820" y="2168"/>
                    </a:moveTo>
                    <a:lnTo>
                      <a:pt x="21600" y="21366"/>
                    </a:lnTo>
                    <a:lnTo>
                      <a:pt x="13206" y="21600"/>
                    </a:lnTo>
                    <a:lnTo>
                      <a:pt x="13193" y="21600"/>
                    </a:lnTo>
                    <a:lnTo>
                      <a:pt x="13193" y="21597"/>
                    </a:lnTo>
                    <a:lnTo>
                      <a:pt x="13193" y="21594"/>
                    </a:lnTo>
                    <a:lnTo>
                      <a:pt x="13193" y="21588"/>
                    </a:lnTo>
                    <a:lnTo>
                      <a:pt x="13193" y="21585"/>
                    </a:lnTo>
                    <a:lnTo>
                      <a:pt x="13179" y="21585"/>
                    </a:lnTo>
                    <a:lnTo>
                      <a:pt x="12765" y="20875"/>
                    </a:lnTo>
                    <a:lnTo>
                      <a:pt x="0" y="0"/>
                    </a:lnTo>
                    <a:lnTo>
                      <a:pt x="27" y="3"/>
                    </a:lnTo>
                    <a:lnTo>
                      <a:pt x="7820" y="2168"/>
                    </a:lnTo>
                    <a:cubicBezTo>
                      <a:pt x="7820" y="2168"/>
                      <a:pt x="7820" y="2168"/>
                      <a:pt x="7820" y="2168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6350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00000"/>
                  </a:lnSpc>
                  <a:defRPr sz="3200" b="0" spc="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7" name="í$ḷïḓè">
                <a:extLst>
                  <a:ext uri="{FF2B5EF4-FFF2-40B4-BE49-F238E27FC236}">
                    <a16:creationId xmlns:a16="http://schemas.microsoft.com/office/drawing/2014/main" xmlns="" id="{A0B13707-524F-4C4D-BEDE-220553676A62}"/>
                  </a:ext>
                </a:extLst>
              </p:cNvPr>
              <p:cNvSpPr/>
              <p:nvPr/>
            </p:nvSpPr>
            <p:spPr>
              <a:xfrm>
                <a:off x="7130086" y="2250759"/>
                <a:ext cx="769335" cy="36370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488" y="757"/>
                    </a:lnTo>
                    <a:cubicBezTo>
                      <a:pt x="994" y="883"/>
                      <a:pt x="1509" y="1007"/>
                      <a:pt x="2028" y="1131"/>
                    </a:cubicBezTo>
                    <a:cubicBezTo>
                      <a:pt x="3728" y="1537"/>
                      <a:pt x="5422" y="1944"/>
                      <a:pt x="7120" y="2350"/>
                    </a:cubicBezTo>
                    <a:cubicBezTo>
                      <a:pt x="7024" y="2224"/>
                      <a:pt x="6926" y="2096"/>
                      <a:pt x="6830" y="1970"/>
                    </a:cubicBezTo>
                    <a:cubicBezTo>
                      <a:pt x="6781" y="1906"/>
                      <a:pt x="6731" y="1842"/>
                      <a:pt x="6681" y="1778"/>
                    </a:cubicBezTo>
                    <a:cubicBezTo>
                      <a:pt x="6659" y="1747"/>
                      <a:pt x="6638" y="1715"/>
                      <a:pt x="6615" y="1685"/>
                    </a:cubicBezTo>
                    <a:cubicBezTo>
                      <a:pt x="6588" y="1650"/>
                      <a:pt x="6481" y="1631"/>
                      <a:pt x="6375" y="1604"/>
                    </a:cubicBezTo>
                    <a:cubicBezTo>
                      <a:pt x="5578" y="1404"/>
                      <a:pt x="4780" y="1204"/>
                      <a:pt x="3982" y="1003"/>
                    </a:cubicBezTo>
                    <a:cubicBezTo>
                      <a:pt x="2653" y="670"/>
                      <a:pt x="1315" y="336"/>
                      <a:pt x="0" y="0"/>
                    </a:cubicBezTo>
                    <a:close/>
                    <a:moveTo>
                      <a:pt x="878" y="1410"/>
                    </a:moveTo>
                    <a:lnTo>
                      <a:pt x="1366" y="2173"/>
                    </a:lnTo>
                    <a:cubicBezTo>
                      <a:pt x="1438" y="2191"/>
                      <a:pt x="1511" y="2209"/>
                      <a:pt x="1590" y="2226"/>
                    </a:cubicBezTo>
                    <a:cubicBezTo>
                      <a:pt x="2018" y="2319"/>
                      <a:pt x="2450" y="2413"/>
                      <a:pt x="2881" y="2506"/>
                    </a:cubicBezTo>
                    <a:cubicBezTo>
                      <a:pt x="4612" y="2882"/>
                      <a:pt x="6333" y="3257"/>
                      <a:pt x="8064" y="3632"/>
                    </a:cubicBezTo>
                    <a:cubicBezTo>
                      <a:pt x="7968" y="3506"/>
                      <a:pt x="7879" y="3380"/>
                      <a:pt x="7782" y="3254"/>
                    </a:cubicBezTo>
                    <a:cubicBezTo>
                      <a:pt x="7739" y="3197"/>
                      <a:pt x="7692" y="3139"/>
                      <a:pt x="7650" y="3082"/>
                    </a:cubicBezTo>
                    <a:cubicBezTo>
                      <a:pt x="7626" y="3052"/>
                      <a:pt x="7606" y="3023"/>
                      <a:pt x="7584" y="2993"/>
                    </a:cubicBezTo>
                    <a:cubicBezTo>
                      <a:pt x="7551" y="2952"/>
                      <a:pt x="7520" y="2938"/>
                      <a:pt x="7385" y="2907"/>
                    </a:cubicBezTo>
                    <a:cubicBezTo>
                      <a:pt x="6551" y="2716"/>
                      <a:pt x="5710" y="2525"/>
                      <a:pt x="4876" y="2334"/>
                    </a:cubicBezTo>
                    <a:cubicBezTo>
                      <a:pt x="3540" y="2028"/>
                      <a:pt x="2148" y="1729"/>
                      <a:pt x="878" y="1410"/>
                    </a:cubicBezTo>
                    <a:close/>
                    <a:moveTo>
                      <a:pt x="1755" y="2820"/>
                    </a:moveTo>
                    <a:lnTo>
                      <a:pt x="2244" y="3578"/>
                    </a:lnTo>
                    <a:cubicBezTo>
                      <a:pt x="2277" y="3585"/>
                      <a:pt x="2308" y="3592"/>
                      <a:pt x="2343" y="3599"/>
                    </a:cubicBezTo>
                    <a:cubicBezTo>
                      <a:pt x="2791" y="3687"/>
                      <a:pt x="3236" y="3775"/>
                      <a:pt x="3684" y="3863"/>
                    </a:cubicBezTo>
                    <a:cubicBezTo>
                      <a:pt x="5461" y="4211"/>
                      <a:pt x="7233" y="4559"/>
                      <a:pt x="9008" y="4907"/>
                    </a:cubicBezTo>
                    <a:cubicBezTo>
                      <a:pt x="8919" y="4788"/>
                      <a:pt x="8834" y="4670"/>
                      <a:pt x="8743" y="4552"/>
                    </a:cubicBezTo>
                    <a:cubicBezTo>
                      <a:pt x="8698" y="4494"/>
                      <a:pt x="8654" y="4434"/>
                      <a:pt x="8610" y="4376"/>
                    </a:cubicBezTo>
                    <a:cubicBezTo>
                      <a:pt x="8571" y="4324"/>
                      <a:pt x="8581" y="4238"/>
                      <a:pt x="8403" y="4201"/>
                    </a:cubicBezTo>
                    <a:cubicBezTo>
                      <a:pt x="7537" y="4021"/>
                      <a:pt x="6671" y="3840"/>
                      <a:pt x="5804" y="3660"/>
                    </a:cubicBezTo>
                    <a:cubicBezTo>
                      <a:pt x="4941" y="3481"/>
                      <a:pt x="4076" y="3303"/>
                      <a:pt x="3212" y="3124"/>
                    </a:cubicBezTo>
                    <a:cubicBezTo>
                      <a:pt x="2770" y="3032"/>
                      <a:pt x="2324" y="2940"/>
                      <a:pt x="1879" y="2848"/>
                    </a:cubicBezTo>
                    <a:cubicBezTo>
                      <a:pt x="1835" y="2838"/>
                      <a:pt x="1795" y="2829"/>
                      <a:pt x="1755" y="2820"/>
                    </a:cubicBezTo>
                    <a:close/>
                    <a:moveTo>
                      <a:pt x="2633" y="4228"/>
                    </a:moveTo>
                    <a:lnTo>
                      <a:pt x="3113" y="4982"/>
                    </a:lnTo>
                    <a:cubicBezTo>
                      <a:pt x="3499" y="5063"/>
                      <a:pt x="3963" y="5133"/>
                      <a:pt x="4380" y="5206"/>
                    </a:cubicBezTo>
                    <a:cubicBezTo>
                      <a:pt x="6239" y="5534"/>
                      <a:pt x="8099" y="5860"/>
                      <a:pt x="9960" y="6187"/>
                    </a:cubicBezTo>
                    <a:cubicBezTo>
                      <a:pt x="9870" y="6069"/>
                      <a:pt x="9776" y="5949"/>
                      <a:pt x="9686" y="5830"/>
                    </a:cubicBezTo>
                    <a:cubicBezTo>
                      <a:pt x="9643" y="5772"/>
                      <a:pt x="9599" y="5714"/>
                      <a:pt x="9554" y="5657"/>
                    </a:cubicBezTo>
                    <a:cubicBezTo>
                      <a:pt x="9517" y="5606"/>
                      <a:pt x="9526" y="5515"/>
                      <a:pt x="9347" y="5481"/>
                    </a:cubicBezTo>
                    <a:cubicBezTo>
                      <a:pt x="8492" y="5322"/>
                      <a:pt x="7644" y="5163"/>
                      <a:pt x="6789" y="5003"/>
                    </a:cubicBezTo>
                    <a:cubicBezTo>
                      <a:pt x="5855" y="4829"/>
                      <a:pt x="4917" y="4654"/>
                      <a:pt x="3982" y="4480"/>
                    </a:cubicBezTo>
                    <a:cubicBezTo>
                      <a:pt x="3534" y="4396"/>
                      <a:pt x="3081" y="4311"/>
                      <a:pt x="2633" y="4228"/>
                    </a:cubicBezTo>
                    <a:close/>
                    <a:moveTo>
                      <a:pt x="3510" y="5601"/>
                    </a:moveTo>
                    <a:lnTo>
                      <a:pt x="3999" y="6357"/>
                    </a:lnTo>
                    <a:cubicBezTo>
                      <a:pt x="4374" y="6429"/>
                      <a:pt x="4829" y="6487"/>
                      <a:pt x="5232" y="6550"/>
                    </a:cubicBezTo>
                    <a:cubicBezTo>
                      <a:pt x="7126" y="6845"/>
                      <a:pt x="9019" y="7141"/>
                      <a:pt x="10912" y="7436"/>
                    </a:cubicBezTo>
                    <a:cubicBezTo>
                      <a:pt x="10739" y="7206"/>
                      <a:pt x="10562" y="6977"/>
                      <a:pt x="10390" y="6748"/>
                    </a:cubicBezTo>
                    <a:cubicBezTo>
                      <a:pt x="9482" y="6596"/>
                      <a:pt x="8573" y="6445"/>
                      <a:pt x="7666" y="6294"/>
                    </a:cubicBezTo>
                    <a:cubicBezTo>
                      <a:pt x="6729" y="6138"/>
                      <a:pt x="5790" y="5981"/>
                      <a:pt x="4852" y="5825"/>
                    </a:cubicBezTo>
                    <a:cubicBezTo>
                      <a:pt x="4410" y="5751"/>
                      <a:pt x="3927" y="5682"/>
                      <a:pt x="3510" y="5601"/>
                    </a:cubicBezTo>
                    <a:close/>
                    <a:moveTo>
                      <a:pt x="4562" y="7010"/>
                    </a:moveTo>
                    <a:lnTo>
                      <a:pt x="5050" y="7765"/>
                    </a:lnTo>
                    <a:cubicBezTo>
                      <a:pt x="5394" y="7823"/>
                      <a:pt x="5806" y="7870"/>
                      <a:pt x="6168" y="7919"/>
                    </a:cubicBezTo>
                    <a:cubicBezTo>
                      <a:pt x="8122" y="8187"/>
                      <a:pt x="10082" y="8455"/>
                      <a:pt x="12038" y="8723"/>
                    </a:cubicBezTo>
                    <a:cubicBezTo>
                      <a:pt x="11863" y="8494"/>
                      <a:pt x="11682" y="8263"/>
                      <a:pt x="11508" y="8033"/>
                    </a:cubicBezTo>
                    <a:cubicBezTo>
                      <a:pt x="10585" y="7897"/>
                      <a:pt x="9666" y="7763"/>
                      <a:pt x="8743" y="7627"/>
                    </a:cubicBezTo>
                    <a:cubicBezTo>
                      <a:pt x="7789" y="7486"/>
                      <a:pt x="6833" y="7345"/>
                      <a:pt x="5878" y="7205"/>
                    </a:cubicBezTo>
                    <a:cubicBezTo>
                      <a:pt x="5446" y="7141"/>
                      <a:pt x="4970" y="7082"/>
                      <a:pt x="4562" y="7010"/>
                    </a:cubicBezTo>
                    <a:close/>
                    <a:moveTo>
                      <a:pt x="5439" y="8383"/>
                    </a:moveTo>
                    <a:lnTo>
                      <a:pt x="5928" y="9138"/>
                    </a:lnTo>
                    <a:cubicBezTo>
                      <a:pt x="6238" y="9183"/>
                      <a:pt x="6611" y="9217"/>
                      <a:pt x="6921" y="9254"/>
                    </a:cubicBezTo>
                    <a:cubicBezTo>
                      <a:pt x="8945" y="9494"/>
                      <a:pt x="10966" y="9733"/>
                      <a:pt x="12990" y="9973"/>
                    </a:cubicBezTo>
                    <a:cubicBezTo>
                      <a:pt x="12816" y="9744"/>
                      <a:pt x="12634" y="9515"/>
                      <a:pt x="12460" y="9285"/>
                    </a:cubicBezTo>
                    <a:cubicBezTo>
                      <a:pt x="11513" y="9163"/>
                      <a:pt x="10568" y="9041"/>
                      <a:pt x="9620" y="8919"/>
                    </a:cubicBezTo>
                    <a:cubicBezTo>
                      <a:pt x="8627" y="8792"/>
                      <a:pt x="7635" y="8665"/>
                      <a:pt x="6640" y="8537"/>
                    </a:cubicBezTo>
                    <a:cubicBezTo>
                      <a:pt x="6251" y="8487"/>
                      <a:pt x="5812" y="8441"/>
                      <a:pt x="5439" y="8383"/>
                    </a:cubicBezTo>
                    <a:close/>
                    <a:moveTo>
                      <a:pt x="6317" y="9793"/>
                    </a:moveTo>
                    <a:lnTo>
                      <a:pt x="6797" y="10544"/>
                    </a:lnTo>
                    <a:cubicBezTo>
                      <a:pt x="7105" y="10582"/>
                      <a:pt x="7469" y="10609"/>
                      <a:pt x="7766" y="10639"/>
                    </a:cubicBezTo>
                    <a:cubicBezTo>
                      <a:pt x="9823" y="10846"/>
                      <a:pt x="11877" y="11053"/>
                      <a:pt x="13934" y="11261"/>
                    </a:cubicBezTo>
                    <a:cubicBezTo>
                      <a:pt x="13767" y="11039"/>
                      <a:pt x="13598" y="10818"/>
                      <a:pt x="13429" y="10597"/>
                    </a:cubicBezTo>
                    <a:cubicBezTo>
                      <a:pt x="13391" y="10548"/>
                      <a:pt x="12914" y="10516"/>
                      <a:pt x="12708" y="10494"/>
                    </a:cubicBezTo>
                    <a:cubicBezTo>
                      <a:pt x="12488" y="10469"/>
                      <a:pt x="12273" y="10446"/>
                      <a:pt x="12054" y="10422"/>
                    </a:cubicBezTo>
                    <a:cubicBezTo>
                      <a:pt x="11545" y="10366"/>
                      <a:pt x="11032" y="10310"/>
                      <a:pt x="10523" y="10254"/>
                    </a:cubicBezTo>
                    <a:cubicBezTo>
                      <a:pt x="9512" y="10142"/>
                      <a:pt x="8504" y="10029"/>
                      <a:pt x="7493" y="9917"/>
                    </a:cubicBezTo>
                    <a:cubicBezTo>
                      <a:pt x="7126" y="9877"/>
                      <a:pt x="6679" y="9843"/>
                      <a:pt x="6317" y="9793"/>
                    </a:cubicBezTo>
                    <a:close/>
                    <a:moveTo>
                      <a:pt x="7194" y="11164"/>
                    </a:moveTo>
                    <a:lnTo>
                      <a:pt x="7675" y="11919"/>
                    </a:lnTo>
                    <a:cubicBezTo>
                      <a:pt x="7950" y="11947"/>
                      <a:pt x="8261" y="11964"/>
                      <a:pt x="8519" y="11986"/>
                    </a:cubicBezTo>
                    <a:cubicBezTo>
                      <a:pt x="10643" y="12163"/>
                      <a:pt x="12770" y="12340"/>
                      <a:pt x="14894" y="12518"/>
                    </a:cubicBezTo>
                    <a:cubicBezTo>
                      <a:pt x="14726" y="12297"/>
                      <a:pt x="14558" y="12075"/>
                      <a:pt x="14389" y="11854"/>
                    </a:cubicBezTo>
                    <a:cubicBezTo>
                      <a:pt x="14352" y="11807"/>
                      <a:pt x="13859" y="11783"/>
                      <a:pt x="13652" y="11763"/>
                    </a:cubicBezTo>
                    <a:cubicBezTo>
                      <a:pt x="13429" y="11742"/>
                      <a:pt x="13206" y="11723"/>
                      <a:pt x="12982" y="11702"/>
                    </a:cubicBezTo>
                    <a:cubicBezTo>
                      <a:pt x="12464" y="11654"/>
                      <a:pt x="11950" y="11604"/>
                      <a:pt x="11433" y="11557"/>
                    </a:cubicBezTo>
                    <a:cubicBezTo>
                      <a:pt x="10406" y="11461"/>
                      <a:pt x="9381" y="11366"/>
                      <a:pt x="8354" y="11271"/>
                    </a:cubicBezTo>
                    <a:cubicBezTo>
                      <a:pt x="8085" y="11246"/>
                      <a:pt x="7811" y="11221"/>
                      <a:pt x="7542" y="11196"/>
                    </a:cubicBezTo>
                    <a:cubicBezTo>
                      <a:pt x="7429" y="11185"/>
                      <a:pt x="7310" y="11175"/>
                      <a:pt x="7194" y="11164"/>
                    </a:cubicBezTo>
                    <a:close/>
                    <a:moveTo>
                      <a:pt x="8072" y="12574"/>
                    </a:moveTo>
                    <a:lnTo>
                      <a:pt x="8552" y="13331"/>
                    </a:lnTo>
                    <a:cubicBezTo>
                      <a:pt x="8823" y="13352"/>
                      <a:pt x="9129" y="13363"/>
                      <a:pt x="9372" y="13380"/>
                    </a:cubicBezTo>
                    <a:cubicBezTo>
                      <a:pt x="11531" y="13524"/>
                      <a:pt x="13687" y="13669"/>
                      <a:pt x="15846" y="13814"/>
                    </a:cubicBezTo>
                    <a:cubicBezTo>
                      <a:pt x="15678" y="13593"/>
                      <a:pt x="15509" y="13370"/>
                      <a:pt x="15341" y="13148"/>
                    </a:cubicBezTo>
                    <a:cubicBezTo>
                      <a:pt x="15313" y="13111"/>
                      <a:pt x="15168" y="13113"/>
                      <a:pt x="15010" y="13101"/>
                    </a:cubicBezTo>
                    <a:cubicBezTo>
                      <a:pt x="14873" y="13091"/>
                      <a:pt x="14731" y="13080"/>
                      <a:pt x="14596" y="13070"/>
                    </a:cubicBezTo>
                    <a:cubicBezTo>
                      <a:pt x="14368" y="13052"/>
                      <a:pt x="14144" y="13034"/>
                      <a:pt x="13917" y="13017"/>
                    </a:cubicBezTo>
                    <a:cubicBezTo>
                      <a:pt x="13392" y="12977"/>
                      <a:pt x="12868" y="12938"/>
                      <a:pt x="12344" y="12898"/>
                    </a:cubicBezTo>
                    <a:cubicBezTo>
                      <a:pt x="11267" y="12816"/>
                      <a:pt x="10186" y="12735"/>
                      <a:pt x="9107" y="12653"/>
                    </a:cubicBezTo>
                    <a:cubicBezTo>
                      <a:pt x="8830" y="12632"/>
                      <a:pt x="8555" y="12611"/>
                      <a:pt x="8279" y="12590"/>
                    </a:cubicBezTo>
                    <a:cubicBezTo>
                      <a:pt x="8211" y="12585"/>
                      <a:pt x="8142" y="12579"/>
                      <a:pt x="8072" y="12574"/>
                    </a:cubicBezTo>
                    <a:close/>
                    <a:moveTo>
                      <a:pt x="8950" y="13947"/>
                    </a:moveTo>
                    <a:lnTo>
                      <a:pt x="9430" y="14702"/>
                    </a:lnTo>
                    <a:cubicBezTo>
                      <a:pt x="9700" y="14718"/>
                      <a:pt x="9996" y="14725"/>
                      <a:pt x="10225" y="14737"/>
                    </a:cubicBezTo>
                    <a:cubicBezTo>
                      <a:pt x="12418" y="14849"/>
                      <a:pt x="14614" y="14960"/>
                      <a:pt x="16806" y="15071"/>
                    </a:cubicBezTo>
                    <a:cubicBezTo>
                      <a:pt x="16639" y="14850"/>
                      <a:pt x="16470" y="14629"/>
                      <a:pt x="16301" y="14408"/>
                    </a:cubicBezTo>
                    <a:cubicBezTo>
                      <a:pt x="16271" y="14369"/>
                      <a:pt x="16124" y="14374"/>
                      <a:pt x="15962" y="14364"/>
                    </a:cubicBezTo>
                    <a:cubicBezTo>
                      <a:pt x="15824" y="14356"/>
                      <a:pt x="15678" y="14348"/>
                      <a:pt x="15540" y="14339"/>
                    </a:cubicBezTo>
                    <a:cubicBezTo>
                      <a:pt x="15309" y="14326"/>
                      <a:pt x="15083" y="14311"/>
                      <a:pt x="14853" y="14297"/>
                    </a:cubicBezTo>
                    <a:cubicBezTo>
                      <a:pt x="14318" y="14266"/>
                      <a:pt x="13781" y="14234"/>
                      <a:pt x="13246" y="14203"/>
                    </a:cubicBezTo>
                    <a:cubicBezTo>
                      <a:pt x="12152" y="14137"/>
                      <a:pt x="11062" y="14072"/>
                      <a:pt x="9968" y="14007"/>
                    </a:cubicBezTo>
                    <a:cubicBezTo>
                      <a:pt x="9688" y="13990"/>
                      <a:pt x="9404" y="13973"/>
                      <a:pt x="9123" y="13956"/>
                    </a:cubicBezTo>
                    <a:cubicBezTo>
                      <a:pt x="9067" y="13952"/>
                      <a:pt x="9008" y="13950"/>
                      <a:pt x="8950" y="13947"/>
                    </a:cubicBezTo>
                    <a:close/>
                    <a:moveTo>
                      <a:pt x="9827" y="15318"/>
                    </a:moveTo>
                    <a:lnTo>
                      <a:pt x="10307" y="16075"/>
                    </a:lnTo>
                    <a:cubicBezTo>
                      <a:pt x="10575" y="16086"/>
                      <a:pt x="10869" y="16087"/>
                      <a:pt x="11086" y="16094"/>
                    </a:cubicBezTo>
                    <a:cubicBezTo>
                      <a:pt x="13312" y="16173"/>
                      <a:pt x="15531" y="16252"/>
                      <a:pt x="17759" y="16330"/>
                    </a:cubicBezTo>
                    <a:cubicBezTo>
                      <a:pt x="17591" y="16109"/>
                      <a:pt x="17429" y="15888"/>
                      <a:pt x="17262" y="15667"/>
                    </a:cubicBezTo>
                    <a:cubicBezTo>
                      <a:pt x="17232" y="15628"/>
                      <a:pt x="17078" y="15634"/>
                      <a:pt x="16914" y="15626"/>
                    </a:cubicBezTo>
                    <a:cubicBezTo>
                      <a:pt x="16773" y="15620"/>
                      <a:pt x="16634" y="15615"/>
                      <a:pt x="16492" y="15609"/>
                    </a:cubicBezTo>
                    <a:cubicBezTo>
                      <a:pt x="16258" y="15599"/>
                      <a:pt x="16022" y="15588"/>
                      <a:pt x="15788" y="15577"/>
                    </a:cubicBezTo>
                    <a:cubicBezTo>
                      <a:pt x="15246" y="15554"/>
                      <a:pt x="14700" y="15531"/>
                      <a:pt x="14157" y="15507"/>
                    </a:cubicBezTo>
                    <a:cubicBezTo>
                      <a:pt x="13045" y="15459"/>
                      <a:pt x="11933" y="15411"/>
                      <a:pt x="10821" y="15362"/>
                    </a:cubicBezTo>
                    <a:cubicBezTo>
                      <a:pt x="10535" y="15350"/>
                      <a:pt x="10254" y="15336"/>
                      <a:pt x="9968" y="15323"/>
                    </a:cubicBezTo>
                    <a:cubicBezTo>
                      <a:pt x="9922" y="15321"/>
                      <a:pt x="9876" y="15320"/>
                      <a:pt x="9827" y="15318"/>
                    </a:cubicBezTo>
                    <a:close/>
                    <a:moveTo>
                      <a:pt x="10697" y="16728"/>
                    </a:moveTo>
                    <a:lnTo>
                      <a:pt x="11177" y="17476"/>
                    </a:lnTo>
                    <a:cubicBezTo>
                      <a:pt x="11429" y="17481"/>
                      <a:pt x="11686" y="17486"/>
                      <a:pt x="11938" y="17492"/>
                    </a:cubicBezTo>
                    <a:cubicBezTo>
                      <a:pt x="14200" y="17537"/>
                      <a:pt x="16458" y="17583"/>
                      <a:pt x="18719" y="17628"/>
                    </a:cubicBezTo>
                    <a:cubicBezTo>
                      <a:pt x="18551" y="17407"/>
                      <a:pt x="18382" y="17186"/>
                      <a:pt x="18214" y="16964"/>
                    </a:cubicBezTo>
                    <a:cubicBezTo>
                      <a:pt x="18184" y="16926"/>
                      <a:pt x="18032" y="16934"/>
                      <a:pt x="17866" y="16929"/>
                    </a:cubicBezTo>
                    <a:cubicBezTo>
                      <a:pt x="17722" y="16925"/>
                      <a:pt x="17579" y="16921"/>
                      <a:pt x="17436" y="16917"/>
                    </a:cubicBezTo>
                    <a:cubicBezTo>
                      <a:pt x="17199" y="16910"/>
                      <a:pt x="16963" y="16904"/>
                      <a:pt x="16724" y="16898"/>
                    </a:cubicBezTo>
                    <a:cubicBezTo>
                      <a:pt x="16173" y="16882"/>
                      <a:pt x="15619" y="16866"/>
                      <a:pt x="15068" y="16851"/>
                    </a:cubicBezTo>
                    <a:cubicBezTo>
                      <a:pt x="13938" y="16819"/>
                      <a:pt x="12811" y="16788"/>
                      <a:pt x="11682" y="16756"/>
                    </a:cubicBezTo>
                    <a:cubicBezTo>
                      <a:pt x="11394" y="16748"/>
                      <a:pt x="11103" y="16740"/>
                      <a:pt x="10812" y="16732"/>
                    </a:cubicBezTo>
                    <a:cubicBezTo>
                      <a:pt x="10776" y="16730"/>
                      <a:pt x="10734" y="16729"/>
                      <a:pt x="10697" y="16728"/>
                    </a:cubicBezTo>
                    <a:close/>
                    <a:moveTo>
                      <a:pt x="11574" y="18101"/>
                    </a:moveTo>
                    <a:lnTo>
                      <a:pt x="12054" y="18849"/>
                    </a:lnTo>
                    <a:cubicBezTo>
                      <a:pt x="12299" y="18850"/>
                      <a:pt x="12546" y="18851"/>
                      <a:pt x="12791" y="18852"/>
                    </a:cubicBezTo>
                    <a:cubicBezTo>
                      <a:pt x="15087" y="18865"/>
                      <a:pt x="17383" y="18877"/>
                      <a:pt x="19679" y="18889"/>
                    </a:cubicBezTo>
                    <a:cubicBezTo>
                      <a:pt x="19511" y="18668"/>
                      <a:pt x="19344" y="18446"/>
                      <a:pt x="19174" y="18225"/>
                    </a:cubicBezTo>
                    <a:cubicBezTo>
                      <a:pt x="19144" y="18186"/>
                      <a:pt x="18986" y="18200"/>
                      <a:pt x="18818" y="18197"/>
                    </a:cubicBezTo>
                    <a:cubicBezTo>
                      <a:pt x="18673" y="18195"/>
                      <a:pt x="18526" y="18192"/>
                      <a:pt x="18379" y="18190"/>
                    </a:cubicBezTo>
                    <a:cubicBezTo>
                      <a:pt x="18138" y="18187"/>
                      <a:pt x="17900" y="18185"/>
                      <a:pt x="17659" y="18182"/>
                    </a:cubicBezTo>
                    <a:cubicBezTo>
                      <a:pt x="17098" y="18174"/>
                      <a:pt x="16539" y="18166"/>
                      <a:pt x="15979" y="18159"/>
                    </a:cubicBezTo>
                    <a:cubicBezTo>
                      <a:pt x="14831" y="18144"/>
                      <a:pt x="13690" y="18128"/>
                      <a:pt x="12543" y="18113"/>
                    </a:cubicBezTo>
                    <a:cubicBezTo>
                      <a:pt x="12249" y="18109"/>
                      <a:pt x="11950" y="18105"/>
                      <a:pt x="11657" y="18101"/>
                    </a:cubicBezTo>
                    <a:cubicBezTo>
                      <a:pt x="11632" y="18100"/>
                      <a:pt x="11602" y="18101"/>
                      <a:pt x="11574" y="18101"/>
                    </a:cubicBezTo>
                    <a:close/>
                    <a:moveTo>
                      <a:pt x="20118" y="19474"/>
                    </a:moveTo>
                    <a:cubicBezTo>
                      <a:pt x="19004" y="19475"/>
                      <a:pt x="17886" y="19476"/>
                      <a:pt x="16773" y="19477"/>
                    </a:cubicBezTo>
                    <a:cubicBezTo>
                      <a:pt x="15648" y="19479"/>
                      <a:pt x="14519" y="19480"/>
                      <a:pt x="13395" y="19481"/>
                    </a:cubicBezTo>
                    <a:cubicBezTo>
                      <a:pt x="13097" y="19482"/>
                      <a:pt x="12799" y="19482"/>
                      <a:pt x="12501" y="19483"/>
                    </a:cubicBezTo>
                    <a:cubicBezTo>
                      <a:pt x="12486" y="19483"/>
                      <a:pt x="12468" y="19483"/>
                      <a:pt x="12452" y="19483"/>
                    </a:cubicBezTo>
                    <a:lnTo>
                      <a:pt x="12932" y="20231"/>
                    </a:lnTo>
                    <a:cubicBezTo>
                      <a:pt x="13171" y="20228"/>
                      <a:pt x="13405" y="20226"/>
                      <a:pt x="13644" y="20224"/>
                    </a:cubicBezTo>
                    <a:cubicBezTo>
                      <a:pt x="15974" y="20203"/>
                      <a:pt x="18309" y="20183"/>
                      <a:pt x="20640" y="20162"/>
                    </a:cubicBezTo>
                    <a:cubicBezTo>
                      <a:pt x="20465" y="19932"/>
                      <a:pt x="20291" y="19703"/>
                      <a:pt x="20118" y="19474"/>
                    </a:cubicBezTo>
                    <a:close/>
                    <a:moveTo>
                      <a:pt x="21078" y="20735"/>
                    </a:moveTo>
                    <a:cubicBezTo>
                      <a:pt x="19948" y="20752"/>
                      <a:pt x="18813" y="20768"/>
                      <a:pt x="17684" y="20786"/>
                    </a:cubicBezTo>
                    <a:cubicBezTo>
                      <a:pt x="16541" y="20803"/>
                      <a:pt x="15398" y="20821"/>
                      <a:pt x="14256" y="20838"/>
                    </a:cubicBezTo>
                    <a:cubicBezTo>
                      <a:pt x="13954" y="20843"/>
                      <a:pt x="13658" y="20848"/>
                      <a:pt x="13354" y="20852"/>
                    </a:cubicBezTo>
                    <a:cubicBezTo>
                      <a:pt x="13349" y="20853"/>
                      <a:pt x="13336" y="20854"/>
                      <a:pt x="13329" y="20854"/>
                    </a:cubicBezTo>
                    <a:lnTo>
                      <a:pt x="13809" y="21600"/>
                    </a:lnTo>
                    <a:cubicBezTo>
                      <a:pt x="14050" y="21595"/>
                      <a:pt x="14289" y="21590"/>
                      <a:pt x="14530" y="21584"/>
                    </a:cubicBezTo>
                    <a:cubicBezTo>
                      <a:pt x="16886" y="21531"/>
                      <a:pt x="19243" y="21476"/>
                      <a:pt x="21600" y="21423"/>
                    </a:cubicBezTo>
                    <a:cubicBezTo>
                      <a:pt x="21426" y="21194"/>
                      <a:pt x="21252" y="20964"/>
                      <a:pt x="21078" y="20735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defTabSz="228600">
                  <a:defRPr sz="3000" b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grpSp>
          <p:nvGrpSpPr>
            <p:cNvPr id="6" name="ïşľiḓé">
              <a:extLst>
                <a:ext uri="{FF2B5EF4-FFF2-40B4-BE49-F238E27FC236}">
                  <a16:creationId xmlns:a16="http://schemas.microsoft.com/office/drawing/2014/main" xmlns="" id="{26740FFC-6397-4DBF-BEB7-029E87128A15}"/>
                </a:ext>
              </a:extLst>
            </p:cNvPr>
            <p:cNvGrpSpPr/>
            <p:nvPr/>
          </p:nvGrpSpPr>
          <p:grpSpPr>
            <a:xfrm>
              <a:off x="5949807" y="2688062"/>
              <a:ext cx="1579248" cy="3331378"/>
              <a:chOff x="5949807" y="2688062"/>
              <a:chExt cx="1579248" cy="3331378"/>
            </a:xfrm>
          </p:grpSpPr>
          <p:sp>
            <p:nvSpPr>
              <p:cNvPr id="50" name="ïṣḻïde">
                <a:extLst>
                  <a:ext uri="{FF2B5EF4-FFF2-40B4-BE49-F238E27FC236}">
                    <a16:creationId xmlns:a16="http://schemas.microsoft.com/office/drawing/2014/main" xmlns="" id="{0E262057-50AA-414D-B6AC-88995D8C66CA}"/>
                  </a:ext>
                </a:extLst>
              </p:cNvPr>
              <p:cNvSpPr/>
              <p:nvPr/>
            </p:nvSpPr>
            <p:spPr>
              <a:xfrm>
                <a:off x="6555583" y="2688062"/>
                <a:ext cx="973472" cy="31955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9" h="21600" extrusionOk="0">
                    <a:moveTo>
                      <a:pt x="11871" y="0"/>
                    </a:moveTo>
                    <a:cubicBezTo>
                      <a:pt x="9462" y="400"/>
                      <a:pt x="7041" y="791"/>
                      <a:pt x="4625" y="1186"/>
                    </a:cubicBezTo>
                    <a:cubicBezTo>
                      <a:pt x="3436" y="1381"/>
                      <a:pt x="2249" y="1575"/>
                      <a:pt x="1061" y="1770"/>
                    </a:cubicBezTo>
                    <a:cubicBezTo>
                      <a:pt x="758" y="1820"/>
                      <a:pt x="457" y="1870"/>
                      <a:pt x="152" y="1919"/>
                    </a:cubicBezTo>
                    <a:cubicBezTo>
                      <a:pt x="47" y="1937"/>
                      <a:pt x="-11" y="1933"/>
                      <a:pt x="2" y="1973"/>
                    </a:cubicBezTo>
                    <a:cubicBezTo>
                      <a:pt x="11" y="1999"/>
                      <a:pt x="19" y="2023"/>
                      <a:pt x="28" y="2049"/>
                    </a:cubicBezTo>
                    <a:cubicBezTo>
                      <a:pt x="40" y="2088"/>
                      <a:pt x="54" y="2128"/>
                      <a:pt x="67" y="2167"/>
                    </a:cubicBezTo>
                    <a:cubicBezTo>
                      <a:pt x="127" y="2347"/>
                      <a:pt x="185" y="2530"/>
                      <a:pt x="244" y="2711"/>
                    </a:cubicBezTo>
                    <a:cubicBezTo>
                      <a:pt x="4247" y="2095"/>
                      <a:pt x="11861" y="926"/>
                      <a:pt x="12264" y="863"/>
                    </a:cubicBezTo>
                    <a:cubicBezTo>
                      <a:pt x="12134" y="575"/>
                      <a:pt x="12000" y="288"/>
                      <a:pt x="11871" y="0"/>
                    </a:cubicBezTo>
                    <a:close/>
                    <a:moveTo>
                      <a:pt x="12538" y="1603"/>
                    </a:moveTo>
                    <a:cubicBezTo>
                      <a:pt x="10113" y="1964"/>
                      <a:pt x="7660" y="2313"/>
                      <a:pt x="5221" y="2667"/>
                    </a:cubicBezTo>
                    <a:cubicBezTo>
                      <a:pt x="4004" y="2843"/>
                      <a:pt x="2788" y="3020"/>
                      <a:pt x="1571" y="3197"/>
                    </a:cubicBezTo>
                    <a:cubicBezTo>
                      <a:pt x="1241" y="3245"/>
                      <a:pt x="915" y="3293"/>
                      <a:pt x="584" y="3341"/>
                    </a:cubicBezTo>
                    <a:cubicBezTo>
                      <a:pt x="473" y="3357"/>
                      <a:pt x="408" y="3353"/>
                      <a:pt x="421" y="3394"/>
                    </a:cubicBezTo>
                    <a:cubicBezTo>
                      <a:pt x="429" y="3420"/>
                      <a:pt x="437" y="3446"/>
                      <a:pt x="447" y="3472"/>
                    </a:cubicBezTo>
                    <a:cubicBezTo>
                      <a:pt x="460" y="3511"/>
                      <a:pt x="472" y="3550"/>
                      <a:pt x="486" y="3590"/>
                    </a:cubicBezTo>
                    <a:cubicBezTo>
                      <a:pt x="546" y="3770"/>
                      <a:pt x="603" y="3951"/>
                      <a:pt x="662" y="4132"/>
                    </a:cubicBezTo>
                    <a:cubicBezTo>
                      <a:pt x="4749" y="3577"/>
                      <a:pt x="12513" y="2525"/>
                      <a:pt x="12924" y="2468"/>
                    </a:cubicBezTo>
                    <a:cubicBezTo>
                      <a:pt x="12795" y="2179"/>
                      <a:pt x="12667" y="1891"/>
                      <a:pt x="12538" y="1603"/>
                    </a:cubicBezTo>
                    <a:close/>
                    <a:moveTo>
                      <a:pt x="13199" y="3207"/>
                    </a:moveTo>
                    <a:cubicBezTo>
                      <a:pt x="10728" y="3536"/>
                      <a:pt x="8226" y="3845"/>
                      <a:pt x="5737" y="4162"/>
                    </a:cubicBezTo>
                    <a:cubicBezTo>
                      <a:pt x="4494" y="4320"/>
                      <a:pt x="3257" y="4478"/>
                      <a:pt x="2016" y="4636"/>
                    </a:cubicBezTo>
                    <a:cubicBezTo>
                      <a:pt x="1679" y="4679"/>
                      <a:pt x="1341" y="4723"/>
                      <a:pt x="1003" y="4766"/>
                    </a:cubicBezTo>
                    <a:cubicBezTo>
                      <a:pt x="889" y="4780"/>
                      <a:pt x="819" y="4774"/>
                      <a:pt x="833" y="4816"/>
                    </a:cubicBezTo>
                    <a:cubicBezTo>
                      <a:pt x="841" y="4841"/>
                      <a:pt x="850" y="4867"/>
                      <a:pt x="859" y="4893"/>
                    </a:cubicBezTo>
                    <a:cubicBezTo>
                      <a:pt x="872" y="4932"/>
                      <a:pt x="884" y="4972"/>
                      <a:pt x="898" y="5011"/>
                    </a:cubicBezTo>
                    <a:cubicBezTo>
                      <a:pt x="957" y="5192"/>
                      <a:pt x="1021" y="5372"/>
                      <a:pt x="1081" y="5553"/>
                    </a:cubicBezTo>
                    <a:cubicBezTo>
                      <a:pt x="5249" y="5060"/>
                      <a:pt x="13173" y="4124"/>
                      <a:pt x="13591" y="4072"/>
                    </a:cubicBezTo>
                    <a:cubicBezTo>
                      <a:pt x="13463" y="3784"/>
                      <a:pt x="13328" y="3495"/>
                      <a:pt x="13199" y="3207"/>
                    </a:cubicBezTo>
                    <a:close/>
                    <a:moveTo>
                      <a:pt x="14003" y="4812"/>
                    </a:moveTo>
                    <a:cubicBezTo>
                      <a:pt x="11484" y="5108"/>
                      <a:pt x="8931" y="5377"/>
                      <a:pt x="6391" y="5657"/>
                    </a:cubicBezTo>
                    <a:cubicBezTo>
                      <a:pt x="5125" y="5796"/>
                      <a:pt x="3858" y="5936"/>
                      <a:pt x="2592" y="6075"/>
                    </a:cubicBezTo>
                    <a:cubicBezTo>
                      <a:pt x="2248" y="6113"/>
                      <a:pt x="1903" y="6151"/>
                      <a:pt x="1558" y="6189"/>
                    </a:cubicBezTo>
                    <a:cubicBezTo>
                      <a:pt x="1442" y="6202"/>
                      <a:pt x="1375" y="6195"/>
                      <a:pt x="1388" y="6237"/>
                    </a:cubicBezTo>
                    <a:cubicBezTo>
                      <a:pt x="1397" y="6263"/>
                      <a:pt x="1405" y="6288"/>
                      <a:pt x="1415" y="6314"/>
                    </a:cubicBezTo>
                    <a:cubicBezTo>
                      <a:pt x="1428" y="6353"/>
                      <a:pt x="1440" y="6393"/>
                      <a:pt x="1454" y="6432"/>
                    </a:cubicBezTo>
                    <a:cubicBezTo>
                      <a:pt x="1514" y="6613"/>
                      <a:pt x="1570" y="6793"/>
                      <a:pt x="1630" y="6974"/>
                    </a:cubicBezTo>
                    <a:cubicBezTo>
                      <a:pt x="3756" y="6758"/>
                      <a:pt x="5887" y="6543"/>
                      <a:pt x="8013" y="6328"/>
                    </a:cubicBezTo>
                    <a:cubicBezTo>
                      <a:pt x="10142" y="6113"/>
                      <a:pt x="13969" y="5722"/>
                      <a:pt x="14396" y="5675"/>
                    </a:cubicBezTo>
                    <a:cubicBezTo>
                      <a:pt x="14267" y="5387"/>
                      <a:pt x="14132" y="5099"/>
                      <a:pt x="14003" y="4812"/>
                    </a:cubicBezTo>
                    <a:close/>
                    <a:moveTo>
                      <a:pt x="14670" y="6416"/>
                    </a:moveTo>
                    <a:cubicBezTo>
                      <a:pt x="12074" y="6683"/>
                      <a:pt x="9433" y="6914"/>
                      <a:pt x="6816" y="7159"/>
                    </a:cubicBezTo>
                    <a:cubicBezTo>
                      <a:pt x="5527" y="7280"/>
                      <a:pt x="4239" y="7401"/>
                      <a:pt x="2951" y="7522"/>
                    </a:cubicBezTo>
                    <a:cubicBezTo>
                      <a:pt x="2623" y="7553"/>
                      <a:pt x="2293" y="7583"/>
                      <a:pt x="1964" y="7614"/>
                    </a:cubicBezTo>
                    <a:cubicBezTo>
                      <a:pt x="1849" y="7625"/>
                      <a:pt x="1793" y="7617"/>
                      <a:pt x="1807" y="7658"/>
                    </a:cubicBezTo>
                    <a:cubicBezTo>
                      <a:pt x="1815" y="7684"/>
                      <a:pt x="1819" y="7710"/>
                      <a:pt x="1827" y="7735"/>
                    </a:cubicBezTo>
                    <a:cubicBezTo>
                      <a:pt x="1840" y="7775"/>
                      <a:pt x="1853" y="7814"/>
                      <a:pt x="1866" y="7853"/>
                    </a:cubicBezTo>
                    <a:cubicBezTo>
                      <a:pt x="1925" y="8034"/>
                      <a:pt x="1988" y="8214"/>
                      <a:pt x="2049" y="8395"/>
                    </a:cubicBezTo>
                    <a:cubicBezTo>
                      <a:pt x="4215" y="8210"/>
                      <a:pt x="6382" y="8026"/>
                      <a:pt x="8549" y="7841"/>
                    </a:cubicBezTo>
                    <a:cubicBezTo>
                      <a:pt x="10719" y="7657"/>
                      <a:pt x="14621" y="7321"/>
                      <a:pt x="15056" y="7279"/>
                    </a:cubicBezTo>
                    <a:cubicBezTo>
                      <a:pt x="14927" y="6991"/>
                      <a:pt x="14799" y="6704"/>
                      <a:pt x="14670" y="6416"/>
                    </a:cubicBezTo>
                    <a:close/>
                    <a:moveTo>
                      <a:pt x="15475" y="7979"/>
                    </a:moveTo>
                    <a:cubicBezTo>
                      <a:pt x="12831" y="8214"/>
                      <a:pt x="10139" y="8403"/>
                      <a:pt x="7470" y="8611"/>
                    </a:cubicBezTo>
                    <a:cubicBezTo>
                      <a:pt x="6157" y="8713"/>
                      <a:pt x="4839" y="8815"/>
                      <a:pt x="3527" y="8917"/>
                    </a:cubicBezTo>
                    <a:cubicBezTo>
                      <a:pt x="3191" y="8943"/>
                      <a:pt x="2855" y="8969"/>
                      <a:pt x="2520" y="8995"/>
                    </a:cubicBezTo>
                    <a:cubicBezTo>
                      <a:pt x="2402" y="9005"/>
                      <a:pt x="2342" y="8995"/>
                      <a:pt x="2356" y="9037"/>
                    </a:cubicBezTo>
                    <a:cubicBezTo>
                      <a:pt x="2365" y="9063"/>
                      <a:pt x="2375" y="9089"/>
                      <a:pt x="2382" y="9115"/>
                    </a:cubicBezTo>
                    <a:cubicBezTo>
                      <a:pt x="2395" y="9154"/>
                      <a:pt x="2409" y="9193"/>
                      <a:pt x="2422" y="9232"/>
                    </a:cubicBezTo>
                    <a:cubicBezTo>
                      <a:pt x="2481" y="9413"/>
                      <a:pt x="2546" y="9594"/>
                      <a:pt x="2605" y="9775"/>
                    </a:cubicBezTo>
                    <a:cubicBezTo>
                      <a:pt x="4814" y="9620"/>
                      <a:pt x="7019" y="9466"/>
                      <a:pt x="9229" y="9312"/>
                    </a:cubicBezTo>
                    <a:cubicBezTo>
                      <a:pt x="11440" y="9158"/>
                      <a:pt x="15415" y="8878"/>
                      <a:pt x="15860" y="8842"/>
                    </a:cubicBezTo>
                    <a:cubicBezTo>
                      <a:pt x="15731" y="8554"/>
                      <a:pt x="15604" y="8267"/>
                      <a:pt x="15475" y="7979"/>
                    </a:cubicBezTo>
                    <a:close/>
                    <a:moveTo>
                      <a:pt x="16148" y="9581"/>
                    </a:moveTo>
                    <a:cubicBezTo>
                      <a:pt x="13467" y="9783"/>
                      <a:pt x="10731" y="9932"/>
                      <a:pt x="8026" y="10101"/>
                    </a:cubicBezTo>
                    <a:cubicBezTo>
                      <a:pt x="6702" y="10184"/>
                      <a:pt x="5380" y="10267"/>
                      <a:pt x="4056" y="10351"/>
                    </a:cubicBezTo>
                    <a:cubicBezTo>
                      <a:pt x="3718" y="10372"/>
                      <a:pt x="3376" y="10393"/>
                      <a:pt x="3036" y="10414"/>
                    </a:cubicBezTo>
                    <a:cubicBezTo>
                      <a:pt x="2948" y="10420"/>
                      <a:pt x="2857" y="10425"/>
                      <a:pt x="2768" y="10430"/>
                    </a:cubicBezTo>
                    <a:cubicBezTo>
                      <a:pt x="2777" y="10457"/>
                      <a:pt x="2791" y="10485"/>
                      <a:pt x="2801" y="10512"/>
                    </a:cubicBezTo>
                    <a:cubicBezTo>
                      <a:pt x="2814" y="10552"/>
                      <a:pt x="2827" y="10592"/>
                      <a:pt x="2840" y="10632"/>
                    </a:cubicBezTo>
                    <a:cubicBezTo>
                      <a:pt x="2901" y="10820"/>
                      <a:pt x="2962" y="11007"/>
                      <a:pt x="3023" y="11196"/>
                    </a:cubicBezTo>
                    <a:cubicBezTo>
                      <a:pt x="5274" y="11072"/>
                      <a:pt x="7528" y="10950"/>
                      <a:pt x="9779" y="10827"/>
                    </a:cubicBezTo>
                    <a:cubicBezTo>
                      <a:pt x="12030" y="10704"/>
                      <a:pt x="16082" y="10477"/>
                      <a:pt x="16534" y="10446"/>
                    </a:cubicBezTo>
                    <a:cubicBezTo>
                      <a:pt x="16405" y="10158"/>
                      <a:pt x="16277" y="9869"/>
                      <a:pt x="16148" y="9581"/>
                    </a:cubicBezTo>
                    <a:close/>
                    <a:moveTo>
                      <a:pt x="16809" y="11186"/>
                    </a:moveTo>
                    <a:cubicBezTo>
                      <a:pt x="15444" y="11271"/>
                      <a:pt x="14063" y="11329"/>
                      <a:pt x="12689" y="11395"/>
                    </a:cubicBezTo>
                    <a:cubicBezTo>
                      <a:pt x="11305" y="11461"/>
                      <a:pt x="9926" y="11528"/>
                      <a:pt x="8543" y="11594"/>
                    </a:cubicBezTo>
                    <a:cubicBezTo>
                      <a:pt x="7194" y="11659"/>
                      <a:pt x="5843" y="11724"/>
                      <a:pt x="4495" y="11790"/>
                    </a:cubicBezTo>
                    <a:cubicBezTo>
                      <a:pt x="4148" y="11806"/>
                      <a:pt x="3801" y="11823"/>
                      <a:pt x="3455" y="11839"/>
                    </a:cubicBezTo>
                    <a:cubicBezTo>
                      <a:pt x="3365" y="11844"/>
                      <a:pt x="3277" y="11849"/>
                      <a:pt x="3187" y="11853"/>
                    </a:cubicBezTo>
                    <a:cubicBezTo>
                      <a:pt x="3196" y="11880"/>
                      <a:pt x="3204" y="11907"/>
                      <a:pt x="3213" y="11933"/>
                    </a:cubicBezTo>
                    <a:cubicBezTo>
                      <a:pt x="3226" y="11973"/>
                      <a:pt x="3238" y="12013"/>
                      <a:pt x="3252" y="12053"/>
                    </a:cubicBezTo>
                    <a:cubicBezTo>
                      <a:pt x="3313" y="12241"/>
                      <a:pt x="3380" y="12429"/>
                      <a:pt x="3442" y="12617"/>
                    </a:cubicBezTo>
                    <a:cubicBezTo>
                      <a:pt x="5734" y="12524"/>
                      <a:pt x="8023" y="12432"/>
                      <a:pt x="10315" y="12340"/>
                    </a:cubicBezTo>
                    <a:cubicBezTo>
                      <a:pt x="12607" y="12247"/>
                      <a:pt x="16740" y="12076"/>
                      <a:pt x="17201" y="12051"/>
                    </a:cubicBezTo>
                    <a:cubicBezTo>
                      <a:pt x="17072" y="11762"/>
                      <a:pt x="16938" y="11474"/>
                      <a:pt x="16809" y="11186"/>
                    </a:cubicBezTo>
                    <a:close/>
                    <a:moveTo>
                      <a:pt x="17613" y="12790"/>
                    </a:moveTo>
                    <a:cubicBezTo>
                      <a:pt x="15489" y="12895"/>
                      <a:pt x="13336" y="12948"/>
                      <a:pt x="11198" y="13021"/>
                    </a:cubicBezTo>
                    <a:cubicBezTo>
                      <a:pt x="9099" y="13092"/>
                      <a:pt x="6997" y="13163"/>
                      <a:pt x="4900" y="13235"/>
                    </a:cubicBezTo>
                    <a:cubicBezTo>
                      <a:pt x="4513" y="13247"/>
                      <a:pt x="4129" y="13261"/>
                      <a:pt x="3743" y="13275"/>
                    </a:cubicBezTo>
                    <a:cubicBezTo>
                      <a:pt x="3775" y="13372"/>
                      <a:pt x="3808" y="13468"/>
                      <a:pt x="3841" y="13566"/>
                    </a:cubicBezTo>
                    <a:cubicBezTo>
                      <a:pt x="3876" y="13672"/>
                      <a:pt x="3911" y="13780"/>
                      <a:pt x="3945" y="13886"/>
                    </a:cubicBezTo>
                    <a:cubicBezTo>
                      <a:pt x="3962" y="13938"/>
                      <a:pt x="3975" y="13987"/>
                      <a:pt x="3991" y="14038"/>
                    </a:cubicBezTo>
                    <a:cubicBezTo>
                      <a:pt x="4176" y="14033"/>
                      <a:pt x="4364" y="14029"/>
                      <a:pt x="4547" y="14024"/>
                    </a:cubicBezTo>
                    <a:cubicBezTo>
                      <a:pt x="6049" y="13985"/>
                      <a:pt x="7550" y="13944"/>
                      <a:pt x="9053" y="13904"/>
                    </a:cubicBezTo>
                    <a:cubicBezTo>
                      <a:pt x="10532" y="13866"/>
                      <a:pt x="12007" y="13828"/>
                      <a:pt x="13487" y="13789"/>
                    </a:cubicBezTo>
                    <a:cubicBezTo>
                      <a:pt x="14992" y="13749"/>
                      <a:pt x="17530" y="13676"/>
                      <a:pt x="17999" y="13655"/>
                    </a:cubicBezTo>
                    <a:cubicBezTo>
                      <a:pt x="17870" y="13368"/>
                      <a:pt x="17742" y="13078"/>
                      <a:pt x="17613" y="12790"/>
                    </a:cubicBezTo>
                    <a:close/>
                    <a:moveTo>
                      <a:pt x="18228" y="14353"/>
                    </a:moveTo>
                    <a:cubicBezTo>
                      <a:pt x="18195" y="14352"/>
                      <a:pt x="18152" y="14358"/>
                      <a:pt x="18090" y="14361"/>
                    </a:cubicBezTo>
                    <a:cubicBezTo>
                      <a:pt x="17730" y="14374"/>
                      <a:pt x="17367" y="14387"/>
                      <a:pt x="17005" y="14395"/>
                    </a:cubicBezTo>
                    <a:cubicBezTo>
                      <a:pt x="15578" y="14426"/>
                      <a:pt x="14149" y="14451"/>
                      <a:pt x="12721" y="14480"/>
                    </a:cubicBezTo>
                    <a:cubicBezTo>
                      <a:pt x="9865" y="14537"/>
                      <a:pt x="7009" y="14595"/>
                      <a:pt x="4155" y="14654"/>
                    </a:cubicBezTo>
                    <a:cubicBezTo>
                      <a:pt x="4219" y="14850"/>
                      <a:pt x="4286" y="15046"/>
                      <a:pt x="4351" y="15242"/>
                    </a:cubicBezTo>
                    <a:cubicBezTo>
                      <a:pt x="4367" y="15292"/>
                      <a:pt x="4379" y="15341"/>
                      <a:pt x="4397" y="15391"/>
                    </a:cubicBezTo>
                    <a:cubicBezTo>
                      <a:pt x="4411" y="15434"/>
                      <a:pt x="4478" y="15419"/>
                      <a:pt x="4599" y="15417"/>
                    </a:cubicBezTo>
                    <a:cubicBezTo>
                      <a:pt x="4692" y="15416"/>
                      <a:pt x="4781" y="15414"/>
                      <a:pt x="4874" y="15413"/>
                    </a:cubicBezTo>
                    <a:cubicBezTo>
                      <a:pt x="5237" y="15409"/>
                      <a:pt x="5603" y="15404"/>
                      <a:pt x="5966" y="15399"/>
                    </a:cubicBezTo>
                    <a:cubicBezTo>
                      <a:pt x="7374" y="15381"/>
                      <a:pt x="8780" y="15361"/>
                      <a:pt x="10191" y="15343"/>
                    </a:cubicBezTo>
                    <a:cubicBezTo>
                      <a:pt x="11617" y="15325"/>
                      <a:pt x="13046" y="15306"/>
                      <a:pt x="14474" y="15288"/>
                    </a:cubicBezTo>
                    <a:cubicBezTo>
                      <a:pt x="15871" y="15269"/>
                      <a:pt x="18188" y="15232"/>
                      <a:pt x="18666" y="15218"/>
                    </a:cubicBezTo>
                    <a:cubicBezTo>
                      <a:pt x="18575" y="15015"/>
                      <a:pt x="18481" y="14811"/>
                      <a:pt x="18391" y="14608"/>
                    </a:cubicBezTo>
                    <a:cubicBezTo>
                      <a:pt x="18368" y="14559"/>
                      <a:pt x="18347" y="14512"/>
                      <a:pt x="18326" y="14462"/>
                    </a:cubicBezTo>
                    <a:cubicBezTo>
                      <a:pt x="18314" y="14435"/>
                      <a:pt x="18298" y="14410"/>
                      <a:pt x="18287" y="14383"/>
                    </a:cubicBezTo>
                    <a:cubicBezTo>
                      <a:pt x="18276" y="14360"/>
                      <a:pt x="18260" y="14353"/>
                      <a:pt x="18228" y="14353"/>
                    </a:cubicBezTo>
                    <a:close/>
                    <a:moveTo>
                      <a:pt x="18940" y="15957"/>
                    </a:moveTo>
                    <a:cubicBezTo>
                      <a:pt x="18851" y="15960"/>
                      <a:pt x="18762" y="15961"/>
                      <a:pt x="18672" y="15963"/>
                    </a:cubicBezTo>
                    <a:cubicBezTo>
                      <a:pt x="18328" y="15972"/>
                      <a:pt x="17985" y="15978"/>
                      <a:pt x="17639" y="15981"/>
                    </a:cubicBezTo>
                    <a:cubicBezTo>
                      <a:pt x="16191" y="15994"/>
                      <a:pt x="14741" y="16003"/>
                      <a:pt x="13290" y="16013"/>
                    </a:cubicBezTo>
                    <a:cubicBezTo>
                      <a:pt x="10385" y="16033"/>
                      <a:pt x="7479" y="16054"/>
                      <a:pt x="4573" y="16075"/>
                    </a:cubicBezTo>
                    <a:cubicBezTo>
                      <a:pt x="4637" y="16271"/>
                      <a:pt x="4698" y="16467"/>
                      <a:pt x="4763" y="16663"/>
                    </a:cubicBezTo>
                    <a:cubicBezTo>
                      <a:pt x="4779" y="16713"/>
                      <a:pt x="4798" y="16762"/>
                      <a:pt x="4815" y="16812"/>
                    </a:cubicBezTo>
                    <a:cubicBezTo>
                      <a:pt x="4829" y="16855"/>
                      <a:pt x="4889" y="16840"/>
                      <a:pt x="5011" y="16840"/>
                    </a:cubicBezTo>
                    <a:cubicBezTo>
                      <a:pt x="5106" y="16840"/>
                      <a:pt x="5199" y="16840"/>
                      <a:pt x="5292" y="16840"/>
                    </a:cubicBezTo>
                    <a:cubicBezTo>
                      <a:pt x="5659" y="16840"/>
                      <a:pt x="6029" y="16840"/>
                      <a:pt x="6398" y="16840"/>
                    </a:cubicBezTo>
                    <a:cubicBezTo>
                      <a:pt x="7846" y="16840"/>
                      <a:pt x="9298" y="16838"/>
                      <a:pt x="10746" y="16838"/>
                    </a:cubicBezTo>
                    <a:cubicBezTo>
                      <a:pt x="12217" y="16838"/>
                      <a:pt x="13684" y="16839"/>
                      <a:pt x="15154" y="16838"/>
                    </a:cubicBezTo>
                    <a:cubicBezTo>
                      <a:pt x="16545" y="16838"/>
                      <a:pt x="18878" y="16829"/>
                      <a:pt x="19326" y="16820"/>
                    </a:cubicBezTo>
                    <a:cubicBezTo>
                      <a:pt x="19232" y="16610"/>
                      <a:pt x="19140" y="16399"/>
                      <a:pt x="19045" y="16189"/>
                    </a:cubicBezTo>
                    <a:cubicBezTo>
                      <a:pt x="19023" y="16139"/>
                      <a:pt x="19002" y="16089"/>
                      <a:pt x="18980" y="16039"/>
                    </a:cubicBezTo>
                    <a:cubicBezTo>
                      <a:pt x="18967" y="16012"/>
                      <a:pt x="18953" y="15985"/>
                      <a:pt x="18940" y="15957"/>
                    </a:cubicBezTo>
                    <a:close/>
                    <a:moveTo>
                      <a:pt x="5129" y="17476"/>
                    </a:moveTo>
                    <a:cubicBezTo>
                      <a:pt x="5196" y="17680"/>
                      <a:pt x="5257" y="17884"/>
                      <a:pt x="5325" y="18088"/>
                    </a:cubicBezTo>
                    <a:cubicBezTo>
                      <a:pt x="5342" y="18139"/>
                      <a:pt x="5361" y="18190"/>
                      <a:pt x="5377" y="18242"/>
                    </a:cubicBezTo>
                    <a:cubicBezTo>
                      <a:pt x="5556" y="18244"/>
                      <a:pt x="5736" y="18245"/>
                      <a:pt x="5914" y="18247"/>
                    </a:cubicBezTo>
                    <a:cubicBezTo>
                      <a:pt x="6262" y="18251"/>
                      <a:pt x="6611" y="18257"/>
                      <a:pt x="6960" y="18261"/>
                    </a:cubicBezTo>
                    <a:cubicBezTo>
                      <a:pt x="8409" y="18279"/>
                      <a:pt x="9860" y="18297"/>
                      <a:pt x="11309" y="18315"/>
                    </a:cubicBezTo>
                    <a:cubicBezTo>
                      <a:pt x="12806" y="18334"/>
                      <a:pt x="14297" y="18352"/>
                      <a:pt x="15795" y="18371"/>
                    </a:cubicBezTo>
                    <a:cubicBezTo>
                      <a:pt x="17238" y="18389"/>
                      <a:pt x="19674" y="18409"/>
                      <a:pt x="20131" y="18405"/>
                    </a:cubicBezTo>
                    <a:cubicBezTo>
                      <a:pt x="20036" y="18194"/>
                      <a:pt x="19944" y="17984"/>
                      <a:pt x="19849" y="17773"/>
                    </a:cubicBezTo>
                    <a:cubicBezTo>
                      <a:pt x="19823" y="17714"/>
                      <a:pt x="19798" y="17656"/>
                      <a:pt x="19771" y="17598"/>
                    </a:cubicBezTo>
                    <a:cubicBezTo>
                      <a:pt x="19755" y="17560"/>
                      <a:pt x="19792" y="17540"/>
                      <a:pt x="19653" y="17542"/>
                    </a:cubicBezTo>
                    <a:cubicBezTo>
                      <a:pt x="19564" y="17543"/>
                      <a:pt x="19474" y="17545"/>
                      <a:pt x="19385" y="17546"/>
                    </a:cubicBezTo>
                    <a:cubicBezTo>
                      <a:pt x="19040" y="17550"/>
                      <a:pt x="18698" y="17554"/>
                      <a:pt x="18352" y="17552"/>
                    </a:cubicBezTo>
                    <a:cubicBezTo>
                      <a:pt x="16888" y="17543"/>
                      <a:pt x="15421" y="17534"/>
                      <a:pt x="13957" y="17526"/>
                    </a:cubicBezTo>
                    <a:cubicBezTo>
                      <a:pt x="11012" y="17510"/>
                      <a:pt x="8074" y="17492"/>
                      <a:pt x="5129" y="17476"/>
                    </a:cubicBezTo>
                    <a:close/>
                    <a:moveTo>
                      <a:pt x="5541" y="18911"/>
                    </a:moveTo>
                    <a:cubicBezTo>
                      <a:pt x="5608" y="19115"/>
                      <a:pt x="5676" y="19319"/>
                      <a:pt x="5744" y="19523"/>
                    </a:cubicBezTo>
                    <a:cubicBezTo>
                      <a:pt x="5754" y="19557"/>
                      <a:pt x="5765" y="19590"/>
                      <a:pt x="5776" y="19623"/>
                    </a:cubicBezTo>
                    <a:cubicBezTo>
                      <a:pt x="5789" y="19660"/>
                      <a:pt x="5749" y="19675"/>
                      <a:pt x="5888" y="19679"/>
                    </a:cubicBezTo>
                    <a:cubicBezTo>
                      <a:pt x="6068" y="19683"/>
                      <a:pt x="6250" y="19688"/>
                      <a:pt x="6430" y="19693"/>
                    </a:cubicBezTo>
                    <a:cubicBezTo>
                      <a:pt x="6785" y="19701"/>
                      <a:pt x="7135" y="19710"/>
                      <a:pt x="7490" y="19718"/>
                    </a:cubicBezTo>
                    <a:cubicBezTo>
                      <a:pt x="8959" y="19754"/>
                      <a:pt x="10434" y="19790"/>
                      <a:pt x="11904" y="19826"/>
                    </a:cubicBezTo>
                    <a:cubicBezTo>
                      <a:pt x="13400" y="19863"/>
                      <a:pt x="14895" y="19900"/>
                      <a:pt x="16390" y="19936"/>
                    </a:cubicBezTo>
                    <a:cubicBezTo>
                      <a:pt x="17858" y="19971"/>
                      <a:pt x="20333" y="20022"/>
                      <a:pt x="20798" y="20023"/>
                    </a:cubicBezTo>
                    <a:cubicBezTo>
                      <a:pt x="20702" y="19813"/>
                      <a:pt x="20611" y="19602"/>
                      <a:pt x="20517" y="19392"/>
                    </a:cubicBezTo>
                    <a:cubicBezTo>
                      <a:pt x="20490" y="19333"/>
                      <a:pt x="20464" y="19275"/>
                      <a:pt x="20438" y="19216"/>
                    </a:cubicBezTo>
                    <a:cubicBezTo>
                      <a:pt x="20421" y="19179"/>
                      <a:pt x="20461" y="19160"/>
                      <a:pt x="20320" y="19160"/>
                    </a:cubicBezTo>
                    <a:cubicBezTo>
                      <a:pt x="20230" y="19160"/>
                      <a:pt x="20136" y="19160"/>
                      <a:pt x="20046" y="19160"/>
                    </a:cubicBezTo>
                    <a:cubicBezTo>
                      <a:pt x="19694" y="19162"/>
                      <a:pt x="19344" y="19159"/>
                      <a:pt x="18993" y="19152"/>
                    </a:cubicBezTo>
                    <a:cubicBezTo>
                      <a:pt x="17504" y="19125"/>
                      <a:pt x="16015" y="19099"/>
                      <a:pt x="14526" y="19073"/>
                    </a:cubicBezTo>
                    <a:cubicBezTo>
                      <a:pt x="11532" y="19019"/>
                      <a:pt x="8535" y="18965"/>
                      <a:pt x="5541" y="18911"/>
                    </a:cubicBezTo>
                    <a:close/>
                    <a:moveTo>
                      <a:pt x="6097" y="20304"/>
                    </a:moveTo>
                    <a:cubicBezTo>
                      <a:pt x="6099" y="20314"/>
                      <a:pt x="6101" y="20323"/>
                      <a:pt x="6103" y="20332"/>
                    </a:cubicBezTo>
                    <a:cubicBezTo>
                      <a:pt x="6171" y="20535"/>
                      <a:pt x="6238" y="20737"/>
                      <a:pt x="6306" y="20940"/>
                    </a:cubicBezTo>
                    <a:cubicBezTo>
                      <a:pt x="6317" y="20974"/>
                      <a:pt x="6327" y="21008"/>
                      <a:pt x="6339" y="21042"/>
                    </a:cubicBezTo>
                    <a:cubicBezTo>
                      <a:pt x="6353" y="21084"/>
                      <a:pt x="6413" y="21071"/>
                      <a:pt x="6535" y="21076"/>
                    </a:cubicBezTo>
                    <a:cubicBezTo>
                      <a:pt x="6717" y="21083"/>
                      <a:pt x="6901" y="21089"/>
                      <a:pt x="7084" y="21096"/>
                    </a:cubicBezTo>
                    <a:cubicBezTo>
                      <a:pt x="7444" y="21109"/>
                      <a:pt x="7803" y="21123"/>
                      <a:pt x="8163" y="21136"/>
                    </a:cubicBezTo>
                    <a:cubicBezTo>
                      <a:pt x="9656" y="21189"/>
                      <a:pt x="11150" y="21243"/>
                      <a:pt x="12643" y="21297"/>
                    </a:cubicBezTo>
                    <a:cubicBezTo>
                      <a:pt x="14121" y="21351"/>
                      <a:pt x="15600" y="21403"/>
                      <a:pt x="17077" y="21456"/>
                    </a:cubicBezTo>
                    <a:cubicBezTo>
                      <a:pt x="18578" y="21510"/>
                      <a:pt x="21117" y="21594"/>
                      <a:pt x="21589" y="21600"/>
                    </a:cubicBezTo>
                    <a:cubicBezTo>
                      <a:pt x="21576" y="21573"/>
                      <a:pt x="21569" y="21544"/>
                      <a:pt x="21556" y="21516"/>
                    </a:cubicBezTo>
                    <a:cubicBezTo>
                      <a:pt x="21467" y="21309"/>
                      <a:pt x="21374" y="21102"/>
                      <a:pt x="21282" y="20894"/>
                    </a:cubicBezTo>
                    <a:cubicBezTo>
                      <a:pt x="21267" y="20860"/>
                      <a:pt x="21251" y="20825"/>
                      <a:pt x="21236" y="20791"/>
                    </a:cubicBezTo>
                    <a:cubicBezTo>
                      <a:pt x="21219" y="20753"/>
                      <a:pt x="21259" y="20736"/>
                      <a:pt x="21118" y="20735"/>
                    </a:cubicBezTo>
                    <a:cubicBezTo>
                      <a:pt x="20935" y="20734"/>
                      <a:pt x="20752" y="20731"/>
                      <a:pt x="20569" y="20729"/>
                    </a:cubicBezTo>
                    <a:cubicBezTo>
                      <a:pt x="20211" y="20725"/>
                      <a:pt x="19854" y="20716"/>
                      <a:pt x="19496" y="20705"/>
                    </a:cubicBezTo>
                    <a:cubicBezTo>
                      <a:pt x="18014" y="20660"/>
                      <a:pt x="16536" y="20615"/>
                      <a:pt x="15056" y="20572"/>
                    </a:cubicBezTo>
                    <a:cubicBezTo>
                      <a:pt x="12070" y="20482"/>
                      <a:pt x="9083" y="20393"/>
                      <a:pt x="6097" y="2030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defTabSz="228600">
                  <a:defRPr sz="3000" b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51" name="íŝḻiḑe">
                <a:extLst>
                  <a:ext uri="{FF2B5EF4-FFF2-40B4-BE49-F238E27FC236}">
                    <a16:creationId xmlns:a16="http://schemas.microsoft.com/office/drawing/2014/main" xmlns="" id="{6CD1B046-67EE-4D5C-AC23-46DE6238B251}"/>
                  </a:ext>
                </a:extLst>
              </p:cNvPr>
              <p:cNvSpPr/>
              <p:nvPr/>
            </p:nvSpPr>
            <p:spPr>
              <a:xfrm>
                <a:off x="5949807" y="2731654"/>
                <a:ext cx="1021524" cy="32877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949" y="4"/>
                    </a:moveTo>
                    <a:lnTo>
                      <a:pt x="14971" y="0"/>
                    </a:lnTo>
                    <a:lnTo>
                      <a:pt x="21600" y="21600"/>
                    </a:lnTo>
                    <a:lnTo>
                      <a:pt x="1981" y="20615"/>
                    </a:lnTo>
                    <a:lnTo>
                      <a:pt x="0" y="2962"/>
                    </a:lnTo>
                    <a:lnTo>
                      <a:pt x="0" y="2876"/>
                    </a:lnTo>
                    <a:lnTo>
                      <a:pt x="103" y="2855"/>
                    </a:lnTo>
                    <a:lnTo>
                      <a:pt x="115" y="2855"/>
                    </a:lnTo>
                    <a:lnTo>
                      <a:pt x="126" y="2851"/>
                    </a:lnTo>
                    <a:lnTo>
                      <a:pt x="137" y="2848"/>
                    </a:lnTo>
                    <a:lnTo>
                      <a:pt x="14937" y="7"/>
                    </a:lnTo>
                    <a:lnTo>
                      <a:pt x="14949" y="7"/>
                    </a:lnTo>
                    <a:lnTo>
                      <a:pt x="14949" y="4"/>
                    </a:lnTo>
                    <a:cubicBezTo>
                      <a:pt x="14949" y="4"/>
                      <a:pt x="14949" y="4"/>
                      <a:pt x="14949" y="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00000"/>
                  </a:lnSpc>
                  <a:defRPr sz="3200" b="0" spc="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2" name="iŝļiḑé">
                <a:extLst>
                  <a:ext uri="{FF2B5EF4-FFF2-40B4-BE49-F238E27FC236}">
                    <a16:creationId xmlns:a16="http://schemas.microsoft.com/office/drawing/2014/main" xmlns="" id="{9369ED3D-A32A-4C50-ACCF-D0306EFF6486}"/>
                  </a:ext>
                </a:extLst>
              </p:cNvPr>
              <p:cNvSpPr/>
              <p:nvPr/>
            </p:nvSpPr>
            <p:spPr>
              <a:xfrm>
                <a:off x="6655558" y="2731654"/>
                <a:ext cx="836121" cy="32877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979" y="2676"/>
                    </a:moveTo>
                    <a:lnTo>
                      <a:pt x="0" y="0"/>
                    </a:lnTo>
                    <a:lnTo>
                      <a:pt x="8070" y="21561"/>
                    </a:lnTo>
                    <a:lnTo>
                      <a:pt x="8070" y="21578"/>
                    </a:lnTo>
                    <a:lnTo>
                      <a:pt x="8084" y="21592"/>
                    </a:lnTo>
                    <a:lnTo>
                      <a:pt x="8084" y="21596"/>
                    </a:lnTo>
                    <a:lnTo>
                      <a:pt x="8099" y="21600"/>
                    </a:lnTo>
                    <a:lnTo>
                      <a:pt x="21600" y="21182"/>
                    </a:lnTo>
                    <a:lnTo>
                      <a:pt x="21530" y="21049"/>
                    </a:lnTo>
                    <a:lnTo>
                      <a:pt x="21530" y="21032"/>
                    </a:lnTo>
                    <a:cubicBezTo>
                      <a:pt x="21530" y="21032"/>
                      <a:pt x="11979" y="2676"/>
                      <a:pt x="11979" y="267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00000"/>
                  </a:lnSpc>
                  <a:defRPr sz="3200" b="0" spc="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3" name="îṧlíde">
                <a:extLst>
                  <a:ext uri="{FF2B5EF4-FFF2-40B4-BE49-F238E27FC236}">
                    <a16:creationId xmlns:a16="http://schemas.microsoft.com/office/drawing/2014/main" xmlns="" id="{B1279199-4D09-4704-8C76-0284871712A3}"/>
                  </a:ext>
                </a:extLst>
              </p:cNvPr>
              <p:cNvSpPr/>
              <p:nvPr/>
            </p:nvSpPr>
            <p:spPr>
              <a:xfrm>
                <a:off x="5999711" y="2831669"/>
                <a:ext cx="901844" cy="31041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4" h="21600" extrusionOk="0">
                    <a:moveTo>
                      <a:pt x="14837" y="0"/>
                    </a:moveTo>
                    <a:cubicBezTo>
                      <a:pt x="14422" y="71"/>
                      <a:pt x="14009" y="141"/>
                      <a:pt x="13594" y="211"/>
                    </a:cubicBezTo>
                    <a:cubicBezTo>
                      <a:pt x="13378" y="248"/>
                      <a:pt x="13161" y="285"/>
                      <a:pt x="12945" y="322"/>
                    </a:cubicBezTo>
                    <a:cubicBezTo>
                      <a:pt x="12807" y="346"/>
                      <a:pt x="12883" y="403"/>
                      <a:pt x="12895" y="447"/>
                    </a:cubicBezTo>
                    <a:cubicBezTo>
                      <a:pt x="12906" y="482"/>
                      <a:pt x="12913" y="516"/>
                      <a:pt x="12923" y="550"/>
                    </a:cubicBezTo>
                    <a:cubicBezTo>
                      <a:pt x="13014" y="864"/>
                      <a:pt x="13107" y="1178"/>
                      <a:pt x="13199" y="1492"/>
                    </a:cubicBezTo>
                    <a:cubicBezTo>
                      <a:pt x="13869" y="1388"/>
                      <a:pt x="14809" y="1240"/>
                      <a:pt x="15211" y="1178"/>
                    </a:cubicBezTo>
                    <a:cubicBezTo>
                      <a:pt x="15087" y="785"/>
                      <a:pt x="14962" y="393"/>
                      <a:pt x="14837" y="0"/>
                    </a:cubicBezTo>
                    <a:close/>
                    <a:moveTo>
                      <a:pt x="15345" y="2042"/>
                    </a:moveTo>
                    <a:cubicBezTo>
                      <a:pt x="14919" y="2103"/>
                      <a:pt x="14487" y="2167"/>
                      <a:pt x="14060" y="2228"/>
                    </a:cubicBezTo>
                    <a:cubicBezTo>
                      <a:pt x="13837" y="2261"/>
                      <a:pt x="13619" y="2293"/>
                      <a:pt x="13397" y="2325"/>
                    </a:cubicBezTo>
                    <a:cubicBezTo>
                      <a:pt x="13254" y="2346"/>
                      <a:pt x="13328" y="2405"/>
                      <a:pt x="13340" y="2448"/>
                    </a:cubicBezTo>
                    <a:cubicBezTo>
                      <a:pt x="13350" y="2482"/>
                      <a:pt x="13365" y="2516"/>
                      <a:pt x="13375" y="2550"/>
                    </a:cubicBezTo>
                    <a:cubicBezTo>
                      <a:pt x="13469" y="2864"/>
                      <a:pt x="13558" y="3178"/>
                      <a:pt x="13651" y="3492"/>
                    </a:cubicBezTo>
                    <a:cubicBezTo>
                      <a:pt x="14340" y="3402"/>
                      <a:pt x="15299" y="3276"/>
                      <a:pt x="15712" y="3221"/>
                    </a:cubicBezTo>
                    <a:cubicBezTo>
                      <a:pt x="15589" y="2828"/>
                      <a:pt x="15469" y="2435"/>
                      <a:pt x="15345" y="2042"/>
                    </a:cubicBezTo>
                    <a:close/>
                    <a:moveTo>
                      <a:pt x="1972" y="2173"/>
                    </a:moveTo>
                    <a:cubicBezTo>
                      <a:pt x="1577" y="2240"/>
                      <a:pt x="1186" y="2307"/>
                      <a:pt x="793" y="2374"/>
                    </a:cubicBezTo>
                    <a:cubicBezTo>
                      <a:pt x="581" y="2410"/>
                      <a:pt x="370" y="2445"/>
                      <a:pt x="158" y="2481"/>
                    </a:cubicBezTo>
                    <a:cubicBezTo>
                      <a:pt x="-3" y="2508"/>
                      <a:pt x="-6" y="2510"/>
                      <a:pt x="2" y="2565"/>
                    </a:cubicBezTo>
                    <a:cubicBezTo>
                      <a:pt x="6" y="2600"/>
                      <a:pt x="11" y="2635"/>
                      <a:pt x="17" y="2669"/>
                    </a:cubicBezTo>
                    <a:cubicBezTo>
                      <a:pt x="54" y="2949"/>
                      <a:pt x="91" y="3229"/>
                      <a:pt x="130" y="3509"/>
                    </a:cubicBezTo>
                    <a:cubicBezTo>
                      <a:pt x="799" y="3405"/>
                      <a:pt x="1740" y="3257"/>
                      <a:pt x="2142" y="3195"/>
                    </a:cubicBezTo>
                    <a:cubicBezTo>
                      <a:pt x="2087" y="2854"/>
                      <a:pt x="2028" y="2514"/>
                      <a:pt x="1972" y="2173"/>
                    </a:cubicBezTo>
                    <a:close/>
                    <a:moveTo>
                      <a:pt x="2332" y="3954"/>
                    </a:moveTo>
                    <a:cubicBezTo>
                      <a:pt x="1928" y="4013"/>
                      <a:pt x="1523" y="4072"/>
                      <a:pt x="1118" y="4130"/>
                    </a:cubicBezTo>
                    <a:cubicBezTo>
                      <a:pt x="901" y="4162"/>
                      <a:pt x="678" y="4193"/>
                      <a:pt x="461" y="4225"/>
                    </a:cubicBezTo>
                    <a:cubicBezTo>
                      <a:pt x="293" y="4249"/>
                      <a:pt x="298" y="4250"/>
                      <a:pt x="306" y="4305"/>
                    </a:cubicBezTo>
                    <a:cubicBezTo>
                      <a:pt x="311" y="4340"/>
                      <a:pt x="315" y="4375"/>
                      <a:pt x="320" y="4409"/>
                    </a:cubicBezTo>
                    <a:cubicBezTo>
                      <a:pt x="358" y="4689"/>
                      <a:pt x="395" y="4969"/>
                      <a:pt x="433" y="5249"/>
                    </a:cubicBezTo>
                    <a:cubicBezTo>
                      <a:pt x="1121" y="5159"/>
                      <a:pt x="2088" y="5032"/>
                      <a:pt x="2502" y="4978"/>
                    </a:cubicBezTo>
                    <a:cubicBezTo>
                      <a:pt x="2445" y="4637"/>
                      <a:pt x="2388" y="4295"/>
                      <a:pt x="2332" y="3954"/>
                    </a:cubicBezTo>
                    <a:close/>
                    <a:moveTo>
                      <a:pt x="15995" y="4085"/>
                    </a:moveTo>
                    <a:cubicBezTo>
                      <a:pt x="15557" y="4138"/>
                      <a:pt x="15120" y="4190"/>
                      <a:pt x="14682" y="4243"/>
                    </a:cubicBezTo>
                    <a:cubicBezTo>
                      <a:pt x="14454" y="4271"/>
                      <a:pt x="14227" y="4300"/>
                      <a:pt x="13997" y="4327"/>
                    </a:cubicBezTo>
                    <a:cubicBezTo>
                      <a:pt x="13849" y="4345"/>
                      <a:pt x="13927" y="4405"/>
                      <a:pt x="13940" y="4448"/>
                    </a:cubicBezTo>
                    <a:cubicBezTo>
                      <a:pt x="13949" y="4483"/>
                      <a:pt x="13965" y="4517"/>
                      <a:pt x="13976" y="4551"/>
                    </a:cubicBezTo>
                    <a:cubicBezTo>
                      <a:pt x="14068" y="4865"/>
                      <a:pt x="14159" y="5179"/>
                      <a:pt x="14251" y="5493"/>
                    </a:cubicBezTo>
                    <a:cubicBezTo>
                      <a:pt x="14957" y="5417"/>
                      <a:pt x="15945" y="5309"/>
                      <a:pt x="16369" y="5263"/>
                    </a:cubicBezTo>
                    <a:cubicBezTo>
                      <a:pt x="16245" y="4870"/>
                      <a:pt x="16119" y="4478"/>
                      <a:pt x="15995" y="4085"/>
                    </a:cubicBezTo>
                    <a:close/>
                    <a:moveTo>
                      <a:pt x="12712" y="4518"/>
                    </a:moveTo>
                    <a:cubicBezTo>
                      <a:pt x="12273" y="4571"/>
                      <a:pt x="11836" y="4625"/>
                      <a:pt x="11398" y="4678"/>
                    </a:cubicBezTo>
                    <a:cubicBezTo>
                      <a:pt x="11169" y="4706"/>
                      <a:pt x="10935" y="4733"/>
                      <a:pt x="10706" y="4760"/>
                    </a:cubicBezTo>
                    <a:cubicBezTo>
                      <a:pt x="10565" y="4777"/>
                      <a:pt x="10633" y="4818"/>
                      <a:pt x="10643" y="4859"/>
                    </a:cubicBezTo>
                    <a:cubicBezTo>
                      <a:pt x="10654" y="4895"/>
                      <a:pt x="10662" y="4930"/>
                      <a:pt x="10671" y="4966"/>
                    </a:cubicBezTo>
                    <a:cubicBezTo>
                      <a:pt x="10750" y="5273"/>
                      <a:pt x="10831" y="5580"/>
                      <a:pt x="10911" y="5887"/>
                    </a:cubicBezTo>
                    <a:cubicBezTo>
                      <a:pt x="11618" y="5811"/>
                      <a:pt x="12606" y="5705"/>
                      <a:pt x="13029" y="5659"/>
                    </a:cubicBezTo>
                    <a:cubicBezTo>
                      <a:pt x="12924" y="5279"/>
                      <a:pt x="12819" y="4898"/>
                      <a:pt x="12712" y="4518"/>
                    </a:cubicBezTo>
                    <a:close/>
                    <a:moveTo>
                      <a:pt x="9273" y="4910"/>
                    </a:moveTo>
                    <a:cubicBezTo>
                      <a:pt x="8835" y="4963"/>
                      <a:pt x="8391" y="5017"/>
                      <a:pt x="7953" y="5070"/>
                    </a:cubicBezTo>
                    <a:cubicBezTo>
                      <a:pt x="7724" y="5098"/>
                      <a:pt x="7502" y="5125"/>
                      <a:pt x="7275" y="5152"/>
                    </a:cubicBezTo>
                    <a:cubicBezTo>
                      <a:pt x="7134" y="5169"/>
                      <a:pt x="7188" y="5206"/>
                      <a:pt x="7197" y="5247"/>
                    </a:cubicBezTo>
                    <a:cubicBezTo>
                      <a:pt x="7206" y="5281"/>
                      <a:pt x="7218" y="5315"/>
                      <a:pt x="7226" y="5349"/>
                    </a:cubicBezTo>
                    <a:cubicBezTo>
                      <a:pt x="7292" y="5646"/>
                      <a:pt x="7358" y="5943"/>
                      <a:pt x="7423" y="6240"/>
                    </a:cubicBezTo>
                    <a:cubicBezTo>
                      <a:pt x="8131" y="6163"/>
                      <a:pt x="9117" y="6058"/>
                      <a:pt x="9541" y="6012"/>
                    </a:cubicBezTo>
                    <a:cubicBezTo>
                      <a:pt x="9451" y="5645"/>
                      <a:pt x="9364" y="5277"/>
                      <a:pt x="9273" y="4910"/>
                    </a:cubicBezTo>
                    <a:close/>
                    <a:moveTo>
                      <a:pt x="5969" y="5302"/>
                    </a:moveTo>
                    <a:cubicBezTo>
                      <a:pt x="5553" y="5353"/>
                      <a:pt x="5142" y="5401"/>
                      <a:pt x="4726" y="5452"/>
                    </a:cubicBezTo>
                    <a:cubicBezTo>
                      <a:pt x="4503" y="5479"/>
                      <a:pt x="4279" y="5507"/>
                      <a:pt x="4055" y="5534"/>
                    </a:cubicBezTo>
                    <a:cubicBezTo>
                      <a:pt x="3876" y="5556"/>
                      <a:pt x="3883" y="5555"/>
                      <a:pt x="3893" y="5612"/>
                    </a:cubicBezTo>
                    <a:cubicBezTo>
                      <a:pt x="3900" y="5648"/>
                      <a:pt x="3909" y="5684"/>
                      <a:pt x="3914" y="5721"/>
                    </a:cubicBezTo>
                    <a:cubicBezTo>
                      <a:pt x="3967" y="6011"/>
                      <a:pt x="4015" y="6302"/>
                      <a:pt x="4069" y="6593"/>
                    </a:cubicBezTo>
                    <a:cubicBezTo>
                      <a:pt x="4774" y="6516"/>
                      <a:pt x="5763" y="6409"/>
                      <a:pt x="6188" y="6363"/>
                    </a:cubicBezTo>
                    <a:cubicBezTo>
                      <a:pt x="6115" y="6009"/>
                      <a:pt x="6042" y="5656"/>
                      <a:pt x="5969" y="5302"/>
                    </a:cubicBezTo>
                    <a:close/>
                    <a:moveTo>
                      <a:pt x="2530" y="5737"/>
                    </a:moveTo>
                    <a:cubicBezTo>
                      <a:pt x="2115" y="5787"/>
                      <a:pt x="1703" y="5836"/>
                      <a:pt x="1288" y="5887"/>
                    </a:cubicBezTo>
                    <a:cubicBezTo>
                      <a:pt x="1065" y="5914"/>
                      <a:pt x="841" y="5942"/>
                      <a:pt x="617" y="5969"/>
                    </a:cubicBezTo>
                    <a:cubicBezTo>
                      <a:pt x="442" y="5990"/>
                      <a:pt x="447" y="5989"/>
                      <a:pt x="454" y="6045"/>
                    </a:cubicBezTo>
                    <a:cubicBezTo>
                      <a:pt x="459" y="6079"/>
                      <a:pt x="463" y="6114"/>
                      <a:pt x="468" y="6149"/>
                    </a:cubicBezTo>
                    <a:cubicBezTo>
                      <a:pt x="506" y="6429"/>
                      <a:pt x="543" y="6709"/>
                      <a:pt x="581" y="6989"/>
                    </a:cubicBezTo>
                    <a:cubicBezTo>
                      <a:pt x="1288" y="6912"/>
                      <a:pt x="2275" y="6805"/>
                      <a:pt x="2700" y="6759"/>
                    </a:cubicBezTo>
                    <a:cubicBezTo>
                      <a:pt x="2642" y="6418"/>
                      <a:pt x="2587" y="6078"/>
                      <a:pt x="2530" y="5737"/>
                    </a:cubicBezTo>
                    <a:close/>
                    <a:moveTo>
                      <a:pt x="16652" y="6127"/>
                    </a:moveTo>
                    <a:cubicBezTo>
                      <a:pt x="16202" y="6171"/>
                      <a:pt x="15752" y="6216"/>
                      <a:pt x="15303" y="6260"/>
                    </a:cubicBezTo>
                    <a:cubicBezTo>
                      <a:pt x="15068" y="6283"/>
                      <a:pt x="14832" y="6307"/>
                      <a:pt x="14597" y="6330"/>
                    </a:cubicBezTo>
                    <a:cubicBezTo>
                      <a:pt x="14461" y="6343"/>
                      <a:pt x="14517" y="6356"/>
                      <a:pt x="14526" y="6394"/>
                    </a:cubicBezTo>
                    <a:cubicBezTo>
                      <a:pt x="14532" y="6412"/>
                      <a:pt x="14536" y="6431"/>
                      <a:pt x="14540" y="6449"/>
                    </a:cubicBezTo>
                    <a:cubicBezTo>
                      <a:pt x="14550" y="6483"/>
                      <a:pt x="14567" y="6517"/>
                      <a:pt x="14576" y="6552"/>
                    </a:cubicBezTo>
                    <a:cubicBezTo>
                      <a:pt x="14669" y="6866"/>
                      <a:pt x="14759" y="7180"/>
                      <a:pt x="14851" y="7493"/>
                    </a:cubicBezTo>
                    <a:cubicBezTo>
                      <a:pt x="15576" y="7431"/>
                      <a:pt x="16591" y="7344"/>
                      <a:pt x="17026" y="7307"/>
                    </a:cubicBezTo>
                    <a:cubicBezTo>
                      <a:pt x="16903" y="6913"/>
                      <a:pt x="16775" y="6520"/>
                      <a:pt x="16652" y="6127"/>
                    </a:cubicBezTo>
                    <a:close/>
                    <a:moveTo>
                      <a:pt x="13213" y="6476"/>
                    </a:moveTo>
                    <a:cubicBezTo>
                      <a:pt x="12763" y="6520"/>
                      <a:pt x="12313" y="6563"/>
                      <a:pt x="11864" y="6607"/>
                    </a:cubicBezTo>
                    <a:cubicBezTo>
                      <a:pt x="11629" y="6630"/>
                      <a:pt x="11392" y="6654"/>
                      <a:pt x="11158" y="6677"/>
                    </a:cubicBezTo>
                    <a:cubicBezTo>
                      <a:pt x="11011" y="6691"/>
                      <a:pt x="11084" y="6733"/>
                      <a:pt x="11095" y="6773"/>
                    </a:cubicBezTo>
                    <a:cubicBezTo>
                      <a:pt x="11105" y="6809"/>
                      <a:pt x="11113" y="6844"/>
                      <a:pt x="11123" y="6880"/>
                    </a:cubicBezTo>
                    <a:cubicBezTo>
                      <a:pt x="11202" y="7187"/>
                      <a:pt x="11283" y="7494"/>
                      <a:pt x="11363" y="7801"/>
                    </a:cubicBezTo>
                    <a:cubicBezTo>
                      <a:pt x="12088" y="7739"/>
                      <a:pt x="13102" y="7652"/>
                      <a:pt x="13538" y="7614"/>
                    </a:cubicBezTo>
                    <a:cubicBezTo>
                      <a:pt x="13430" y="7234"/>
                      <a:pt x="13319" y="6856"/>
                      <a:pt x="13213" y="6476"/>
                    </a:cubicBezTo>
                    <a:close/>
                    <a:moveTo>
                      <a:pt x="9774" y="6822"/>
                    </a:moveTo>
                    <a:cubicBezTo>
                      <a:pt x="9324" y="6867"/>
                      <a:pt x="8875" y="6912"/>
                      <a:pt x="8426" y="6956"/>
                    </a:cubicBezTo>
                    <a:cubicBezTo>
                      <a:pt x="8191" y="6979"/>
                      <a:pt x="7955" y="7002"/>
                      <a:pt x="7720" y="7026"/>
                    </a:cubicBezTo>
                    <a:cubicBezTo>
                      <a:pt x="7575" y="7040"/>
                      <a:pt x="7640" y="7078"/>
                      <a:pt x="7649" y="7118"/>
                    </a:cubicBezTo>
                    <a:cubicBezTo>
                      <a:pt x="7656" y="7152"/>
                      <a:pt x="7664" y="7186"/>
                      <a:pt x="7670" y="7221"/>
                    </a:cubicBezTo>
                    <a:cubicBezTo>
                      <a:pt x="7737" y="7517"/>
                      <a:pt x="7808" y="7814"/>
                      <a:pt x="7875" y="8111"/>
                    </a:cubicBezTo>
                    <a:cubicBezTo>
                      <a:pt x="8600" y="8049"/>
                      <a:pt x="9614" y="7962"/>
                      <a:pt x="10050" y="7924"/>
                    </a:cubicBezTo>
                    <a:cubicBezTo>
                      <a:pt x="9960" y="7557"/>
                      <a:pt x="9863" y="7190"/>
                      <a:pt x="9774" y="6822"/>
                    </a:cubicBezTo>
                    <a:close/>
                    <a:moveTo>
                      <a:pt x="6329" y="7169"/>
                    </a:moveTo>
                    <a:cubicBezTo>
                      <a:pt x="5902" y="7211"/>
                      <a:pt x="5470" y="7254"/>
                      <a:pt x="5044" y="7296"/>
                    </a:cubicBezTo>
                    <a:cubicBezTo>
                      <a:pt x="4815" y="7319"/>
                      <a:pt x="4587" y="7342"/>
                      <a:pt x="4359" y="7364"/>
                    </a:cubicBezTo>
                    <a:cubicBezTo>
                      <a:pt x="4174" y="7382"/>
                      <a:pt x="4186" y="7383"/>
                      <a:pt x="4197" y="7440"/>
                    </a:cubicBezTo>
                    <a:cubicBezTo>
                      <a:pt x="4203" y="7476"/>
                      <a:pt x="4204" y="7513"/>
                      <a:pt x="4211" y="7549"/>
                    </a:cubicBezTo>
                    <a:cubicBezTo>
                      <a:pt x="4264" y="7839"/>
                      <a:pt x="4320" y="8128"/>
                      <a:pt x="4373" y="8419"/>
                    </a:cubicBezTo>
                    <a:cubicBezTo>
                      <a:pt x="5098" y="8357"/>
                      <a:pt x="6113" y="8269"/>
                      <a:pt x="6548" y="8232"/>
                    </a:cubicBezTo>
                    <a:cubicBezTo>
                      <a:pt x="6475" y="7878"/>
                      <a:pt x="6403" y="7524"/>
                      <a:pt x="6329" y="7169"/>
                    </a:cubicBezTo>
                    <a:close/>
                    <a:moveTo>
                      <a:pt x="2890" y="7518"/>
                    </a:moveTo>
                    <a:cubicBezTo>
                      <a:pt x="2464" y="7560"/>
                      <a:pt x="2032" y="7601"/>
                      <a:pt x="1605" y="7643"/>
                    </a:cubicBezTo>
                    <a:cubicBezTo>
                      <a:pt x="1376" y="7665"/>
                      <a:pt x="1149" y="7688"/>
                      <a:pt x="920" y="7711"/>
                    </a:cubicBezTo>
                    <a:cubicBezTo>
                      <a:pt x="738" y="7729"/>
                      <a:pt x="742" y="7729"/>
                      <a:pt x="751" y="7785"/>
                    </a:cubicBezTo>
                    <a:cubicBezTo>
                      <a:pt x="755" y="7819"/>
                      <a:pt x="760" y="7855"/>
                      <a:pt x="765" y="7889"/>
                    </a:cubicBezTo>
                    <a:cubicBezTo>
                      <a:pt x="803" y="8169"/>
                      <a:pt x="840" y="8449"/>
                      <a:pt x="878" y="8729"/>
                    </a:cubicBezTo>
                    <a:cubicBezTo>
                      <a:pt x="1603" y="8666"/>
                      <a:pt x="2618" y="8579"/>
                      <a:pt x="3053" y="8542"/>
                    </a:cubicBezTo>
                    <a:cubicBezTo>
                      <a:pt x="2997" y="8201"/>
                      <a:pt x="2947" y="7859"/>
                      <a:pt x="2890" y="7518"/>
                    </a:cubicBezTo>
                    <a:close/>
                    <a:moveTo>
                      <a:pt x="17308" y="8171"/>
                    </a:moveTo>
                    <a:cubicBezTo>
                      <a:pt x="16847" y="8206"/>
                      <a:pt x="16385" y="8242"/>
                      <a:pt x="15924" y="8277"/>
                    </a:cubicBezTo>
                    <a:cubicBezTo>
                      <a:pt x="15684" y="8296"/>
                      <a:pt x="15445" y="8314"/>
                      <a:pt x="15204" y="8333"/>
                    </a:cubicBezTo>
                    <a:cubicBezTo>
                      <a:pt x="15063" y="8344"/>
                      <a:pt x="15116" y="8359"/>
                      <a:pt x="15126" y="8396"/>
                    </a:cubicBezTo>
                    <a:cubicBezTo>
                      <a:pt x="15133" y="8414"/>
                      <a:pt x="15137" y="8431"/>
                      <a:pt x="15141" y="8450"/>
                    </a:cubicBezTo>
                    <a:cubicBezTo>
                      <a:pt x="15152" y="8484"/>
                      <a:pt x="15159" y="8518"/>
                      <a:pt x="15169" y="8552"/>
                    </a:cubicBezTo>
                    <a:cubicBezTo>
                      <a:pt x="15262" y="8866"/>
                      <a:pt x="15358" y="9180"/>
                      <a:pt x="15451" y="9494"/>
                    </a:cubicBezTo>
                    <a:cubicBezTo>
                      <a:pt x="16194" y="9446"/>
                      <a:pt x="17230" y="9377"/>
                      <a:pt x="17675" y="9348"/>
                    </a:cubicBezTo>
                    <a:cubicBezTo>
                      <a:pt x="17551" y="8955"/>
                      <a:pt x="17433" y="8564"/>
                      <a:pt x="17308" y="8171"/>
                    </a:cubicBezTo>
                    <a:close/>
                    <a:moveTo>
                      <a:pt x="13870" y="8431"/>
                    </a:moveTo>
                    <a:cubicBezTo>
                      <a:pt x="13408" y="8467"/>
                      <a:pt x="12946" y="8502"/>
                      <a:pt x="12486" y="8538"/>
                    </a:cubicBezTo>
                    <a:cubicBezTo>
                      <a:pt x="12246" y="8556"/>
                      <a:pt x="11999" y="8575"/>
                      <a:pt x="11758" y="8593"/>
                    </a:cubicBezTo>
                    <a:cubicBezTo>
                      <a:pt x="11607" y="8605"/>
                      <a:pt x="11685" y="8645"/>
                      <a:pt x="11695" y="8686"/>
                    </a:cubicBezTo>
                    <a:cubicBezTo>
                      <a:pt x="11704" y="8721"/>
                      <a:pt x="11714" y="8759"/>
                      <a:pt x="11723" y="8794"/>
                    </a:cubicBezTo>
                    <a:cubicBezTo>
                      <a:pt x="11803" y="9102"/>
                      <a:pt x="11876" y="9409"/>
                      <a:pt x="11956" y="9716"/>
                    </a:cubicBezTo>
                    <a:cubicBezTo>
                      <a:pt x="12699" y="9667"/>
                      <a:pt x="13741" y="9601"/>
                      <a:pt x="14187" y="9572"/>
                    </a:cubicBezTo>
                    <a:cubicBezTo>
                      <a:pt x="14080" y="9192"/>
                      <a:pt x="13977" y="8811"/>
                      <a:pt x="13870" y="8431"/>
                    </a:cubicBezTo>
                    <a:close/>
                    <a:moveTo>
                      <a:pt x="10283" y="8735"/>
                    </a:moveTo>
                    <a:cubicBezTo>
                      <a:pt x="9821" y="8770"/>
                      <a:pt x="9359" y="8806"/>
                      <a:pt x="8899" y="8841"/>
                    </a:cubicBezTo>
                    <a:cubicBezTo>
                      <a:pt x="8657" y="8860"/>
                      <a:pt x="8412" y="8878"/>
                      <a:pt x="8172" y="8897"/>
                    </a:cubicBezTo>
                    <a:cubicBezTo>
                      <a:pt x="8022" y="8908"/>
                      <a:pt x="8092" y="8947"/>
                      <a:pt x="8101" y="8987"/>
                    </a:cubicBezTo>
                    <a:cubicBezTo>
                      <a:pt x="8109" y="9022"/>
                      <a:pt x="8115" y="9057"/>
                      <a:pt x="8122" y="9092"/>
                    </a:cubicBezTo>
                    <a:cubicBezTo>
                      <a:pt x="8189" y="9388"/>
                      <a:pt x="8254" y="9684"/>
                      <a:pt x="8320" y="9980"/>
                    </a:cubicBezTo>
                    <a:cubicBezTo>
                      <a:pt x="9062" y="9932"/>
                      <a:pt x="10106" y="9866"/>
                      <a:pt x="10551" y="9837"/>
                    </a:cubicBezTo>
                    <a:cubicBezTo>
                      <a:pt x="10462" y="9470"/>
                      <a:pt x="10372" y="9102"/>
                      <a:pt x="10283" y="8735"/>
                    </a:cubicBezTo>
                    <a:close/>
                    <a:moveTo>
                      <a:pt x="6682" y="8995"/>
                    </a:moveTo>
                    <a:cubicBezTo>
                      <a:pt x="6245" y="9029"/>
                      <a:pt x="5806" y="9062"/>
                      <a:pt x="5369" y="9096"/>
                    </a:cubicBezTo>
                    <a:cubicBezTo>
                      <a:pt x="5134" y="9114"/>
                      <a:pt x="4898" y="9133"/>
                      <a:pt x="4663" y="9151"/>
                    </a:cubicBezTo>
                    <a:cubicBezTo>
                      <a:pt x="4471" y="9166"/>
                      <a:pt x="4482" y="9165"/>
                      <a:pt x="4493" y="9223"/>
                    </a:cubicBezTo>
                    <a:cubicBezTo>
                      <a:pt x="4500" y="9260"/>
                      <a:pt x="4508" y="9296"/>
                      <a:pt x="4514" y="9332"/>
                    </a:cubicBezTo>
                    <a:cubicBezTo>
                      <a:pt x="4567" y="9623"/>
                      <a:pt x="4617" y="9911"/>
                      <a:pt x="4670" y="10202"/>
                    </a:cubicBezTo>
                    <a:cubicBezTo>
                      <a:pt x="5412" y="10154"/>
                      <a:pt x="6455" y="10087"/>
                      <a:pt x="6901" y="10058"/>
                    </a:cubicBezTo>
                    <a:cubicBezTo>
                      <a:pt x="6828" y="9704"/>
                      <a:pt x="6755" y="9350"/>
                      <a:pt x="6682" y="8995"/>
                    </a:cubicBezTo>
                    <a:close/>
                    <a:moveTo>
                      <a:pt x="3095" y="9256"/>
                    </a:moveTo>
                    <a:cubicBezTo>
                      <a:pt x="2658" y="9290"/>
                      <a:pt x="2220" y="9323"/>
                      <a:pt x="1782" y="9357"/>
                    </a:cubicBezTo>
                    <a:cubicBezTo>
                      <a:pt x="1548" y="9375"/>
                      <a:pt x="1310" y="9394"/>
                      <a:pt x="1076" y="9412"/>
                    </a:cubicBezTo>
                    <a:cubicBezTo>
                      <a:pt x="888" y="9426"/>
                      <a:pt x="891" y="9425"/>
                      <a:pt x="899" y="9482"/>
                    </a:cubicBezTo>
                    <a:cubicBezTo>
                      <a:pt x="904" y="9516"/>
                      <a:pt x="909" y="9552"/>
                      <a:pt x="913" y="9586"/>
                    </a:cubicBezTo>
                    <a:cubicBezTo>
                      <a:pt x="952" y="9866"/>
                      <a:pt x="995" y="10146"/>
                      <a:pt x="1033" y="10426"/>
                    </a:cubicBezTo>
                    <a:cubicBezTo>
                      <a:pt x="1777" y="10377"/>
                      <a:pt x="2812" y="10309"/>
                      <a:pt x="3257" y="10280"/>
                    </a:cubicBezTo>
                    <a:cubicBezTo>
                      <a:pt x="3201" y="9939"/>
                      <a:pt x="3151" y="9597"/>
                      <a:pt x="3095" y="9256"/>
                    </a:cubicBezTo>
                    <a:close/>
                    <a:moveTo>
                      <a:pt x="17958" y="10212"/>
                    </a:moveTo>
                    <a:cubicBezTo>
                      <a:pt x="17485" y="10239"/>
                      <a:pt x="17013" y="10266"/>
                      <a:pt x="16539" y="10292"/>
                    </a:cubicBezTo>
                    <a:cubicBezTo>
                      <a:pt x="16293" y="10306"/>
                      <a:pt x="16051" y="10320"/>
                      <a:pt x="15804" y="10333"/>
                    </a:cubicBezTo>
                    <a:cubicBezTo>
                      <a:pt x="15658" y="10341"/>
                      <a:pt x="15714" y="10359"/>
                      <a:pt x="15727" y="10397"/>
                    </a:cubicBezTo>
                    <a:cubicBezTo>
                      <a:pt x="15730" y="10415"/>
                      <a:pt x="15736" y="10432"/>
                      <a:pt x="15741" y="10450"/>
                    </a:cubicBezTo>
                    <a:cubicBezTo>
                      <a:pt x="15751" y="10485"/>
                      <a:pt x="15759" y="10518"/>
                      <a:pt x="15769" y="10553"/>
                    </a:cubicBezTo>
                    <a:cubicBezTo>
                      <a:pt x="15861" y="10866"/>
                      <a:pt x="15959" y="11181"/>
                      <a:pt x="16051" y="11495"/>
                    </a:cubicBezTo>
                    <a:cubicBezTo>
                      <a:pt x="16813" y="11460"/>
                      <a:pt x="17876" y="11412"/>
                      <a:pt x="18332" y="11392"/>
                    </a:cubicBezTo>
                    <a:cubicBezTo>
                      <a:pt x="18208" y="10999"/>
                      <a:pt x="18082" y="10605"/>
                      <a:pt x="17958" y="10212"/>
                    </a:cubicBezTo>
                    <a:close/>
                    <a:moveTo>
                      <a:pt x="14371" y="10430"/>
                    </a:moveTo>
                    <a:cubicBezTo>
                      <a:pt x="13898" y="10456"/>
                      <a:pt x="13425" y="10483"/>
                      <a:pt x="12952" y="10510"/>
                    </a:cubicBezTo>
                    <a:cubicBezTo>
                      <a:pt x="12706" y="10523"/>
                      <a:pt x="12457" y="10537"/>
                      <a:pt x="12210" y="10551"/>
                    </a:cubicBezTo>
                    <a:cubicBezTo>
                      <a:pt x="12054" y="10560"/>
                      <a:pt x="12129" y="10603"/>
                      <a:pt x="12140" y="10643"/>
                    </a:cubicBezTo>
                    <a:cubicBezTo>
                      <a:pt x="12149" y="10679"/>
                      <a:pt x="12160" y="10716"/>
                      <a:pt x="12168" y="10752"/>
                    </a:cubicBezTo>
                    <a:cubicBezTo>
                      <a:pt x="12247" y="11059"/>
                      <a:pt x="12328" y="11366"/>
                      <a:pt x="12408" y="11673"/>
                    </a:cubicBezTo>
                    <a:cubicBezTo>
                      <a:pt x="13168" y="11639"/>
                      <a:pt x="14239" y="11592"/>
                      <a:pt x="14696" y="11570"/>
                    </a:cubicBezTo>
                    <a:cubicBezTo>
                      <a:pt x="14589" y="11191"/>
                      <a:pt x="14478" y="10810"/>
                      <a:pt x="14371" y="10430"/>
                    </a:cubicBezTo>
                    <a:close/>
                    <a:moveTo>
                      <a:pt x="10784" y="10647"/>
                    </a:moveTo>
                    <a:cubicBezTo>
                      <a:pt x="10311" y="10674"/>
                      <a:pt x="9838" y="10701"/>
                      <a:pt x="9365" y="10727"/>
                    </a:cubicBezTo>
                    <a:cubicBezTo>
                      <a:pt x="9118" y="10741"/>
                      <a:pt x="8869" y="10755"/>
                      <a:pt x="8624" y="10768"/>
                    </a:cubicBezTo>
                    <a:cubicBezTo>
                      <a:pt x="8468" y="10777"/>
                      <a:pt x="8537" y="10818"/>
                      <a:pt x="8546" y="10858"/>
                    </a:cubicBezTo>
                    <a:cubicBezTo>
                      <a:pt x="8554" y="10893"/>
                      <a:pt x="8566" y="10926"/>
                      <a:pt x="8574" y="10961"/>
                    </a:cubicBezTo>
                    <a:cubicBezTo>
                      <a:pt x="8640" y="11257"/>
                      <a:pt x="8706" y="11555"/>
                      <a:pt x="8772" y="11852"/>
                    </a:cubicBezTo>
                    <a:cubicBezTo>
                      <a:pt x="9534" y="11817"/>
                      <a:pt x="10597" y="11769"/>
                      <a:pt x="11052" y="11749"/>
                    </a:cubicBezTo>
                    <a:cubicBezTo>
                      <a:pt x="10964" y="11382"/>
                      <a:pt x="10873" y="11014"/>
                      <a:pt x="10784" y="10647"/>
                    </a:cubicBezTo>
                    <a:close/>
                    <a:moveTo>
                      <a:pt x="7035" y="10822"/>
                    </a:moveTo>
                    <a:cubicBezTo>
                      <a:pt x="6587" y="10847"/>
                      <a:pt x="6135" y="10872"/>
                      <a:pt x="5686" y="10897"/>
                    </a:cubicBezTo>
                    <a:cubicBezTo>
                      <a:pt x="5447" y="10911"/>
                      <a:pt x="5207" y="10925"/>
                      <a:pt x="4966" y="10939"/>
                    </a:cubicBezTo>
                    <a:cubicBezTo>
                      <a:pt x="4770" y="10950"/>
                      <a:pt x="4779" y="10948"/>
                      <a:pt x="4790" y="11006"/>
                    </a:cubicBezTo>
                    <a:cubicBezTo>
                      <a:pt x="4796" y="11042"/>
                      <a:pt x="4803" y="11079"/>
                      <a:pt x="4811" y="11115"/>
                    </a:cubicBezTo>
                    <a:cubicBezTo>
                      <a:pt x="4863" y="11405"/>
                      <a:pt x="4914" y="11696"/>
                      <a:pt x="4966" y="11987"/>
                    </a:cubicBezTo>
                    <a:cubicBezTo>
                      <a:pt x="5728" y="11953"/>
                      <a:pt x="6796" y="11903"/>
                      <a:pt x="7254" y="11882"/>
                    </a:cubicBezTo>
                    <a:cubicBezTo>
                      <a:pt x="7180" y="11528"/>
                      <a:pt x="7109" y="11176"/>
                      <a:pt x="7035" y="10822"/>
                    </a:cubicBezTo>
                    <a:close/>
                    <a:moveTo>
                      <a:pt x="3448" y="11039"/>
                    </a:moveTo>
                    <a:cubicBezTo>
                      <a:pt x="3001" y="11064"/>
                      <a:pt x="2548" y="11090"/>
                      <a:pt x="2099" y="11115"/>
                    </a:cubicBezTo>
                    <a:cubicBezTo>
                      <a:pt x="1860" y="11129"/>
                      <a:pt x="1620" y="11140"/>
                      <a:pt x="1379" y="11154"/>
                    </a:cubicBezTo>
                    <a:cubicBezTo>
                      <a:pt x="1187" y="11165"/>
                      <a:pt x="1195" y="11164"/>
                      <a:pt x="1203" y="11222"/>
                    </a:cubicBezTo>
                    <a:cubicBezTo>
                      <a:pt x="1208" y="11257"/>
                      <a:pt x="1212" y="11292"/>
                      <a:pt x="1217" y="11326"/>
                    </a:cubicBezTo>
                    <a:cubicBezTo>
                      <a:pt x="1255" y="11606"/>
                      <a:pt x="1293" y="11884"/>
                      <a:pt x="1330" y="12163"/>
                    </a:cubicBezTo>
                    <a:cubicBezTo>
                      <a:pt x="2092" y="12129"/>
                      <a:pt x="3154" y="12082"/>
                      <a:pt x="3610" y="12061"/>
                    </a:cubicBezTo>
                    <a:cubicBezTo>
                      <a:pt x="3555" y="11720"/>
                      <a:pt x="3505" y="11380"/>
                      <a:pt x="3448" y="11039"/>
                    </a:cubicBezTo>
                    <a:close/>
                    <a:moveTo>
                      <a:pt x="18614" y="12256"/>
                    </a:moveTo>
                    <a:cubicBezTo>
                      <a:pt x="18132" y="12274"/>
                      <a:pt x="17644" y="12291"/>
                      <a:pt x="17160" y="12309"/>
                    </a:cubicBezTo>
                    <a:cubicBezTo>
                      <a:pt x="16907" y="12318"/>
                      <a:pt x="16658" y="12328"/>
                      <a:pt x="16404" y="12338"/>
                    </a:cubicBezTo>
                    <a:cubicBezTo>
                      <a:pt x="16255" y="12343"/>
                      <a:pt x="16308" y="12359"/>
                      <a:pt x="16320" y="12397"/>
                    </a:cubicBezTo>
                    <a:cubicBezTo>
                      <a:pt x="16325" y="12416"/>
                      <a:pt x="16336" y="12433"/>
                      <a:pt x="16341" y="12451"/>
                    </a:cubicBezTo>
                    <a:cubicBezTo>
                      <a:pt x="16350" y="12485"/>
                      <a:pt x="16358" y="12521"/>
                      <a:pt x="16369" y="12555"/>
                    </a:cubicBezTo>
                    <a:cubicBezTo>
                      <a:pt x="16462" y="12869"/>
                      <a:pt x="16552" y="13183"/>
                      <a:pt x="16644" y="13497"/>
                    </a:cubicBezTo>
                    <a:cubicBezTo>
                      <a:pt x="17424" y="13476"/>
                      <a:pt x="18521" y="13446"/>
                      <a:pt x="18989" y="13434"/>
                    </a:cubicBezTo>
                    <a:cubicBezTo>
                      <a:pt x="18864" y="13041"/>
                      <a:pt x="18739" y="12649"/>
                      <a:pt x="18614" y="12256"/>
                    </a:cubicBezTo>
                    <a:close/>
                    <a:moveTo>
                      <a:pt x="14879" y="12385"/>
                    </a:moveTo>
                    <a:cubicBezTo>
                      <a:pt x="14396" y="12403"/>
                      <a:pt x="13909" y="12420"/>
                      <a:pt x="13425" y="12438"/>
                    </a:cubicBezTo>
                    <a:cubicBezTo>
                      <a:pt x="13172" y="12447"/>
                      <a:pt x="12922" y="12458"/>
                      <a:pt x="12669" y="12467"/>
                    </a:cubicBezTo>
                    <a:cubicBezTo>
                      <a:pt x="12569" y="12461"/>
                      <a:pt x="12537" y="12472"/>
                      <a:pt x="12578" y="12500"/>
                    </a:cubicBezTo>
                    <a:cubicBezTo>
                      <a:pt x="12583" y="12519"/>
                      <a:pt x="12594" y="12538"/>
                      <a:pt x="12599" y="12557"/>
                    </a:cubicBezTo>
                    <a:cubicBezTo>
                      <a:pt x="12608" y="12593"/>
                      <a:pt x="12611" y="12628"/>
                      <a:pt x="12620" y="12664"/>
                    </a:cubicBezTo>
                    <a:cubicBezTo>
                      <a:pt x="12699" y="12971"/>
                      <a:pt x="12780" y="13280"/>
                      <a:pt x="12860" y="13587"/>
                    </a:cubicBezTo>
                    <a:cubicBezTo>
                      <a:pt x="13640" y="13567"/>
                      <a:pt x="14737" y="13538"/>
                      <a:pt x="15204" y="13526"/>
                    </a:cubicBezTo>
                    <a:cubicBezTo>
                      <a:pt x="15097" y="13146"/>
                      <a:pt x="14986" y="12765"/>
                      <a:pt x="14879" y="12385"/>
                    </a:cubicBezTo>
                    <a:close/>
                    <a:moveTo>
                      <a:pt x="11137" y="12516"/>
                    </a:moveTo>
                    <a:cubicBezTo>
                      <a:pt x="10653" y="12535"/>
                      <a:pt x="10166" y="12552"/>
                      <a:pt x="9683" y="12570"/>
                    </a:cubicBezTo>
                    <a:cubicBezTo>
                      <a:pt x="9429" y="12579"/>
                      <a:pt x="9180" y="12589"/>
                      <a:pt x="8927" y="12598"/>
                    </a:cubicBezTo>
                    <a:cubicBezTo>
                      <a:pt x="8767" y="12604"/>
                      <a:pt x="8841" y="12644"/>
                      <a:pt x="8849" y="12685"/>
                    </a:cubicBezTo>
                    <a:cubicBezTo>
                      <a:pt x="8857" y="12719"/>
                      <a:pt x="8863" y="12753"/>
                      <a:pt x="8871" y="12787"/>
                    </a:cubicBezTo>
                    <a:cubicBezTo>
                      <a:pt x="8935" y="13084"/>
                      <a:pt x="9003" y="13381"/>
                      <a:pt x="9068" y="13678"/>
                    </a:cubicBezTo>
                    <a:cubicBezTo>
                      <a:pt x="9848" y="13657"/>
                      <a:pt x="10938" y="13629"/>
                      <a:pt x="11405" y="13616"/>
                    </a:cubicBezTo>
                    <a:cubicBezTo>
                      <a:pt x="11316" y="13249"/>
                      <a:pt x="11227" y="12884"/>
                      <a:pt x="11137" y="12516"/>
                    </a:cubicBezTo>
                    <a:close/>
                    <a:moveTo>
                      <a:pt x="7388" y="12689"/>
                    </a:moveTo>
                    <a:cubicBezTo>
                      <a:pt x="6930" y="12706"/>
                      <a:pt x="6470" y="12723"/>
                      <a:pt x="6011" y="12740"/>
                    </a:cubicBezTo>
                    <a:cubicBezTo>
                      <a:pt x="5765" y="12750"/>
                      <a:pt x="5516" y="12760"/>
                      <a:pt x="5270" y="12769"/>
                    </a:cubicBezTo>
                    <a:cubicBezTo>
                      <a:pt x="5068" y="12776"/>
                      <a:pt x="5083" y="12773"/>
                      <a:pt x="5093" y="12832"/>
                    </a:cubicBezTo>
                    <a:cubicBezTo>
                      <a:pt x="5100" y="12868"/>
                      <a:pt x="5101" y="12905"/>
                      <a:pt x="5107" y="12941"/>
                    </a:cubicBezTo>
                    <a:cubicBezTo>
                      <a:pt x="5160" y="13232"/>
                      <a:pt x="5217" y="13523"/>
                      <a:pt x="5270" y="13813"/>
                    </a:cubicBezTo>
                    <a:cubicBezTo>
                      <a:pt x="6049" y="13793"/>
                      <a:pt x="7139" y="13764"/>
                      <a:pt x="7607" y="13752"/>
                    </a:cubicBezTo>
                    <a:cubicBezTo>
                      <a:pt x="7533" y="13397"/>
                      <a:pt x="7462" y="13043"/>
                      <a:pt x="7388" y="12689"/>
                    </a:cubicBezTo>
                    <a:close/>
                    <a:moveTo>
                      <a:pt x="3801" y="12820"/>
                    </a:moveTo>
                    <a:cubicBezTo>
                      <a:pt x="3343" y="12837"/>
                      <a:pt x="2883" y="12855"/>
                      <a:pt x="2424" y="12871"/>
                    </a:cubicBezTo>
                    <a:cubicBezTo>
                      <a:pt x="2178" y="12881"/>
                      <a:pt x="1930" y="12888"/>
                      <a:pt x="1683" y="12898"/>
                    </a:cubicBezTo>
                    <a:cubicBezTo>
                      <a:pt x="1485" y="12905"/>
                      <a:pt x="1491" y="12903"/>
                      <a:pt x="1499" y="12962"/>
                    </a:cubicBezTo>
                    <a:cubicBezTo>
                      <a:pt x="1504" y="12996"/>
                      <a:pt x="1508" y="13030"/>
                      <a:pt x="1513" y="13064"/>
                    </a:cubicBezTo>
                    <a:cubicBezTo>
                      <a:pt x="1551" y="13344"/>
                      <a:pt x="1589" y="13624"/>
                      <a:pt x="1626" y="13903"/>
                    </a:cubicBezTo>
                    <a:cubicBezTo>
                      <a:pt x="2406" y="13883"/>
                      <a:pt x="3496" y="13854"/>
                      <a:pt x="3964" y="13842"/>
                    </a:cubicBezTo>
                    <a:cubicBezTo>
                      <a:pt x="3908" y="13501"/>
                      <a:pt x="3857" y="13161"/>
                      <a:pt x="3801" y="12820"/>
                    </a:cubicBezTo>
                    <a:close/>
                    <a:moveTo>
                      <a:pt x="19165" y="14302"/>
                    </a:moveTo>
                    <a:cubicBezTo>
                      <a:pt x="18907" y="14306"/>
                      <a:pt x="18646" y="14311"/>
                      <a:pt x="18388" y="14316"/>
                    </a:cubicBezTo>
                    <a:cubicBezTo>
                      <a:pt x="17892" y="14325"/>
                      <a:pt x="17394" y="14335"/>
                      <a:pt x="16899" y="14345"/>
                    </a:cubicBezTo>
                    <a:cubicBezTo>
                      <a:pt x="16991" y="14659"/>
                      <a:pt x="17082" y="14970"/>
                      <a:pt x="17174" y="15284"/>
                    </a:cubicBezTo>
                    <a:cubicBezTo>
                      <a:pt x="17188" y="15328"/>
                      <a:pt x="17204" y="15373"/>
                      <a:pt x="17216" y="15416"/>
                    </a:cubicBezTo>
                    <a:cubicBezTo>
                      <a:pt x="17223" y="15435"/>
                      <a:pt x="17225" y="15453"/>
                      <a:pt x="17231" y="15471"/>
                    </a:cubicBezTo>
                    <a:cubicBezTo>
                      <a:pt x="17206" y="15500"/>
                      <a:pt x="17246" y="15508"/>
                      <a:pt x="17343" y="15498"/>
                    </a:cubicBezTo>
                    <a:cubicBezTo>
                      <a:pt x="17605" y="15496"/>
                      <a:pt x="17865" y="15494"/>
                      <a:pt x="18127" y="15492"/>
                    </a:cubicBezTo>
                    <a:cubicBezTo>
                      <a:pt x="18630" y="15487"/>
                      <a:pt x="19152" y="15483"/>
                      <a:pt x="19631" y="15479"/>
                    </a:cubicBezTo>
                    <a:cubicBezTo>
                      <a:pt x="19531" y="15159"/>
                      <a:pt x="19430" y="14839"/>
                      <a:pt x="19328" y="14519"/>
                    </a:cubicBezTo>
                    <a:cubicBezTo>
                      <a:pt x="19314" y="14475"/>
                      <a:pt x="19299" y="14430"/>
                      <a:pt x="19285" y="14386"/>
                    </a:cubicBezTo>
                    <a:cubicBezTo>
                      <a:pt x="19279" y="14367"/>
                      <a:pt x="19278" y="14349"/>
                      <a:pt x="19271" y="14330"/>
                    </a:cubicBezTo>
                    <a:cubicBezTo>
                      <a:pt x="19296" y="14300"/>
                      <a:pt x="19261" y="14289"/>
                      <a:pt x="19165" y="14302"/>
                    </a:cubicBezTo>
                    <a:close/>
                    <a:moveTo>
                      <a:pt x="15423" y="14384"/>
                    </a:moveTo>
                    <a:cubicBezTo>
                      <a:pt x="15165" y="14388"/>
                      <a:pt x="14905" y="14395"/>
                      <a:pt x="14646" y="14400"/>
                    </a:cubicBezTo>
                    <a:cubicBezTo>
                      <a:pt x="14150" y="14409"/>
                      <a:pt x="13659" y="14417"/>
                      <a:pt x="13164" y="14427"/>
                    </a:cubicBezTo>
                    <a:cubicBezTo>
                      <a:pt x="13243" y="14734"/>
                      <a:pt x="13317" y="15040"/>
                      <a:pt x="13397" y="15348"/>
                    </a:cubicBezTo>
                    <a:cubicBezTo>
                      <a:pt x="13408" y="15393"/>
                      <a:pt x="13421" y="15438"/>
                      <a:pt x="13432" y="15483"/>
                    </a:cubicBezTo>
                    <a:cubicBezTo>
                      <a:pt x="13438" y="15503"/>
                      <a:pt x="13441" y="15523"/>
                      <a:pt x="13446" y="15543"/>
                    </a:cubicBezTo>
                    <a:cubicBezTo>
                      <a:pt x="13512" y="15542"/>
                      <a:pt x="13584" y="15541"/>
                      <a:pt x="13651" y="15541"/>
                    </a:cubicBezTo>
                    <a:cubicBezTo>
                      <a:pt x="13906" y="15539"/>
                      <a:pt x="14158" y="15537"/>
                      <a:pt x="14413" y="15535"/>
                    </a:cubicBezTo>
                    <a:cubicBezTo>
                      <a:pt x="14889" y="15531"/>
                      <a:pt x="15367" y="15526"/>
                      <a:pt x="15847" y="15522"/>
                    </a:cubicBezTo>
                    <a:cubicBezTo>
                      <a:pt x="15759" y="15212"/>
                      <a:pt x="15667" y="14904"/>
                      <a:pt x="15578" y="14595"/>
                    </a:cubicBezTo>
                    <a:cubicBezTo>
                      <a:pt x="15567" y="14552"/>
                      <a:pt x="15555" y="14508"/>
                      <a:pt x="15543" y="14466"/>
                    </a:cubicBezTo>
                    <a:cubicBezTo>
                      <a:pt x="15532" y="14425"/>
                      <a:pt x="15588" y="14380"/>
                      <a:pt x="15423" y="14384"/>
                    </a:cubicBezTo>
                    <a:close/>
                    <a:moveTo>
                      <a:pt x="11638" y="14429"/>
                    </a:moveTo>
                    <a:cubicBezTo>
                      <a:pt x="11574" y="14430"/>
                      <a:pt x="11507" y="14430"/>
                      <a:pt x="11441" y="14431"/>
                    </a:cubicBezTo>
                    <a:cubicBezTo>
                      <a:pt x="11189" y="14435"/>
                      <a:pt x="10937" y="14441"/>
                      <a:pt x="10685" y="14445"/>
                    </a:cubicBezTo>
                    <a:cubicBezTo>
                      <a:pt x="10216" y="14454"/>
                      <a:pt x="9744" y="14463"/>
                      <a:pt x="9273" y="14472"/>
                    </a:cubicBezTo>
                    <a:cubicBezTo>
                      <a:pt x="9340" y="14769"/>
                      <a:pt x="9406" y="15066"/>
                      <a:pt x="9471" y="15362"/>
                    </a:cubicBezTo>
                    <a:cubicBezTo>
                      <a:pt x="9480" y="15406"/>
                      <a:pt x="9490" y="15450"/>
                      <a:pt x="9499" y="15494"/>
                    </a:cubicBezTo>
                    <a:cubicBezTo>
                      <a:pt x="9513" y="15553"/>
                      <a:pt x="9507" y="15549"/>
                      <a:pt x="9711" y="15547"/>
                    </a:cubicBezTo>
                    <a:cubicBezTo>
                      <a:pt x="9965" y="15545"/>
                      <a:pt x="10218" y="15543"/>
                      <a:pt x="10473" y="15541"/>
                    </a:cubicBezTo>
                    <a:cubicBezTo>
                      <a:pt x="10951" y="15537"/>
                      <a:pt x="11428" y="15532"/>
                      <a:pt x="11907" y="15529"/>
                    </a:cubicBezTo>
                    <a:cubicBezTo>
                      <a:pt x="11831" y="15225"/>
                      <a:pt x="11755" y="14923"/>
                      <a:pt x="11681" y="14620"/>
                    </a:cubicBezTo>
                    <a:cubicBezTo>
                      <a:pt x="11670" y="14575"/>
                      <a:pt x="11663" y="14531"/>
                      <a:pt x="11653" y="14486"/>
                    </a:cubicBezTo>
                    <a:cubicBezTo>
                      <a:pt x="11647" y="14467"/>
                      <a:pt x="11644" y="14448"/>
                      <a:pt x="11638" y="14429"/>
                    </a:cubicBezTo>
                    <a:close/>
                    <a:moveTo>
                      <a:pt x="7903" y="14515"/>
                    </a:moveTo>
                    <a:cubicBezTo>
                      <a:pt x="7242" y="14527"/>
                      <a:pt x="6581" y="14540"/>
                      <a:pt x="5919" y="14552"/>
                    </a:cubicBezTo>
                    <a:cubicBezTo>
                      <a:pt x="5827" y="14553"/>
                      <a:pt x="5737" y="14554"/>
                      <a:pt x="5644" y="14556"/>
                    </a:cubicBezTo>
                    <a:cubicBezTo>
                      <a:pt x="5489" y="14559"/>
                      <a:pt x="5545" y="14577"/>
                      <a:pt x="5552" y="14615"/>
                    </a:cubicBezTo>
                    <a:cubicBezTo>
                      <a:pt x="5562" y="14668"/>
                      <a:pt x="5571" y="14722"/>
                      <a:pt x="5580" y="14775"/>
                    </a:cubicBezTo>
                    <a:cubicBezTo>
                      <a:pt x="5600" y="14881"/>
                      <a:pt x="5618" y="14986"/>
                      <a:pt x="5637" y="15091"/>
                    </a:cubicBezTo>
                    <a:cubicBezTo>
                      <a:pt x="5655" y="15196"/>
                      <a:pt x="5675" y="15299"/>
                      <a:pt x="5693" y="15403"/>
                    </a:cubicBezTo>
                    <a:cubicBezTo>
                      <a:pt x="5704" y="15458"/>
                      <a:pt x="5712" y="15513"/>
                      <a:pt x="5722" y="15568"/>
                    </a:cubicBezTo>
                    <a:cubicBezTo>
                      <a:pt x="5731" y="15613"/>
                      <a:pt x="5794" y="15595"/>
                      <a:pt x="5926" y="15594"/>
                    </a:cubicBezTo>
                    <a:cubicBezTo>
                      <a:pt x="6018" y="15594"/>
                      <a:pt x="6111" y="15593"/>
                      <a:pt x="6202" y="15592"/>
                    </a:cubicBezTo>
                    <a:cubicBezTo>
                      <a:pt x="6842" y="15587"/>
                      <a:pt x="7643" y="15581"/>
                      <a:pt x="8122" y="15578"/>
                    </a:cubicBezTo>
                    <a:cubicBezTo>
                      <a:pt x="8048" y="15224"/>
                      <a:pt x="7976" y="14869"/>
                      <a:pt x="7903" y="14515"/>
                    </a:cubicBezTo>
                    <a:close/>
                    <a:moveTo>
                      <a:pt x="4013" y="14601"/>
                    </a:moveTo>
                    <a:cubicBezTo>
                      <a:pt x="3351" y="14613"/>
                      <a:pt x="2690" y="14626"/>
                      <a:pt x="2029" y="14638"/>
                    </a:cubicBezTo>
                    <a:cubicBezTo>
                      <a:pt x="1936" y="14640"/>
                      <a:pt x="1846" y="14643"/>
                      <a:pt x="1754" y="14644"/>
                    </a:cubicBezTo>
                    <a:cubicBezTo>
                      <a:pt x="1600" y="14647"/>
                      <a:pt x="1657" y="14663"/>
                      <a:pt x="1662" y="14702"/>
                    </a:cubicBezTo>
                    <a:cubicBezTo>
                      <a:pt x="1668" y="14753"/>
                      <a:pt x="1677" y="14804"/>
                      <a:pt x="1683" y="14856"/>
                    </a:cubicBezTo>
                    <a:cubicBezTo>
                      <a:pt x="1698" y="14957"/>
                      <a:pt x="1711" y="15058"/>
                      <a:pt x="1725" y="15159"/>
                    </a:cubicBezTo>
                    <a:cubicBezTo>
                      <a:pt x="1740" y="15260"/>
                      <a:pt x="1754" y="15359"/>
                      <a:pt x="1768" y="15459"/>
                    </a:cubicBezTo>
                    <a:cubicBezTo>
                      <a:pt x="1774" y="15511"/>
                      <a:pt x="1782" y="15564"/>
                      <a:pt x="1789" y="15617"/>
                    </a:cubicBezTo>
                    <a:cubicBezTo>
                      <a:pt x="1795" y="15661"/>
                      <a:pt x="1857" y="15644"/>
                      <a:pt x="1987" y="15643"/>
                    </a:cubicBezTo>
                    <a:cubicBezTo>
                      <a:pt x="2078" y="15643"/>
                      <a:pt x="2170" y="15642"/>
                      <a:pt x="2262" y="15641"/>
                    </a:cubicBezTo>
                    <a:cubicBezTo>
                      <a:pt x="2902" y="15636"/>
                      <a:pt x="3704" y="15629"/>
                      <a:pt x="4182" y="15625"/>
                    </a:cubicBezTo>
                    <a:cubicBezTo>
                      <a:pt x="4127" y="15284"/>
                      <a:pt x="4068" y="14942"/>
                      <a:pt x="4013" y="14601"/>
                    </a:cubicBezTo>
                    <a:close/>
                    <a:moveTo>
                      <a:pt x="8249" y="16339"/>
                    </a:moveTo>
                    <a:cubicBezTo>
                      <a:pt x="8128" y="16339"/>
                      <a:pt x="8010" y="16341"/>
                      <a:pt x="7889" y="16341"/>
                    </a:cubicBezTo>
                    <a:cubicBezTo>
                      <a:pt x="7656" y="16341"/>
                      <a:pt x="7423" y="16341"/>
                      <a:pt x="7190" y="16341"/>
                    </a:cubicBezTo>
                    <a:cubicBezTo>
                      <a:pt x="6738" y="16342"/>
                      <a:pt x="6286" y="16343"/>
                      <a:pt x="5835" y="16343"/>
                    </a:cubicBezTo>
                    <a:cubicBezTo>
                      <a:pt x="5891" y="16651"/>
                      <a:pt x="5948" y="16958"/>
                      <a:pt x="6004" y="17266"/>
                    </a:cubicBezTo>
                    <a:cubicBezTo>
                      <a:pt x="6008" y="17295"/>
                      <a:pt x="6014" y="17323"/>
                      <a:pt x="6018" y="17351"/>
                    </a:cubicBezTo>
                    <a:cubicBezTo>
                      <a:pt x="5989" y="17379"/>
                      <a:pt x="6021" y="17390"/>
                      <a:pt x="6117" y="17381"/>
                    </a:cubicBezTo>
                    <a:cubicBezTo>
                      <a:pt x="6236" y="17383"/>
                      <a:pt x="6358" y="17382"/>
                      <a:pt x="6477" y="17383"/>
                    </a:cubicBezTo>
                    <a:cubicBezTo>
                      <a:pt x="6686" y="17385"/>
                      <a:pt x="6891" y="17387"/>
                      <a:pt x="7098" y="17390"/>
                    </a:cubicBezTo>
                    <a:cubicBezTo>
                      <a:pt x="7556" y="17394"/>
                      <a:pt x="7979" y="17397"/>
                      <a:pt x="8468" y="17402"/>
                    </a:cubicBezTo>
                    <a:cubicBezTo>
                      <a:pt x="8405" y="17093"/>
                      <a:pt x="8341" y="16783"/>
                      <a:pt x="8278" y="16474"/>
                    </a:cubicBezTo>
                    <a:cubicBezTo>
                      <a:pt x="8267" y="16429"/>
                      <a:pt x="8258" y="16384"/>
                      <a:pt x="8249" y="16339"/>
                    </a:cubicBezTo>
                    <a:close/>
                    <a:moveTo>
                      <a:pt x="15748" y="16339"/>
                    </a:moveTo>
                    <a:cubicBezTo>
                      <a:pt x="15510" y="16339"/>
                      <a:pt x="15273" y="16341"/>
                      <a:pt x="15035" y="16341"/>
                    </a:cubicBezTo>
                    <a:cubicBezTo>
                      <a:pt x="14558" y="16341"/>
                      <a:pt x="14084" y="16340"/>
                      <a:pt x="13608" y="16341"/>
                    </a:cubicBezTo>
                    <a:cubicBezTo>
                      <a:pt x="13690" y="16657"/>
                      <a:pt x="13774" y="16973"/>
                      <a:pt x="13856" y="17289"/>
                    </a:cubicBezTo>
                    <a:cubicBezTo>
                      <a:pt x="13868" y="17335"/>
                      <a:pt x="13879" y="17383"/>
                      <a:pt x="13891" y="17429"/>
                    </a:cubicBezTo>
                    <a:cubicBezTo>
                      <a:pt x="13903" y="17476"/>
                      <a:pt x="14039" y="17458"/>
                      <a:pt x="14180" y="17459"/>
                    </a:cubicBezTo>
                    <a:cubicBezTo>
                      <a:pt x="14422" y="17462"/>
                      <a:pt x="14660" y="17465"/>
                      <a:pt x="14900" y="17468"/>
                    </a:cubicBezTo>
                    <a:cubicBezTo>
                      <a:pt x="15382" y="17472"/>
                      <a:pt x="15859" y="17475"/>
                      <a:pt x="16348" y="17480"/>
                    </a:cubicBezTo>
                    <a:cubicBezTo>
                      <a:pt x="16258" y="17162"/>
                      <a:pt x="16169" y="16844"/>
                      <a:pt x="16080" y="16526"/>
                    </a:cubicBezTo>
                    <a:cubicBezTo>
                      <a:pt x="16067" y="16482"/>
                      <a:pt x="16057" y="16440"/>
                      <a:pt x="16044" y="16396"/>
                    </a:cubicBezTo>
                    <a:cubicBezTo>
                      <a:pt x="16034" y="16359"/>
                      <a:pt x="16079" y="16339"/>
                      <a:pt x="15931" y="16339"/>
                    </a:cubicBezTo>
                    <a:cubicBezTo>
                      <a:pt x="15871" y="16339"/>
                      <a:pt x="15809" y="16339"/>
                      <a:pt x="15748" y="16339"/>
                    </a:cubicBezTo>
                    <a:close/>
                    <a:moveTo>
                      <a:pt x="19638" y="16339"/>
                    </a:moveTo>
                    <a:cubicBezTo>
                      <a:pt x="19400" y="16339"/>
                      <a:pt x="19163" y="16341"/>
                      <a:pt x="18925" y="16341"/>
                    </a:cubicBezTo>
                    <a:cubicBezTo>
                      <a:pt x="18449" y="16341"/>
                      <a:pt x="17974" y="16341"/>
                      <a:pt x="17499" y="16341"/>
                    </a:cubicBezTo>
                    <a:cubicBezTo>
                      <a:pt x="17593" y="16663"/>
                      <a:pt x="17686" y="16985"/>
                      <a:pt x="17781" y="17307"/>
                    </a:cubicBezTo>
                    <a:cubicBezTo>
                      <a:pt x="17794" y="17351"/>
                      <a:pt x="17810" y="17397"/>
                      <a:pt x="17824" y="17441"/>
                    </a:cubicBezTo>
                    <a:cubicBezTo>
                      <a:pt x="17835" y="17479"/>
                      <a:pt x="17788" y="17497"/>
                      <a:pt x="17937" y="17498"/>
                    </a:cubicBezTo>
                    <a:cubicBezTo>
                      <a:pt x="17998" y="17499"/>
                      <a:pt x="18058" y="17499"/>
                      <a:pt x="18120" y="17500"/>
                    </a:cubicBezTo>
                    <a:cubicBezTo>
                      <a:pt x="18360" y="17502"/>
                      <a:pt x="18599" y="17502"/>
                      <a:pt x="18840" y="17504"/>
                    </a:cubicBezTo>
                    <a:cubicBezTo>
                      <a:pt x="19322" y="17509"/>
                      <a:pt x="19797" y="17515"/>
                      <a:pt x="20288" y="17519"/>
                    </a:cubicBezTo>
                    <a:cubicBezTo>
                      <a:pt x="20183" y="17190"/>
                      <a:pt x="20079" y="16861"/>
                      <a:pt x="19977" y="16532"/>
                    </a:cubicBezTo>
                    <a:cubicBezTo>
                      <a:pt x="19963" y="16487"/>
                      <a:pt x="19949" y="16441"/>
                      <a:pt x="19935" y="16396"/>
                    </a:cubicBezTo>
                    <a:cubicBezTo>
                      <a:pt x="19924" y="16359"/>
                      <a:pt x="19971" y="16339"/>
                      <a:pt x="19822" y="16339"/>
                    </a:cubicBezTo>
                    <a:cubicBezTo>
                      <a:pt x="19762" y="16339"/>
                      <a:pt x="19700" y="16339"/>
                      <a:pt x="19638" y="16339"/>
                    </a:cubicBezTo>
                    <a:close/>
                    <a:moveTo>
                      <a:pt x="12048" y="16341"/>
                    </a:moveTo>
                    <a:cubicBezTo>
                      <a:pt x="11996" y="16340"/>
                      <a:pt x="11934" y="16343"/>
                      <a:pt x="11864" y="16343"/>
                    </a:cubicBezTo>
                    <a:cubicBezTo>
                      <a:pt x="11627" y="16343"/>
                      <a:pt x="11388" y="16343"/>
                      <a:pt x="11151" y="16343"/>
                    </a:cubicBezTo>
                    <a:cubicBezTo>
                      <a:pt x="10676" y="16344"/>
                      <a:pt x="10200" y="16345"/>
                      <a:pt x="9725" y="16345"/>
                    </a:cubicBezTo>
                    <a:cubicBezTo>
                      <a:pt x="9793" y="16650"/>
                      <a:pt x="9856" y="16955"/>
                      <a:pt x="9923" y="17260"/>
                    </a:cubicBezTo>
                    <a:cubicBezTo>
                      <a:pt x="9932" y="17304"/>
                      <a:pt x="9941" y="17349"/>
                      <a:pt x="9951" y="17394"/>
                    </a:cubicBezTo>
                    <a:cubicBezTo>
                      <a:pt x="9962" y="17440"/>
                      <a:pt x="10104" y="17423"/>
                      <a:pt x="10240" y="17424"/>
                    </a:cubicBezTo>
                    <a:cubicBezTo>
                      <a:pt x="10482" y="17426"/>
                      <a:pt x="10720" y="17428"/>
                      <a:pt x="10961" y="17431"/>
                    </a:cubicBezTo>
                    <a:cubicBezTo>
                      <a:pt x="11442" y="17435"/>
                      <a:pt x="11918" y="17441"/>
                      <a:pt x="12408" y="17445"/>
                    </a:cubicBezTo>
                    <a:cubicBezTo>
                      <a:pt x="12332" y="17133"/>
                      <a:pt x="12259" y="16821"/>
                      <a:pt x="12182" y="16509"/>
                    </a:cubicBezTo>
                    <a:cubicBezTo>
                      <a:pt x="12170" y="16464"/>
                      <a:pt x="12157" y="16417"/>
                      <a:pt x="12147" y="16372"/>
                    </a:cubicBezTo>
                    <a:cubicBezTo>
                      <a:pt x="12141" y="16348"/>
                      <a:pt x="12100" y="16342"/>
                      <a:pt x="12048" y="16341"/>
                    </a:cubicBezTo>
                    <a:close/>
                    <a:moveTo>
                      <a:pt x="3300" y="16343"/>
                    </a:moveTo>
                    <a:cubicBezTo>
                      <a:pt x="2849" y="16344"/>
                      <a:pt x="2396" y="16345"/>
                      <a:pt x="1944" y="16345"/>
                    </a:cubicBezTo>
                    <a:cubicBezTo>
                      <a:pt x="1985" y="16642"/>
                      <a:pt x="2024" y="16939"/>
                      <a:pt x="2064" y="17236"/>
                    </a:cubicBezTo>
                    <a:cubicBezTo>
                      <a:pt x="2069" y="17263"/>
                      <a:pt x="2075" y="17289"/>
                      <a:pt x="2078" y="17316"/>
                    </a:cubicBezTo>
                    <a:cubicBezTo>
                      <a:pt x="2051" y="17343"/>
                      <a:pt x="2081" y="17353"/>
                      <a:pt x="2177" y="17344"/>
                    </a:cubicBezTo>
                    <a:cubicBezTo>
                      <a:pt x="2296" y="17345"/>
                      <a:pt x="2418" y="17347"/>
                      <a:pt x="2537" y="17349"/>
                    </a:cubicBezTo>
                    <a:cubicBezTo>
                      <a:pt x="2745" y="17351"/>
                      <a:pt x="2950" y="17353"/>
                      <a:pt x="3159" y="17355"/>
                    </a:cubicBezTo>
                    <a:cubicBezTo>
                      <a:pt x="3615" y="17359"/>
                      <a:pt x="4039" y="17363"/>
                      <a:pt x="4528" y="17367"/>
                    </a:cubicBezTo>
                    <a:cubicBezTo>
                      <a:pt x="4479" y="17063"/>
                      <a:pt x="4431" y="16760"/>
                      <a:pt x="4380" y="16456"/>
                    </a:cubicBezTo>
                    <a:cubicBezTo>
                      <a:pt x="4376" y="16428"/>
                      <a:pt x="4371" y="16399"/>
                      <a:pt x="4366" y="16372"/>
                    </a:cubicBezTo>
                    <a:cubicBezTo>
                      <a:pt x="4394" y="16343"/>
                      <a:pt x="4362" y="16334"/>
                      <a:pt x="4267" y="16343"/>
                    </a:cubicBezTo>
                    <a:cubicBezTo>
                      <a:pt x="4149" y="16343"/>
                      <a:pt x="4032" y="16343"/>
                      <a:pt x="3914" y="16343"/>
                    </a:cubicBezTo>
                    <a:cubicBezTo>
                      <a:pt x="3709" y="16343"/>
                      <a:pt x="3505" y="16343"/>
                      <a:pt x="3300" y="16343"/>
                    </a:cubicBezTo>
                    <a:close/>
                    <a:moveTo>
                      <a:pt x="2092" y="18079"/>
                    </a:moveTo>
                    <a:cubicBezTo>
                      <a:pt x="2134" y="18376"/>
                      <a:pt x="2180" y="18671"/>
                      <a:pt x="2220" y="18967"/>
                    </a:cubicBezTo>
                    <a:cubicBezTo>
                      <a:pt x="2224" y="18994"/>
                      <a:pt x="2222" y="19023"/>
                      <a:pt x="2227" y="19050"/>
                    </a:cubicBezTo>
                    <a:cubicBezTo>
                      <a:pt x="2197" y="19078"/>
                      <a:pt x="2236" y="19087"/>
                      <a:pt x="2332" y="19080"/>
                    </a:cubicBezTo>
                    <a:cubicBezTo>
                      <a:pt x="2455" y="19083"/>
                      <a:pt x="2577" y="19087"/>
                      <a:pt x="2700" y="19091"/>
                    </a:cubicBezTo>
                    <a:cubicBezTo>
                      <a:pt x="2911" y="19096"/>
                      <a:pt x="3122" y="19100"/>
                      <a:pt x="3335" y="19105"/>
                    </a:cubicBezTo>
                    <a:cubicBezTo>
                      <a:pt x="3802" y="19117"/>
                      <a:pt x="4232" y="19129"/>
                      <a:pt x="4733" y="19142"/>
                    </a:cubicBezTo>
                    <a:cubicBezTo>
                      <a:pt x="4684" y="18838"/>
                      <a:pt x="4635" y="18535"/>
                      <a:pt x="4585" y="18231"/>
                    </a:cubicBezTo>
                    <a:cubicBezTo>
                      <a:pt x="4580" y="18203"/>
                      <a:pt x="4575" y="18174"/>
                      <a:pt x="4571" y="18147"/>
                    </a:cubicBezTo>
                    <a:cubicBezTo>
                      <a:pt x="4599" y="18119"/>
                      <a:pt x="4562" y="18110"/>
                      <a:pt x="4465" y="18118"/>
                    </a:cubicBezTo>
                    <a:cubicBezTo>
                      <a:pt x="4345" y="18116"/>
                      <a:pt x="4225" y="18114"/>
                      <a:pt x="4105" y="18112"/>
                    </a:cubicBezTo>
                    <a:cubicBezTo>
                      <a:pt x="3896" y="18109"/>
                      <a:pt x="3686" y="18105"/>
                      <a:pt x="3476" y="18102"/>
                    </a:cubicBezTo>
                    <a:cubicBezTo>
                      <a:pt x="3015" y="18094"/>
                      <a:pt x="2554" y="18086"/>
                      <a:pt x="2092" y="18079"/>
                    </a:cubicBezTo>
                    <a:close/>
                    <a:moveTo>
                      <a:pt x="6131" y="18165"/>
                    </a:moveTo>
                    <a:cubicBezTo>
                      <a:pt x="6187" y="18474"/>
                      <a:pt x="6244" y="18782"/>
                      <a:pt x="6301" y="19091"/>
                    </a:cubicBezTo>
                    <a:cubicBezTo>
                      <a:pt x="6305" y="19118"/>
                      <a:pt x="6309" y="19146"/>
                      <a:pt x="6315" y="19175"/>
                    </a:cubicBezTo>
                    <a:cubicBezTo>
                      <a:pt x="6286" y="19203"/>
                      <a:pt x="6323" y="19213"/>
                      <a:pt x="6421" y="19205"/>
                    </a:cubicBezTo>
                    <a:cubicBezTo>
                      <a:pt x="6542" y="19209"/>
                      <a:pt x="6659" y="19213"/>
                      <a:pt x="6781" y="19216"/>
                    </a:cubicBezTo>
                    <a:cubicBezTo>
                      <a:pt x="6993" y="19221"/>
                      <a:pt x="7211" y="19226"/>
                      <a:pt x="7423" y="19232"/>
                    </a:cubicBezTo>
                    <a:cubicBezTo>
                      <a:pt x="7891" y="19244"/>
                      <a:pt x="8321" y="19255"/>
                      <a:pt x="8821" y="19267"/>
                    </a:cubicBezTo>
                    <a:cubicBezTo>
                      <a:pt x="8757" y="18958"/>
                      <a:pt x="8695" y="18649"/>
                      <a:pt x="8631" y="18340"/>
                    </a:cubicBezTo>
                    <a:cubicBezTo>
                      <a:pt x="8622" y="18295"/>
                      <a:pt x="8612" y="18251"/>
                      <a:pt x="8602" y="18206"/>
                    </a:cubicBezTo>
                    <a:cubicBezTo>
                      <a:pt x="8478" y="18204"/>
                      <a:pt x="8360" y="18202"/>
                      <a:pt x="8235" y="18200"/>
                    </a:cubicBezTo>
                    <a:cubicBezTo>
                      <a:pt x="7997" y="18196"/>
                      <a:pt x="7753" y="18192"/>
                      <a:pt x="7515" y="18188"/>
                    </a:cubicBezTo>
                    <a:cubicBezTo>
                      <a:pt x="7054" y="18181"/>
                      <a:pt x="6593" y="18173"/>
                      <a:pt x="6131" y="18165"/>
                    </a:cubicBezTo>
                    <a:close/>
                    <a:moveTo>
                      <a:pt x="10170" y="18208"/>
                    </a:moveTo>
                    <a:cubicBezTo>
                      <a:pt x="10238" y="18513"/>
                      <a:pt x="10307" y="18818"/>
                      <a:pt x="10375" y="19123"/>
                    </a:cubicBezTo>
                    <a:cubicBezTo>
                      <a:pt x="10385" y="19168"/>
                      <a:pt x="10393" y="19212"/>
                      <a:pt x="10403" y="19257"/>
                    </a:cubicBezTo>
                    <a:cubicBezTo>
                      <a:pt x="10413" y="19303"/>
                      <a:pt x="10554" y="19291"/>
                      <a:pt x="10692" y="19294"/>
                    </a:cubicBezTo>
                    <a:cubicBezTo>
                      <a:pt x="10940" y="19300"/>
                      <a:pt x="11188" y="19306"/>
                      <a:pt x="11434" y="19312"/>
                    </a:cubicBezTo>
                    <a:cubicBezTo>
                      <a:pt x="11925" y="19325"/>
                      <a:pt x="12408" y="19337"/>
                      <a:pt x="12909" y="19349"/>
                    </a:cubicBezTo>
                    <a:cubicBezTo>
                      <a:pt x="12832" y="19037"/>
                      <a:pt x="12761" y="18726"/>
                      <a:pt x="12683" y="18413"/>
                    </a:cubicBezTo>
                    <a:cubicBezTo>
                      <a:pt x="12672" y="18368"/>
                      <a:pt x="12659" y="18323"/>
                      <a:pt x="12648" y="18278"/>
                    </a:cubicBezTo>
                    <a:cubicBezTo>
                      <a:pt x="12636" y="18231"/>
                      <a:pt x="12498" y="18245"/>
                      <a:pt x="12359" y="18243"/>
                    </a:cubicBezTo>
                    <a:cubicBezTo>
                      <a:pt x="12115" y="18240"/>
                      <a:pt x="11875" y="18237"/>
                      <a:pt x="11631" y="18233"/>
                    </a:cubicBezTo>
                    <a:cubicBezTo>
                      <a:pt x="11146" y="18225"/>
                      <a:pt x="10656" y="18216"/>
                      <a:pt x="10170" y="18208"/>
                    </a:cubicBezTo>
                    <a:close/>
                    <a:moveTo>
                      <a:pt x="14060" y="18296"/>
                    </a:moveTo>
                    <a:cubicBezTo>
                      <a:pt x="14143" y="18613"/>
                      <a:pt x="14225" y="18929"/>
                      <a:pt x="14307" y="19244"/>
                    </a:cubicBezTo>
                    <a:cubicBezTo>
                      <a:pt x="14319" y="19291"/>
                      <a:pt x="14330" y="19336"/>
                      <a:pt x="14343" y="19382"/>
                    </a:cubicBezTo>
                    <a:cubicBezTo>
                      <a:pt x="14354" y="19429"/>
                      <a:pt x="14490" y="19415"/>
                      <a:pt x="14632" y="19419"/>
                    </a:cubicBezTo>
                    <a:cubicBezTo>
                      <a:pt x="14879" y="19425"/>
                      <a:pt x="15127" y="19431"/>
                      <a:pt x="15374" y="19437"/>
                    </a:cubicBezTo>
                    <a:cubicBezTo>
                      <a:pt x="15866" y="19450"/>
                      <a:pt x="16349" y="19463"/>
                      <a:pt x="16849" y="19476"/>
                    </a:cubicBezTo>
                    <a:cubicBezTo>
                      <a:pt x="16759" y="19159"/>
                      <a:pt x="16671" y="18840"/>
                      <a:pt x="16581" y="18522"/>
                    </a:cubicBezTo>
                    <a:cubicBezTo>
                      <a:pt x="16568" y="18478"/>
                      <a:pt x="16558" y="18434"/>
                      <a:pt x="16546" y="18391"/>
                    </a:cubicBezTo>
                    <a:cubicBezTo>
                      <a:pt x="16534" y="18353"/>
                      <a:pt x="16581" y="18336"/>
                      <a:pt x="16433" y="18333"/>
                    </a:cubicBezTo>
                    <a:cubicBezTo>
                      <a:pt x="16370" y="18333"/>
                      <a:pt x="16310" y="18332"/>
                      <a:pt x="16249" y="18331"/>
                    </a:cubicBezTo>
                    <a:cubicBezTo>
                      <a:pt x="16005" y="18327"/>
                      <a:pt x="15758" y="18323"/>
                      <a:pt x="15515" y="18319"/>
                    </a:cubicBezTo>
                    <a:cubicBezTo>
                      <a:pt x="15029" y="18311"/>
                      <a:pt x="14547" y="18305"/>
                      <a:pt x="14060" y="18296"/>
                    </a:cubicBezTo>
                    <a:close/>
                    <a:moveTo>
                      <a:pt x="18099" y="18340"/>
                    </a:moveTo>
                    <a:cubicBezTo>
                      <a:pt x="18194" y="18662"/>
                      <a:pt x="18286" y="18984"/>
                      <a:pt x="18381" y="19306"/>
                    </a:cubicBezTo>
                    <a:cubicBezTo>
                      <a:pt x="18394" y="19350"/>
                      <a:pt x="18411" y="19393"/>
                      <a:pt x="18424" y="19437"/>
                    </a:cubicBezTo>
                    <a:cubicBezTo>
                      <a:pt x="18435" y="19476"/>
                      <a:pt x="18388" y="19493"/>
                      <a:pt x="18537" y="19497"/>
                    </a:cubicBezTo>
                    <a:cubicBezTo>
                      <a:pt x="18599" y="19499"/>
                      <a:pt x="18664" y="19499"/>
                      <a:pt x="18727" y="19501"/>
                    </a:cubicBezTo>
                    <a:cubicBezTo>
                      <a:pt x="18974" y="19507"/>
                      <a:pt x="19216" y="19515"/>
                      <a:pt x="19462" y="19521"/>
                    </a:cubicBezTo>
                    <a:cubicBezTo>
                      <a:pt x="19955" y="19534"/>
                      <a:pt x="20437" y="19546"/>
                      <a:pt x="20937" y="19558"/>
                    </a:cubicBezTo>
                    <a:cubicBezTo>
                      <a:pt x="20833" y="19230"/>
                      <a:pt x="20731" y="18900"/>
                      <a:pt x="20627" y="18571"/>
                    </a:cubicBezTo>
                    <a:cubicBezTo>
                      <a:pt x="20611" y="18527"/>
                      <a:pt x="20600" y="18481"/>
                      <a:pt x="20584" y="18436"/>
                    </a:cubicBezTo>
                    <a:cubicBezTo>
                      <a:pt x="20571" y="18398"/>
                      <a:pt x="20621" y="18381"/>
                      <a:pt x="20471" y="18379"/>
                    </a:cubicBezTo>
                    <a:cubicBezTo>
                      <a:pt x="20410" y="18378"/>
                      <a:pt x="20350" y="18376"/>
                      <a:pt x="20288" y="18374"/>
                    </a:cubicBezTo>
                    <a:cubicBezTo>
                      <a:pt x="20044" y="18371"/>
                      <a:pt x="19797" y="18366"/>
                      <a:pt x="19553" y="18362"/>
                    </a:cubicBezTo>
                    <a:cubicBezTo>
                      <a:pt x="19067" y="18354"/>
                      <a:pt x="18586" y="18347"/>
                      <a:pt x="18099" y="18340"/>
                    </a:cubicBezTo>
                    <a:close/>
                    <a:moveTo>
                      <a:pt x="2396" y="19817"/>
                    </a:moveTo>
                    <a:cubicBezTo>
                      <a:pt x="2437" y="20114"/>
                      <a:pt x="2474" y="20411"/>
                      <a:pt x="2516" y="20707"/>
                    </a:cubicBezTo>
                    <a:cubicBezTo>
                      <a:pt x="2520" y="20734"/>
                      <a:pt x="2520" y="20760"/>
                      <a:pt x="2523" y="20787"/>
                    </a:cubicBezTo>
                    <a:cubicBezTo>
                      <a:pt x="2495" y="20815"/>
                      <a:pt x="2531" y="20827"/>
                      <a:pt x="2629" y="20820"/>
                    </a:cubicBezTo>
                    <a:cubicBezTo>
                      <a:pt x="2752" y="20826"/>
                      <a:pt x="2879" y="20830"/>
                      <a:pt x="3003" y="20835"/>
                    </a:cubicBezTo>
                    <a:cubicBezTo>
                      <a:pt x="3221" y="20844"/>
                      <a:pt x="3436" y="20854"/>
                      <a:pt x="3653" y="20863"/>
                    </a:cubicBezTo>
                    <a:cubicBezTo>
                      <a:pt x="4129" y="20883"/>
                      <a:pt x="4574" y="20902"/>
                      <a:pt x="5086" y="20923"/>
                    </a:cubicBezTo>
                    <a:cubicBezTo>
                      <a:pt x="5036" y="20619"/>
                      <a:pt x="4987" y="20314"/>
                      <a:pt x="4938" y="20010"/>
                    </a:cubicBezTo>
                    <a:cubicBezTo>
                      <a:pt x="4933" y="19982"/>
                      <a:pt x="4927" y="19955"/>
                      <a:pt x="4924" y="19928"/>
                    </a:cubicBezTo>
                    <a:cubicBezTo>
                      <a:pt x="4951" y="19900"/>
                      <a:pt x="4915" y="19888"/>
                      <a:pt x="4818" y="19895"/>
                    </a:cubicBezTo>
                    <a:cubicBezTo>
                      <a:pt x="4694" y="19891"/>
                      <a:pt x="4574" y="19889"/>
                      <a:pt x="4451" y="19885"/>
                    </a:cubicBezTo>
                    <a:cubicBezTo>
                      <a:pt x="4236" y="19878"/>
                      <a:pt x="4022" y="19871"/>
                      <a:pt x="3808" y="19864"/>
                    </a:cubicBezTo>
                    <a:cubicBezTo>
                      <a:pt x="3338" y="19849"/>
                      <a:pt x="2867" y="19832"/>
                      <a:pt x="2396" y="19817"/>
                    </a:cubicBezTo>
                    <a:close/>
                    <a:moveTo>
                      <a:pt x="6435" y="19946"/>
                    </a:moveTo>
                    <a:cubicBezTo>
                      <a:pt x="6491" y="20255"/>
                      <a:pt x="6539" y="20564"/>
                      <a:pt x="6597" y="20872"/>
                    </a:cubicBezTo>
                    <a:cubicBezTo>
                      <a:pt x="6601" y="20900"/>
                      <a:pt x="6613" y="20928"/>
                      <a:pt x="6618" y="20956"/>
                    </a:cubicBezTo>
                    <a:cubicBezTo>
                      <a:pt x="6590" y="20984"/>
                      <a:pt x="6626" y="20994"/>
                      <a:pt x="6724" y="20989"/>
                    </a:cubicBezTo>
                    <a:cubicBezTo>
                      <a:pt x="6849" y="20994"/>
                      <a:pt x="6967" y="20999"/>
                      <a:pt x="7091" y="21005"/>
                    </a:cubicBezTo>
                    <a:cubicBezTo>
                      <a:pt x="7308" y="21014"/>
                      <a:pt x="7531" y="21023"/>
                      <a:pt x="7748" y="21032"/>
                    </a:cubicBezTo>
                    <a:cubicBezTo>
                      <a:pt x="8226" y="21051"/>
                      <a:pt x="8662" y="21070"/>
                      <a:pt x="9174" y="21091"/>
                    </a:cubicBezTo>
                    <a:cubicBezTo>
                      <a:pt x="9110" y="20782"/>
                      <a:pt x="9047" y="20473"/>
                      <a:pt x="8984" y="20164"/>
                    </a:cubicBezTo>
                    <a:cubicBezTo>
                      <a:pt x="8973" y="20119"/>
                      <a:pt x="8964" y="20073"/>
                      <a:pt x="8955" y="20028"/>
                    </a:cubicBezTo>
                    <a:cubicBezTo>
                      <a:pt x="8829" y="20024"/>
                      <a:pt x="8701" y="20020"/>
                      <a:pt x="8574" y="20016"/>
                    </a:cubicBezTo>
                    <a:cubicBezTo>
                      <a:pt x="8331" y="20008"/>
                      <a:pt x="8090" y="20001"/>
                      <a:pt x="7847" y="19993"/>
                    </a:cubicBezTo>
                    <a:cubicBezTo>
                      <a:pt x="7375" y="19978"/>
                      <a:pt x="6907" y="19962"/>
                      <a:pt x="6435" y="19946"/>
                    </a:cubicBezTo>
                    <a:close/>
                    <a:moveTo>
                      <a:pt x="10466" y="20078"/>
                    </a:moveTo>
                    <a:cubicBezTo>
                      <a:pt x="10533" y="20383"/>
                      <a:pt x="10603" y="20688"/>
                      <a:pt x="10671" y="20993"/>
                    </a:cubicBezTo>
                    <a:cubicBezTo>
                      <a:pt x="10681" y="21037"/>
                      <a:pt x="10690" y="21082"/>
                      <a:pt x="10699" y="21126"/>
                    </a:cubicBezTo>
                    <a:cubicBezTo>
                      <a:pt x="10710" y="21172"/>
                      <a:pt x="10863" y="21161"/>
                      <a:pt x="11003" y="21167"/>
                    </a:cubicBezTo>
                    <a:cubicBezTo>
                      <a:pt x="11255" y="21178"/>
                      <a:pt x="11506" y="21187"/>
                      <a:pt x="11758" y="21198"/>
                    </a:cubicBezTo>
                    <a:cubicBezTo>
                      <a:pt x="12261" y="21219"/>
                      <a:pt x="12750" y="21240"/>
                      <a:pt x="13262" y="21261"/>
                    </a:cubicBezTo>
                    <a:cubicBezTo>
                      <a:pt x="13186" y="20949"/>
                      <a:pt x="13113" y="20638"/>
                      <a:pt x="13036" y="20326"/>
                    </a:cubicBezTo>
                    <a:cubicBezTo>
                      <a:pt x="13026" y="20280"/>
                      <a:pt x="13013" y="20234"/>
                      <a:pt x="13001" y="20188"/>
                    </a:cubicBezTo>
                    <a:cubicBezTo>
                      <a:pt x="12989" y="20141"/>
                      <a:pt x="12845" y="20156"/>
                      <a:pt x="12705" y="20151"/>
                    </a:cubicBezTo>
                    <a:cubicBezTo>
                      <a:pt x="12456" y="20143"/>
                      <a:pt x="12212" y="20135"/>
                      <a:pt x="11963" y="20127"/>
                    </a:cubicBezTo>
                    <a:cubicBezTo>
                      <a:pt x="11467" y="20111"/>
                      <a:pt x="10964" y="20094"/>
                      <a:pt x="10466" y="20078"/>
                    </a:cubicBezTo>
                    <a:close/>
                    <a:moveTo>
                      <a:pt x="14660" y="20209"/>
                    </a:moveTo>
                    <a:cubicBezTo>
                      <a:pt x="14743" y="20525"/>
                      <a:pt x="14818" y="20841"/>
                      <a:pt x="14900" y="21157"/>
                    </a:cubicBezTo>
                    <a:cubicBezTo>
                      <a:pt x="14912" y="21203"/>
                      <a:pt x="14929" y="21248"/>
                      <a:pt x="14943" y="21294"/>
                    </a:cubicBezTo>
                    <a:cubicBezTo>
                      <a:pt x="14954" y="21342"/>
                      <a:pt x="15096" y="21331"/>
                      <a:pt x="15239" y="21337"/>
                    </a:cubicBezTo>
                    <a:cubicBezTo>
                      <a:pt x="15491" y="21348"/>
                      <a:pt x="15743" y="21358"/>
                      <a:pt x="15995" y="21368"/>
                    </a:cubicBezTo>
                    <a:cubicBezTo>
                      <a:pt x="16498" y="21389"/>
                      <a:pt x="16996" y="21408"/>
                      <a:pt x="17506" y="21430"/>
                    </a:cubicBezTo>
                    <a:cubicBezTo>
                      <a:pt x="17417" y="21112"/>
                      <a:pt x="17327" y="20794"/>
                      <a:pt x="17238" y="20476"/>
                    </a:cubicBezTo>
                    <a:cubicBezTo>
                      <a:pt x="17225" y="20432"/>
                      <a:pt x="17214" y="20390"/>
                      <a:pt x="17202" y="20346"/>
                    </a:cubicBezTo>
                    <a:cubicBezTo>
                      <a:pt x="17191" y="20307"/>
                      <a:pt x="17232" y="20291"/>
                      <a:pt x="17082" y="20287"/>
                    </a:cubicBezTo>
                    <a:cubicBezTo>
                      <a:pt x="17019" y="20284"/>
                      <a:pt x="16955" y="20283"/>
                      <a:pt x="16892" y="20281"/>
                    </a:cubicBezTo>
                    <a:cubicBezTo>
                      <a:pt x="16643" y="20273"/>
                      <a:pt x="16399" y="20264"/>
                      <a:pt x="16150" y="20256"/>
                    </a:cubicBezTo>
                    <a:cubicBezTo>
                      <a:pt x="15652" y="20240"/>
                      <a:pt x="15157" y="20225"/>
                      <a:pt x="14660" y="20209"/>
                    </a:cubicBezTo>
                    <a:close/>
                    <a:moveTo>
                      <a:pt x="18692" y="20338"/>
                    </a:moveTo>
                    <a:cubicBezTo>
                      <a:pt x="18787" y="20660"/>
                      <a:pt x="18886" y="20983"/>
                      <a:pt x="18982" y="21305"/>
                    </a:cubicBezTo>
                    <a:cubicBezTo>
                      <a:pt x="18995" y="21349"/>
                      <a:pt x="19004" y="21392"/>
                      <a:pt x="19017" y="21436"/>
                    </a:cubicBezTo>
                    <a:cubicBezTo>
                      <a:pt x="19028" y="21475"/>
                      <a:pt x="18988" y="21491"/>
                      <a:pt x="19137" y="21497"/>
                    </a:cubicBezTo>
                    <a:cubicBezTo>
                      <a:pt x="19202" y="21500"/>
                      <a:pt x="19265" y="21503"/>
                      <a:pt x="19328" y="21506"/>
                    </a:cubicBezTo>
                    <a:cubicBezTo>
                      <a:pt x="19580" y="21516"/>
                      <a:pt x="19832" y="21526"/>
                      <a:pt x="20083" y="21536"/>
                    </a:cubicBezTo>
                    <a:cubicBezTo>
                      <a:pt x="20587" y="21557"/>
                      <a:pt x="21083" y="21579"/>
                      <a:pt x="21594" y="21600"/>
                    </a:cubicBezTo>
                    <a:cubicBezTo>
                      <a:pt x="21491" y="21271"/>
                      <a:pt x="21388" y="20942"/>
                      <a:pt x="21283" y="20613"/>
                    </a:cubicBezTo>
                    <a:cubicBezTo>
                      <a:pt x="21270" y="20568"/>
                      <a:pt x="21255" y="20523"/>
                      <a:pt x="21241" y="20478"/>
                    </a:cubicBezTo>
                    <a:cubicBezTo>
                      <a:pt x="21228" y="20439"/>
                      <a:pt x="21270" y="20421"/>
                      <a:pt x="21121" y="20416"/>
                    </a:cubicBezTo>
                    <a:cubicBezTo>
                      <a:pt x="21057" y="20414"/>
                      <a:pt x="20993" y="20412"/>
                      <a:pt x="20930" y="20410"/>
                    </a:cubicBezTo>
                    <a:cubicBezTo>
                      <a:pt x="20682" y="20402"/>
                      <a:pt x="20437" y="20393"/>
                      <a:pt x="20189" y="20385"/>
                    </a:cubicBezTo>
                    <a:cubicBezTo>
                      <a:pt x="19692" y="20369"/>
                      <a:pt x="19189" y="20354"/>
                      <a:pt x="18692" y="20338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defTabSz="228600">
                  <a:defRPr sz="3000" b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54" name="isḷíḋè">
                <a:extLst>
                  <a:ext uri="{FF2B5EF4-FFF2-40B4-BE49-F238E27FC236}">
                    <a16:creationId xmlns:a16="http://schemas.microsoft.com/office/drawing/2014/main" xmlns="" id="{E3D1D1CE-6475-41DC-9303-F3F7ABAA8E9D}"/>
                  </a:ext>
                </a:extLst>
              </p:cNvPr>
              <p:cNvSpPr/>
              <p:nvPr/>
            </p:nvSpPr>
            <p:spPr>
              <a:xfrm>
                <a:off x="6699270" y="2831669"/>
                <a:ext cx="754297" cy="31153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115" y="288"/>
                      <a:pt x="230" y="575"/>
                      <a:pt x="346" y="863"/>
                    </a:cubicBezTo>
                    <a:cubicBezTo>
                      <a:pt x="373" y="930"/>
                      <a:pt x="403" y="997"/>
                      <a:pt x="431" y="1065"/>
                    </a:cubicBezTo>
                    <a:cubicBezTo>
                      <a:pt x="445" y="1103"/>
                      <a:pt x="458" y="1142"/>
                      <a:pt x="473" y="1180"/>
                    </a:cubicBezTo>
                    <a:cubicBezTo>
                      <a:pt x="585" y="1202"/>
                      <a:pt x="699" y="1223"/>
                      <a:pt x="811" y="1245"/>
                    </a:cubicBezTo>
                    <a:cubicBezTo>
                      <a:pt x="1216" y="1323"/>
                      <a:pt x="1716" y="1418"/>
                      <a:pt x="2027" y="1478"/>
                    </a:cubicBezTo>
                    <a:cubicBezTo>
                      <a:pt x="1909" y="1195"/>
                      <a:pt x="1788" y="912"/>
                      <a:pt x="1672" y="630"/>
                    </a:cubicBezTo>
                    <a:cubicBezTo>
                      <a:pt x="1644" y="563"/>
                      <a:pt x="1614" y="496"/>
                      <a:pt x="1587" y="429"/>
                    </a:cubicBezTo>
                    <a:cubicBezTo>
                      <a:pt x="1571" y="392"/>
                      <a:pt x="1562" y="356"/>
                      <a:pt x="1545" y="319"/>
                    </a:cubicBezTo>
                    <a:cubicBezTo>
                      <a:pt x="1433" y="295"/>
                      <a:pt x="1320" y="271"/>
                      <a:pt x="1208" y="247"/>
                    </a:cubicBezTo>
                    <a:cubicBezTo>
                      <a:pt x="807" y="164"/>
                      <a:pt x="401" y="83"/>
                      <a:pt x="0" y="0"/>
                    </a:cubicBezTo>
                    <a:close/>
                    <a:moveTo>
                      <a:pt x="2322" y="519"/>
                    </a:moveTo>
                    <a:cubicBezTo>
                      <a:pt x="2441" y="799"/>
                      <a:pt x="2566" y="1078"/>
                      <a:pt x="2685" y="1358"/>
                    </a:cubicBezTo>
                    <a:cubicBezTo>
                      <a:pt x="2714" y="1424"/>
                      <a:pt x="2742" y="1490"/>
                      <a:pt x="2770" y="1556"/>
                    </a:cubicBezTo>
                    <a:cubicBezTo>
                      <a:pt x="2784" y="1592"/>
                      <a:pt x="2797" y="1629"/>
                      <a:pt x="2812" y="1666"/>
                    </a:cubicBezTo>
                    <a:cubicBezTo>
                      <a:pt x="2925" y="1688"/>
                      <a:pt x="3043" y="1710"/>
                      <a:pt x="3158" y="1732"/>
                    </a:cubicBezTo>
                    <a:cubicBezTo>
                      <a:pt x="3561" y="1810"/>
                      <a:pt x="4056" y="1905"/>
                      <a:pt x="4366" y="1965"/>
                    </a:cubicBezTo>
                    <a:cubicBezTo>
                      <a:pt x="4244" y="1690"/>
                      <a:pt x="4124" y="1416"/>
                      <a:pt x="4003" y="1141"/>
                    </a:cubicBezTo>
                    <a:cubicBezTo>
                      <a:pt x="3974" y="1076"/>
                      <a:pt x="3947" y="1011"/>
                      <a:pt x="3918" y="947"/>
                    </a:cubicBezTo>
                    <a:cubicBezTo>
                      <a:pt x="3903" y="910"/>
                      <a:pt x="3883" y="874"/>
                      <a:pt x="3867" y="838"/>
                    </a:cubicBezTo>
                    <a:cubicBezTo>
                      <a:pt x="3755" y="815"/>
                      <a:pt x="3642" y="792"/>
                      <a:pt x="3530" y="769"/>
                    </a:cubicBezTo>
                    <a:cubicBezTo>
                      <a:pt x="3129" y="686"/>
                      <a:pt x="2725" y="602"/>
                      <a:pt x="2322" y="519"/>
                    </a:cubicBezTo>
                    <a:close/>
                    <a:moveTo>
                      <a:pt x="4830" y="1039"/>
                    </a:moveTo>
                    <a:cubicBezTo>
                      <a:pt x="4954" y="1313"/>
                      <a:pt x="5077" y="1586"/>
                      <a:pt x="5202" y="1860"/>
                    </a:cubicBezTo>
                    <a:cubicBezTo>
                      <a:pt x="5232" y="1930"/>
                      <a:pt x="5264" y="1998"/>
                      <a:pt x="5294" y="2067"/>
                    </a:cubicBezTo>
                    <a:cubicBezTo>
                      <a:pt x="5313" y="2108"/>
                      <a:pt x="5292" y="2145"/>
                      <a:pt x="5430" y="2171"/>
                    </a:cubicBezTo>
                    <a:cubicBezTo>
                      <a:pt x="5538" y="2192"/>
                      <a:pt x="5641" y="2214"/>
                      <a:pt x="5750" y="2235"/>
                    </a:cubicBezTo>
                    <a:cubicBezTo>
                      <a:pt x="6129" y="2308"/>
                      <a:pt x="6579" y="2394"/>
                      <a:pt x="6890" y="2453"/>
                    </a:cubicBezTo>
                    <a:cubicBezTo>
                      <a:pt x="6763" y="2184"/>
                      <a:pt x="6637" y="1915"/>
                      <a:pt x="6510" y="1646"/>
                    </a:cubicBezTo>
                    <a:cubicBezTo>
                      <a:pt x="6478" y="1578"/>
                      <a:pt x="6441" y="1511"/>
                      <a:pt x="6409" y="1443"/>
                    </a:cubicBezTo>
                    <a:cubicBezTo>
                      <a:pt x="6389" y="1402"/>
                      <a:pt x="6416" y="1366"/>
                      <a:pt x="6282" y="1339"/>
                    </a:cubicBezTo>
                    <a:cubicBezTo>
                      <a:pt x="6175" y="1317"/>
                      <a:pt x="6069" y="1294"/>
                      <a:pt x="5962" y="1272"/>
                    </a:cubicBezTo>
                    <a:cubicBezTo>
                      <a:pt x="5585" y="1194"/>
                      <a:pt x="5206" y="1116"/>
                      <a:pt x="4830" y="1039"/>
                    </a:cubicBezTo>
                    <a:close/>
                    <a:moveTo>
                      <a:pt x="7329" y="1558"/>
                    </a:moveTo>
                    <a:cubicBezTo>
                      <a:pt x="7457" y="1824"/>
                      <a:pt x="7589" y="2091"/>
                      <a:pt x="7718" y="2357"/>
                    </a:cubicBezTo>
                    <a:cubicBezTo>
                      <a:pt x="7750" y="2425"/>
                      <a:pt x="7787" y="2491"/>
                      <a:pt x="7819" y="2558"/>
                    </a:cubicBezTo>
                    <a:cubicBezTo>
                      <a:pt x="7839" y="2598"/>
                      <a:pt x="7811" y="2634"/>
                      <a:pt x="7946" y="2660"/>
                    </a:cubicBezTo>
                    <a:cubicBezTo>
                      <a:pt x="8056" y="2681"/>
                      <a:pt x="8166" y="2702"/>
                      <a:pt x="8275" y="2723"/>
                    </a:cubicBezTo>
                    <a:cubicBezTo>
                      <a:pt x="8654" y="2796"/>
                      <a:pt x="9097" y="2882"/>
                      <a:pt x="9407" y="2942"/>
                    </a:cubicBezTo>
                    <a:cubicBezTo>
                      <a:pt x="9276" y="2681"/>
                      <a:pt x="9149" y="2418"/>
                      <a:pt x="9018" y="2157"/>
                    </a:cubicBezTo>
                    <a:cubicBezTo>
                      <a:pt x="8985" y="2091"/>
                      <a:pt x="8949" y="2026"/>
                      <a:pt x="8917" y="1961"/>
                    </a:cubicBezTo>
                    <a:cubicBezTo>
                      <a:pt x="8897" y="1920"/>
                      <a:pt x="8914" y="1885"/>
                      <a:pt x="8782" y="1858"/>
                    </a:cubicBezTo>
                    <a:cubicBezTo>
                      <a:pt x="8675" y="1836"/>
                      <a:pt x="8569" y="1813"/>
                      <a:pt x="8461" y="1791"/>
                    </a:cubicBezTo>
                    <a:cubicBezTo>
                      <a:pt x="8086" y="1713"/>
                      <a:pt x="7705" y="1636"/>
                      <a:pt x="7329" y="1558"/>
                    </a:cubicBezTo>
                    <a:close/>
                    <a:moveTo>
                      <a:pt x="718" y="2034"/>
                    </a:moveTo>
                    <a:cubicBezTo>
                      <a:pt x="833" y="2322"/>
                      <a:pt x="948" y="2609"/>
                      <a:pt x="1064" y="2897"/>
                    </a:cubicBezTo>
                    <a:cubicBezTo>
                      <a:pt x="1091" y="2965"/>
                      <a:pt x="1112" y="3034"/>
                      <a:pt x="1140" y="3101"/>
                    </a:cubicBezTo>
                    <a:cubicBezTo>
                      <a:pt x="1154" y="3139"/>
                      <a:pt x="1176" y="3176"/>
                      <a:pt x="1191" y="3214"/>
                    </a:cubicBezTo>
                    <a:cubicBezTo>
                      <a:pt x="1304" y="3233"/>
                      <a:pt x="1413" y="3254"/>
                      <a:pt x="1528" y="3273"/>
                    </a:cubicBezTo>
                    <a:cubicBezTo>
                      <a:pt x="1937" y="3342"/>
                      <a:pt x="2446" y="3427"/>
                      <a:pt x="2761" y="3480"/>
                    </a:cubicBezTo>
                    <a:cubicBezTo>
                      <a:pt x="2645" y="3197"/>
                      <a:pt x="2523" y="2914"/>
                      <a:pt x="2407" y="2631"/>
                    </a:cubicBezTo>
                    <a:cubicBezTo>
                      <a:pt x="2379" y="2565"/>
                      <a:pt x="2350" y="2498"/>
                      <a:pt x="2322" y="2431"/>
                    </a:cubicBezTo>
                    <a:cubicBezTo>
                      <a:pt x="2307" y="2394"/>
                      <a:pt x="2295" y="2356"/>
                      <a:pt x="2280" y="2318"/>
                    </a:cubicBezTo>
                    <a:cubicBezTo>
                      <a:pt x="2166" y="2298"/>
                      <a:pt x="2047" y="2278"/>
                      <a:pt x="1934" y="2257"/>
                    </a:cubicBezTo>
                    <a:cubicBezTo>
                      <a:pt x="1527" y="2183"/>
                      <a:pt x="1125" y="2108"/>
                      <a:pt x="718" y="2034"/>
                    </a:cubicBezTo>
                    <a:close/>
                    <a:moveTo>
                      <a:pt x="9837" y="2077"/>
                    </a:moveTo>
                    <a:cubicBezTo>
                      <a:pt x="9974" y="2343"/>
                      <a:pt x="10115" y="2611"/>
                      <a:pt x="10251" y="2877"/>
                    </a:cubicBezTo>
                    <a:cubicBezTo>
                      <a:pt x="10286" y="2943"/>
                      <a:pt x="10318" y="3009"/>
                      <a:pt x="10352" y="3075"/>
                    </a:cubicBezTo>
                    <a:cubicBezTo>
                      <a:pt x="10379" y="3125"/>
                      <a:pt x="10394" y="3134"/>
                      <a:pt x="10555" y="3165"/>
                    </a:cubicBezTo>
                    <a:cubicBezTo>
                      <a:pt x="10635" y="3180"/>
                      <a:pt x="10711" y="3194"/>
                      <a:pt x="10792" y="3210"/>
                    </a:cubicBezTo>
                    <a:cubicBezTo>
                      <a:pt x="11170" y="3283"/>
                      <a:pt x="11621" y="3369"/>
                      <a:pt x="11932" y="3429"/>
                    </a:cubicBezTo>
                    <a:cubicBezTo>
                      <a:pt x="11790" y="3165"/>
                      <a:pt x="11650" y="2901"/>
                      <a:pt x="11509" y="2637"/>
                    </a:cubicBezTo>
                    <a:cubicBezTo>
                      <a:pt x="11472" y="2567"/>
                      <a:pt x="11437" y="2498"/>
                      <a:pt x="11400" y="2427"/>
                    </a:cubicBezTo>
                    <a:cubicBezTo>
                      <a:pt x="11370" y="2372"/>
                      <a:pt x="11064" y="2331"/>
                      <a:pt x="10893" y="2296"/>
                    </a:cubicBezTo>
                    <a:cubicBezTo>
                      <a:pt x="10542" y="2223"/>
                      <a:pt x="10190" y="2150"/>
                      <a:pt x="9837" y="2077"/>
                    </a:cubicBezTo>
                    <a:close/>
                    <a:moveTo>
                      <a:pt x="3217" y="2511"/>
                    </a:moveTo>
                    <a:cubicBezTo>
                      <a:pt x="3335" y="2791"/>
                      <a:pt x="3452" y="3071"/>
                      <a:pt x="3572" y="3351"/>
                    </a:cubicBezTo>
                    <a:cubicBezTo>
                      <a:pt x="3599" y="3417"/>
                      <a:pt x="3629" y="3483"/>
                      <a:pt x="3656" y="3549"/>
                    </a:cubicBezTo>
                    <a:cubicBezTo>
                      <a:pt x="3672" y="3586"/>
                      <a:pt x="3690" y="3623"/>
                      <a:pt x="3707" y="3660"/>
                    </a:cubicBezTo>
                    <a:cubicBezTo>
                      <a:pt x="3822" y="3679"/>
                      <a:pt x="3937" y="3697"/>
                      <a:pt x="4053" y="3717"/>
                    </a:cubicBezTo>
                    <a:cubicBezTo>
                      <a:pt x="4462" y="3786"/>
                      <a:pt x="4963" y="3870"/>
                      <a:pt x="5278" y="3923"/>
                    </a:cubicBezTo>
                    <a:cubicBezTo>
                      <a:pt x="5156" y="3648"/>
                      <a:pt x="5036" y="3374"/>
                      <a:pt x="4914" y="3099"/>
                    </a:cubicBezTo>
                    <a:cubicBezTo>
                      <a:pt x="4887" y="3034"/>
                      <a:pt x="4860" y="2968"/>
                      <a:pt x="4830" y="2903"/>
                    </a:cubicBezTo>
                    <a:cubicBezTo>
                      <a:pt x="4814" y="2867"/>
                      <a:pt x="4795" y="2831"/>
                      <a:pt x="4779" y="2795"/>
                    </a:cubicBezTo>
                    <a:cubicBezTo>
                      <a:pt x="4665" y="2774"/>
                      <a:pt x="4548" y="2754"/>
                      <a:pt x="4433" y="2733"/>
                    </a:cubicBezTo>
                    <a:cubicBezTo>
                      <a:pt x="4027" y="2659"/>
                      <a:pt x="3622" y="2585"/>
                      <a:pt x="3217" y="2511"/>
                    </a:cubicBezTo>
                    <a:close/>
                    <a:moveTo>
                      <a:pt x="5725" y="2944"/>
                    </a:moveTo>
                    <a:cubicBezTo>
                      <a:pt x="5851" y="3218"/>
                      <a:pt x="5972" y="3492"/>
                      <a:pt x="6097" y="3766"/>
                    </a:cubicBezTo>
                    <a:cubicBezTo>
                      <a:pt x="6128" y="3835"/>
                      <a:pt x="6160" y="3905"/>
                      <a:pt x="6190" y="3974"/>
                    </a:cubicBezTo>
                    <a:cubicBezTo>
                      <a:pt x="6208" y="4015"/>
                      <a:pt x="6182" y="4051"/>
                      <a:pt x="6325" y="4075"/>
                    </a:cubicBezTo>
                    <a:cubicBezTo>
                      <a:pt x="6435" y="4093"/>
                      <a:pt x="6544" y="4113"/>
                      <a:pt x="6654" y="4132"/>
                    </a:cubicBezTo>
                    <a:cubicBezTo>
                      <a:pt x="7037" y="4197"/>
                      <a:pt x="7488" y="4271"/>
                      <a:pt x="7802" y="4324"/>
                    </a:cubicBezTo>
                    <a:cubicBezTo>
                      <a:pt x="7676" y="4055"/>
                      <a:pt x="7549" y="3786"/>
                      <a:pt x="7422" y="3517"/>
                    </a:cubicBezTo>
                    <a:cubicBezTo>
                      <a:pt x="7391" y="3448"/>
                      <a:pt x="7353" y="3382"/>
                      <a:pt x="7321" y="3314"/>
                    </a:cubicBezTo>
                    <a:cubicBezTo>
                      <a:pt x="7303" y="3274"/>
                      <a:pt x="7332" y="3237"/>
                      <a:pt x="7194" y="3212"/>
                    </a:cubicBezTo>
                    <a:cubicBezTo>
                      <a:pt x="7085" y="3192"/>
                      <a:pt x="6974" y="3173"/>
                      <a:pt x="6865" y="3153"/>
                    </a:cubicBezTo>
                    <a:cubicBezTo>
                      <a:pt x="6485" y="3083"/>
                      <a:pt x="6106" y="3013"/>
                      <a:pt x="5725" y="2944"/>
                    </a:cubicBezTo>
                    <a:close/>
                    <a:moveTo>
                      <a:pt x="8225" y="3420"/>
                    </a:moveTo>
                    <a:cubicBezTo>
                      <a:pt x="8354" y="3687"/>
                      <a:pt x="8486" y="3954"/>
                      <a:pt x="8613" y="4220"/>
                    </a:cubicBezTo>
                    <a:cubicBezTo>
                      <a:pt x="8647" y="4287"/>
                      <a:pt x="8674" y="4353"/>
                      <a:pt x="8706" y="4420"/>
                    </a:cubicBezTo>
                    <a:cubicBezTo>
                      <a:pt x="8726" y="4460"/>
                      <a:pt x="8700" y="4497"/>
                      <a:pt x="8841" y="4520"/>
                    </a:cubicBezTo>
                    <a:cubicBezTo>
                      <a:pt x="8951" y="4539"/>
                      <a:pt x="9059" y="4557"/>
                      <a:pt x="9170" y="4576"/>
                    </a:cubicBezTo>
                    <a:cubicBezTo>
                      <a:pt x="9552" y="4640"/>
                      <a:pt x="10004" y="4717"/>
                      <a:pt x="10319" y="4770"/>
                    </a:cubicBezTo>
                    <a:cubicBezTo>
                      <a:pt x="10188" y="4509"/>
                      <a:pt x="10062" y="4246"/>
                      <a:pt x="9930" y="3985"/>
                    </a:cubicBezTo>
                    <a:cubicBezTo>
                      <a:pt x="9898" y="3919"/>
                      <a:pt x="9861" y="3854"/>
                      <a:pt x="9829" y="3788"/>
                    </a:cubicBezTo>
                    <a:cubicBezTo>
                      <a:pt x="9809" y="3749"/>
                      <a:pt x="9830" y="3713"/>
                      <a:pt x="9694" y="3688"/>
                    </a:cubicBezTo>
                    <a:cubicBezTo>
                      <a:pt x="9585" y="3668"/>
                      <a:pt x="9481" y="3649"/>
                      <a:pt x="9373" y="3629"/>
                    </a:cubicBezTo>
                    <a:cubicBezTo>
                      <a:pt x="8992" y="3560"/>
                      <a:pt x="8605" y="3490"/>
                      <a:pt x="8225" y="3420"/>
                    </a:cubicBezTo>
                    <a:close/>
                    <a:moveTo>
                      <a:pt x="10732" y="3897"/>
                    </a:moveTo>
                    <a:cubicBezTo>
                      <a:pt x="10868" y="4163"/>
                      <a:pt x="11002" y="4428"/>
                      <a:pt x="11138" y="4694"/>
                    </a:cubicBezTo>
                    <a:cubicBezTo>
                      <a:pt x="11172" y="4761"/>
                      <a:pt x="11205" y="4828"/>
                      <a:pt x="11239" y="4895"/>
                    </a:cubicBezTo>
                    <a:cubicBezTo>
                      <a:pt x="11265" y="4944"/>
                      <a:pt x="11281" y="4950"/>
                      <a:pt x="11450" y="4978"/>
                    </a:cubicBezTo>
                    <a:cubicBezTo>
                      <a:pt x="11531" y="4992"/>
                      <a:pt x="11614" y="5005"/>
                      <a:pt x="11695" y="5019"/>
                    </a:cubicBezTo>
                    <a:cubicBezTo>
                      <a:pt x="12079" y="5084"/>
                      <a:pt x="12529" y="5161"/>
                      <a:pt x="12843" y="5213"/>
                    </a:cubicBezTo>
                    <a:cubicBezTo>
                      <a:pt x="12702" y="4950"/>
                      <a:pt x="12563" y="4686"/>
                      <a:pt x="12421" y="4422"/>
                    </a:cubicBezTo>
                    <a:cubicBezTo>
                      <a:pt x="12384" y="4352"/>
                      <a:pt x="12349" y="4280"/>
                      <a:pt x="12311" y="4210"/>
                    </a:cubicBezTo>
                    <a:cubicBezTo>
                      <a:pt x="12283" y="4157"/>
                      <a:pt x="11969" y="4123"/>
                      <a:pt x="11796" y="4091"/>
                    </a:cubicBezTo>
                    <a:cubicBezTo>
                      <a:pt x="11441" y="4026"/>
                      <a:pt x="11088" y="3962"/>
                      <a:pt x="10732" y="3897"/>
                    </a:cubicBezTo>
                    <a:close/>
                    <a:moveTo>
                      <a:pt x="1613" y="4071"/>
                    </a:moveTo>
                    <a:cubicBezTo>
                      <a:pt x="1724" y="4349"/>
                      <a:pt x="1831" y="4627"/>
                      <a:pt x="1942" y="4905"/>
                    </a:cubicBezTo>
                    <a:cubicBezTo>
                      <a:pt x="1970" y="4973"/>
                      <a:pt x="1999" y="5041"/>
                      <a:pt x="2027" y="5109"/>
                    </a:cubicBezTo>
                    <a:cubicBezTo>
                      <a:pt x="2041" y="5146"/>
                      <a:pt x="2053" y="5183"/>
                      <a:pt x="2069" y="5220"/>
                    </a:cubicBezTo>
                    <a:cubicBezTo>
                      <a:pt x="2085" y="5263"/>
                      <a:pt x="2226" y="5272"/>
                      <a:pt x="2373" y="5293"/>
                    </a:cubicBezTo>
                    <a:cubicBezTo>
                      <a:pt x="2805" y="5356"/>
                      <a:pt x="3356" y="5435"/>
                      <a:pt x="3673" y="5481"/>
                    </a:cubicBezTo>
                    <a:cubicBezTo>
                      <a:pt x="3556" y="5199"/>
                      <a:pt x="3435" y="4915"/>
                      <a:pt x="3319" y="4633"/>
                    </a:cubicBezTo>
                    <a:cubicBezTo>
                      <a:pt x="3291" y="4566"/>
                      <a:pt x="3262" y="4499"/>
                      <a:pt x="3234" y="4432"/>
                    </a:cubicBezTo>
                    <a:cubicBezTo>
                      <a:pt x="3220" y="4395"/>
                      <a:pt x="3208" y="4357"/>
                      <a:pt x="3192" y="4320"/>
                    </a:cubicBezTo>
                    <a:cubicBezTo>
                      <a:pt x="3077" y="4302"/>
                      <a:pt x="2961" y="4283"/>
                      <a:pt x="2846" y="4265"/>
                    </a:cubicBezTo>
                    <a:cubicBezTo>
                      <a:pt x="2435" y="4200"/>
                      <a:pt x="2023" y="4136"/>
                      <a:pt x="1613" y="4071"/>
                    </a:cubicBezTo>
                    <a:close/>
                    <a:moveTo>
                      <a:pt x="4112" y="4502"/>
                    </a:moveTo>
                    <a:cubicBezTo>
                      <a:pt x="4227" y="4772"/>
                      <a:pt x="4343" y="5043"/>
                      <a:pt x="4458" y="5314"/>
                    </a:cubicBezTo>
                    <a:cubicBezTo>
                      <a:pt x="4486" y="5380"/>
                      <a:pt x="4514" y="5448"/>
                      <a:pt x="4543" y="5514"/>
                    </a:cubicBezTo>
                    <a:cubicBezTo>
                      <a:pt x="4558" y="5550"/>
                      <a:pt x="4578" y="5586"/>
                      <a:pt x="4594" y="5622"/>
                    </a:cubicBezTo>
                    <a:cubicBezTo>
                      <a:pt x="4611" y="5665"/>
                      <a:pt x="4752" y="5673"/>
                      <a:pt x="4898" y="5694"/>
                    </a:cubicBezTo>
                    <a:cubicBezTo>
                      <a:pt x="5329" y="5757"/>
                      <a:pt x="5872" y="5836"/>
                      <a:pt x="6190" y="5882"/>
                    </a:cubicBezTo>
                    <a:cubicBezTo>
                      <a:pt x="6068" y="5607"/>
                      <a:pt x="5948" y="5331"/>
                      <a:pt x="5826" y="5056"/>
                    </a:cubicBezTo>
                    <a:cubicBezTo>
                      <a:pt x="5797" y="4991"/>
                      <a:pt x="5772" y="4927"/>
                      <a:pt x="5742" y="4862"/>
                    </a:cubicBezTo>
                    <a:cubicBezTo>
                      <a:pt x="5726" y="4826"/>
                      <a:pt x="5708" y="4790"/>
                      <a:pt x="5691" y="4753"/>
                    </a:cubicBezTo>
                    <a:cubicBezTo>
                      <a:pt x="5577" y="4735"/>
                      <a:pt x="5460" y="4717"/>
                      <a:pt x="5345" y="4698"/>
                    </a:cubicBezTo>
                    <a:cubicBezTo>
                      <a:pt x="4934" y="4633"/>
                      <a:pt x="4523" y="4567"/>
                      <a:pt x="4112" y="4502"/>
                    </a:cubicBezTo>
                    <a:close/>
                    <a:moveTo>
                      <a:pt x="6620" y="4892"/>
                    </a:moveTo>
                    <a:cubicBezTo>
                      <a:pt x="6740" y="5159"/>
                      <a:pt x="6863" y="5424"/>
                      <a:pt x="6983" y="5690"/>
                    </a:cubicBezTo>
                    <a:cubicBezTo>
                      <a:pt x="7013" y="5758"/>
                      <a:pt x="7045" y="5826"/>
                      <a:pt x="7076" y="5894"/>
                    </a:cubicBezTo>
                    <a:cubicBezTo>
                      <a:pt x="7093" y="5932"/>
                      <a:pt x="7109" y="5971"/>
                      <a:pt x="7127" y="6009"/>
                    </a:cubicBezTo>
                    <a:cubicBezTo>
                      <a:pt x="7224" y="6023"/>
                      <a:pt x="7324" y="6038"/>
                      <a:pt x="7422" y="6052"/>
                    </a:cubicBezTo>
                    <a:cubicBezTo>
                      <a:pt x="7855" y="6114"/>
                      <a:pt x="8397" y="6194"/>
                      <a:pt x="8714" y="6240"/>
                    </a:cubicBezTo>
                    <a:cubicBezTo>
                      <a:pt x="8587" y="5971"/>
                      <a:pt x="8461" y="5702"/>
                      <a:pt x="8334" y="5432"/>
                    </a:cubicBezTo>
                    <a:cubicBezTo>
                      <a:pt x="8303" y="5364"/>
                      <a:pt x="8274" y="5296"/>
                      <a:pt x="8241" y="5228"/>
                    </a:cubicBezTo>
                    <a:cubicBezTo>
                      <a:pt x="8223" y="5188"/>
                      <a:pt x="8249" y="5150"/>
                      <a:pt x="8106" y="5128"/>
                    </a:cubicBezTo>
                    <a:cubicBezTo>
                      <a:pt x="7995" y="5110"/>
                      <a:pt x="7887" y="5094"/>
                      <a:pt x="7777" y="5076"/>
                    </a:cubicBezTo>
                    <a:cubicBezTo>
                      <a:pt x="7392" y="5015"/>
                      <a:pt x="7006" y="4954"/>
                      <a:pt x="6620" y="4892"/>
                    </a:cubicBezTo>
                    <a:close/>
                    <a:moveTo>
                      <a:pt x="9120" y="5283"/>
                    </a:moveTo>
                    <a:cubicBezTo>
                      <a:pt x="9245" y="5541"/>
                      <a:pt x="9374" y="5799"/>
                      <a:pt x="9500" y="6058"/>
                    </a:cubicBezTo>
                    <a:cubicBezTo>
                      <a:pt x="9531" y="6124"/>
                      <a:pt x="9561" y="6190"/>
                      <a:pt x="9592" y="6256"/>
                    </a:cubicBezTo>
                    <a:cubicBezTo>
                      <a:pt x="9611" y="6293"/>
                      <a:pt x="9625" y="6330"/>
                      <a:pt x="9643" y="6367"/>
                    </a:cubicBezTo>
                    <a:cubicBezTo>
                      <a:pt x="9741" y="6381"/>
                      <a:pt x="9840" y="6395"/>
                      <a:pt x="9939" y="6409"/>
                    </a:cubicBezTo>
                    <a:cubicBezTo>
                      <a:pt x="10371" y="6472"/>
                      <a:pt x="10922" y="6551"/>
                      <a:pt x="11239" y="6598"/>
                    </a:cubicBezTo>
                    <a:cubicBezTo>
                      <a:pt x="11107" y="6336"/>
                      <a:pt x="10973" y="6074"/>
                      <a:pt x="10842" y="5812"/>
                    </a:cubicBezTo>
                    <a:cubicBezTo>
                      <a:pt x="10809" y="5747"/>
                      <a:pt x="10774" y="5682"/>
                      <a:pt x="10741" y="5616"/>
                    </a:cubicBezTo>
                    <a:cubicBezTo>
                      <a:pt x="10722" y="5577"/>
                      <a:pt x="10747" y="5540"/>
                      <a:pt x="10606" y="5518"/>
                    </a:cubicBezTo>
                    <a:cubicBezTo>
                      <a:pt x="10495" y="5500"/>
                      <a:pt x="10386" y="5482"/>
                      <a:pt x="10276" y="5465"/>
                    </a:cubicBezTo>
                    <a:cubicBezTo>
                      <a:pt x="9891" y="5404"/>
                      <a:pt x="9505" y="5344"/>
                      <a:pt x="9120" y="5283"/>
                    </a:cubicBezTo>
                    <a:close/>
                    <a:moveTo>
                      <a:pt x="11805" y="5716"/>
                    </a:moveTo>
                    <a:cubicBezTo>
                      <a:pt x="11938" y="5975"/>
                      <a:pt x="12068" y="6233"/>
                      <a:pt x="12202" y="6491"/>
                    </a:cubicBezTo>
                    <a:cubicBezTo>
                      <a:pt x="12235" y="6556"/>
                      <a:pt x="12270" y="6620"/>
                      <a:pt x="12303" y="6685"/>
                    </a:cubicBezTo>
                    <a:cubicBezTo>
                      <a:pt x="12325" y="6727"/>
                      <a:pt x="12294" y="6759"/>
                      <a:pt x="12447" y="6782"/>
                    </a:cubicBezTo>
                    <a:cubicBezTo>
                      <a:pt x="12541" y="6795"/>
                      <a:pt x="12631" y="6809"/>
                      <a:pt x="12725" y="6822"/>
                    </a:cubicBezTo>
                    <a:cubicBezTo>
                      <a:pt x="13127" y="6881"/>
                      <a:pt x="13615" y="6952"/>
                      <a:pt x="13933" y="6998"/>
                    </a:cubicBezTo>
                    <a:cubicBezTo>
                      <a:pt x="13792" y="6735"/>
                      <a:pt x="13653" y="6471"/>
                      <a:pt x="13511" y="6207"/>
                    </a:cubicBezTo>
                    <a:cubicBezTo>
                      <a:pt x="13474" y="6136"/>
                      <a:pt x="13439" y="6065"/>
                      <a:pt x="13401" y="5994"/>
                    </a:cubicBezTo>
                    <a:cubicBezTo>
                      <a:pt x="13373" y="5943"/>
                      <a:pt x="13062" y="5914"/>
                      <a:pt x="12886" y="5886"/>
                    </a:cubicBezTo>
                    <a:cubicBezTo>
                      <a:pt x="12527" y="5829"/>
                      <a:pt x="12165" y="5773"/>
                      <a:pt x="11805" y="5716"/>
                    </a:cubicBezTo>
                    <a:close/>
                    <a:moveTo>
                      <a:pt x="2322" y="6148"/>
                    </a:moveTo>
                    <a:cubicBezTo>
                      <a:pt x="2433" y="6426"/>
                      <a:pt x="2550" y="6704"/>
                      <a:pt x="2660" y="6982"/>
                    </a:cubicBezTo>
                    <a:cubicBezTo>
                      <a:pt x="2688" y="7050"/>
                      <a:pt x="2717" y="7120"/>
                      <a:pt x="2744" y="7188"/>
                    </a:cubicBezTo>
                    <a:cubicBezTo>
                      <a:pt x="2758" y="7225"/>
                      <a:pt x="2772" y="7262"/>
                      <a:pt x="2787" y="7299"/>
                    </a:cubicBezTo>
                    <a:cubicBezTo>
                      <a:pt x="2804" y="7343"/>
                      <a:pt x="2939" y="7345"/>
                      <a:pt x="3091" y="7364"/>
                    </a:cubicBezTo>
                    <a:cubicBezTo>
                      <a:pt x="3529" y="7418"/>
                      <a:pt x="4086" y="7486"/>
                      <a:pt x="4408" y="7526"/>
                    </a:cubicBezTo>
                    <a:cubicBezTo>
                      <a:pt x="4293" y="7252"/>
                      <a:pt x="4175" y="6977"/>
                      <a:pt x="4062" y="6704"/>
                    </a:cubicBezTo>
                    <a:cubicBezTo>
                      <a:pt x="4034" y="6637"/>
                      <a:pt x="4005" y="6571"/>
                      <a:pt x="3977" y="6504"/>
                    </a:cubicBezTo>
                    <a:cubicBezTo>
                      <a:pt x="3962" y="6467"/>
                      <a:pt x="3950" y="6430"/>
                      <a:pt x="3935" y="6393"/>
                    </a:cubicBezTo>
                    <a:cubicBezTo>
                      <a:pt x="3917" y="6350"/>
                      <a:pt x="3778" y="6345"/>
                      <a:pt x="3631" y="6326"/>
                    </a:cubicBezTo>
                    <a:cubicBezTo>
                      <a:pt x="3196" y="6267"/>
                      <a:pt x="2756" y="6207"/>
                      <a:pt x="2322" y="6148"/>
                    </a:cubicBezTo>
                    <a:close/>
                    <a:moveTo>
                      <a:pt x="5007" y="6495"/>
                    </a:moveTo>
                    <a:cubicBezTo>
                      <a:pt x="5121" y="6766"/>
                      <a:pt x="5238" y="7037"/>
                      <a:pt x="5354" y="7307"/>
                    </a:cubicBezTo>
                    <a:cubicBezTo>
                      <a:pt x="5380" y="7374"/>
                      <a:pt x="5410" y="7441"/>
                      <a:pt x="5438" y="7507"/>
                    </a:cubicBezTo>
                    <a:cubicBezTo>
                      <a:pt x="5453" y="7543"/>
                      <a:pt x="5464" y="7578"/>
                      <a:pt x="5480" y="7614"/>
                    </a:cubicBezTo>
                    <a:cubicBezTo>
                      <a:pt x="5498" y="7657"/>
                      <a:pt x="5643" y="7661"/>
                      <a:pt x="5793" y="7679"/>
                    </a:cubicBezTo>
                    <a:cubicBezTo>
                      <a:pt x="6230" y="7732"/>
                      <a:pt x="6780" y="7799"/>
                      <a:pt x="7101" y="7839"/>
                    </a:cubicBezTo>
                    <a:cubicBezTo>
                      <a:pt x="6985" y="7572"/>
                      <a:pt x="6873" y="7307"/>
                      <a:pt x="6755" y="7041"/>
                    </a:cubicBezTo>
                    <a:cubicBezTo>
                      <a:pt x="6727" y="6976"/>
                      <a:pt x="6691" y="6910"/>
                      <a:pt x="6662" y="6845"/>
                    </a:cubicBezTo>
                    <a:cubicBezTo>
                      <a:pt x="6647" y="6810"/>
                      <a:pt x="6636" y="6774"/>
                      <a:pt x="6620" y="6739"/>
                    </a:cubicBezTo>
                    <a:cubicBezTo>
                      <a:pt x="6601" y="6696"/>
                      <a:pt x="6454" y="6691"/>
                      <a:pt x="6308" y="6671"/>
                    </a:cubicBezTo>
                    <a:cubicBezTo>
                      <a:pt x="5874" y="6612"/>
                      <a:pt x="5440" y="6554"/>
                      <a:pt x="5007" y="6495"/>
                    </a:cubicBezTo>
                    <a:close/>
                    <a:moveTo>
                      <a:pt x="7515" y="6841"/>
                    </a:moveTo>
                    <a:cubicBezTo>
                      <a:pt x="7635" y="7107"/>
                      <a:pt x="7749" y="7374"/>
                      <a:pt x="7870" y="7640"/>
                    </a:cubicBezTo>
                    <a:cubicBezTo>
                      <a:pt x="7901" y="7708"/>
                      <a:pt x="7933" y="7775"/>
                      <a:pt x="7963" y="7843"/>
                    </a:cubicBezTo>
                    <a:cubicBezTo>
                      <a:pt x="7980" y="7881"/>
                      <a:pt x="7997" y="7919"/>
                      <a:pt x="8013" y="7957"/>
                    </a:cubicBezTo>
                    <a:cubicBezTo>
                      <a:pt x="8113" y="7969"/>
                      <a:pt x="8218" y="7982"/>
                      <a:pt x="8317" y="7994"/>
                    </a:cubicBezTo>
                    <a:cubicBezTo>
                      <a:pt x="8755" y="8047"/>
                      <a:pt x="9305" y="8114"/>
                      <a:pt x="9626" y="8153"/>
                    </a:cubicBezTo>
                    <a:cubicBezTo>
                      <a:pt x="9503" y="7892"/>
                      <a:pt x="9377" y="7632"/>
                      <a:pt x="9255" y="7370"/>
                    </a:cubicBezTo>
                    <a:cubicBezTo>
                      <a:pt x="9222" y="7303"/>
                      <a:pt x="9193" y="7237"/>
                      <a:pt x="9162" y="7170"/>
                    </a:cubicBezTo>
                    <a:cubicBezTo>
                      <a:pt x="9144" y="7133"/>
                      <a:pt x="9128" y="7095"/>
                      <a:pt x="9111" y="7058"/>
                    </a:cubicBezTo>
                    <a:cubicBezTo>
                      <a:pt x="9012" y="7044"/>
                      <a:pt x="8914" y="7030"/>
                      <a:pt x="8816" y="7017"/>
                    </a:cubicBezTo>
                    <a:cubicBezTo>
                      <a:pt x="8382" y="6958"/>
                      <a:pt x="7949" y="6900"/>
                      <a:pt x="7515" y="6841"/>
                    </a:cubicBezTo>
                    <a:close/>
                    <a:moveTo>
                      <a:pt x="10192" y="7188"/>
                    </a:moveTo>
                    <a:cubicBezTo>
                      <a:pt x="10316" y="7447"/>
                      <a:pt x="10448" y="7705"/>
                      <a:pt x="10572" y="7963"/>
                    </a:cubicBezTo>
                    <a:cubicBezTo>
                      <a:pt x="10603" y="8030"/>
                      <a:pt x="10633" y="8096"/>
                      <a:pt x="10665" y="8162"/>
                    </a:cubicBezTo>
                    <a:cubicBezTo>
                      <a:pt x="10684" y="8198"/>
                      <a:pt x="10699" y="8235"/>
                      <a:pt x="10716" y="8272"/>
                    </a:cubicBezTo>
                    <a:cubicBezTo>
                      <a:pt x="10815" y="8284"/>
                      <a:pt x="10919" y="8297"/>
                      <a:pt x="11020" y="8309"/>
                    </a:cubicBezTo>
                    <a:cubicBezTo>
                      <a:pt x="11456" y="8362"/>
                      <a:pt x="12007" y="8429"/>
                      <a:pt x="12328" y="8468"/>
                    </a:cubicBezTo>
                    <a:cubicBezTo>
                      <a:pt x="12202" y="8214"/>
                      <a:pt x="12076" y="7961"/>
                      <a:pt x="11948" y="7708"/>
                    </a:cubicBezTo>
                    <a:cubicBezTo>
                      <a:pt x="11916" y="7643"/>
                      <a:pt x="11879" y="7578"/>
                      <a:pt x="11847" y="7513"/>
                    </a:cubicBezTo>
                    <a:cubicBezTo>
                      <a:pt x="11829" y="7477"/>
                      <a:pt x="11815" y="7440"/>
                      <a:pt x="11796" y="7403"/>
                    </a:cubicBezTo>
                    <a:cubicBezTo>
                      <a:pt x="11697" y="7390"/>
                      <a:pt x="11600" y="7378"/>
                      <a:pt x="11501" y="7364"/>
                    </a:cubicBezTo>
                    <a:cubicBezTo>
                      <a:pt x="11065" y="7306"/>
                      <a:pt x="10627" y="7247"/>
                      <a:pt x="10192" y="7188"/>
                    </a:cubicBezTo>
                    <a:close/>
                    <a:moveTo>
                      <a:pt x="12700" y="7534"/>
                    </a:moveTo>
                    <a:cubicBezTo>
                      <a:pt x="12832" y="7792"/>
                      <a:pt x="12963" y="8050"/>
                      <a:pt x="13097" y="8309"/>
                    </a:cubicBezTo>
                    <a:cubicBezTo>
                      <a:pt x="13130" y="8374"/>
                      <a:pt x="13164" y="8440"/>
                      <a:pt x="13198" y="8505"/>
                    </a:cubicBezTo>
                    <a:cubicBezTo>
                      <a:pt x="13219" y="8546"/>
                      <a:pt x="13183" y="8580"/>
                      <a:pt x="13342" y="8599"/>
                    </a:cubicBezTo>
                    <a:cubicBezTo>
                      <a:pt x="13436" y="8611"/>
                      <a:pt x="13534" y="8622"/>
                      <a:pt x="13629" y="8634"/>
                    </a:cubicBezTo>
                    <a:cubicBezTo>
                      <a:pt x="14036" y="8684"/>
                      <a:pt x="14522" y="8744"/>
                      <a:pt x="14845" y="8783"/>
                    </a:cubicBezTo>
                    <a:cubicBezTo>
                      <a:pt x="14710" y="8528"/>
                      <a:pt x="14577" y="8272"/>
                      <a:pt x="14439" y="8016"/>
                    </a:cubicBezTo>
                    <a:cubicBezTo>
                      <a:pt x="14409" y="7956"/>
                      <a:pt x="14372" y="7897"/>
                      <a:pt x="14338" y="7837"/>
                    </a:cubicBezTo>
                    <a:cubicBezTo>
                      <a:pt x="14317" y="7795"/>
                      <a:pt x="14351" y="7758"/>
                      <a:pt x="14195" y="7736"/>
                    </a:cubicBezTo>
                    <a:cubicBezTo>
                      <a:pt x="14100" y="7724"/>
                      <a:pt x="14000" y="7710"/>
                      <a:pt x="13907" y="7697"/>
                    </a:cubicBezTo>
                    <a:cubicBezTo>
                      <a:pt x="13504" y="7643"/>
                      <a:pt x="13104" y="7589"/>
                      <a:pt x="12700" y="7534"/>
                    </a:cubicBezTo>
                    <a:close/>
                    <a:moveTo>
                      <a:pt x="3217" y="8184"/>
                    </a:moveTo>
                    <a:cubicBezTo>
                      <a:pt x="3328" y="8462"/>
                      <a:pt x="3444" y="8740"/>
                      <a:pt x="3555" y="9018"/>
                    </a:cubicBezTo>
                    <a:cubicBezTo>
                      <a:pt x="3583" y="9087"/>
                      <a:pt x="3610" y="9154"/>
                      <a:pt x="3639" y="9223"/>
                    </a:cubicBezTo>
                    <a:cubicBezTo>
                      <a:pt x="3653" y="9260"/>
                      <a:pt x="3668" y="9298"/>
                      <a:pt x="3682" y="9335"/>
                    </a:cubicBezTo>
                    <a:cubicBezTo>
                      <a:pt x="3701" y="9379"/>
                      <a:pt x="3838" y="9379"/>
                      <a:pt x="3994" y="9394"/>
                    </a:cubicBezTo>
                    <a:cubicBezTo>
                      <a:pt x="4436" y="9438"/>
                      <a:pt x="4994" y="9493"/>
                      <a:pt x="5320" y="9525"/>
                    </a:cubicBezTo>
                    <a:cubicBezTo>
                      <a:pt x="5206" y="9252"/>
                      <a:pt x="5096" y="8979"/>
                      <a:pt x="4982" y="8705"/>
                    </a:cubicBezTo>
                    <a:cubicBezTo>
                      <a:pt x="4954" y="8638"/>
                      <a:pt x="4924" y="8570"/>
                      <a:pt x="4898" y="8503"/>
                    </a:cubicBezTo>
                    <a:cubicBezTo>
                      <a:pt x="4882" y="8467"/>
                      <a:pt x="4862" y="8431"/>
                      <a:pt x="4847" y="8395"/>
                    </a:cubicBezTo>
                    <a:cubicBezTo>
                      <a:pt x="4829" y="8351"/>
                      <a:pt x="4686" y="8348"/>
                      <a:pt x="4534" y="8331"/>
                    </a:cubicBezTo>
                    <a:cubicBezTo>
                      <a:pt x="4095" y="8282"/>
                      <a:pt x="3657" y="8234"/>
                      <a:pt x="3217" y="8184"/>
                    </a:cubicBezTo>
                    <a:close/>
                    <a:moveTo>
                      <a:pt x="5725" y="8487"/>
                    </a:moveTo>
                    <a:cubicBezTo>
                      <a:pt x="5839" y="8757"/>
                      <a:pt x="5949" y="9028"/>
                      <a:pt x="6063" y="9298"/>
                    </a:cubicBezTo>
                    <a:cubicBezTo>
                      <a:pt x="6091" y="9365"/>
                      <a:pt x="6127" y="9432"/>
                      <a:pt x="6156" y="9499"/>
                    </a:cubicBezTo>
                    <a:cubicBezTo>
                      <a:pt x="6171" y="9535"/>
                      <a:pt x="6184" y="9571"/>
                      <a:pt x="6198" y="9607"/>
                    </a:cubicBezTo>
                    <a:cubicBezTo>
                      <a:pt x="6216" y="9650"/>
                      <a:pt x="6356" y="9649"/>
                      <a:pt x="6510" y="9664"/>
                    </a:cubicBezTo>
                    <a:cubicBezTo>
                      <a:pt x="6952" y="9708"/>
                      <a:pt x="7510" y="9765"/>
                      <a:pt x="7836" y="9797"/>
                    </a:cubicBezTo>
                    <a:cubicBezTo>
                      <a:pt x="7718" y="9531"/>
                      <a:pt x="7599" y="9266"/>
                      <a:pt x="7481" y="9000"/>
                    </a:cubicBezTo>
                    <a:cubicBezTo>
                      <a:pt x="7453" y="8934"/>
                      <a:pt x="7427" y="8869"/>
                      <a:pt x="7397" y="8804"/>
                    </a:cubicBezTo>
                    <a:cubicBezTo>
                      <a:pt x="7382" y="8768"/>
                      <a:pt x="7370" y="8733"/>
                      <a:pt x="7355" y="8697"/>
                    </a:cubicBezTo>
                    <a:cubicBezTo>
                      <a:pt x="7337" y="8654"/>
                      <a:pt x="7191" y="8651"/>
                      <a:pt x="7042" y="8634"/>
                    </a:cubicBezTo>
                    <a:cubicBezTo>
                      <a:pt x="6603" y="8584"/>
                      <a:pt x="6163" y="8536"/>
                      <a:pt x="5725" y="8487"/>
                    </a:cubicBezTo>
                    <a:close/>
                    <a:moveTo>
                      <a:pt x="8402" y="8746"/>
                    </a:moveTo>
                    <a:cubicBezTo>
                      <a:pt x="8524" y="9012"/>
                      <a:pt x="8644" y="9278"/>
                      <a:pt x="8765" y="9544"/>
                    </a:cubicBezTo>
                    <a:cubicBezTo>
                      <a:pt x="8794" y="9612"/>
                      <a:pt x="8827" y="9680"/>
                      <a:pt x="8858" y="9748"/>
                    </a:cubicBezTo>
                    <a:cubicBezTo>
                      <a:pt x="8876" y="9786"/>
                      <a:pt x="8892" y="9824"/>
                      <a:pt x="8909" y="9863"/>
                    </a:cubicBezTo>
                    <a:cubicBezTo>
                      <a:pt x="9008" y="9873"/>
                      <a:pt x="9112" y="9883"/>
                      <a:pt x="9213" y="9893"/>
                    </a:cubicBezTo>
                    <a:cubicBezTo>
                      <a:pt x="9655" y="9937"/>
                      <a:pt x="10213" y="9992"/>
                      <a:pt x="10538" y="10024"/>
                    </a:cubicBezTo>
                    <a:cubicBezTo>
                      <a:pt x="10415" y="9763"/>
                      <a:pt x="10299" y="9502"/>
                      <a:pt x="10175" y="9241"/>
                    </a:cubicBezTo>
                    <a:cubicBezTo>
                      <a:pt x="10144" y="9174"/>
                      <a:pt x="10106" y="9107"/>
                      <a:pt x="10074" y="9041"/>
                    </a:cubicBezTo>
                    <a:cubicBezTo>
                      <a:pt x="10057" y="9003"/>
                      <a:pt x="10041" y="8965"/>
                      <a:pt x="10023" y="8928"/>
                    </a:cubicBezTo>
                    <a:cubicBezTo>
                      <a:pt x="9925" y="8917"/>
                      <a:pt x="9819" y="8907"/>
                      <a:pt x="9719" y="8896"/>
                    </a:cubicBezTo>
                    <a:cubicBezTo>
                      <a:pt x="9280" y="8846"/>
                      <a:pt x="8842" y="8796"/>
                      <a:pt x="8402" y="8746"/>
                    </a:cubicBezTo>
                    <a:close/>
                    <a:moveTo>
                      <a:pt x="11087" y="9049"/>
                    </a:moveTo>
                    <a:cubicBezTo>
                      <a:pt x="11212" y="9307"/>
                      <a:pt x="11342" y="9567"/>
                      <a:pt x="11467" y="9826"/>
                    </a:cubicBezTo>
                    <a:cubicBezTo>
                      <a:pt x="11499" y="9892"/>
                      <a:pt x="11527" y="9956"/>
                      <a:pt x="11560" y="10022"/>
                    </a:cubicBezTo>
                    <a:cubicBezTo>
                      <a:pt x="11577" y="10059"/>
                      <a:pt x="11592" y="10097"/>
                      <a:pt x="11611" y="10135"/>
                    </a:cubicBezTo>
                    <a:cubicBezTo>
                      <a:pt x="11711" y="10144"/>
                      <a:pt x="11813" y="10153"/>
                      <a:pt x="11915" y="10163"/>
                    </a:cubicBezTo>
                    <a:cubicBezTo>
                      <a:pt x="12356" y="10207"/>
                      <a:pt x="12915" y="10264"/>
                      <a:pt x="13240" y="10296"/>
                    </a:cubicBezTo>
                    <a:cubicBezTo>
                      <a:pt x="13112" y="10043"/>
                      <a:pt x="12989" y="9789"/>
                      <a:pt x="12860" y="9535"/>
                    </a:cubicBezTo>
                    <a:cubicBezTo>
                      <a:pt x="12829" y="9471"/>
                      <a:pt x="12791" y="9406"/>
                      <a:pt x="12759" y="9341"/>
                    </a:cubicBezTo>
                    <a:cubicBezTo>
                      <a:pt x="12742" y="9305"/>
                      <a:pt x="12727" y="9267"/>
                      <a:pt x="12708" y="9231"/>
                    </a:cubicBezTo>
                    <a:cubicBezTo>
                      <a:pt x="12608" y="9220"/>
                      <a:pt x="12505" y="9209"/>
                      <a:pt x="12404" y="9198"/>
                    </a:cubicBezTo>
                    <a:cubicBezTo>
                      <a:pt x="11965" y="9149"/>
                      <a:pt x="11526" y="9098"/>
                      <a:pt x="11087" y="9049"/>
                    </a:cubicBezTo>
                    <a:close/>
                    <a:moveTo>
                      <a:pt x="13595" y="9354"/>
                    </a:moveTo>
                    <a:cubicBezTo>
                      <a:pt x="13726" y="9612"/>
                      <a:pt x="13860" y="9870"/>
                      <a:pt x="13992" y="10128"/>
                    </a:cubicBezTo>
                    <a:cubicBezTo>
                      <a:pt x="14025" y="10193"/>
                      <a:pt x="14059" y="10257"/>
                      <a:pt x="14093" y="10323"/>
                    </a:cubicBezTo>
                    <a:cubicBezTo>
                      <a:pt x="14113" y="10362"/>
                      <a:pt x="14074" y="10398"/>
                      <a:pt x="14237" y="10415"/>
                    </a:cubicBezTo>
                    <a:cubicBezTo>
                      <a:pt x="14333" y="10424"/>
                      <a:pt x="14427" y="10434"/>
                      <a:pt x="14524" y="10443"/>
                    </a:cubicBezTo>
                    <a:cubicBezTo>
                      <a:pt x="14935" y="10484"/>
                      <a:pt x="15432" y="10535"/>
                      <a:pt x="15757" y="10568"/>
                    </a:cubicBezTo>
                    <a:cubicBezTo>
                      <a:pt x="15620" y="10312"/>
                      <a:pt x="15489" y="10057"/>
                      <a:pt x="15351" y="9801"/>
                    </a:cubicBezTo>
                    <a:cubicBezTo>
                      <a:pt x="15318" y="9741"/>
                      <a:pt x="15291" y="9681"/>
                      <a:pt x="15258" y="9621"/>
                    </a:cubicBezTo>
                    <a:cubicBezTo>
                      <a:pt x="15237" y="9580"/>
                      <a:pt x="15271" y="9542"/>
                      <a:pt x="15106" y="9523"/>
                    </a:cubicBezTo>
                    <a:cubicBezTo>
                      <a:pt x="15012" y="9512"/>
                      <a:pt x="14916" y="9501"/>
                      <a:pt x="14819" y="9491"/>
                    </a:cubicBezTo>
                    <a:cubicBezTo>
                      <a:pt x="14410" y="9444"/>
                      <a:pt x="14004" y="9400"/>
                      <a:pt x="13595" y="9354"/>
                    </a:cubicBezTo>
                    <a:close/>
                    <a:moveTo>
                      <a:pt x="3935" y="10218"/>
                    </a:moveTo>
                    <a:cubicBezTo>
                      <a:pt x="4046" y="10496"/>
                      <a:pt x="4153" y="10774"/>
                      <a:pt x="4264" y="11052"/>
                    </a:cubicBezTo>
                    <a:cubicBezTo>
                      <a:pt x="4291" y="11121"/>
                      <a:pt x="4321" y="11191"/>
                      <a:pt x="4349" y="11259"/>
                    </a:cubicBezTo>
                    <a:cubicBezTo>
                      <a:pt x="4364" y="11296"/>
                      <a:pt x="4377" y="11332"/>
                      <a:pt x="4391" y="11369"/>
                    </a:cubicBezTo>
                    <a:cubicBezTo>
                      <a:pt x="4409" y="11414"/>
                      <a:pt x="4552" y="11410"/>
                      <a:pt x="4712" y="11423"/>
                    </a:cubicBezTo>
                    <a:cubicBezTo>
                      <a:pt x="5159" y="11457"/>
                      <a:pt x="5725" y="11501"/>
                      <a:pt x="6054" y="11527"/>
                    </a:cubicBezTo>
                    <a:cubicBezTo>
                      <a:pt x="5941" y="11253"/>
                      <a:pt x="5830" y="10980"/>
                      <a:pt x="5717" y="10707"/>
                    </a:cubicBezTo>
                    <a:cubicBezTo>
                      <a:pt x="5689" y="10640"/>
                      <a:pt x="5660" y="10572"/>
                      <a:pt x="5632" y="10505"/>
                    </a:cubicBezTo>
                    <a:cubicBezTo>
                      <a:pt x="5617" y="10468"/>
                      <a:pt x="5596" y="10433"/>
                      <a:pt x="5582" y="10396"/>
                    </a:cubicBezTo>
                    <a:cubicBezTo>
                      <a:pt x="5563" y="10352"/>
                      <a:pt x="5425" y="10353"/>
                      <a:pt x="5269" y="10339"/>
                    </a:cubicBezTo>
                    <a:cubicBezTo>
                      <a:pt x="4824" y="10299"/>
                      <a:pt x="4380" y="10258"/>
                      <a:pt x="3935" y="10218"/>
                    </a:cubicBezTo>
                    <a:close/>
                    <a:moveTo>
                      <a:pt x="6620" y="10435"/>
                    </a:moveTo>
                    <a:cubicBezTo>
                      <a:pt x="6735" y="10706"/>
                      <a:pt x="6844" y="10976"/>
                      <a:pt x="6958" y="11247"/>
                    </a:cubicBezTo>
                    <a:cubicBezTo>
                      <a:pt x="6987" y="11313"/>
                      <a:pt x="7023" y="11380"/>
                      <a:pt x="7051" y="11447"/>
                    </a:cubicBezTo>
                    <a:cubicBezTo>
                      <a:pt x="7066" y="11483"/>
                      <a:pt x="7078" y="11519"/>
                      <a:pt x="7093" y="11555"/>
                    </a:cubicBezTo>
                    <a:cubicBezTo>
                      <a:pt x="7112" y="11599"/>
                      <a:pt x="7257" y="11594"/>
                      <a:pt x="7414" y="11607"/>
                    </a:cubicBezTo>
                    <a:cubicBezTo>
                      <a:pt x="7861" y="11641"/>
                      <a:pt x="8426" y="11685"/>
                      <a:pt x="8757" y="11711"/>
                    </a:cubicBezTo>
                    <a:cubicBezTo>
                      <a:pt x="8638" y="11445"/>
                      <a:pt x="8520" y="11179"/>
                      <a:pt x="8402" y="10913"/>
                    </a:cubicBezTo>
                    <a:cubicBezTo>
                      <a:pt x="8372" y="10848"/>
                      <a:pt x="8347" y="10783"/>
                      <a:pt x="8317" y="10717"/>
                    </a:cubicBezTo>
                    <a:cubicBezTo>
                      <a:pt x="8301" y="10682"/>
                      <a:pt x="8283" y="10646"/>
                      <a:pt x="8267" y="10611"/>
                    </a:cubicBezTo>
                    <a:cubicBezTo>
                      <a:pt x="8249" y="10568"/>
                      <a:pt x="8106" y="10569"/>
                      <a:pt x="7954" y="10556"/>
                    </a:cubicBezTo>
                    <a:cubicBezTo>
                      <a:pt x="7509" y="10516"/>
                      <a:pt x="7064" y="10475"/>
                      <a:pt x="6620" y="10435"/>
                    </a:cubicBezTo>
                    <a:close/>
                    <a:moveTo>
                      <a:pt x="9297" y="10695"/>
                    </a:moveTo>
                    <a:cubicBezTo>
                      <a:pt x="9417" y="10961"/>
                      <a:pt x="9540" y="11228"/>
                      <a:pt x="9660" y="11494"/>
                    </a:cubicBezTo>
                    <a:cubicBezTo>
                      <a:pt x="9691" y="11562"/>
                      <a:pt x="9722" y="11629"/>
                      <a:pt x="9753" y="11697"/>
                    </a:cubicBezTo>
                    <a:cubicBezTo>
                      <a:pt x="9770" y="11735"/>
                      <a:pt x="9785" y="11773"/>
                      <a:pt x="9804" y="11811"/>
                    </a:cubicBezTo>
                    <a:cubicBezTo>
                      <a:pt x="9905" y="11819"/>
                      <a:pt x="10005" y="11828"/>
                      <a:pt x="10108" y="11836"/>
                    </a:cubicBezTo>
                    <a:cubicBezTo>
                      <a:pt x="10554" y="11870"/>
                      <a:pt x="11119" y="11914"/>
                      <a:pt x="11450" y="11940"/>
                    </a:cubicBezTo>
                    <a:cubicBezTo>
                      <a:pt x="11326" y="11679"/>
                      <a:pt x="11202" y="11416"/>
                      <a:pt x="11079" y="11155"/>
                    </a:cubicBezTo>
                    <a:cubicBezTo>
                      <a:pt x="11047" y="11088"/>
                      <a:pt x="11018" y="11021"/>
                      <a:pt x="10986" y="10954"/>
                    </a:cubicBezTo>
                    <a:cubicBezTo>
                      <a:pt x="10968" y="10917"/>
                      <a:pt x="10953" y="10881"/>
                      <a:pt x="10935" y="10844"/>
                    </a:cubicBezTo>
                    <a:cubicBezTo>
                      <a:pt x="10834" y="10835"/>
                      <a:pt x="10732" y="10825"/>
                      <a:pt x="10631" y="10815"/>
                    </a:cubicBezTo>
                    <a:cubicBezTo>
                      <a:pt x="10187" y="10775"/>
                      <a:pt x="9741" y="10735"/>
                      <a:pt x="9297" y="10695"/>
                    </a:cubicBezTo>
                    <a:close/>
                    <a:moveTo>
                      <a:pt x="11982" y="10911"/>
                    </a:moveTo>
                    <a:cubicBezTo>
                      <a:pt x="12106" y="11170"/>
                      <a:pt x="12230" y="11428"/>
                      <a:pt x="12354" y="11686"/>
                    </a:cubicBezTo>
                    <a:cubicBezTo>
                      <a:pt x="12387" y="11753"/>
                      <a:pt x="12423" y="11819"/>
                      <a:pt x="12455" y="11885"/>
                    </a:cubicBezTo>
                    <a:cubicBezTo>
                      <a:pt x="12473" y="11922"/>
                      <a:pt x="12488" y="11960"/>
                      <a:pt x="12506" y="11997"/>
                    </a:cubicBezTo>
                    <a:cubicBezTo>
                      <a:pt x="12608" y="12005"/>
                      <a:pt x="12709" y="12012"/>
                      <a:pt x="12810" y="12020"/>
                    </a:cubicBezTo>
                    <a:cubicBezTo>
                      <a:pt x="13258" y="12055"/>
                      <a:pt x="13823" y="12098"/>
                      <a:pt x="14152" y="12124"/>
                    </a:cubicBezTo>
                    <a:cubicBezTo>
                      <a:pt x="14025" y="11870"/>
                      <a:pt x="13899" y="11617"/>
                      <a:pt x="13772" y="11363"/>
                    </a:cubicBezTo>
                    <a:cubicBezTo>
                      <a:pt x="13741" y="11299"/>
                      <a:pt x="13705" y="11234"/>
                      <a:pt x="13671" y="11169"/>
                    </a:cubicBezTo>
                    <a:cubicBezTo>
                      <a:pt x="13654" y="11133"/>
                      <a:pt x="13638" y="11097"/>
                      <a:pt x="13620" y="11061"/>
                    </a:cubicBezTo>
                    <a:cubicBezTo>
                      <a:pt x="13519" y="11052"/>
                      <a:pt x="13418" y="11041"/>
                      <a:pt x="13316" y="11032"/>
                    </a:cubicBezTo>
                    <a:cubicBezTo>
                      <a:pt x="12873" y="10992"/>
                      <a:pt x="12426" y="10952"/>
                      <a:pt x="11982" y="10911"/>
                    </a:cubicBezTo>
                    <a:close/>
                    <a:moveTo>
                      <a:pt x="14490" y="11171"/>
                    </a:moveTo>
                    <a:cubicBezTo>
                      <a:pt x="14623" y="11429"/>
                      <a:pt x="14756" y="11688"/>
                      <a:pt x="14887" y="11946"/>
                    </a:cubicBezTo>
                    <a:cubicBezTo>
                      <a:pt x="14921" y="12011"/>
                      <a:pt x="14954" y="12077"/>
                      <a:pt x="14988" y="12142"/>
                    </a:cubicBezTo>
                    <a:cubicBezTo>
                      <a:pt x="15008" y="12182"/>
                      <a:pt x="14965" y="12219"/>
                      <a:pt x="15132" y="12232"/>
                    </a:cubicBezTo>
                    <a:cubicBezTo>
                      <a:pt x="15229" y="12240"/>
                      <a:pt x="15330" y="12247"/>
                      <a:pt x="15427" y="12255"/>
                    </a:cubicBezTo>
                    <a:cubicBezTo>
                      <a:pt x="15843" y="12287"/>
                      <a:pt x="16348" y="12327"/>
                      <a:pt x="16677" y="12353"/>
                    </a:cubicBezTo>
                    <a:cubicBezTo>
                      <a:pt x="16542" y="12097"/>
                      <a:pt x="16400" y="11840"/>
                      <a:pt x="16263" y="11584"/>
                    </a:cubicBezTo>
                    <a:cubicBezTo>
                      <a:pt x="16231" y="11524"/>
                      <a:pt x="16202" y="11464"/>
                      <a:pt x="16170" y="11404"/>
                    </a:cubicBezTo>
                    <a:cubicBezTo>
                      <a:pt x="16149" y="11364"/>
                      <a:pt x="16187" y="11325"/>
                      <a:pt x="16018" y="11310"/>
                    </a:cubicBezTo>
                    <a:cubicBezTo>
                      <a:pt x="15922" y="11302"/>
                      <a:pt x="15828" y="11292"/>
                      <a:pt x="15731" y="11284"/>
                    </a:cubicBezTo>
                    <a:cubicBezTo>
                      <a:pt x="15318" y="11246"/>
                      <a:pt x="14903" y="11208"/>
                      <a:pt x="14490" y="11171"/>
                    </a:cubicBezTo>
                    <a:close/>
                    <a:moveTo>
                      <a:pt x="4830" y="12255"/>
                    </a:moveTo>
                    <a:cubicBezTo>
                      <a:pt x="4941" y="12533"/>
                      <a:pt x="5048" y="12811"/>
                      <a:pt x="5159" y="13089"/>
                    </a:cubicBezTo>
                    <a:cubicBezTo>
                      <a:pt x="5186" y="13158"/>
                      <a:pt x="5217" y="13225"/>
                      <a:pt x="5244" y="13293"/>
                    </a:cubicBezTo>
                    <a:cubicBezTo>
                      <a:pt x="5259" y="13330"/>
                      <a:pt x="5272" y="13369"/>
                      <a:pt x="5286" y="13406"/>
                    </a:cubicBezTo>
                    <a:cubicBezTo>
                      <a:pt x="5305" y="13451"/>
                      <a:pt x="5444" y="13442"/>
                      <a:pt x="5607" y="13451"/>
                    </a:cubicBezTo>
                    <a:cubicBezTo>
                      <a:pt x="6058" y="13476"/>
                      <a:pt x="6633" y="13510"/>
                      <a:pt x="6966" y="13528"/>
                    </a:cubicBezTo>
                    <a:cubicBezTo>
                      <a:pt x="6851" y="13255"/>
                      <a:pt x="6734" y="12980"/>
                      <a:pt x="6620" y="12706"/>
                    </a:cubicBezTo>
                    <a:cubicBezTo>
                      <a:pt x="6594" y="12639"/>
                      <a:pt x="6571" y="12573"/>
                      <a:pt x="6544" y="12506"/>
                    </a:cubicBezTo>
                    <a:cubicBezTo>
                      <a:pt x="6530" y="12470"/>
                      <a:pt x="6508" y="12432"/>
                      <a:pt x="6494" y="12396"/>
                    </a:cubicBezTo>
                    <a:cubicBezTo>
                      <a:pt x="6475" y="12351"/>
                      <a:pt x="6333" y="12358"/>
                      <a:pt x="6173" y="12347"/>
                    </a:cubicBezTo>
                    <a:cubicBezTo>
                      <a:pt x="5724" y="12316"/>
                      <a:pt x="5279" y="12285"/>
                      <a:pt x="4830" y="12255"/>
                    </a:cubicBezTo>
                    <a:close/>
                    <a:moveTo>
                      <a:pt x="7515" y="12426"/>
                    </a:moveTo>
                    <a:cubicBezTo>
                      <a:pt x="7631" y="12697"/>
                      <a:pt x="7748" y="12968"/>
                      <a:pt x="7861" y="13238"/>
                    </a:cubicBezTo>
                    <a:cubicBezTo>
                      <a:pt x="7890" y="13305"/>
                      <a:pt x="7918" y="13372"/>
                      <a:pt x="7946" y="13438"/>
                    </a:cubicBezTo>
                    <a:cubicBezTo>
                      <a:pt x="7962" y="13474"/>
                      <a:pt x="7973" y="13511"/>
                      <a:pt x="7988" y="13547"/>
                    </a:cubicBezTo>
                    <a:cubicBezTo>
                      <a:pt x="8007" y="13591"/>
                      <a:pt x="8150" y="13583"/>
                      <a:pt x="8309" y="13592"/>
                    </a:cubicBezTo>
                    <a:cubicBezTo>
                      <a:pt x="8761" y="13617"/>
                      <a:pt x="9336" y="13651"/>
                      <a:pt x="9668" y="13669"/>
                    </a:cubicBezTo>
                    <a:cubicBezTo>
                      <a:pt x="9551" y="13404"/>
                      <a:pt x="9431" y="13136"/>
                      <a:pt x="9314" y="12870"/>
                    </a:cubicBezTo>
                    <a:cubicBezTo>
                      <a:pt x="9286" y="12805"/>
                      <a:pt x="9258" y="12741"/>
                      <a:pt x="9229" y="12676"/>
                    </a:cubicBezTo>
                    <a:cubicBezTo>
                      <a:pt x="9214" y="12640"/>
                      <a:pt x="9194" y="12603"/>
                      <a:pt x="9179" y="12567"/>
                    </a:cubicBezTo>
                    <a:cubicBezTo>
                      <a:pt x="9159" y="12524"/>
                      <a:pt x="9023" y="12531"/>
                      <a:pt x="8866" y="12520"/>
                    </a:cubicBezTo>
                    <a:cubicBezTo>
                      <a:pt x="8416" y="12490"/>
                      <a:pt x="7965" y="12457"/>
                      <a:pt x="7515" y="12426"/>
                    </a:cubicBezTo>
                    <a:close/>
                    <a:moveTo>
                      <a:pt x="10192" y="12600"/>
                    </a:moveTo>
                    <a:cubicBezTo>
                      <a:pt x="10313" y="12867"/>
                      <a:pt x="10434" y="13133"/>
                      <a:pt x="10555" y="13400"/>
                    </a:cubicBezTo>
                    <a:cubicBezTo>
                      <a:pt x="10587" y="13467"/>
                      <a:pt x="10618" y="13534"/>
                      <a:pt x="10648" y="13602"/>
                    </a:cubicBezTo>
                    <a:cubicBezTo>
                      <a:pt x="10666" y="13640"/>
                      <a:pt x="10682" y="13679"/>
                      <a:pt x="10699" y="13716"/>
                    </a:cubicBezTo>
                    <a:cubicBezTo>
                      <a:pt x="10802" y="13723"/>
                      <a:pt x="10907" y="13729"/>
                      <a:pt x="11011" y="13735"/>
                    </a:cubicBezTo>
                    <a:cubicBezTo>
                      <a:pt x="11464" y="13760"/>
                      <a:pt x="12030" y="13792"/>
                      <a:pt x="12362" y="13811"/>
                    </a:cubicBezTo>
                    <a:cubicBezTo>
                      <a:pt x="12240" y="13549"/>
                      <a:pt x="12122" y="13289"/>
                      <a:pt x="11999" y="13027"/>
                    </a:cubicBezTo>
                    <a:cubicBezTo>
                      <a:pt x="11968" y="12960"/>
                      <a:pt x="11930" y="12894"/>
                      <a:pt x="11898" y="12827"/>
                    </a:cubicBezTo>
                    <a:cubicBezTo>
                      <a:pt x="11881" y="12790"/>
                      <a:pt x="11865" y="12752"/>
                      <a:pt x="11847" y="12715"/>
                    </a:cubicBezTo>
                    <a:cubicBezTo>
                      <a:pt x="11745" y="12707"/>
                      <a:pt x="11647" y="12699"/>
                      <a:pt x="11543" y="12692"/>
                    </a:cubicBezTo>
                    <a:cubicBezTo>
                      <a:pt x="11094" y="12662"/>
                      <a:pt x="10641" y="12631"/>
                      <a:pt x="10192" y="12600"/>
                    </a:cubicBezTo>
                    <a:close/>
                    <a:moveTo>
                      <a:pt x="12877" y="12817"/>
                    </a:moveTo>
                    <a:cubicBezTo>
                      <a:pt x="13002" y="13075"/>
                      <a:pt x="13124" y="13333"/>
                      <a:pt x="13249" y="13592"/>
                    </a:cubicBezTo>
                    <a:cubicBezTo>
                      <a:pt x="13280" y="13658"/>
                      <a:pt x="13311" y="13724"/>
                      <a:pt x="13342" y="13790"/>
                    </a:cubicBezTo>
                    <a:cubicBezTo>
                      <a:pt x="13360" y="13827"/>
                      <a:pt x="13384" y="13863"/>
                      <a:pt x="13401" y="13900"/>
                    </a:cubicBezTo>
                    <a:cubicBezTo>
                      <a:pt x="13505" y="13906"/>
                      <a:pt x="13601" y="13913"/>
                      <a:pt x="13705" y="13919"/>
                    </a:cubicBezTo>
                    <a:cubicBezTo>
                      <a:pt x="14157" y="13944"/>
                      <a:pt x="14731" y="13976"/>
                      <a:pt x="15064" y="13995"/>
                    </a:cubicBezTo>
                    <a:cubicBezTo>
                      <a:pt x="14937" y="13741"/>
                      <a:pt x="14811" y="13488"/>
                      <a:pt x="14684" y="13234"/>
                    </a:cubicBezTo>
                    <a:cubicBezTo>
                      <a:pt x="14651" y="13169"/>
                      <a:pt x="14615" y="13105"/>
                      <a:pt x="14583" y="13040"/>
                    </a:cubicBezTo>
                    <a:cubicBezTo>
                      <a:pt x="14564" y="13003"/>
                      <a:pt x="14550" y="12967"/>
                      <a:pt x="14532" y="12931"/>
                    </a:cubicBezTo>
                    <a:cubicBezTo>
                      <a:pt x="14430" y="12924"/>
                      <a:pt x="14330" y="12916"/>
                      <a:pt x="14228" y="12909"/>
                    </a:cubicBezTo>
                    <a:cubicBezTo>
                      <a:pt x="13778" y="12879"/>
                      <a:pt x="13326" y="12848"/>
                      <a:pt x="12877" y="12817"/>
                    </a:cubicBezTo>
                    <a:close/>
                    <a:moveTo>
                      <a:pt x="15562" y="12991"/>
                    </a:moveTo>
                    <a:cubicBezTo>
                      <a:pt x="15694" y="13249"/>
                      <a:pt x="15827" y="13507"/>
                      <a:pt x="15959" y="13766"/>
                    </a:cubicBezTo>
                    <a:cubicBezTo>
                      <a:pt x="15994" y="13831"/>
                      <a:pt x="16026" y="13895"/>
                      <a:pt x="16061" y="13960"/>
                    </a:cubicBezTo>
                    <a:cubicBezTo>
                      <a:pt x="16080" y="13999"/>
                      <a:pt x="16041" y="14038"/>
                      <a:pt x="16213" y="14048"/>
                    </a:cubicBezTo>
                    <a:cubicBezTo>
                      <a:pt x="16312" y="14053"/>
                      <a:pt x="16409" y="14058"/>
                      <a:pt x="16508" y="14064"/>
                    </a:cubicBezTo>
                    <a:cubicBezTo>
                      <a:pt x="16928" y="14088"/>
                      <a:pt x="17433" y="14117"/>
                      <a:pt x="17766" y="14136"/>
                    </a:cubicBezTo>
                    <a:cubicBezTo>
                      <a:pt x="17628" y="13880"/>
                      <a:pt x="17489" y="13624"/>
                      <a:pt x="17353" y="13369"/>
                    </a:cubicBezTo>
                    <a:cubicBezTo>
                      <a:pt x="17320" y="13309"/>
                      <a:pt x="17291" y="13249"/>
                      <a:pt x="17260" y="13189"/>
                    </a:cubicBezTo>
                    <a:cubicBezTo>
                      <a:pt x="17239" y="13149"/>
                      <a:pt x="17280" y="13109"/>
                      <a:pt x="17108" y="13097"/>
                    </a:cubicBezTo>
                    <a:cubicBezTo>
                      <a:pt x="17010" y="13090"/>
                      <a:pt x="16909" y="13083"/>
                      <a:pt x="16812" y="13077"/>
                    </a:cubicBezTo>
                    <a:cubicBezTo>
                      <a:pt x="16394" y="13048"/>
                      <a:pt x="15981" y="13019"/>
                      <a:pt x="15562" y="12991"/>
                    </a:cubicBezTo>
                    <a:close/>
                    <a:moveTo>
                      <a:pt x="5548" y="14289"/>
                    </a:moveTo>
                    <a:cubicBezTo>
                      <a:pt x="5659" y="14567"/>
                      <a:pt x="5765" y="14845"/>
                      <a:pt x="5877" y="15123"/>
                    </a:cubicBezTo>
                    <a:cubicBezTo>
                      <a:pt x="5904" y="15192"/>
                      <a:pt x="5934" y="15261"/>
                      <a:pt x="5962" y="15330"/>
                    </a:cubicBezTo>
                    <a:cubicBezTo>
                      <a:pt x="5976" y="15367"/>
                      <a:pt x="5990" y="15403"/>
                      <a:pt x="6004" y="15440"/>
                    </a:cubicBezTo>
                    <a:cubicBezTo>
                      <a:pt x="6022" y="15485"/>
                      <a:pt x="6160" y="15474"/>
                      <a:pt x="6325" y="15481"/>
                    </a:cubicBezTo>
                    <a:cubicBezTo>
                      <a:pt x="6783" y="15497"/>
                      <a:pt x="7364" y="15516"/>
                      <a:pt x="7701" y="15528"/>
                    </a:cubicBezTo>
                    <a:cubicBezTo>
                      <a:pt x="7587" y="15255"/>
                      <a:pt x="7469" y="14981"/>
                      <a:pt x="7355" y="14708"/>
                    </a:cubicBezTo>
                    <a:cubicBezTo>
                      <a:pt x="7328" y="14641"/>
                      <a:pt x="7306" y="14573"/>
                      <a:pt x="7279" y="14506"/>
                    </a:cubicBezTo>
                    <a:cubicBezTo>
                      <a:pt x="7263" y="14469"/>
                      <a:pt x="7244" y="14434"/>
                      <a:pt x="7228" y="14397"/>
                    </a:cubicBezTo>
                    <a:cubicBezTo>
                      <a:pt x="7210" y="14353"/>
                      <a:pt x="7069" y="14360"/>
                      <a:pt x="6907" y="14352"/>
                    </a:cubicBezTo>
                    <a:cubicBezTo>
                      <a:pt x="6452" y="14331"/>
                      <a:pt x="6003" y="14310"/>
                      <a:pt x="5548" y="14289"/>
                    </a:cubicBezTo>
                    <a:close/>
                    <a:moveTo>
                      <a:pt x="8402" y="14420"/>
                    </a:moveTo>
                    <a:cubicBezTo>
                      <a:pt x="8516" y="14690"/>
                      <a:pt x="8634" y="14961"/>
                      <a:pt x="8748" y="15231"/>
                    </a:cubicBezTo>
                    <a:cubicBezTo>
                      <a:pt x="8777" y="15298"/>
                      <a:pt x="8804" y="15365"/>
                      <a:pt x="8833" y="15432"/>
                    </a:cubicBezTo>
                    <a:cubicBezTo>
                      <a:pt x="8848" y="15468"/>
                      <a:pt x="8867" y="15502"/>
                      <a:pt x="8883" y="15538"/>
                    </a:cubicBezTo>
                    <a:cubicBezTo>
                      <a:pt x="8902" y="15582"/>
                      <a:pt x="9042" y="15573"/>
                      <a:pt x="9204" y="15579"/>
                    </a:cubicBezTo>
                    <a:cubicBezTo>
                      <a:pt x="9661" y="15595"/>
                      <a:pt x="10244" y="15614"/>
                      <a:pt x="10580" y="15626"/>
                    </a:cubicBezTo>
                    <a:cubicBezTo>
                      <a:pt x="10464" y="15360"/>
                      <a:pt x="10344" y="15095"/>
                      <a:pt x="10226" y="14829"/>
                    </a:cubicBezTo>
                    <a:cubicBezTo>
                      <a:pt x="10197" y="14763"/>
                      <a:pt x="10172" y="14698"/>
                      <a:pt x="10141" y="14632"/>
                    </a:cubicBezTo>
                    <a:cubicBezTo>
                      <a:pt x="10126" y="14597"/>
                      <a:pt x="10107" y="14561"/>
                      <a:pt x="10091" y="14526"/>
                    </a:cubicBezTo>
                    <a:cubicBezTo>
                      <a:pt x="10072" y="14482"/>
                      <a:pt x="9929" y="14491"/>
                      <a:pt x="9770" y="14483"/>
                    </a:cubicBezTo>
                    <a:cubicBezTo>
                      <a:pt x="9315" y="14461"/>
                      <a:pt x="8857" y="14442"/>
                      <a:pt x="8402" y="14420"/>
                    </a:cubicBezTo>
                    <a:close/>
                    <a:moveTo>
                      <a:pt x="11087" y="14549"/>
                    </a:moveTo>
                    <a:cubicBezTo>
                      <a:pt x="11208" y="14815"/>
                      <a:pt x="11331" y="15082"/>
                      <a:pt x="11450" y="15348"/>
                    </a:cubicBezTo>
                    <a:cubicBezTo>
                      <a:pt x="11481" y="15416"/>
                      <a:pt x="11511" y="15484"/>
                      <a:pt x="11543" y="15552"/>
                    </a:cubicBezTo>
                    <a:cubicBezTo>
                      <a:pt x="11560" y="15590"/>
                      <a:pt x="11576" y="15627"/>
                      <a:pt x="11594" y="15665"/>
                    </a:cubicBezTo>
                    <a:cubicBezTo>
                      <a:pt x="11697" y="15668"/>
                      <a:pt x="11802" y="15674"/>
                      <a:pt x="11906" y="15677"/>
                    </a:cubicBezTo>
                    <a:cubicBezTo>
                      <a:pt x="12363" y="15693"/>
                      <a:pt x="12946" y="15713"/>
                      <a:pt x="13283" y="15724"/>
                    </a:cubicBezTo>
                    <a:cubicBezTo>
                      <a:pt x="13160" y="15463"/>
                      <a:pt x="13035" y="15202"/>
                      <a:pt x="12911" y="14941"/>
                    </a:cubicBezTo>
                    <a:cubicBezTo>
                      <a:pt x="12879" y="14874"/>
                      <a:pt x="12848" y="14807"/>
                      <a:pt x="12818" y="14741"/>
                    </a:cubicBezTo>
                    <a:cubicBezTo>
                      <a:pt x="12801" y="14703"/>
                      <a:pt x="12776" y="14666"/>
                      <a:pt x="12759" y="14628"/>
                    </a:cubicBezTo>
                    <a:cubicBezTo>
                      <a:pt x="12656" y="14624"/>
                      <a:pt x="12559" y="14619"/>
                      <a:pt x="12455" y="14614"/>
                    </a:cubicBezTo>
                    <a:cubicBezTo>
                      <a:pt x="12001" y="14593"/>
                      <a:pt x="11543" y="14570"/>
                      <a:pt x="11087" y="14549"/>
                    </a:cubicBezTo>
                    <a:close/>
                    <a:moveTo>
                      <a:pt x="13772" y="14679"/>
                    </a:moveTo>
                    <a:cubicBezTo>
                      <a:pt x="13896" y="14938"/>
                      <a:pt x="14020" y="15196"/>
                      <a:pt x="14144" y="15454"/>
                    </a:cubicBezTo>
                    <a:cubicBezTo>
                      <a:pt x="14175" y="15520"/>
                      <a:pt x="14205" y="15587"/>
                      <a:pt x="14237" y="15653"/>
                    </a:cubicBezTo>
                    <a:cubicBezTo>
                      <a:pt x="14255" y="15690"/>
                      <a:pt x="14278" y="15726"/>
                      <a:pt x="14296" y="15763"/>
                    </a:cubicBezTo>
                    <a:cubicBezTo>
                      <a:pt x="14401" y="15767"/>
                      <a:pt x="14504" y="15771"/>
                      <a:pt x="14608" y="15775"/>
                    </a:cubicBezTo>
                    <a:cubicBezTo>
                      <a:pt x="15066" y="15791"/>
                      <a:pt x="15641" y="15810"/>
                      <a:pt x="15976" y="15822"/>
                    </a:cubicBezTo>
                    <a:cubicBezTo>
                      <a:pt x="15848" y="15569"/>
                      <a:pt x="15723" y="15316"/>
                      <a:pt x="15596" y="15062"/>
                    </a:cubicBezTo>
                    <a:cubicBezTo>
                      <a:pt x="15564" y="14997"/>
                      <a:pt x="15536" y="14932"/>
                      <a:pt x="15503" y="14868"/>
                    </a:cubicBezTo>
                    <a:cubicBezTo>
                      <a:pt x="15485" y="14831"/>
                      <a:pt x="15462" y="14796"/>
                      <a:pt x="15444" y="14759"/>
                    </a:cubicBezTo>
                    <a:cubicBezTo>
                      <a:pt x="15341" y="14754"/>
                      <a:pt x="15235" y="14748"/>
                      <a:pt x="15132" y="14743"/>
                    </a:cubicBezTo>
                    <a:cubicBezTo>
                      <a:pt x="14676" y="14721"/>
                      <a:pt x="14227" y="14701"/>
                      <a:pt x="13772" y="14679"/>
                    </a:cubicBezTo>
                    <a:close/>
                    <a:moveTo>
                      <a:pt x="16458" y="14808"/>
                    </a:moveTo>
                    <a:cubicBezTo>
                      <a:pt x="16589" y="15067"/>
                      <a:pt x="16722" y="15327"/>
                      <a:pt x="16854" y="15585"/>
                    </a:cubicBezTo>
                    <a:cubicBezTo>
                      <a:pt x="16890" y="15651"/>
                      <a:pt x="16923" y="15714"/>
                      <a:pt x="16956" y="15779"/>
                    </a:cubicBezTo>
                    <a:cubicBezTo>
                      <a:pt x="16976" y="15818"/>
                      <a:pt x="16932" y="15859"/>
                      <a:pt x="17108" y="15865"/>
                    </a:cubicBezTo>
                    <a:cubicBezTo>
                      <a:pt x="17207" y="15869"/>
                      <a:pt x="17304" y="15872"/>
                      <a:pt x="17403" y="15875"/>
                    </a:cubicBezTo>
                    <a:cubicBezTo>
                      <a:pt x="17829" y="15891"/>
                      <a:pt x="18341" y="15908"/>
                      <a:pt x="18678" y="15920"/>
                    </a:cubicBezTo>
                    <a:cubicBezTo>
                      <a:pt x="18542" y="15665"/>
                      <a:pt x="18411" y="15410"/>
                      <a:pt x="18273" y="15154"/>
                    </a:cubicBezTo>
                    <a:cubicBezTo>
                      <a:pt x="18241" y="15094"/>
                      <a:pt x="18205" y="15034"/>
                      <a:pt x="18172" y="14974"/>
                    </a:cubicBezTo>
                    <a:cubicBezTo>
                      <a:pt x="18151" y="14934"/>
                      <a:pt x="18195" y="14892"/>
                      <a:pt x="18020" y="14884"/>
                    </a:cubicBezTo>
                    <a:cubicBezTo>
                      <a:pt x="17921" y="14879"/>
                      <a:pt x="17824" y="14874"/>
                      <a:pt x="17724" y="14870"/>
                    </a:cubicBezTo>
                    <a:cubicBezTo>
                      <a:pt x="17301" y="14849"/>
                      <a:pt x="16881" y="14829"/>
                      <a:pt x="16458" y="14808"/>
                    </a:cubicBezTo>
                    <a:close/>
                    <a:moveTo>
                      <a:pt x="6443" y="16325"/>
                    </a:moveTo>
                    <a:cubicBezTo>
                      <a:pt x="6553" y="16603"/>
                      <a:pt x="6661" y="16881"/>
                      <a:pt x="6772" y="17159"/>
                    </a:cubicBezTo>
                    <a:cubicBezTo>
                      <a:pt x="6799" y="17228"/>
                      <a:pt x="6830" y="17296"/>
                      <a:pt x="6857" y="17364"/>
                    </a:cubicBezTo>
                    <a:cubicBezTo>
                      <a:pt x="6872" y="17401"/>
                      <a:pt x="6883" y="17439"/>
                      <a:pt x="6899" y="17476"/>
                    </a:cubicBezTo>
                    <a:cubicBezTo>
                      <a:pt x="6918" y="17523"/>
                      <a:pt x="7056" y="17507"/>
                      <a:pt x="7220" y="17509"/>
                    </a:cubicBezTo>
                    <a:cubicBezTo>
                      <a:pt x="7684" y="17516"/>
                      <a:pt x="8273" y="17525"/>
                      <a:pt x="8613" y="17529"/>
                    </a:cubicBezTo>
                    <a:cubicBezTo>
                      <a:pt x="8499" y="17256"/>
                      <a:pt x="8389" y="16983"/>
                      <a:pt x="8275" y="16710"/>
                    </a:cubicBezTo>
                    <a:cubicBezTo>
                      <a:pt x="8246" y="16643"/>
                      <a:pt x="8218" y="16575"/>
                      <a:pt x="8191" y="16507"/>
                    </a:cubicBezTo>
                    <a:cubicBezTo>
                      <a:pt x="8176" y="16471"/>
                      <a:pt x="8155" y="16435"/>
                      <a:pt x="8140" y="16399"/>
                    </a:cubicBezTo>
                    <a:cubicBezTo>
                      <a:pt x="8121" y="16354"/>
                      <a:pt x="7983" y="16366"/>
                      <a:pt x="7819" y="16362"/>
                    </a:cubicBezTo>
                    <a:cubicBezTo>
                      <a:pt x="7360" y="16349"/>
                      <a:pt x="6902" y="16337"/>
                      <a:pt x="6443" y="16325"/>
                    </a:cubicBezTo>
                    <a:close/>
                    <a:moveTo>
                      <a:pt x="9120" y="16411"/>
                    </a:moveTo>
                    <a:cubicBezTo>
                      <a:pt x="9235" y="16682"/>
                      <a:pt x="9350" y="16952"/>
                      <a:pt x="9466" y="17223"/>
                    </a:cubicBezTo>
                    <a:cubicBezTo>
                      <a:pt x="9494" y="17289"/>
                      <a:pt x="9522" y="17357"/>
                      <a:pt x="9550" y="17423"/>
                    </a:cubicBezTo>
                    <a:cubicBezTo>
                      <a:pt x="9566" y="17459"/>
                      <a:pt x="9585" y="17495"/>
                      <a:pt x="9601" y="17531"/>
                    </a:cubicBezTo>
                    <a:cubicBezTo>
                      <a:pt x="9619" y="17577"/>
                      <a:pt x="9758" y="17562"/>
                      <a:pt x="9922" y="17564"/>
                    </a:cubicBezTo>
                    <a:cubicBezTo>
                      <a:pt x="10384" y="17571"/>
                      <a:pt x="10974" y="17580"/>
                      <a:pt x="11315" y="17585"/>
                    </a:cubicBezTo>
                    <a:cubicBezTo>
                      <a:pt x="11197" y="17319"/>
                      <a:pt x="11078" y="17054"/>
                      <a:pt x="10960" y="16787"/>
                    </a:cubicBezTo>
                    <a:cubicBezTo>
                      <a:pt x="10932" y="16722"/>
                      <a:pt x="10906" y="16657"/>
                      <a:pt x="10876" y="16591"/>
                    </a:cubicBezTo>
                    <a:cubicBezTo>
                      <a:pt x="10860" y="16556"/>
                      <a:pt x="10841" y="16520"/>
                      <a:pt x="10825" y="16485"/>
                    </a:cubicBezTo>
                    <a:cubicBezTo>
                      <a:pt x="10806" y="16440"/>
                      <a:pt x="10657" y="16452"/>
                      <a:pt x="10496" y="16448"/>
                    </a:cubicBezTo>
                    <a:cubicBezTo>
                      <a:pt x="10036" y="16436"/>
                      <a:pt x="9579" y="16423"/>
                      <a:pt x="9120" y="16411"/>
                    </a:cubicBezTo>
                    <a:close/>
                    <a:moveTo>
                      <a:pt x="11982" y="16497"/>
                    </a:moveTo>
                    <a:cubicBezTo>
                      <a:pt x="12103" y="16763"/>
                      <a:pt x="12225" y="17030"/>
                      <a:pt x="12345" y="17296"/>
                    </a:cubicBezTo>
                    <a:cubicBezTo>
                      <a:pt x="12376" y="17364"/>
                      <a:pt x="12408" y="17431"/>
                      <a:pt x="12438" y="17499"/>
                    </a:cubicBezTo>
                    <a:cubicBezTo>
                      <a:pt x="12456" y="17537"/>
                      <a:pt x="12471" y="17575"/>
                      <a:pt x="12489" y="17613"/>
                    </a:cubicBezTo>
                    <a:cubicBezTo>
                      <a:pt x="12594" y="17614"/>
                      <a:pt x="12696" y="17616"/>
                      <a:pt x="12801" y="17617"/>
                    </a:cubicBezTo>
                    <a:cubicBezTo>
                      <a:pt x="13264" y="17624"/>
                      <a:pt x="13853" y="17635"/>
                      <a:pt x="14195" y="17640"/>
                    </a:cubicBezTo>
                    <a:cubicBezTo>
                      <a:pt x="14070" y="17378"/>
                      <a:pt x="13945" y="17116"/>
                      <a:pt x="13823" y="16855"/>
                    </a:cubicBezTo>
                    <a:cubicBezTo>
                      <a:pt x="13791" y="16788"/>
                      <a:pt x="13762" y="16721"/>
                      <a:pt x="13730" y="16654"/>
                    </a:cubicBezTo>
                    <a:cubicBezTo>
                      <a:pt x="13712" y="16617"/>
                      <a:pt x="13688" y="16579"/>
                      <a:pt x="13671" y="16542"/>
                    </a:cubicBezTo>
                    <a:cubicBezTo>
                      <a:pt x="13566" y="16539"/>
                      <a:pt x="13464" y="16537"/>
                      <a:pt x="13359" y="16534"/>
                    </a:cubicBezTo>
                    <a:cubicBezTo>
                      <a:pt x="12900" y="16521"/>
                      <a:pt x="12442" y="16509"/>
                      <a:pt x="11982" y="16497"/>
                    </a:cubicBezTo>
                    <a:close/>
                    <a:moveTo>
                      <a:pt x="14667" y="16542"/>
                    </a:moveTo>
                    <a:cubicBezTo>
                      <a:pt x="14792" y="16801"/>
                      <a:pt x="14915" y="17058"/>
                      <a:pt x="15039" y="17317"/>
                    </a:cubicBezTo>
                    <a:cubicBezTo>
                      <a:pt x="15071" y="17383"/>
                      <a:pt x="15101" y="17449"/>
                      <a:pt x="15132" y="17515"/>
                    </a:cubicBezTo>
                    <a:cubicBezTo>
                      <a:pt x="15150" y="17552"/>
                      <a:pt x="15174" y="17588"/>
                      <a:pt x="15191" y="17626"/>
                    </a:cubicBezTo>
                    <a:cubicBezTo>
                      <a:pt x="15296" y="17627"/>
                      <a:pt x="15398" y="17628"/>
                      <a:pt x="15503" y="17630"/>
                    </a:cubicBezTo>
                    <a:cubicBezTo>
                      <a:pt x="15966" y="17637"/>
                      <a:pt x="16548" y="17645"/>
                      <a:pt x="16888" y="17650"/>
                    </a:cubicBezTo>
                    <a:cubicBezTo>
                      <a:pt x="16762" y="17396"/>
                      <a:pt x="16635" y="17143"/>
                      <a:pt x="16508" y="16890"/>
                    </a:cubicBezTo>
                    <a:cubicBezTo>
                      <a:pt x="16475" y="16825"/>
                      <a:pt x="16447" y="16760"/>
                      <a:pt x="16415" y="16695"/>
                    </a:cubicBezTo>
                    <a:cubicBezTo>
                      <a:pt x="16396" y="16659"/>
                      <a:pt x="16376" y="16623"/>
                      <a:pt x="16356" y="16587"/>
                    </a:cubicBezTo>
                    <a:cubicBezTo>
                      <a:pt x="16253" y="16584"/>
                      <a:pt x="16149" y="16582"/>
                      <a:pt x="16044" y="16579"/>
                    </a:cubicBezTo>
                    <a:cubicBezTo>
                      <a:pt x="15584" y="16566"/>
                      <a:pt x="15127" y="16554"/>
                      <a:pt x="14667" y="16542"/>
                    </a:cubicBezTo>
                    <a:close/>
                    <a:moveTo>
                      <a:pt x="17353" y="16628"/>
                    </a:moveTo>
                    <a:cubicBezTo>
                      <a:pt x="17485" y="16886"/>
                      <a:pt x="17617" y="17144"/>
                      <a:pt x="17749" y="17403"/>
                    </a:cubicBezTo>
                    <a:cubicBezTo>
                      <a:pt x="17784" y="17468"/>
                      <a:pt x="17819" y="17534"/>
                      <a:pt x="17851" y="17599"/>
                    </a:cubicBezTo>
                    <a:cubicBezTo>
                      <a:pt x="17872" y="17637"/>
                      <a:pt x="17823" y="17678"/>
                      <a:pt x="18003" y="17681"/>
                    </a:cubicBezTo>
                    <a:cubicBezTo>
                      <a:pt x="18103" y="17683"/>
                      <a:pt x="18200" y="17683"/>
                      <a:pt x="18298" y="17685"/>
                    </a:cubicBezTo>
                    <a:cubicBezTo>
                      <a:pt x="18729" y="17691"/>
                      <a:pt x="19250" y="17700"/>
                      <a:pt x="19590" y="17705"/>
                    </a:cubicBezTo>
                    <a:cubicBezTo>
                      <a:pt x="19454" y="17450"/>
                      <a:pt x="19322" y="17194"/>
                      <a:pt x="19185" y="16939"/>
                    </a:cubicBezTo>
                    <a:cubicBezTo>
                      <a:pt x="19153" y="16879"/>
                      <a:pt x="19115" y="16818"/>
                      <a:pt x="19084" y="16759"/>
                    </a:cubicBezTo>
                    <a:cubicBezTo>
                      <a:pt x="19063" y="16719"/>
                      <a:pt x="19113" y="16675"/>
                      <a:pt x="18932" y="16671"/>
                    </a:cubicBezTo>
                    <a:cubicBezTo>
                      <a:pt x="18831" y="16668"/>
                      <a:pt x="18736" y="16665"/>
                      <a:pt x="18636" y="16663"/>
                    </a:cubicBezTo>
                    <a:cubicBezTo>
                      <a:pt x="18208" y="16651"/>
                      <a:pt x="17780" y="16639"/>
                      <a:pt x="17353" y="16628"/>
                    </a:cubicBezTo>
                    <a:close/>
                    <a:moveTo>
                      <a:pt x="7329" y="18402"/>
                    </a:moveTo>
                    <a:cubicBezTo>
                      <a:pt x="7440" y="18680"/>
                      <a:pt x="7556" y="18959"/>
                      <a:pt x="7667" y="19237"/>
                    </a:cubicBezTo>
                    <a:cubicBezTo>
                      <a:pt x="7694" y="19305"/>
                      <a:pt x="7718" y="19375"/>
                      <a:pt x="7743" y="19443"/>
                    </a:cubicBezTo>
                    <a:cubicBezTo>
                      <a:pt x="7759" y="19480"/>
                      <a:pt x="7778" y="19516"/>
                      <a:pt x="7794" y="19553"/>
                    </a:cubicBezTo>
                    <a:cubicBezTo>
                      <a:pt x="7812" y="19600"/>
                      <a:pt x="7957" y="19583"/>
                      <a:pt x="8123" y="19582"/>
                    </a:cubicBezTo>
                    <a:cubicBezTo>
                      <a:pt x="8590" y="19580"/>
                      <a:pt x="9180" y="19576"/>
                      <a:pt x="9525" y="19574"/>
                    </a:cubicBezTo>
                    <a:cubicBezTo>
                      <a:pt x="9411" y="19301"/>
                      <a:pt x="9299" y="19028"/>
                      <a:pt x="9187" y="18754"/>
                    </a:cubicBezTo>
                    <a:cubicBezTo>
                      <a:pt x="9159" y="18687"/>
                      <a:pt x="9131" y="18619"/>
                      <a:pt x="9103" y="18552"/>
                    </a:cubicBezTo>
                    <a:cubicBezTo>
                      <a:pt x="9088" y="18515"/>
                      <a:pt x="9067" y="18479"/>
                      <a:pt x="9052" y="18443"/>
                    </a:cubicBezTo>
                    <a:cubicBezTo>
                      <a:pt x="9033" y="18397"/>
                      <a:pt x="8896" y="18414"/>
                      <a:pt x="8731" y="18413"/>
                    </a:cubicBezTo>
                    <a:cubicBezTo>
                      <a:pt x="8266" y="18410"/>
                      <a:pt x="7794" y="18405"/>
                      <a:pt x="7329" y="18402"/>
                    </a:cubicBezTo>
                    <a:close/>
                    <a:moveTo>
                      <a:pt x="10015" y="18402"/>
                    </a:moveTo>
                    <a:cubicBezTo>
                      <a:pt x="10128" y="18673"/>
                      <a:pt x="10244" y="18944"/>
                      <a:pt x="10361" y="19214"/>
                    </a:cubicBezTo>
                    <a:cubicBezTo>
                      <a:pt x="10388" y="19280"/>
                      <a:pt x="10416" y="19348"/>
                      <a:pt x="10445" y="19414"/>
                    </a:cubicBezTo>
                    <a:cubicBezTo>
                      <a:pt x="10459" y="19450"/>
                      <a:pt x="10472" y="19487"/>
                      <a:pt x="10488" y="19523"/>
                    </a:cubicBezTo>
                    <a:cubicBezTo>
                      <a:pt x="10507" y="19569"/>
                      <a:pt x="10662" y="19550"/>
                      <a:pt x="10825" y="19549"/>
                    </a:cubicBezTo>
                    <a:cubicBezTo>
                      <a:pt x="11294" y="19547"/>
                      <a:pt x="11882" y="19543"/>
                      <a:pt x="12227" y="19541"/>
                    </a:cubicBezTo>
                    <a:cubicBezTo>
                      <a:pt x="12109" y="19275"/>
                      <a:pt x="11989" y="19010"/>
                      <a:pt x="11872" y="18744"/>
                    </a:cubicBezTo>
                    <a:cubicBezTo>
                      <a:pt x="11843" y="18678"/>
                      <a:pt x="11818" y="18613"/>
                      <a:pt x="11788" y="18548"/>
                    </a:cubicBezTo>
                    <a:cubicBezTo>
                      <a:pt x="11774" y="18512"/>
                      <a:pt x="11753" y="18477"/>
                      <a:pt x="11737" y="18441"/>
                    </a:cubicBezTo>
                    <a:cubicBezTo>
                      <a:pt x="11717" y="18397"/>
                      <a:pt x="11567" y="18414"/>
                      <a:pt x="11408" y="18413"/>
                    </a:cubicBezTo>
                    <a:cubicBezTo>
                      <a:pt x="10942" y="18410"/>
                      <a:pt x="10479" y="18405"/>
                      <a:pt x="10015" y="18402"/>
                    </a:cubicBezTo>
                    <a:close/>
                    <a:moveTo>
                      <a:pt x="12700" y="18402"/>
                    </a:moveTo>
                    <a:cubicBezTo>
                      <a:pt x="12820" y="18668"/>
                      <a:pt x="12943" y="18936"/>
                      <a:pt x="13063" y="19202"/>
                    </a:cubicBezTo>
                    <a:cubicBezTo>
                      <a:pt x="13093" y="19270"/>
                      <a:pt x="13117" y="19336"/>
                      <a:pt x="13147" y="19404"/>
                    </a:cubicBezTo>
                    <a:cubicBezTo>
                      <a:pt x="13165" y="19442"/>
                      <a:pt x="13190" y="19481"/>
                      <a:pt x="13207" y="19519"/>
                    </a:cubicBezTo>
                    <a:cubicBezTo>
                      <a:pt x="13313" y="19518"/>
                      <a:pt x="13412" y="19517"/>
                      <a:pt x="13519" y="19517"/>
                    </a:cubicBezTo>
                    <a:cubicBezTo>
                      <a:pt x="13985" y="19514"/>
                      <a:pt x="14575" y="19513"/>
                      <a:pt x="14921" y="19511"/>
                    </a:cubicBezTo>
                    <a:cubicBezTo>
                      <a:pt x="14798" y="19249"/>
                      <a:pt x="14680" y="18987"/>
                      <a:pt x="14558" y="18725"/>
                    </a:cubicBezTo>
                    <a:cubicBezTo>
                      <a:pt x="14527" y="18659"/>
                      <a:pt x="14496" y="18592"/>
                      <a:pt x="14465" y="18525"/>
                    </a:cubicBezTo>
                    <a:cubicBezTo>
                      <a:pt x="14447" y="18488"/>
                      <a:pt x="14422" y="18450"/>
                      <a:pt x="14406" y="18413"/>
                    </a:cubicBezTo>
                    <a:cubicBezTo>
                      <a:pt x="14300" y="18412"/>
                      <a:pt x="14199" y="18413"/>
                      <a:pt x="14093" y="18413"/>
                    </a:cubicBezTo>
                    <a:cubicBezTo>
                      <a:pt x="13628" y="18410"/>
                      <a:pt x="13163" y="18405"/>
                      <a:pt x="12700" y="18402"/>
                    </a:cubicBezTo>
                    <a:close/>
                    <a:moveTo>
                      <a:pt x="15562" y="18447"/>
                    </a:moveTo>
                    <a:cubicBezTo>
                      <a:pt x="15686" y="18706"/>
                      <a:pt x="15809" y="18964"/>
                      <a:pt x="15934" y="19222"/>
                    </a:cubicBezTo>
                    <a:cubicBezTo>
                      <a:pt x="15967" y="19288"/>
                      <a:pt x="15995" y="19353"/>
                      <a:pt x="16027" y="19419"/>
                    </a:cubicBezTo>
                    <a:cubicBezTo>
                      <a:pt x="16046" y="19456"/>
                      <a:pt x="16069" y="19494"/>
                      <a:pt x="16086" y="19531"/>
                    </a:cubicBezTo>
                    <a:cubicBezTo>
                      <a:pt x="16193" y="19530"/>
                      <a:pt x="16292" y="19530"/>
                      <a:pt x="16398" y="19529"/>
                    </a:cubicBezTo>
                    <a:cubicBezTo>
                      <a:pt x="16866" y="19526"/>
                      <a:pt x="17464" y="19523"/>
                      <a:pt x="17809" y="19521"/>
                    </a:cubicBezTo>
                    <a:cubicBezTo>
                      <a:pt x="17681" y="19267"/>
                      <a:pt x="17548" y="19014"/>
                      <a:pt x="17420" y="18760"/>
                    </a:cubicBezTo>
                    <a:cubicBezTo>
                      <a:pt x="17388" y="18695"/>
                      <a:pt x="17360" y="18631"/>
                      <a:pt x="17327" y="18566"/>
                    </a:cubicBezTo>
                    <a:cubicBezTo>
                      <a:pt x="17309" y="18529"/>
                      <a:pt x="17285" y="18494"/>
                      <a:pt x="17268" y="18458"/>
                    </a:cubicBezTo>
                    <a:cubicBezTo>
                      <a:pt x="17162" y="18457"/>
                      <a:pt x="17061" y="18456"/>
                      <a:pt x="16956" y="18456"/>
                    </a:cubicBezTo>
                    <a:cubicBezTo>
                      <a:pt x="16491" y="18453"/>
                      <a:pt x="16025" y="18450"/>
                      <a:pt x="15562" y="18447"/>
                    </a:cubicBezTo>
                    <a:close/>
                    <a:moveTo>
                      <a:pt x="18239" y="18447"/>
                    </a:moveTo>
                    <a:cubicBezTo>
                      <a:pt x="18373" y="18706"/>
                      <a:pt x="18511" y="18964"/>
                      <a:pt x="18645" y="19222"/>
                    </a:cubicBezTo>
                    <a:cubicBezTo>
                      <a:pt x="18677" y="19288"/>
                      <a:pt x="18712" y="19351"/>
                      <a:pt x="18746" y="19416"/>
                    </a:cubicBezTo>
                    <a:cubicBezTo>
                      <a:pt x="18766" y="19455"/>
                      <a:pt x="18715" y="19499"/>
                      <a:pt x="18898" y="19498"/>
                    </a:cubicBezTo>
                    <a:cubicBezTo>
                      <a:pt x="19000" y="19498"/>
                      <a:pt x="19102" y="19497"/>
                      <a:pt x="19202" y="19496"/>
                    </a:cubicBezTo>
                    <a:cubicBezTo>
                      <a:pt x="19639" y="19494"/>
                      <a:pt x="20158" y="19490"/>
                      <a:pt x="20502" y="19488"/>
                    </a:cubicBezTo>
                    <a:cubicBezTo>
                      <a:pt x="20366" y="19233"/>
                      <a:pt x="20234" y="18979"/>
                      <a:pt x="20097" y="18723"/>
                    </a:cubicBezTo>
                    <a:cubicBezTo>
                      <a:pt x="20065" y="18663"/>
                      <a:pt x="20036" y="18604"/>
                      <a:pt x="20004" y="18543"/>
                    </a:cubicBezTo>
                    <a:cubicBezTo>
                      <a:pt x="19983" y="18504"/>
                      <a:pt x="20029" y="18457"/>
                      <a:pt x="19844" y="18456"/>
                    </a:cubicBezTo>
                    <a:cubicBezTo>
                      <a:pt x="19743" y="18455"/>
                      <a:pt x="19641" y="18456"/>
                      <a:pt x="19540" y="18456"/>
                    </a:cubicBezTo>
                    <a:cubicBezTo>
                      <a:pt x="19108" y="18453"/>
                      <a:pt x="18672" y="18450"/>
                      <a:pt x="18239" y="18447"/>
                    </a:cubicBezTo>
                    <a:close/>
                    <a:moveTo>
                      <a:pt x="18180" y="20265"/>
                    </a:moveTo>
                    <a:cubicBezTo>
                      <a:pt x="18074" y="20267"/>
                      <a:pt x="17974" y="20268"/>
                      <a:pt x="17868" y="20269"/>
                    </a:cubicBezTo>
                    <a:cubicBezTo>
                      <a:pt x="17398" y="20276"/>
                      <a:pt x="16928" y="20283"/>
                      <a:pt x="16458" y="20289"/>
                    </a:cubicBezTo>
                    <a:cubicBezTo>
                      <a:pt x="16583" y="20548"/>
                      <a:pt x="16705" y="20806"/>
                      <a:pt x="16829" y="21064"/>
                    </a:cubicBezTo>
                    <a:cubicBezTo>
                      <a:pt x="16861" y="21131"/>
                      <a:pt x="16888" y="21195"/>
                      <a:pt x="16922" y="21261"/>
                    </a:cubicBezTo>
                    <a:cubicBezTo>
                      <a:pt x="16939" y="21298"/>
                      <a:pt x="16963" y="21336"/>
                      <a:pt x="16981" y="21373"/>
                    </a:cubicBezTo>
                    <a:cubicBezTo>
                      <a:pt x="17087" y="21370"/>
                      <a:pt x="17195" y="21367"/>
                      <a:pt x="17302" y="21365"/>
                    </a:cubicBezTo>
                    <a:cubicBezTo>
                      <a:pt x="17776" y="21353"/>
                      <a:pt x="18373" y="21337"/>
                      <a:pt x="18721" y="21328"/>
                    </a:cubicBezTo>
                    <a:cubicBezTo>
                      <a:pt x="18594" y="21075"/>
                      <a:pt x="18460" y="20821"/>
                      <a:pt x="18332" y="20568"/>
                    </a:cubicBezTo>
                    <a:cubicBezTo>
                      <a:pt x="18301" y="20502"/>
                      <a:pt x="18273" y="20438"/>
                      <a:pt x="18239" y="20373"/>
                    </a:cubicBezTo>
                    <a:cubicBezTo>
                      <a:pt x="18222" y="20337"/>
                      <a:pt x="18198" y="20302"/>
                      <a:pt x="18180" y="20265"/>
                    </a:cubicBezTo>
                    <a:close/>
                    <a:moveTo>
                      <a:pt x="20933" y="20265"/>
                    </a:moveTo>
                    <a:cubicBezTo>
                      <a:pt x="20829" y="20266"/>
                      <a:pt x="20730" y="20268"/>
                      <a:pt x="20629" y="20269"/>
                    </a:cubicBezTo>
                    <a:cubicBezTo>
                      <a:pt x="20191" y="20275"/>
                      <a:pt x="19750" y="20282"/>
                      <a:pt x="19312" y="20287"/>
                    </a:cubicBezTo>
                    <a:cubicBezTo>
                      <a:pt x="19444" y="20546"/>
                      <a:pt x="19584" y="20804"/>
                      <a:pt x="19717" y="21062"/>
                    </a:cubicBezTo>
                    <a:cubicBezTo>
                      <a:pt x="19751" y="21127"/>
                      <a:pt x="19785" y="21191"/>
                      <a:pt x="19818" y="21257"/>
                    </a:cubicBezTo>
                    <a:cubicBezTo>
                      <a:pt x="19838" y="21296"/>
                      <a:pt x="19780" y="21340"/>
                      <a:pt x="19970" y="21336"/>
                    </a:cubicBezTo>
                    <a:cubicBezTo>
                      <a:pt x="20072" y="21333"/>
                      <a:pt x="20172" y="21331"/>
                      <a:pt x="20274" y="21328"/>
                    </a:cubicBezTo>
                    <a:cubicBezTo>
                      <a:pt x="20715" y="21318"/>
                      <a:pt x="21252" y="21304"/>
                      <a:pt x="21600" y="21295"/>
                    </a:cubicBezTo>
                    <a:cubicBezTo>
                      <a:pt x="21464" y="21039"/>
                      <a:pt x="21322" y="20784"/>
                      <a:pt x="21186" y="20529"/>
                    </a:cubicBezTo>
                    <a:cubicBezTo>
                      <a:pt x="21154" y="20469"/>
                      <a:pt x="21126" y="20409"/>
                      <a:pt x="21093" y="20349"/>
                    </a:cubicBezTo>
                    <a:cubicBezTo>
                      <a:pt x="21072" y="20310"/>
                      <a:pt x="21119" y="20262"/>
                      <a:pt x="20933" y="20265"/>
                    </a:cubicBezTo>
                    <a:close/>
                    <a:moveTo>
                      <a:pt x="15326" y="20308"/>
                    </a:moveTo>
                    <a:cubicBezTo>
                      <a:pt x="15220" y="20309"/>
                      <a:pt x="15111" y="20311"/>
                      <a:pt x="15005" y="20312"/>
                    </a:cubicBezTo>
                    <a:cubicBezTo>
                      <a:pt x="14535" y="20319"/>
                      <a:pt x="14065" y="20326"/>
                      <a:pt x="13595" y="20332"/>
                    </a:cubicBezTo>
                    <a:cubicBezTo>
                      <a:pt x="13715" y="20598"/>
                      <a:pt x="13829" y="20864"/>
                      <a:pt x="13950" y="21130"/>
                    </a:cubicBezTo>
                    <a:cubicBezTo>
                      <a:pt x="13981" y="21198"/>
                      <a:pt x="14012" y="21267"/>
                      <a:pt x="14043" y="21334"/>
                    </a:cubicBezTo>
                    <a:cubicBezTo>
                      <a:pt x="14061" y="21372"/>
                      <a:pt x="14086" y="21409"/>
                      <a:pt x="14102" y="21447"/>
                    </a:cubicBezTo>
                    <a:cubicBezTo>
                      <a:pt x="14210" y="21444"/>
                      <a:pt x="14315" y="21443"/>
                      <a:pt x="14423" y="21441"/>
                    </a:cubicBezTo>
                    <a:cubicBezTo>
                      <a:pt x="14895" y="21429"/>
                      <a:pt x="15494" y="21412"/>
                      <a:pt x="15841" y="21404"/>
                    </a:cubicBezTo>
                    <a:cubicBezTo>
                      <a:pt x="15717" y="21142"/>
                      <a:pt x="15593" y="20882"/>
                      <a:pt x="15470" y="20621"/>
                    </a:cubicBezTo>
                    <a:cubicBezTo>
                      <a:pt x="15440" y="20554"/>
                      <a:pt x="15408" y="20487"/>
                      <a:pt x="15377" y="20420"/>
                    </a:cubicBezTo>
                    <a:cubicBezTo>
                      <a:pt x="15359" y="20383"/>
                      <a:pt x="15344" y="20345"/>
                      <a:pt x="15326" y="20308"/>
                    </a:cubicBezTo>
                    <a:close/>
                    <a:moveTo>
                      <a:pt x="12539" y="20351"/>
                    </a:moveTo>
                    <a:cubicBezTo>
                      <a:pt x="12479" y="20350"/>
                      <a:pt x="12400" y="20356"/>
                      <a:pt x="12320" y="20357"/>
                    </a:cubicBezTo>
                    <a:cubicBezTo>
                      <a:pt x="11850" y="20363"/>
                      <a:pt x="11379" y="20371"/>
                      <a:pt x="10910" y="20377"/>
                    </a:cubicBezTo>
                    <a:cubicBezTo>
                      <a:pt x="11023" y="20648"/>
                      <a:pt x="11141" y="20918"/>
                      <a:pt x="11256" y="21189"/>
                    </a:cubicBezTo>
                    <a:cubicBezTo>
                      <a:pt x="11284" y="21255"/>
                      <a:pt x="11312" y="21321"/>
                      <a:pt x="11340" y="21387"/>
                    </a:cubicBezTo>
                    <a:cubicBezTo>
                      <a:pt x="11355" y="21424"/>
                      <a:pt x="11367" y="21459"/>
                      <a:pt x="11383" y="21496"/>
                    </a:cubicBezTo>
                    <a:cubicBezTo>
                      <a:pt x="11402" y="21543"/>
                      <a:pt x="11560" y="21520"/>
                      <a:pt x="11720" y="21516"/>
                    </a:cubicBezTo>
                    <a:cubicBezTo>
                      <a:pt x="12194" y="21504"/>
                      <a:pt x="12790" y="21490"/>
                      <a:pt x="13139" y="21481"/>
                    </a:cubicBezTo>
                    <a:cubicBezTo>
                      <a:pt x="13023" y="21216"/>
                      <a:pt x="12903" y="20950"/>
                      <a:pt x="12784" y="20684"/>
                    </a:cubicBezTo>
                    <a:cubicBezTo>
                      <a:pt x="12755" y="20619"/>
                      <a:pt x="12728" y="20553"/>
                      <a:pt x="12700" y="20488"/>
                    </a:cubicBezTo>
                    <a:cubicBezTo>
                      <a:pt x="12685" y="20452"/>
                      <a:pt x="12666" y="20417"/>
                      <a:pt x="12649" y="20381"/>
                    </a:cubicBezTo>
                    <a:cubicBezTo>
                      <a:pt x="12639" y="20359"/>
                      <a:pt x="12600" y="20351"/>
                      <a:pt x="12539" y="20351"/>
                    </a:cubicBezTo>
                    <a:close/>
                    <a:moveTo>
                      <a:pt x="9677" y="20396"/>
                    </a:moveTo>
                    <a:cubicBezTo>
                      <a:pt x="9617" y="20395"/>
                      <a:pt x="9539" y="20401"/>
                      <a:pt x="9457" y="20402"/>
                    </a:cubicBezTo>
                    <a:cubicBezTo>
                      <a:pt x="8988" y="20408"/>
                      <a:pt x="8518" y="20414"/>
                      <a:pt x="8047" y="20420"/>
                    </a:cubicBezTo>
                    <a:cubicBezTo>
                      <a:pt x="8205" y="20814"/>
                      <a:pt x="8363" y="21207"/>
                      <a:pt x="8520" y="21600"/>
                    </a:cubicBezTo>
                    <a:cubicBezTo>
                      <a:pt x="9099" y="21585"/>
                      <a:pt x="9911" y="21565"/>
                      <a:pt x="10260" y="21557"/>
                    </a:cubicBezTo>
                    <a:cubicBezTo>
                      <a:pt x="10146" y="21284"/>
                      <a:pt x="10035" y="21009"/>
                      <a:pt x="9922" y="20735"/>
                    </a:cubicBezTo>
                    <a:cubicBezTo>
                      <a:pt x="9893" y="20668"/>
                      <a:pt x="9865" y="20602"/>
                      <a:pt x="9837" y="20535"/>
                    </a:cubicBezTo>
                    <a:cubicBezTo>
                      <a:pt x="9822" y="20498"/>
                      <a:pt x="9802" y="20463"/>
                      <a:pt x="9787" y="20426"/>
                    </a:cubicBezTo>
                    <a:cubicBezTo>
                      <a:pt x="9777" y="20403"/>
                      <a:pt x="9737" y="20396"/>
                      <a:pt x="9677" y="20396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defTabSz="228600">
                  <a:defRPr sz="3000" b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grpSp>
          <p:nvGrpSpPr>
            <p:cNvPr id="7" name="iŝḻîḑê">
              <a:extLst>
                <a:ext uri="{FF2B5EF4-FFF2-40B4-BE49-F238E27FC236}">
                  <a16:creationId xmlns:a16="http://schemas.microsoft.com/office/drawing/2014/main" xmlns="" id="{A78DE828-F7E5-497E-814A-763084C8684A}"/>
                </a:ext>
              </a:extLst>
            </p:cNvPr>
            <p:cNvGrpSpPr/>
            <p:nvPr/>
          </p:nvGrpSpPr>
          <p:grpSpPr>
            <a:xfrm>
              <a:off x="4250827" y="2772905"/>
              <a:ext cx="1401714" cy="3232082"/>
              <a:chOff x="4250827" y="2772905"/>
              <a:chExt cx="1401714" cy="3232082"/>
            </a:xfrm>
          </p:grpSpPr>
          <p:sp>
            <p:nvSpPr>
              <p:cNvPr id="46" name="îṣļíḍe">
                <a:extLst>
                  <a:ext uri="{FF2B5EF4-FFF2-40B4-BE49-F238E27FC236}">
                    <a16:creationId xmlns:a16="http://schemas.microsoft.com/office/drawing/2014/main" xmlns="" id="{780511B4-EE4B-432F-B656-94E4516F6795}"/>
                  </a:ext>
                </a:extLst>
              </p:cNvPr>
              <p:cNvSpPr/>
              <p:nvPr/>
            </p:nvSpPr>
            <p:spPr>
              <a:xfrm>
                <a:off x="4769210" y="2772905"/>
                <a:ext cx="883331" cy="32320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925" y="0"/>
                    </a:moveTo>
                    <a:lnTo>
                      <a:pt x="21556" y="2678"/>
                    </a:lnTo>
                    <a:lnTo>
                      <a:pt x="21596" y="4302"/>
                    </a:lnTo>
                    <a:lnTo>
                      <a:pt x="21600" y="21093"/>
                    </a:lnTo>
                    <a:lnTo>
                      <a:pt x="4295" y="21548"/>
                    </a:lnTo>
                    <a:lnTo>
                      <a:pt x="0" y="21600"/>
                    </a:lnTo>
                    <a:lnTo>
                      <a:pt x="3925" y="0"/>
                    </a:lnTo>
                    <a:cubicBezTo>
                      <a:pt x="3925" y="0"/>
                      <a:pt x="3925" y="0"/>
                      <a:pt x="3925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defTabSz="228600">
                  <a:defRPr sz="3000" b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47" name="íṣḷïḓè">
                <a:extLst>
                  <a:ext uri="{FF2B5EF4-FFF2-40B4-BE49-F238E27FC236}">
                    <a16:creationId xmlns:a16="http://schemas.microsoft.com/office/drawing/2014/main" xmlns="" id="{BC0506FB-E53F-4285-9E57-12486C3318B9}"/>
                  </a:ext>
                </a:extLst>
              </p:cNvPr>
              <p:cNvSpPr/>
              <p:nvPr/>
            </p:nvSpPr>
            <p:spPr>
              <a:xfrm>
                <a:off x="4250827" y="2772905"/>
                <a:ext cx="679905" cy="32320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7022" y="2865"/>
                    </a:lnTo>
                    <a:lnTo>
                      <a:pt x="34" y="20977"/>
                    </a:lnTo>
                    <a:lnTo>
                      <a:pt x="0" y="21086"/>
                    </a:lnTo>
                    <a:lnTo>
                      <a:pt x="17" y="21086"/>
                    </a:lnTo>
                    <a:lnTo>
                      <a:pt x="69" y="21086"/>
                    </a:lnTo>
                    <a:lnTo>
                      <a:pt x="16500" y="21600"/>
                    </a:lnTo>
                    <a:lnTo>
                      <a:pt x="21600" y="0"/>
                    </a:lnTo>
                    <a:cubicBezTo>
                      <a:pt x="21600" y="0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defTabSz="228600">
                  <a:defRPr sz="3000" b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48" name="ïṧḷíḍe">
                <a:extLst>
                  <a:ext uri="{FF2B5EF4-FFF2-40B4-BE49-F238E27FC236}">
                    <a16:creationId xmlns:a16="http://schemas.microsoft.com/office/drawing/2014/main" xmlns="" id="{0ED6900B-3A64-4FE1-9221-F5F9A36283D5}"/>
                  </a:ext>
                </a:extLst>
              </p:cNvPr>
              <p:cNvSpPr/>
              <p:nvPr/>
            </p:nvSpPr>
            <p:spPr>
              <a:xfrm>
                <a:off x="4282106" y="2860457"/>
                <a:ext cx="623539" cy="30690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5" h="21600" extrusionOk="0">
                    <a:moveTo>
                      <a:pt x="21565" y="0"/>
                    </a:moveTo>
                    <a:cubicBezTo>
                      <a:pt x="21018" y="101"/>
                      <a:pt x="20470" y="202"/>
                      <a:pt x="19923" y="303"/>
                    </a:cubicBezTo>
                    <a:cubicBezTo>
                      <a:pt x="19783" y="329"/>
                      <a:pt x="19644" y="354"/>
                      <a:pt x="19505" y="380"/>
                    </a:cubicBezTo>
                    <a:cubicBezTo>
                      <a:pt x="19332" y="412"/>
                      <a:pt x="19366" y="452"/>
                      <a:pt x="19352" y="502"/>
                    </a:cubicBezTo>
                    <a:cubicBezTo>
                      <a:pt x="19330" y="584"/>
                      <a:pt x="19313" y="667"/>
                      <a:pt x="19291" y="749"/>
                    </a:cubicBezTo>
                    <a:cubicBezTo>
                      <a:pt x="19196" y="1101"/>
                      <a:pt x="19100" y="1452"/>
                      <a:pt x="19005" y="1803"/>
                    </a:cubicBezTo>
                    <a:cubicBezTo>
                      <a:pt x="19737" y="1680"/>
                      <a:pt x="20759" y="1506"/>
                      <a:pt x="21198" y="1432"/>
                    </a:cubicBezTo>
                    <a:cubicBezTo>
                      <a:pt x="21318" y="954"/>
                      <a:pt x="21445" y="478"/>
                      <a:pt x="21565" y="0"/>
                    </a:cubicBezTo>
                    <a:close/>
                    <a:moveTo>
                      <a:pt x="18556" y="571"/>
                    </a:moveTo>
                    <a:cubicBezTo>
                      <a:pt x="18042" y="666"/>
                      <a:pt x="17531" y="760"/>
                      <a:pt x="17017" y="855"/>
                    </a:cubicBezTo>
                    <a:cubicBezTo>
                      <a:pt x="16882" y="880"/>
                      <a:pt x="16745" y="905"/>
                      <a:pt x="16609" y="930"/>
                    </a:cubicBezTo>
                    <a:cubicBezTo>
                      <a:pt x="16397" y="969"/>
                      <a:pt x="16383" y="979"/>
                      <a:pt x="16364" y="1044"/>
                    </a:cubicBezTo>
                    <a:cubicBezTo>
                      <a:pt x="16339" y="1130"/>
                      <a:pt x="16318" y="1216"/>
                      <a:pt x="16292" y="1301"/>
                    </a:cubicBezTo>
                    <a:cubicBezTo>
                      <a:pt x="16191" y="1645"/>
                      <a:pt x="16088" y="1989"/>
                      <a:pt x="15986" y="2333"/>
                    </a:cubicBezTo>
                    <a:cubicBezTo>
                      <a:pt x="16717" y="2209"/>
                      <a:pt x="17740" y="2035"/>
                      <a:pt x="18179" y="1961"/>
                    </a:cubicBezTo>
                    <a:cubicBezTo>
                      <a:pt x="18308" y="1498"/>
                      <a:pt x="18428" y="1034"/>
                      <a:pt x="18556" y="571"/>
                    </a:cubicBezTo>
                    <a:close/>
                    <a:moveTo>
                      <a:pt x="15558" y="1141"/>
                    </a:moveTo>
                    <a:cubicBezTo>
                      <a:pt x="15043" y="1237"/>
                      <a:pt x="14532" y="1333"/>
                      <a:pt x="14018" y="1428"/>
                    </a:cubicBezTo>
                    <a:cubicBezTo>
                      <a:pt x="13883" y="1453"/>
                      <a:pt x="13746" y="1478"/>
                      <a:pt x="13610" y="1503"/>
                    </a:cubicBezTo>
                    <a:cubicBezTo>
                      <a:pt x="13401" y="1541"/>
                      <a:pt x="13387" y="1549"/>
                      <a:pt x="13366" y="1613"/>
                    </a:cubicBezTo>
                    <a:cubicBezTo>
                      <a:pt x="13340" y="1696"/>
                      <a:pt x="13312" y="1779"/>
                      <a:pt x="13284" y="1862"/>
                    </a:cubicBezTo>
                    <a:cubicBezTo>
                      <a:pt x="13175" y="2194"/>
                      <a:pt x="13066" y="2527"/>
                      <a:pt x="12958" y="2860"/>
                    </a:cubicBezTo>
                    <a:cubicBezTo>
                      <a:pt x="13690" y="2736"/>
                      <a:pt x="14711" y="2562"/>
                      <a:pt x="15150" y="2488"/>
                    </a:cubicBezTo>
                    <a:cubicBezTo>
                      <a:pt x="15287" y="2039"/>
                      <a:pt x="15421" y="1590"/>
                      <a:pt x="15558" y="1141"/>
                    </a:cubicBezTo>
                    <a:close/>
                    <a:moveTo>
                      <a:pt x="12346" y="1714"/>
                    </a:moveTo>
                    <a:cubicBezTo>
                      <a:pt x="11830" y="1809"/>
                      <a:pt x="11320" y="1904"/>
                      <a:pt x="10806" y="1999"/>
                    </a:cubicBezTo>
                    <a:cubicBezTo>
                      <a:pt x="10671" y="2024"/>
                      <a:pt x="10533" y="2048"/>
                      <a:pt x="10398" y="2073"/>
                    </a:cubicBezTo>
                    <a:cubicBezTo>
                      <a:pt x="10187" y="2113"/>
                      <a:pt x="10166" y="2123"/>
                      <a:pt x="10143" y="2187"/>
                    </a:cubicBezTo>
                    <a:cubicBezTo>
                      <a:pt x="10116" y="2263"/>
                      <a:pt x="10088" y="2338"/>
                      <a:pt x="10061" y="2414"/>
                    </a:cubicBezTo>
                    <a:cubicBezTo>
                      <a:pt x="9945" y="2739"/>
                      <a:pt x="9830" y="3062"/>
                      <a:pt x="9714" y="3387"/>
                    </a:cubicBezTo>
                    <a:cubicBezTo>
                      <a:pt x="10446" y="3264"/>
                      <a:pt x="11478" y="3092"/>
                      <a:pt x="11917" y="3018"/>
                    </a:cubicBezTo>
                    <a:cubicBezTo>
                      <a:pt x="12062" y="2583"/>
                      <a:pt x="12200" y="2149"/>
                      <a:pt x="12346" y="1714"/>
                    </a:cubicBezTo>
                    <a:close/>
                    <a:moveTo>
                      <a:pt x="21157" y="2021"/>
                    </a:moveTo>
                    <a:cubicBezTo>
                      <a:pt x="20604" y="2111"/>
                      <a:pt x="20048" y="2201"/>
                      <a:pt x="19495" y="2291"/>
                    </a:cubicBezTo>
                    <a:cubicBezTo>
                      <a:pt x="19353" y="2314"/>
                      <a:pt x="19208" y="2337"/>
                      <a:pt x="19066" y="2360"/>
                    </a:cubicBezTo>
                    <a:cubicBezTo>
                      <a:pt x="18888" y="2389"/>
                      <a:pt x="18938" y="2432"/>
                      <a:pt x="18924" y="2482"/>
                    </a:cubicBezTo>
                    <a:cubicBezTo>
                      <a:pt x="18902" y="2564"/>
                      <a:pt x="18884" y="2645"/>
                      <a:pt x="18862" y="2727"/>
                    </a:cubicBezTo>
                    <a:cubicBezTo>
                      <a:pt x="18767" y="3079"/>
                      <a:pt x="18671" y="3432"/>
                      <a:pt x="18577" y="3783"/>
                    </a:cubicBezTo>
                    <a:cubicBezTo>
                      <a:pt x="19316" y="3674"/>
                      <a:pt x="20347" y="3521"/>
                      <a:pt x="20790" y="3455"/>
                    </a:cubicBezTo>
                    <a:cubicBezTo>
                      <a:pt x="20910" y="2978"/>
                      <a:pt x="21037" y="2500"/>
                      <a:pt x="21157" y="2021"/>
                    </a:cubicBezTo>
                    <a:close/>
                    <a:moveTo>
                      <a:pt x="9347" y="2285"/>
                    </a:moveTo>
                    <a:cubicBezTo>
                      <a:pt x="8833" y="2380"/>
                      <a:pt x="8321" y="2474"/>
                      <a:pt x="7807" y="2569"/>
                    </a:cubicBezTo>
                    <a:cubicBezTo>
                      <a:pt x="7672" y="2594"/>
                      <a:pt x="7534" y="2619"/>
                      <a:pt x="7399" y="2644"/>
                    </a:cubicBezTo>
                    <a:cubicBezTo>
                      <a:pt x="7191" y="2682"/>
                      <a:pt x="7169" y="2693"/>
                      <a:pt x="7144" y="2756"/>
                    </a:cubicBezTo>
                    <a:cubicBezTo>
                      <a:pt x="7116" y="2829"/>
                      <a:pt x="7091" y="2901"/>
                      <a:pt x="7063" y="2974"/>
                    </a:cubicBezTo>
                    <a:cubicBezTo>
                      <a:pt x="6940" y="3288"/>
                      <a:pt x="6819" y="3603"/>
                      <a:pt x="6696" y="3916"/>
                    </a:cubicBezTo>
                    <a:cubicBezTo>
                      <a:pt x="7428" y="3793"/>
                      <a:pt x="8449" y="3619"/>
                      <a:pt x="8888" y="3545"/>
                    </a:cubicBezTo>
                    <a:cubicBezTo>
                      <a:pt x="9042" y="3125"/>
                      <a:pt x="9194" y="2705"/>
                      <a:pt x="9347" y="2285"/>
                    </a:cubicBezTo>
                    <a:close/>
                    <a:moveTo>
                      <a:pt x="17934" y="2549"/>
                    </a:moveTo>
                    <a:cubicBezTo>
                      <a:pt x="17414" y="2633"/>
                      <a:pt x="16895" y="2719"/>
                      <a:pt x="16374" y="2804"/>
                    </a:cubicBezTo>
                    <a:cubicBezTo>
                      <a:pt x="16238" y="2826"/>
                      <a:pt x="16103" y="2848"/>
                      <a:pt x="15966" y="2870"/>
                    </a:cubicBezTo>
                    <a:cubicBezTo>
                      <a:pt x="15743" y="2906"/>
                      <a:pt x="15731" y="2913"/>
                      <a:pt x="15711" y="2978"/>
                    </a:cubicBezTo>
                    <a:cubicBezTo>
                      <a:pt x="15686" y="3064"/>
                      <a:pt x="15666" y="3150"/>
                      <a:pt x="15640" y="3235"/>
                    </a:cubicBezTo>
                    <a:cubicBezTo>
                      <a:pt x="15539" y="3579"/>
                      <a:pt x="15435" y="3924"/>
                      <a:pt x="15334" y="4267"/>
                    </a:cubicBezTo>
                    <a:cubicBezTo>
                      <a:pt x="16074" y="4158"/>
                      <a:pt x="17113" y="4004"/>
                      <a:pt x="17557" y="3939"/>
                    </a:cubicBezTo>
                    <a:cubicBezTo>
                      <a:pt x="17685" y="3476"/>
                      <a:pt x="17806" y="3012"/>
                      <a:pt x="17934" y="2549"/>
                    </a:cubicBezTo>
                    <a:close/>
                    <a:moveTo>
                      <a:pt x="14936" y="3032"/>
                    </a:moveTo>
                    <a:cubicBezTo>
                      <a:pt x="14415" y="3117"/>
                      <a:pt x="13897" y="3202"/>
                      <a:pt x="13376" y="3287"/>
                    </a:cubicBezTo>
                    <a:cubicBezTo>
                      <a:pt x="13239" y="3310"/>
                      <a:pt x="13105" y="3332"/>
                      <a:pt x="12968" y="3354"/>
                    </a:cubicBezTo>
                    <a:cubicBezTo>
                      <a:pt x="12750" y="3389"/>
                      <a:pt x="12733" y="3396"/>
                      <a:pt x="12713" y="3460"/>
                    </a:cubicBezTo>
                    <a:cubicBezTo>
                      <a:pt x="12685" y="3543"/>
                      <a:pt x="12659" y="3626"/>
                      <a:pt x="12631" y="3709"/>
                    </a:cubicBezTo>
                    <a:cubicBezTo>
                      <a:pt x="12523" y="4041"/>
                      <a:pt x="12424" y="4374"/>
                      <a:pt x="12315" y="4707"/>
                    </a:cubicBezTo>
                    <a:cubicBezTo>
                      <a:pt x="13055" y="4597"/>
                      <a:pt x="14084" y="4444"/>
                      <a:pt x="14528" y="4379"/>
                    </a:cubicBezTo>
                    <a:cubicBezTo>
                      <a:pt x="14665" y="3930"/>
                      <a:pt x="14799" y="3481"/>
                      <a:pt x="14936" y="3032"/>
                    </a:cubicBezTo>
                    <a:close/>
                    <a:moveTo>
                      <a:pt x="11724" y="3559"/>
                    </a:moveTo>
                    <a:cubicBezTo>
                      <a:pt x="11203" y="3644"/>
                      <a:pt x="10684" y="3730"/>
                      <a:pt x="10163" y="3814"/>
                    </a:cubicBezTo>
                    <a:cubicBezTo>
                      <a:pt x="10026" y="3837"/>
                      <a:pt x="9892" y="3859"/>
                      <a:pt x="9755" y="3881"/>
                    </a:cubicBezTo>
                    <a:cubicBezTo>
                      <a:pt x="9534" y="3917"/>
                      <a:pt x="9524" y="3924"/>
                      <a:pt x="9500" y="3989"/>
                    </a:cubicBezTo>
                    <a:cubicBezTo>
                      <a:pt x="9474" y="4064"/>
                      <a:pt x="9446" y="4140"/>
                      <a:pt x="9419" y="4215"/>
                    </a:cubicBezTo>
                    <a:cubicBezTo>
                      <a:pt x="9303" y="4540"/>
                      <a:pt x="9188" y="4865"/>
                      <a:pt x="9072" y="5190"/>
                    </a:cubicBezTo>
                    <a:cubicBezTo>
                      <a:pt x="9812" y="5081"/>
                      <a:pt x="10841" y="4928"/>
                      <a:pt x="11285" y="4862"/>
                    </a:cubicBezTo>
                    <a:cubicBezTo>
                      <a:pt x="11431" y="4428"/>
                      <a:pt x="11579" y="3994"/>
                      <a:pt x="11724" y="3559"/>
                    </a:cubicBezTo>
                    <a:close/>
                    <a:moveTo>
                      <a:pt x="8725" y="4043"/>
                    </a:moveTo>
                    <a:cubicBezTo>
                      <a:pt x="8205" y="4127"/>
                      <a:pt x="7685" y="4213"/>
                      <a:pt x="7165" y="4298"/>
                    </a:cubicBezTo>
                    <a:cubicBezTo>
                      <a:pt x="7028" y="4320"/>
                      <a:pt x="6894" y="4342"/>
                      <a:pt x="6757" y="4364"/>
                    </a:cubicBezTo>
                    <a:cubicBezTo>
                      <a:pt x="6540" y="4400"/>
                      <a:pt x="6528" y="4406"/>
                      <a:pt x="6502" y="4470"/>
                    </a:cubicBezTo>
                    <a:cubicBezTo>
                      <a:pt x="6474" y="4543"/>
                      <a:pt x="6439" y="4615"/>
                      <a:pt x="6410" y="4688"/>
                    </a:cubicBezTo>
                    <a:cubicBezTo>
                      <a:pt x="6288" y="5002"/>
                      <a:pt x="6166" y="5316"/>
                      <a:pt x="6043" y="5630"/>
                    </a:cubicBezTo>
                    <a:cubicBezTo>
                      <a:pt x="6783" y="5521"/>
                      <a:pt x="7822" y="5368"/>
                      <a:pt x="8266" y="5302"/>
                    </a:cubicBezTo>
                    <a:cubicBezTo>
                      <a:pt x="8420" y="4883"/>
                      <a:pt x="8572" y="4463"/>
                      <a:pt x="8725" y="4043"/>
                    </a:cubicBezTo>
                    <a:close/>
                    <a:moveTo>
                      <a:pt x="20535" y="4043"/>
                    </a:moveTo>
                    <a:cubicBezTo>
                      <a:pt x="19975" y="4122"/>
                      <a:pt x="19412" y="4200"/>
                      <a:pt x="18852" y="4279"/>
                    </a:cubicBezTo>
                    <a:cubicBezTo>
                      <a:pt x="18709" y="4300"/>
                      <a:pt x="18568" y="4322"/>
                      <a:pt x="18424" y="4342"/>
                    </a:cubicBezTo>
                    <a:cubicBezTo>
                      <a:pt x="18241" y="4368"/>
                      <a:pt x="18284" y="4411"/>
                      <a:pt x="18271" y="4460"/>
                    </a:cubicBezTo>
                    <a:cubicBezTo>
                      <a:pt x="18249" y="4542"/>
                      <a:pt x="18233" y="4625"/>
                      <a:pt x="18210" y="4707"/>
                    </a:cubicBezTo>
                    <a:cubicBezTo>
                      <a:pt x="18116" y="5058"/>
                      <a:pt x="18019" y="5409"/>
                      <a:pt x="17924" y="5761"/>
                    </a:cubicBezTo>
                    <a:cubicBezTo>
                      <a:pt x="18673" y="5666"/>
                      <a:pt x="19719" y="5534"/>
                      <a:pt x="20168" y="5477"/>
                    </a:cubicBezTo>
                    <a:cubicBezTo>
                      <a:pt x="20288" y="4999"/>
                      <a:pt x="20415" y="4520"/>
                      <a:pt x="20535" y="4043"/>
                    </a:cubicBezTo>
                    <a:close/>
                    <a:moveTo>
                      <a:pt x="17537" y="4483"/>
                    </a:moveTo>
                    <a:cubicBezTo>
                      <a:pt x="17010" y="4557"/>
                      <a:pt x="16483" y="4632"/>
                      <a:pt x="15956" y="4707"/>
                    </a:cubicBezTo>
                    <a:cubicBezTo>
                      <a:pt x="15818" y="4726"/>
                      <a:pt x="15676" y="4746"/>
                      <a:pt x="15538" y="4765"/>
                    </a:cubicBezTo>
                    <a:cubicBezTo>
                      <a:pt x="15306" y="4798"/>
                      <a:pt x="15302" y="4803"/>
                      <a:pt x="15283" y="4869"/>
                    </a:cubicBezTo>
                    <a:cubicBezTo>
                      <a:pt x="15258" y="4954"/>
                      <a:pt x="15237" y="5040"/>
                      <a:pt x="15211" y="5126"/>
                    </a:cubicBezTo>
                    <a:cubicBezTo>
                      <a:pt x="15110" y="5470"/>
                      <a:pt x="15007" y="5814"/>
                      <a:pt x="14905" y="6157"/>
                    </a:cubicBezTo>
                    <a:cubicBezTo>
                      <a:pt x="15654" y="6063"/>
                      <a:pt x="16700" y="5930"/>
                      <a:pt x="17149" y="5873"/>
                    </a:cubicBezTo>
                    <a:cubicBezTo>
                      <a:pt x="17278" y="5410"/>
                      <a:pt x="17408" y="4946"/>
                      <a:pt x="17537" y="4483"/>
                    </a:cubicBezTo>
                    <a:close/>
                    <a:moveTo>
                      <a:pt x="14314" y="4923"/>
                    </a:moveTo>
                    <a:cubicBezTo>
                      <a:pt x="13787" y="4997"/>
                      <a:pt x="13269" y="5073"/>
                      <a:pt x="12743" y="5147"/>
                    </a:cubicBezTo>
                    <a:cubicBezTo>
                      <a:pt x="12604" y="5166"/>
                      <a:pt x="12464" y="5185"/>
                      <a:pt x="12325" y="5205"/>
                    </a:cubicBezTo>
                    <a:cubicBezTo>
                      <a:pt x="12098" y="5237"/>
                      <a:pt x="12091" y="5242"/>
                      <a:pt x="12070" y="5307"/>
                    </a:cubicBezTo>
                    <a:cubicBezTo>
                      <a:pt x="12043" y="5389"/>
                      <a:pt x="12016" y="5473"/>
                      <a:pt x="11989" y="5556"/>
                    </a:cubicBezTo>
                    <a:cubicBezTo>
                      <a:pt x="11880" y="5888"/>
                      <a:pt x="11771" y="6221"/>
                      <a:pt x="11662" y="6554"/>
                    </a:cubicBezTo>
                    <a:cubicBezTo>
                      <a:pt x="12410" y="6459"/>
                      <a:pt x="13457" y="6326"/>
                      <a:pt x="13906" y="6270"/>
                    </a:cubicBezTo>
                    <a:cubicBezTo>
                      <a:pt x="14043" y="5821"/>
                      <a:pt x="14177" y="5372"/>
                      <a:pt x="14314" y="4923"/>
                    </a:cubicBezTo>
                    <a:close/>
                    <a:moveTo>
                      <a:pt x="11101" y="5363"/>
                    </a:moveTo>
                    <a:cubicBezTo>
                      <a:pt x="10574" y="5437"/>
                      <a:pt x="10047" y="5511"/>
                      <a:pt x="9521" y="5585"/>
                    </a:cubicBezTo>
                    <a:cubicBezTo>
                      <a:pt x="9382" y="5604"/>
                      <a:pt x="9251" y="5623"/>
                      <a:pt x="9113" y="5643"/>
                    </a:cubicBezTo>
                    <a:cubicBezTo>
                      <a:pt x="8882" y="5675"/>
                      <a:pt x="8871" y="5683"/>
                      <a:pt x="8848" y="5749"/>
                    </a:cubicBezTo>
                    <a:cubicBezTo>
                      <a:pt x="8821" y="5824"/>
                      <a:pt x="8793" y="5899"/>
                      <a:pt x="8766" y="5975"/>
                    </a:cubicBezTo>
                    <a:cubicBezTo>
                      <a:pt x="8651" y="6300"/>
                      <a:pt x="8536" y="6625"/>
                      <a:pt x="8419" y="6950"/>
                    </a:cubicBezTo>
                    <a:cubicBezTo>
                      <a:pt x="9168" y="6855"/>
                      <a:pt x="10224" y="6723"/>
                      <a:pt x="10673" y="6666"/>
                    </a:cubicBezTo>
                    <a:cubicBezTo>
                      <a:pt x="10818" y="6231"/>
                      <a:pt x="10956" y="5797"/>
                      <a:pt x="11101" y="5363"/>
                    </a:cubicBezTo>
                    <a:close/>
                    <a:moveTo>
                      <a:pt x="8103" y="5846"/>
                    </a:moveTo>
                    <a:cubicBezTo>
                      <a:pt x="7577" y="5921"/>
                      <a:pt x="7049" y="5994"/>
                      <a:pt x="6522" y="6068"/>
                    </a:cubicBezTo>
                    <a:cubicBezTo>
                      <a:pt x="6385" y="6088"/>
                      <a:pt x="6252" y="6109"/>
                      <a:pt x="6114" y="6128"/>
                    </a:cubicBezTo>
                    <a:cubicBezTo>
                      <a:pt x="5887" y="6160"/>
                      <a:pt x="5874" y="6164"/>
                      <a:pt x="5849" y="6228"/>
                    </a:cubicBezTo>
                    <a:cubicBezTo>
                      <a:pt x="5821" y="6301"/>
                      <a:pt x="5796" y="6375"/>
                      <a:pt x="5768" y="6448"/>
                    </a:cubicBezTo>
                    <a:cubicBezTo>
                      <a:pt x="5645" y="6762"/>
                      <a:pt x="5524" y="7076"/>
                      <a:pt x="5401" y="7390"/>
                    </a:cubicBezTo>
                    <a:cubicBezTo>
                      <a:pt x="6149" y="7295"/>
                      <a:pt x="7194" y="7163"/>
                      <a:pt x="7644" y="7106"/>
                    </a:cubicBezTo>
                    <a:cubicBezTo>
                      <a:pt x="7798" y="6686"/>
                      <a:pt x="7950" y="6266"/>
                      <a:pt x="8103" y="5846"/>
                    </a:cubicBezTo>
                    <a:close/>
                    <a:moveTo>
                      <a:pt x="20127" y="6064"/>
                    </a:moveTo>
                    <a:cubicBezTo>
                      <a:pt x="19561" y="6132"/>
                      <a:pt x="18989" y="6201"/>
                      <a:pt x="18424" y="6270"/>
                    </a:cubicBezTo>
                    <a:cubicBezTo>
                      <a:pt x="18279" y="6287"/>
                      <a:pt x="18140" y="6304"/>
                      <a:pt x="17996" y="6321"/>
                    </a:cubicBezTo>
                    <a:cubicBezTo>
                      <a:pt x="17807" y="6344"/>
                      <a:pt x="17856" y="6389"/>
                      <a:pt x="17843" y="6438"/>
                    </a:cubicBezTo>
                    <a:cubicBezTo>
                      <a:pt x="17821" y="6520"/>
                      <a:pt x="17803" y="6603"/>
                      <a:pt x="17781" y="6685"/>
                    </a:cubicBezTo>
                    <a:cubicBezTo>
                      <a:pt x="17686" y="7036"/>
                      <a:pt x="17591" y="7387"/>
                      <a:pt x="17496" y="7739"/>
                    </a:cubicBezTo>
                    <a:cubicBezTo>
                      <a:pt x="18253" y="7659"/>
                      <a:pt x="19315" y="7547"/>
                      <a:pt x="19770" y="7498"/>
                    </a:cubicBezTo>
                    <a:cubicBezTo>
                      <a:pt x="19890" y="7020"/>
                      <a:pt x="20008" y="6542"/>
                      <a:pt x="20127" y="6064"/>
                    </a:cubicBezTo>
                    <a:close/>
                    <a:moveTo>
                      <a:pt x="16915" y="6460"/>
                    </a:moveTo>
                    <a:cubicBezTo>
                      <a:pt x="16381" y="6524"/>
                      <a:pt x="15847" y="6590"/>
                      <a:pt x="15313" y="6653"/>
                    </a:cubicBezTo>
                    <a:cubicBezTo>
                      <a:pt x="15174" y="6670"/>
                      <a:pt x="15036" y="6686"/>
                      <a:pt x="14895" y="6703"/>
                    </a:cubicBezTo>
                    <a:cubicBezTo>
                      <a:pt x="14655" y="6732"/>
                      <a:pt x="14650" y="6737"/>
                      <a:pt x="14630" y="6803"/>
                    </a:cubicBezTo>
                    <a:cubicBezTo>
                      <a:pt x="14605" y="6889"/>
                      <a:pt x="14584" y="6974"/>
                      <a:pt x="14559" y="7060"/>
                    </a:cubicBezTo>
                    <a:cubicBezTo>
                      <a:pt x="14457" y="7404"/>
                      <a:pt x="14354" y="7748"/>
                      <a:pt x="14253" y="8092"/>
                    </a:cubicBezTo>
                    <a:cubicBezTo>
                      <a:pt x="15010" y="8011"/>
                      <a:pt x="16072" y="7899"/>
                      <a:pt x="16527" y="7851"/>
                    </a:cubicBezTo>
                    <a:cubicBezTo>
                      <a:pt x="16654" y="7388"/>
                      <a:pt x="16787" y="6924"/>
                      <a:pt x="16915" y="6460"/>
                    </a:cubicBezTo>
                    <a:close/>
                    <a:moveTo>
                      <a:pt x="13702" y="6813"/>
                    </a:moveTo>
                    <a:cubicBezTo>
                      <a:pt x="13169" y="6878"/>
                      <a:pt x="12633" y="6940"/>
                      <a:pt x="12101" y="7004"/>
                    </a:cubicBezTo>
                    <a:cubicBezTo>
                      <a:pt x="11960" y="7021"/>
                      <a:pt x="11823" y="7039"/>
                      <a:pt x="11683" y="7056"/>
                    </a:cubicBezTo>
                    <a:cubicBezTo>
                      <a:pt x="11447" y="7085"/>
                      <a:pt x="11438" y="7089"/>
                      <a:pt x="11418" y="7154"/>
                    </a:cubicBezTo>
                    <a:cubicBezTo>
                      <a:pt x="11391" y="7237"/>
                      <a:pt x="11363" y="7318"/>
                      <a:pt x="11336" y="7401"/>
                    </a:cubicBezTo>
                    <a:cubicBezTo>
                      <a:pt x="11227" y="7733"/>
                      <a:pt x="11119" y="8068"/>
                      <a:pt x="11010" y="8401"/>
                    </a:cubicBezTo>
                    <a:cubicBezTo>
                      <a:pt x="11767" y="8321"/>
                      <a:pt x="12829" y="8209"/>
                      <a:pt x="13284" y="8160"/>
                    </a:cubicBezTo>
                    <a:cubicBezTo>
                      <a:pt x="13420" y="7711"/>
                      <a:pt x="13564" y="7262"/>
                      <a:pt x="13702" y="6813"/>
                    </a:cubicBezTo>
                    <a:close/>
                    <a:moveTo>
                      <a:pt x="10479" y="7208"/>
                    </a:moveTo>
                    <a:cubicBezTo>
                      <a:pt x="9946" y="7272"/>
                      <a:pt x="9411" y="7336"/>
                      <a:pt x="8878" y="7401"/>
                    </a:cubicBezTo>
                    <a:cubicBezTo>
                      <a:pt x="8738" y="7417"/>
                      <a:pt x="8599" y="7436"/>
                      <a:pt x="8460" y="7452"/>
                    </a:cubicBezTo>
                    <a:cubicBezTo>
                      <a:pt x="8221" y="7481"/>
                      <a:pt x="8228" y="7485"/>
                      <a:pt x="8205" y="7550"/>
                    </a:cubicBezTo>
                    <a:cubicBezTo>
                      <a:pt x="8178" y="7626"/>
                      <a:pt x="8150" y="7701"/>
                      <a:pt x="8124" y="7776"/>
                    </a:cubicBezTo>
                    <a:cubicBezTo>
                      <a:pt x="8008" y="8101"/>
                      <a:pt x="7893" y="8427"/>
                      <a:pt x="7777" y="8752"/>
                    </a:cubicBezTo>
                    <a:cubicBezTo>
                      <a:pt x="8533" y="8671"/>
                      <a:pt x="9587" y="8559"/>
                      <a:pt x="10041" y="8511"/>
                    </a:cubicBezTo>
                    <a:cubicBezTo>
                      <a:pt x="10186" y="8076"/>
                      <a:pt x="10335" y="7642"/>
                      <a:pt x="10479" y="7208"/>
                    </a:cubicBezTo>
                    <a:close/>
                    <a:moveTo>
                      <a:pt x="7481" y="7604"/>
                    </a:moveTo>
                    <a:cubicBezTo>
                      <a:pt x="6950" y="7668"/>
                      <a:pt x="6413" y="7731"/>
                      <a:pt x="5880" y="7795"/>
                    </a:cubicBezTo>
                    <a:cubicBezTo>
                      <a:pt x="5740" y="7812"/>
                      <a:pt x="5602" y="7830"/>
                      <a:pt x="5462" y="7847"/>
                    </a:cubicBezTo>
                    <a:cubicBezTo>
                      <a:pt x="5227" y="7875"/>
                      <a:pt x="5232" y="7880"/>
                      <a:pt x="5207" y="7944"/>
                    </a:cubicBezTo>
                    <a:cubicBezTo>
                      <a:pt x="5179" y="8017"/>
                      <a:pt x="5143" y="8089"/>
                      <a:pt x="5115" y="8162"/>
                    </a:cubicBezTo>
                    <a:cubicBezTo>
                      <a:pt x="4994" y="8476"/>
                      <a:pt x="4870" y="8791"/>
                      <a:pt x="4748" y="9104"/>
                    </a:cubicBezTo>
                    <a:cubicBezTo>
                      <a:pt x="5505" y="9024"/>
                      <a:pt x="6567" y="8912"/>
                      <a:pt x="7022" y="8864"/>
                    </a:cubicBezTo>
                    <a:cubicBezTo>
                      <a:pt x="7176" y="8444"/>
                      <a:pt x="7328" y="8024"/>
                      <a:pt x="7481" y="7604"/>
                    </a:cubicBezTo>
                    <a:close/>
                    <a:moveTo>
                      <a:pt x="19505" y="8088"/>
                    </a:moveTo>
                    <a:cubicBezTo>
                      <a:pt x="18912" y="8147"/>
                      <a:pt x="18313" y="8207"/>
                      <a:pt x="17720" y="8266"/>
                    </a:cubicBezTo>
                    <a:cubicBezTo>
                      <a:pt x="17553" y="8283"/>
                      <a:pt x="17387" y="8299"/>
                      <a:pt x="17220" y="8316"/>
                    </a:cubicBezTo>
                    <a:cubicBezTo>
                      <a:pt x="17208" y="8361"/>
                      <a:pt x="17202" y="8406"/>
                      <a:pt x="17190" y="8451"/>
                    </a:cubicBezTo>
                    <a:cubicBezTo>
                      <a:pt x="17168" y="8532"/>
                      <a:pt x="17140" y="8611"/>
                      <a:pt x="17119" y="8691"/>
                    </a:cubicBezTo>
                    <a:cubicBezTo>
                      <a:pt x="17026" y="9033"/>
                      <a:pt x="16935" y="9375"/>
                      <a:pt x="16843" y="9717"/>
                    </a:cubicBezTo>
                    <a:cubicBezTo>
                      <a:pt x="17608" y="9651"/>
                      <a:pt x="18689" y="9561"/>
                      <a:pt x="19148" y="9522"/>
                    </a:cubicBezTo>
                    <a:cubicBezTo>
                      <a:pt x="19268" y="9043"/>
                      <a:pt x="19385" y="8565"/>
                      <a:pt x="19505" y="8088"/>
                    </a:cubicBezTo>
                    <a:close/>
                    <a:moveTo>
                      <a:pt x="16292" y="8395"/>
                    </a:moveTo>
                    <a:cubicBezTo>
                      <a:pt x="15699" y="8454"/>
                      <a:pt x="15102" y="8514"/>
                      <a:pt x="14508" y="8573"/>
                    </a:cubicBezTo>
                    <a:cubicBezTo>
                      <a:pt x="14342" y="8590"/>
                      <a:pt x="14174" y="8607"/>
                      <a:pt x="14008" y="8623"/>
                    </a:cubicBezTo>
                    <a:cubicBezTo>
                      <a:pt x="13994" y="8669"/>
                      <a:pt x="13981" y="8716"/>
                      <a:pt x="13967" y="8762"/>
                    </a:cubicBezTo>
                    <a:cubicBezTo>
                      <a:pt x="13945" y="8835"/>
                      <a:pt x="13928" y="8907"/>
                      <a:pt x="13906" y="8980"/>
                    </a:cubicBezTo>
                    <a:cubicBezTo>
                      <a:pt x="13807" y="9314"/>
                      <a:pt x="13709" y="9648"/>
                      <a:pt x="13610" y="9982"/>
                    </a:cubicBezTo>
                    <a:cubicBezTo>
                      <a:pt x="14376" y="9917"/>
                      <a:pt x="15446" y="9825"/>
                      <a:pt x="15905" y="9785"/>
                    </a:cubicBezTo>
                    <a:cubicBezTo>
                      <a:pt x="16034" y="9322"/>
                      <a:pt x="16164" y="8858"/>
                      <a:pt x="16292" y="8395"/>
                    </a:cubicBezTo>
                    <a:close/>
                    <a:moveTo>
                      <a:pt x="13070" y="8745"/>
                    </a:moveTo>
                    <a:cubicBezTo>
                      <a:pt x="12476" y="8805"/>
                      <a:pt x="11888" y="8864"/>
                      <a:pt x="11295" y="8924"/>
                    </a:cubicBezTo>
                    <a:cubicBezTo>
                      <a:pt x="11128" y="8940"/>
                      <a:pt x="10962" y="8957"/>
                      <a:pt x="10796" y="8974"/>
                    </a:cubicBezTo>
                    <a:cubicBezTo>
                      <a:pt x="10781" y="9019"/>
                      <a:pt x="10769" y="9064"/>
                      <a:pt x="10755" y="9109"/>
                    </a:cubicBezTo>
                    <a:cubicBezTo>
                      <a:pt x="10732" y="9179"/>
                      <a:pt x="10706" y="9250"/>
                      <a:pt x="10683" y="9320"/>
                    </a:cubicBezTo>
                    <a:cubicBezTo>
                      <a:pt x="10578" y="9643"/>
                      <a:pt x="10472" y="9967"/>
                      <a:pt x="10367" y="10289"/>
                    </a:cubicBezTo>
                    <a:cubicBezTo>
                      <a:pt x="11132" y="10224"/>
                      <a:pt x="12202" y="10132"/>
                      <a:pt x="12662" y="10092"/>
                    </a:cubicBezTo>
                    <a:cubicBezTo>
                      <a:pt x="12798" y="9643"/>
                      <a:pt x="12933" y="9194"/>
                      <a:pt x="13070" y="8745"/>
                    </a:cubicBezTo>
                    <a:close/>
                    <a:moveTo>
                      <a:pt x="9857" y="9055"/>
                    </a:moveTo>
                    <a:cubicBezTo>
                      <a:pt x="9301" y="9110"/>
                      <a:pt x="8750" y="9165"/>
                      <a:pt x="8195" y="9221"/>
                    </a:cubicBezTo>
                    <a:cubicBezTo>
                      <a:pt x="8034" y="9236"/>
                      <a:pt x="7875" y="9252"/>
                      <a:pt x="7716" y="9268"/>
                    </a:cubicBezTo>
                    <a:cubicBezTo>
                      <a:pt x="7507" y="9289"/>
                      <a:pt x="7561" y="9335"/>
                      <a:pt x="7542" y="9387"/>
                    </a:cubicBezTo>
                    <a:cubicBezTo>
                      <a:pt x="7516" y="9461"/>
                      <a:pt x="7487" y="9535"/>
                      <a:pt x="7461" y="9609"/>
                    </a:cubicBezTo>
                    <a:cubicBezTo>
                      <a:pt x="7348" y="9924"/>
                      <a:pt x="7236" y="10240"/>
                      <a:pt x="7124" y="10555"/>
                    </a:cubicBezTo>
                    <a:cubicBezTo>
                      <a:pt x="7890" y="10489"/>
                      <a:pt x="8959" y="10397"/>
                      <a:pt x="9419" y="10358"/>
                    </a:cubicBezTo>
                    <a:cubicBezTo>
                      <a:pt x="9563" y="9923"/>
                      <a:pt x="9713" y="9489"/>
                      <a:pt x="9857" y="9055"/>
                    </a:cubicBezTo>
                    <a:close/>
                    <a:moveTo>
                      <a:pt x="6859" y="9362"/>
                    </a:moveTo>
                    <a:cubicBezTo>
                      <a:pt x="6303" y="9417"/>
                      <a:pt x="5752" y="9474"/>
                      <a:pt x="5197" y="9530"/>
                    </a:cubicBezTo>
                    <a:cubicBezTo>
                      <a:pt x="5036" y="9546"/>
                      <a:pt x="4877" y="9562"/>
                      <a:pt x="4717" y="9578"/>
                    </a:cubicBezTo>
                    <a:cubicBezTo>
                      <a:pt x="4511" y="9599"/>
                      <a:pt x="4563" y="9641"/>
                      <a:pt x="4544" y="9692"/>
                    </a:cubicBezTo>
                    <a:cubicBezTo>
                      <a:pt x="4516" y="9763"/>
                      <a:pt x="4491" y="9834"/>
                      <a:pt x="4462" y="9906"/>
                    </a:cubicBezTo>
                    <a:cubicBezTo>
                      <a:pt x="4344" y="10209"/>
                      <a:pt x="4224" y="10514"/>
                      <a:pt x="4105" y="10819"/>
                    </a:cubicBezTo>
                    <a:cubicBezTo>
                      <a:pt x="4871" y="10753"/>
                      <a:pt x="5940" y="10661"/>
                      <a:pt x="6400" y="10622"/>
                    </a:cubicBezTo>
                    <a:cubicBezTo>
                      <a:pt x="6553" y="10202"/>
                      <a:pt x="6705" y="9782"/>
                      <a:pt x="6859" y="9362"/>
                    </a:cubicBezTo>
                    <a:close/>
                    <a:moveTo>
                      <a:pt x="19097" y="10109"/>
                    </a:moveTo>
                    <a:cubicBezTo>
                      <a:pt x="18497" y="10157"/>
                      <a:pt x="17892" y="10204"/>
                      <a:pt x="17292" y="10252"/>
                    </a:cubicBezTo>
                    <a:cubicBezTo>
                      <a:pt x="17124" y="10265"/>
                      <a:pt x="16961" y="10280"/>
                      <a:pt x="16792" y="10294"/>
                    </a:cubicBezTo>
                    <a:cubicBezTo>
                      <a:pt x="16780" y="10338"/>
                      <a:pt x="16763" y="10384"/>
                      <a:pt x="16751" y="10429"/>
                    </a:cubicBezTo>
                    <a:cubicBezTo>
                      <a:pt x="16729" y="10510"/>
                      <a:pt x="16712" y="10591"/>
                      <a:pt x="16690" y="10671"/>
                    </a:cubicBezTo>
                    <a:cubicBezTo>
                      <a:pt x="16598" y="11013"/>
                      <a:pt x="16507" y="11354"/>
                      <a:pt x="16415" y="11697"/>
                    </a:cubicBezTo>
                    <a:cubicBezTo>
                      <a:pt x="17190" y="11645"/>
                      <a:pt x="18276" y="11574"/>
                      <a:pt x="18740" y="11543"/>
                    </a:cubicBezTo>
                    <a:cubicBezTo>
                      <a:pt x="18861" y="11065"/>
                      <a:pt x="18977" y="10587"/>
                      <a:pt x="19097" y="10109"/>
                    </a:cubicBezTo>
                    <a:close/>
                    <a:moveTo>
                      <a:pt x="15885" y="10372"/>
                    </a:moveTo>
                    <a:cubicBezTo>
                      <a:pt x="15285" y="10421"/>
                      <a:pt x="14679" y="10470"/>
                      <a:pt x="14079" y="10518"/>
                    </a:cubicBezTo>
                    <a:cubicBezTo>
                      <a:pt x="13911" y="10531"/>
                      <a:pt x="13748" y="10544"/>
                      <a:pt x="13580" y="10557"/>
                    </a:cubicBezTo>
                    <a:cubicBezTo>
                      <a:pt x="13566" y="10604"/>
                      <a:pt x="13552" y="10650"/>
                      <a:pt x="13539" y="10696"/>
                    </a:cubicBezTo>
                    <a:cubicBezTo>
                      <a:pt x="13517" y="10770"/>
                      <a:pt x="13489" y="10844"/>
                      <a:pt x="13467" y="10916"/>
                    </a:cubicBezTo>
                    <a:cubicBezTo>
                      <a:pt x="13368" y="11250"/>
                      <a:pt x="13271" y="11583"/>
                      <a:pt x="13172" y="11917"/>
                    </a:cubicBezTo>
                    <a:cubicBezTo>
                      <a:pt x="13946" y="11866"/>
                      <a:pt x="15033" y="11794"/>
                      <a:pt x="15497" y="11763"/>
                    </a:cubicBezTo>
                    <a:cubicBezTo>
                      <a:pt x="15625" y="11299"/>
                      <a:pt x="15757" y="10836"/>
                      <a:pt x="15885" y="10372"/>
                    </a:cubicBezTo>
                    <a:close/>
                    <a:moveTo>
                      <a:pt x="12672" y="10636"/>
                    </a:moveTo>
                    <a:cubicBezTo>
                      <a:pt x="12072" y="10684"/>
                      <a:pt x="11467" y="10733"/>
                      <a:pt x="10867" y="10781"/>
                    </a:cubicBezTo>
                    <a:cubicBezTo>
                      <a:pt x="10699" y="10795"/>
                      <a:pt x="10535" y="10809"/>
                      <a:pt x="10367" y="10823"/>
                    </a:cubicBezTo>
                    <a:cubicBezTo>
                      <a:pt x="10353" y="10867"/>
                      <a:pt x="10331" y="10911"/>
                      <a:pt x="10316" y="10956"/>
                    </a:cubicBezTo>
                    <a:cubicBezTo>
                      <a:pt x="10293" y="11026"/>
                      <a:pt x="10278" y="11096"/>
                      <a:pt x="10255" y="11167"/>
                    </a:cubicBezTo>
                    <a:cubicBezTo>
                      <a:pt x="10149" y="11491"/>
                      <a:pt x="10044" y="11814"/>
                      <a:pt x="9939" y="12137"/>
                    </a:cubicBezTo>
                    <a:cubicBezTo>
                      <a:pt x="10714" y="12086"/>
                      <a:pt x="11789" y="12014"/>
                      <a:pt x="12254" y="11983"/>
                    </a:cubicBezTo>
                    <a:cubicBezTo>
                      <a:pt x="12391" y="11535"/>
                      <a:pt x="12535" y="11085"/>
                      <a:pt x="12672" y="10636"/>
                    </a:cubicBezTo>
                    <a:close/>
                    <a:moveTo>
                      <a:pt x="9449" y="10900"/>
                    </a:moveTo>
                    <a:cubicBezTo>
                      <a:pt x="8888" y="10945"/>
                      <a:pt x="8328" y="10990"/>
                      <a:pt x="7767" y="11035"/>
                    </a:cubicBezTo>
                    <a:cubicBezTo>
                      <a:pt x="7605" y="11047"/>
                      <a:pt x="7448" y="11061"/>
                      <a:pt x="7287" y="11074"/>
                    </a:cubicBezTo>
                    <a:cubicBezTo>
                      <a:pt x="7073" y="11091"/>
                      <a:pt x="7132" y="11140"/>
                      <a:pt x="7114" y="11190"/>
                    </a:cubicBezTo>
                    <a:cubicBezTo>
                      <a:pt x="7088" y="11264"/>
                      <a:pt x="7058" y="11338"/>
                      <a:pt x="7032" y="11412"/>
                    </a:cubicBezTo>
                    <a:cubicBezTo>
                      <a:pt x="6921" y="11727"/>
                      <a:pt x="6809" y="12044"/>
                      <a:pt x="6696" y="12359"/>
                    </a:cubicBezTo>
                    <a:cubicBezTo>
                      <a:pt x="7470" y="12307"/>
                      <a:pt x="8557" y="12234"/>
                      <a:pt x="9021" y="12203"/>
                    </a:cubicBezTo>
                    <a:cubicBezTo>
                      <a:pt x="9166" y="11769"/>
                      <a:pt x="9305" y="11334"/>
                      <a:pt x="9449" y="10900"/>
                    </a:cubicBezTo>
                    <a:close/>
                    <a:moveTo>
                      <a:pt x="6023" y="11120"/>
                    </a:moveTo>
                    <a:cubicBezTo>
                      <a:pt x="5461" y="11164"/>
                      <a:pt x="4901" y="11210"/>
                      <a:pt x="4340" y="11254"/>
                    </a:cubicBezTo>
                    <a:cubicBezTo>
                      <a:pt x="4179" y="11268"/>
                      <a:pt x="4012" y="11280"/>
                      <a:pt x="3850" y="11294"/>
                    </a:cubicBezTo>
                    <a:cubicBezTo>
                      <a:pt x="3640" y="11311"/>
                      <a:pt x="3697" y="11356"/>
                      <a:pt x="3677" y="11406"/>
                    </a:cubicBezTo>
                    <a:cubicBezTo>
                      <a:pt x="3649" y="11477"/>
                      <a:pt x="3624" y="11548"/>
                      <a:pt x="3595" y="11620"/>
                    </a:cubicBezTo>
                    <a:cubicBezTo>
                      <a:pt x="3476" y="11924"/>
                      <a:pt x="3357" y="12229"/>
                      <a:pt x="3239" y="12533"/>
                    </a:cubicBezTo>
                    <a:cubicBezTo>
                      <a:pt x="4013" y="12481"/>
                      <a:pt x="5099" y="12409"/>
                      <a:pt x="5564" y="12379"/>
                    </a:cubicBezTo>
                    <a:cubicBezTo>
                      <a:pt x="5718" y="11959"/>
                      <a:pt x="5869" y="11540"/>
                      <a:pt x="6023" y="11120"/>
                    </a:cubicBezTo>
                    <a:close/>
                    <a:moveTo>
                      <a:pt x="18475" y="12130"/>
                    </a:moveTo>
                    <a:cubicBezTo>
                      <a:pt x="17868" y="12167"/>
                      <a:pt x="17256" y="12205"/>
                      <a:pt x="16649" y="12242"/>
                    </a:cubicBezTo>
                    <a:cubicBezTo>
                      <a:pt x="16479" y="12253"/>
                      <a:pt x="16310" y="12261"/>
                      <a:pt x="16139" y="12271"/>
                    </a:cubicBezTo>
                    <a:cubicBezTo>
                      <a:pt x="16127" y="12316"/>
                      <a:pt x="16121" y="12361"/>
                      <a:pt x="16109" y="12406"/>
                    </a:cubicBezTo>
                    <a:cubicBezTo>
                      <a:pt x="16087" y="12487"/>
                      <a:pt x="16059" y="12568"/>
                      <a:pt x="16037" y="12649"/>
                    </a:cubicBezTo>
                    <a:cubicBezTo>
                      <a:pt x="15945" y="12991"/>
                      <a:pt x="15854" y="13332"/>
                      <a:pt x="15762" y="13674"/>
                    </a:cubicBezTo>
                    <a:cubicBezTo>
                      <a:pt x="16544" y="13638"/>
                      <a:pt x="17649" y="13587"/>
                      <a:pt x="18118" y="13564"/>
                    </a:cubicBezTo>
                    <a:cubicBezTo>
                      <a:pt x="18239" y="13087"/>
                      <a:pt x="18355" y="12609"/>
                      <a:pt x="18475" y="12130"/>
                    </a:cubicBezTo>
                    <a:close/>
                    <a:moveTo>
                      <a:pt x="15262" y="12307"/>
                    </a:moveTo>
                    <a:cubicBezTo>
                      <a:pt x="14656" y="12343"/>
                      <a:pt x="14044" y="12380"/>
                      <a:pt x="13437" y="12417"/>
                    </a:cubicBezTo>
                    <a:cubicBezTo>
                      <a:pt x="13267" y="12427"/>
                      <a:pt x="13097" y="12438"/>
                      <a:pt x="12927" y="12448"/>
                    </a:cubicBezTo>
                    <a:cubicBezTo>
                      <a:pt x="12913" y="12494"/>
                      <a:pt x="12900" y="12541"/>
                      <a:pt x="12886" y="12587"/>
                    </a:cubicBezTo>
                    <a:cubicBezTo>
                      <a:pt x="12864" y="12660"/>
                      <a:pt x="12847" y="12732"/>
                      <a:pt x="12825" y="12805"/>
                    </a:cubicBezTo>
                    <a:cubicBezTo>
                      <a:pt x="12726" y="13139"/>
                      <a:pt x="12628" y="13473"/>
                      <a:pt x="12529" y="13807"/>
                    </a:cubicBezTo>
                    <a:cubicBezTo>
                      <a:pt x="13312" y="13771"/>
                      <a:pt x="14405" y="13720"/>
                      <a:pt x="14875" y="13697"/>
                    </a:cubicBezTo>
                    <a:cubicBezTo>
                      <a:pt x="15004" y="13234"/>
                      <a:pt x="15134" y="12770"/>
                      <a:pt x="15262" y="12307"/>
                    </a:cubicBezTo>
                    <a:close/>
                    <a:moveTo>
                      <a:pt x="12050" y="12527"/>
                    </a:moveTo>
                    <a:cubicBezTo>
                      <a:pt x="11443" y="12563"/>
                      <a:pt x="10831" y="12600"/>
                      <a:pt x="10224" y="12637"/>
                    </a:cubicBezTo>
                    <a:cubicBezTo>
                      <a:pt x="10055" y="12647"/>
                      <a:pt x="9885" y="12657"/>
                      <a:pt x="9714" y="12668"/>
                    </a:cubicBezTo>
                    <a:cubicBezTo>
                      <a:pt x="9700" y="12713"/>
                      <a:pt x="9689" y="12758"/>
                      <a:pt x="9674" y="12803"/>
                    </a:cubicBezTo>
                    <a:cubicBezTo>
                      <a:pt x="9650" y="12873"/>
                      <a:pt x="9625" y="12944"/>
                      <a:pt x="9602" y="13014"/>
                    </a:cubicBezTo>
                    <a:cubicBezTo>
                      <a:pt x="9497" y="13337"/>
                      <a:pt x="9391" y="13660"/>
                      <a:pt x="9286" y="13984"/>
                    </a:cubicBezTo>
                    <a:cubicBezTo>
                      <a:pt x="10070" y="13947"/>
                      <a:pt x="11162" y="13895"/>
                      <a:pt x="11632" y="13874"/>
                    </a:cubicBezTo>
                    <a:cubicBezTo>
                      <a:pt x="11769" y="13424"/>
                      <a:pt x="11913" y="12975"/>
                      <a:pt x="12050" y="12527"/>
                    </a:cubicBezTo>
                    <a:close/>
                    <a:moveTo>
                      <a:pt x="8827" y="12703"/>
                    </a:moveTo>
                    <a:cubicBezTo>
                      <a:pt x="8260" y="12737"/>
                      <a:pt x="7692" y="12770"/>
                      <a:pt x="7124" y="12805"/>
                    </a:cubicBezTo>
                    <a:cubicBezTo>
                      <a:pt x="6960" y="12815"/>
                      <a:pt x="6798" y="12824"/>
                      <a:pt x="6635" y="12834"/>
                    </a:cubicBezTo>
                    <a:cubicBezTo>
                      <a:pt x="6416" y="12847"/>
                      <a:pt x="6479" y="12898"/>
                      <a:pt x="6461" y="12948"/>
                    </a:cubicBezTo>
                    <a:cubicBezTo>
                      <a:pt x="6435" y="13022"/>
                      <a:pt x="6407" y="13096"/>
                      <a:pt x="6380" y="13170"/>
                    </a:cubicBezTo>
                    <a:cubicBezTo>
                      <a:pt x="6267" y="13485"/>
                      <a:pt x="6156" y="13801"/>
                      <a:pt x="6043" y="14116"/>
                    </a:cubicBezTo>
                    <a:cubicBezTo>
                      <a:pt x="6826" y="14079"/>
                      <a:pt x="7929" y="14028"/>
                      <a:pt x="8399" y="14006"/>
                    </a:cubicBezTo>
                    <a:cubicBezTo>
                      <a:pt x="8544" y="13571"/>
                      <a:pt x="8682" y="13137"/>
                      <a:pt x="8827" y="12703"/>
                    </a:cubicBezTo>
                    <a:close/>
                    <a:moveTo>
                      <a:pt x="5401" y="12923"/>
                    </a:moveTo>
                    <a:cubicBezTo>
                      <a:pt x="4832" y="12957"/>
                      <a:pt x="4265" y="12990"/>
                      <a:pt x="3697" y="13025"/>
                    </a:cubicBezTo>
                    <a:cubicBezTo>
                      <a:pt x="3534" y="13035"/>
                      <a:pt x="3372" y="13046"/>
                      <a:pt x="3208" y="13056"/>
                    </a:cubicBezTo>
                    <a:cubicBezTo>
                      <a:pt x="2992" y="13069"/>
                      <a:pt x="3054" y="13117"/>
                      <a:pt x="3035" y="13166"/>
                    </a:cubicBezTo>
                    <a:cubicBezTo>
                      <a:pt x="3006" y="13237"/>
                      <a:pt x="2972" y="13309"/>
                      <a:pt x="2943" y="13380"/>
                    </a:cubicBezTo>
                    <a:cubicBezTo>
                      <a:pt x="2824" y="13684"/>
                      <a:pt x="2704" y="13989"/>
                      <a:pt x="2586" y="14293"/>
                    </a:cubicBezTo>
                    <a:cubicBezTo>
                      <a:pt x="3368" y="14256"/>
                      <a:pt x="4471" y="14205"/>
                      <a:pt x="4942" y="14183"/>
                    </a:cubicBezTo>
                    <a:cubicBezTo>
                      <a:pt x="5096" y="13763"/>
                      <a:pt x="5247" y="13343"/>
                      <a:pt x="5401" y="12923"/>
                    </a:cubicBezTo>
                    <a:close/>
                    <a:moveTo>
                      <a:pt x="18067" y="14154"/>
                    </a:moveTo>
                    <a:cubicBezTo>
                      <a:pt x="17453" y="14179"/>
                      <a:pt x="16844" y="14203"/>
                      <a:pt x="16231" y="14228"/>
                    </a:cubicBezTo>
                    <a:cubicBezTo>
                      <a:pt x="16059" y="14235"/>
                      <a:pt x="15884" y="14244"/>
                      <a:pt x="15711" y="14251"/>
                    </a:cubicBezTo>
                    <a:cubicBezTo>
                      <a:pt x="15699" y="14296"/>
                      <a:pt x="15683" y="14341"/>
                      <a:pt x="15670" y="14386"/>
                    </a:cubicBezTo>
                    <a:cubicBezTo>
                      <a:pt x="15649" y="14467"/>
                      <a:pt x="15631" y="14546"/>
                      <a:pt x="15609" y="14627"/>
                    </a:cubicBezTo>
                    <a:cubicBezTo>
                      <a:pt x="15517" y="14969"/>
                      <a:pt x="15426" y="15311"/>
                      <a:pt x="15334" y="15652"/>
                    </a:cubicBezTo>
                    <a:cubicBezTo>
                      <a:pt x="16126" y="15630"/>
                      <a:pt x="17235" y="15599"/>
                      <a:pt x="17710" y="15586"/>
                    </a:cubicBezTo>
                    <a:cubicBezTo>
                      <a:pt x="17830" y="15107"/>
                      <a:pt x="17947" y="14631"/>
                      <a:pt x="18067" y="14154"/>
                    </a:cubicBezTo>
                    <a:close/>
                    <a:moveTo>
                      <a:pt x="14854" y="14284"/>
                    </a:moveTo>
                    <a:cubicBezTo>
                      <a:pt x="14242" y="14310"/>
                      <a:pt x="13623" y="14336"/>
                      <a:pt x="13009" y="14361"/>
                    </a:cubicBezTo>
                    <a:cubicBezTo>
                      <a:pt x="12837" y="14369"/>
                      <a:pt x="12671" y="14375"/>
                      <a:pt x="12499" y="14382"/>
                    </a:cubicBezTo>
                    <a:cubicBezTo>
                      <a:pt x="12484" y="14428"/>
                      <a:pt x="12471" y="14475"/>
                      <a:pt x="12458" y="14521"/>
                    </a:cubicBezTo>
                    <a:cubicBezTo>
                      <a:pt x="12436" y="14595"/>
                      <a:pt x="12408" y="14668"/>
                      <a:pt x="12386" y="14741"/>
                    </a:cubicBezTo>
                    <a:cubicBezTo>
                      <a:pt x="12288" y="15075"/>
                      <a:pt x="12189" y="15408"/>
                      <a:pt x="12091" y="15741"/>
                    </a:cubicBezTo>
                    <a:cubicBezTo>
                      <a:pt x="12883" y="15719"/>
                      <a:pt x="13992" y="15688"/>
                      <a:pt x="14467" y="15675"/>
                    </a:cubicBezTo>
                    <a:cubicBezTo>
                      <a:pt x="14595" y="15212"/>
                      <a:pt x="14726" y="14748"/>
                      <a:pt x="14854" y="14284"/>
                    </a:cubicBezTo>
                    <a:close/>
                    <a:moveTo>
                      <a:pt x="11418" y="14417"/>
                    </a:moveTo>
                    <a:cubicBezTo>
                      <a:pt x="10804" y="14442"/>
                      <a:pt x="10195" y="14467"/>
                      <a:pt x="9582" y="14492"/>
                    </a:cubicBezTo>
                    <a:cubicBezTo>
                      <a:pt x="9410" y="14499"/>
                      <a:pt x="9233" y="14508"/>
                      <a:pt x="9062" y="14515"/>
                    </a:cubicBezTo>
                    <a:cubicBezTo>
                      <a:pt x="9047" y="14560"/>
                      <a:pt x="9036" y="14604"/>
                      <a:pt x="9021" y="14648"/>
                    </a:cubicBezTo>
                    <a:cubicBezTo>
                      <a:pt x="8998" y="14719"/>
                      <a:pt x="8973" y="14791"/>
                      <a:pt x="8950" y="14861"/>
                    </a:cubicBezTo>
                    <a:cubicBezTo>
                      <a:pt x="8845" y="15184"/>
                      <a:pt x="8738" y="15507"/>
                      <a:pt x="8633" y="15831"/>
                    </a:cubicBezTo>
                    <a:cubicBezTo>
                      <a:pt x="9425" y="15808"/>
                      <a:pt x="10534" y="15777"/>
                      <a:pt x="11010" y="15764"/>
                    </a:cubicBezTo>
                    <a:cubicBezTo>
                      <a:pt x="11147" y="15315"/>
                      <a:pt x="11280" y="14866"/>
                      <a:pt x="11418" y="14417"/>
                    </a:cubicBezTo>
                    <a:close/>
                    <a:moveTo>
                      <a:pt x="8205" y="14548"/>
                    </a:moveTo>
                    <a:cubicBezTo>
                      <a:pt x="7631" y="14572"/>
                      <a:pt x="7056" y="14597"/>
                      <a:pt x="6482" y="14621"/>
                    </a:cubicBezTo>
                    <a:cubicBezTo>
                      <a:pt x="6317" y="14627"/>
                      <a:pt x="6157" y="14634"/>
                      <a:pt x="5992" y="14641"/>
                    </a:cubicBezTo>
                    <a:cubicBezTo>
                      <a:pt x="5769" y="14651"/>
                      <a:pt x="5836" y="14702"/>
                      <a:pt x="5819" y="14751"/>
                    </a:cubicBezTo>
                    <a:cubicBezTo>
                      <a:pt x="5792" y="14825"/>
                      <a:pt x="5763" y="14900"/>
                      <a:pt x="5737" y="14973"/>
                    </a:cubicBezTo>
                    <a:cubicBezTo>
                      <a:pt x="5625" y="15289"/>
                      <a:pt x="5513" y="15603"/>
                      <a:pt x="5401" y="15918"/>
                    </a:cubicBezTo>
                    <a:cubicBezTo>
                      <a:pt x="6192" y="15896"/>
                      <a:pt x="7302" y="15867"/>
                      <a:pt x="7777" y="15853"/>
                    </a:cubicBezTo>
                    <a:cubicBezTo>
                      <a:pt x="7922" y="15418"/>
                      <a:pt x="8060" y="14983"/>
                      <a:pt x="8205" y="14548"/>
                    </a:cubicBezTo>
                    <a:close/>
                    <a:moveTo>
                      <a:pt x="4778" y="14681"/>
                    </a:moveTo>
                    <a:cubicBezTo>
                      <a:pt x="4204" y="14704"/>
                      <a:pt x="3628" y="14728"/>
                      <a:pt x="3055" y="14751"/>
                    </a:cubicBezTo>
                    <a:cubicBezTo>
                      <a:pt x="2889" y="14758"/>
                      <a:pt x="2720" y="14766"/>
                      <a:pt x="2555" y="14772"/>
                    </a:cubicBezTo>
                    <a:cubicBezTo>
                      <a:pt x="2333" y="14781"/>
                      <a:pt x="2402" y="14830"/>
                      <a:pt x="2382" y="14880"/>
                    </a:cubicBezTo>
                    <a:cubicBezTo>
                      <a:pt x="2355" y="14951"/>
                      <a:pt x="2329" y="15023"/>
                      <a:pt x="2300" y="15094"/>
                    </a:cubicBezTo>
                    <a:cubicBezTo>
                      <a:pt x="2181" y="15398"/>
                      <a:pt x="2062" y="15703"/>
                      <a:pt x="1943" y="16007"/>
                    </a:cubicBezTo>
                    <a:cubicBezTo>
                      <a:pt x="2735" y="15985"/>
                      <a:pt x="3844" y="15954"/>
                      <a:pt x="4320" y="15941"/>
                    </a:cubicBezTo>
                    <a:cubicBezTo>
                      <a:pt x="4473" y="15521"/>
                      <a:pt x="4624" y="15101"/>
                      <a:pt x="4778" y="14681"/>
                    </a:cubicBezTo>
                    <a:close/>
                    <a:moveTo>
                      <a:pt x="17659" y="16132"/>
                    </a:moveTo>
                    <a:cubicBezTo>
                      <a:pt x="17039" y="16146"/>
                      <a:pt x="16423" y="16159"/>
                      <a:pt x="15803" y="16173"/>
                    </a:cubicBezTo>
                    <a:cubicBezTo>
                      <a:pt x="15629" y="16177"/>
                      <a:pt x="15457" y="16182"/>
                      <a:pt x="15283" y="16185"/>
                    </a:cubicBezTo>
                    <a:cubicBezTo>
                      <a:pt x="15271" y="16231"/>
                      <a:pt x="15255" y="16275"/>
                      <a:pt x="15242" y="16320"/>
                    </a:cubicBezTo>
                    <a:cubicBezTo>
                      <a:pt x="15220" y="16401"/>
                      <a:pt x="15202" y="16482"/>
                      <a:pt x="15181" y="16563"/>
                    </a:cubicBezTo>
                    <a:cubicBezTo>
                      <a:pt x="15089" y="16905"/>
                      <a:pt x="14997" y="17245"/>
                      <a:pt x="14905" y="17586"/>
                    </a:cubicBezTo>
                    <a:cubicBezTo>
                      <a:pt x="15705" y="17579"/>
                      <a:pt x="16822" y="17568"/>
                      <a:pt x="17302" y="17563"/>
                    </a:cubicBezTo>
                    <a:cubicBezTo>
                      <a:pt x="17422" y="17086"/>
                      <a:pt x="17538" y="16609"/>
                      <a:pt x="17659" y="16132"/>
                    </a:cubicBezTo>
                    <a:close/>
                    <a:moveTo>
                      <a:pt x="14232" y="16219"/>
                    </a:moveTo>
                    <a:cubicBezTo>
                      <a:pt x="13613" y="16232"/>
                      <a:pt x="12996" y="16248"/>
                      <a:pt x="12376" y="16262"/>
                    </a:cubicBezTo>
                    <a:cubicBezTo>
                      <a:pt x="12202" y="16265"/>
                      <a:pt x="12020" y="16269"/>
                      <a:pt x="11846" y="16273"/>
                    </a:cubicBezTo>
                    <a:cubicBezTo>
                      <a:pt x="11832" y="16319"/>
                      <a:pt x="11819" y="16366"/>
                      <a:pt x="11805" y="16412"/>
                    </a:cubicBezTo>
                    <a:cubicBezTo>
                      <a:pt x="11783" y="16485"/>
                      <a:pt x="11766" y="16558"/>
                      <a:pt x="11744" y="16632"/>
                    </a:cubicBezTo>
                    <a:cubicBezTo>
                      <a:pt x="11646" y="16965"/>
                      <a:pt x="11547" y="17298"/>
                      <a:pt x="11448" y="17632"/>
                    </a:cubicBezTo>
                    <a:cubicBezTo>
                      <a:pt x="12248" y="17624"/>
                      <a:pt x="13365" y="17614"/>
                      <a:pt x="13845" y="17609"/>
                    </a:cubicBezTo>
                    <a:cubicBezTo>
                      <a:pt x="13973" y="17146"/>
                      <a:pt x="14103" y="16682"/>
                      <a:pt x="14232" y="16219"/>
                    </a:cubicBezTo>
                    <a:close/>
                    <a:moveTo>
                      <a:pt x="10796" y="16306"/>
                    </a:moveTo>
                    <a:cubicBezTo>
                      <a:pt x="10176" y="16320"/>
                      <a:pt x="9560" y="16335"/>
                      <a:pt x="8939" y="16349"/>
                    </a:cubicBezTo>
                    <a:cubicBezTo>
                      <a:pt x="8766" y="16354"/>
                      <a:pt x="8594" y="16358"/>
                      <a:pt x="8419" y="16362"/>
                    </a:cubicBezTo>
                    <a:cubicBezTo>
                      <a:pt x="8404" y="16406"/>
                      <a:pt x="8393" y="16452"/>
                      <a:pt x="8378" y="16497"/>
                    </a:cubicBezTo>
                    <a:cubicBezTo>
                      <a:pt x="8356" y="16567"/>
                      <a:pt x="8330" y="16639"/>
                      <a:pt x="8307" y="16708"/>
                    </a:cubicBezTo>
                    <a:cubicBezTo>
                      <a:pt x="8202" y="17032"/>
                      <a:pt x="8096" y="17354"/>
                      <a:pt x="7991" y="17678"/>
                    </a:cubicBezTo>
                    <a:cubicBezTo>
                      <a:pt x="8791" y="17670"/>
                      <a:pt x="9908" y="17657"/>
                      <a:pt x="10388" y="17653"/>
                    </a:cubicBezTo>
                    <a:cubicBezTo>
                      <a:pt x="10524" y="17204"/>
                      <a:pt x="10660" y="16755"/>
                      <a:pt x="10796" y="16306"/>
                    </a:cubicBezTo>
                    <a:close/>
                    <a:moveTo>
                      <a:pt x="7583" y="16395"/>
                    </a:moveTo>
                    <a:cubicBezTo>
                      <a:pt x="7002" y="16409"/>
                      <a:pt x="6430" y="16421"/>
                      <a:pt x="5849" y="16435"/>
                    </a:cubicBezTo>
                    <a:cubicBezTo>
                      <a:pt x="5682" y="16438"/>
                      <a:pt x="5506" y="16441"/>
                      <a:pt x="5339" y="16445"/>
                    </a:cubicBezTo>
                    <a:cubicBezTo>
                      <a:pt x="5111" y="16451"/>
                      <a:pt x="5184" y="16506"/>
                      <a:pt x="5166" y="16555"/>
                    </a:cubicBezTo>
                    <a:cubicBezTo>
                      <a:pt x="5140" y="16629"/>
                      <a:pt x="5110" y="16703"/>
                      <a:pt x="5084" y="16777"/>
                    </a:cubicBezTo>
                    <a:cubicBezTo>
                      <a:pt x="4972" y="17092"/>
                      <a:pt x="4861" y="17406"/>
                      <a:pt x="4748" y="17721"/>
                    </a:cubicBezTo>
                    <a:cubicBezTo>
                      <a:pt x="5548" y="17713"/>
                      <a:pt x="6675" y="17703"/>
                      <a:pt x="7155" y="17698"/>
                    </a:cubicBezTo>
                    <a:cubicBezTo>
                      <a:pt x="7300" y="17264"/>
                      <a:pt x="7438" y="16829"/>
                      <a:pt x="7583" y="16395"/>
                    </a:cubicBezTo>
                    <a:close/>
                    <a:moveTo>
                      <a:pt x="4156" y="16439"/>
                    </a:moveTo>
                    <a:cubicBezTo>
                      <a:pt x="3576" y="16452"/>
                      <a:pt x="2993" y="16465"/>
                      <a:pt x="2412" y="16478"/>
                    </a:cubicBezTo>
                    <a:cubicBezTo>
                      <a:pt x="2246" y="16482"/>
                      <a:pt x="2079" y="16486"/>
                      <a:pt x="1913" y="16491"/>
                    </a:cubicBezTo>
                    <a:cubicBezTo>
                      <a:pt x="1686" y="16495"/>
                      <a:pt x="1758" y="16545"/>
                      <a:pt x="1739" y="16594"/>
                    </a:cubicBezTo>
                    <a:cubicBezTo>
                      <a:pt x="1711" y="16666"/>
                      <a:pt x="1676" y="16737"/>
                      <a:pt x="1648" y="16808"/>
                    </a:cubicBezTo>
                    <a:cubicBezTo>
                      <a:pt x="1529" y="17113"/>
                      <a:pt x="1410" y="17417"/>
                      <a:pt x="1291" y="17721"/>
                    </a:cubicBezTo>
                    <a:cubicBezTo>
                      <a:pt x="2090" y="17713"/>
                      <a:pt x="3218" y="17703"/>
                      <a:pt x="3697" y="17698"/>
                    </a:cubicBezTo>
                    <a:cubicBezTo>
                      <a:pt x="3851" y="17279"/>
                      <a:pt x="4002" y="16859"/>
                      <a:pt x="4156" y="16439"/>
                    </a:cubicBezTo>
                    <a:close/>
                    <a:moveTo>
                      <a:pt x="17037" y="18153"/>
                    </a:moveTo>
                    <a:cubicBezTo>
                      <a:pt x="16411" y="18156"/>
                      <a:pt x="15787" y="18159"/>
                      <a:pt x="15160" y="18161"/>
                    </a:cubicBezTo>
                    <a:cubicBezTo>
                      <a:pt x="14984" y="18162"/>
                      <a:pt x="14806" y="18162"/>
                      <a:pt x="14630" y="18163"/>
                    </a:cubicBezTo>
                    <a:cubicBezTo>
                      <a:pt x="14618" y="18208"/>
                      <a:pt x="14612" y="18253"/>
                      <a:pt x="14600" y="18298"/>
                    </a:cubicBezTo>
                    <a:cubicBezTo>
                      <a:pt x="14578" y="18379"/>
                      <a:pt x="14549" y="18461"/>
                      <a:pt x="14528" y="18541"/>
                    </a:cubicBezTo>
                    <a:cubicBezTo>
                      <a:pt x="14436" y="18883"/>
                      <a:pt x="14345" y="19225"/>
                      <a:pt x="14253" y="19566"/>
                    </a:cubicBezTo>
                    <a:cubicBezTo>
                      <a:pt x="15062" y="19573"/>
                      <a:pt x="16195" y="19583"/>
                      <a:pt x="16680" y="19587"/>
                    </a:cubicBezTo>
                    <a:cubicBezTo>
                      <a:pt x="16799" y="19109"/>
                      <a:pt x="16917" y="18630"/>
                      <a:pt x="17037" y="18153"/>
                    </a:cubicBezTo>
                    <a:close/>
                    <a:moveTo>
                      <a:pt x="6961" y="18196"/>
                    </a:moveTo>
                    <a:cubicBezTo>
                      <a:pt x="6374" y="18199"/>
                      <a:pt x="5795" y="18202"/>
                      <a:pt x="5207" y="18205"/>
                    </a:cubicBezTo>
                    <a:cubicBezTo>
                      <a:pt x="5039" y="18206"/>
                      <a:pt x="4866" y="18206"/>
                      <a:pt x="4697" y="18207"/>
                    </a:cubicBezTo>
                    <a:cubicBezTo>
                      <a:pt x="4463" y="18208"/>
                      <a:pt x="4531" y="18263"/>
                      <a:pt x="4513" y="18313"/>
                    </a:cubicBezTo>
                    <a:cubicBezTo>
                      <a:pt x="4487" y="18387"/>
                      <a:pt x="4469" y="18460"/>
                      <a:pt x="4442" y="18535"/>
                    </a:cubicBezTo>
                    <a:cubicBezTo>
                      <a:pt x="4330" y="18850"/>
                      <a:pt x="4217" y="19166"/>
                      <a:pt x="4105" y="19481"/>
                    </a:cubicBezTo>
                    <a:cubicBezTo>
                      <a:pt x="4913" y="19488"/>
                      <a:pt x="6038" y="19496"/>
                      <a:pt x="6522" y="19500"/>
                    </a:cubicBezTo>
                    <a:cubicBezTo>
                      <a:pt x="6668" y="19065"/>
                      <a:pt x="6816" y="18631"/>
                      <a:pt x="6961" y="18196"/>
                    </a:cubicBezTo>
                    <a:close/>
                    <a:moveTo>
                      <a:pt x="10173" y="18196"/>
                    </a:moveTo>
                    <a:cubicBezTo>
                      <a:pt x="9547" y="18200"/>
                      <a:pt x="8923" y="18201"/>
                      <a:pt x="8297" y="18205"/>
                    </a:cubicBezTo>
                    <a:cubicBezTo>
                      <a:pt x="8121" y="18206"/>
                      <a:pt x="7943" y="18208"/>
                      <a:pt x="7767" y="18209"/>
                    </a:cubicBezTo>
                    <a:cubicBezTo>
                      <a:pt x="7752" y="18254"/>
                      <a:pt x="7741" y="18296"/>
                      <a:pt x="7726" y="18342"/>
                    </a:cubicBezTo>
                    <a:cubicBezTo>
                      <a:pt x="7703" y="18412"/>
                      <a:pt x="7676" y="18484"/>
                      <a:pt x="7654" y="18553"/>
                    </a:cubicBezTo>
                    <a:cubicBezTo>
                      <a:pt x="7549" y="18877"/>
                      <a:pt x="7443" y="19200"/>
                      <a:pt x="7338" y="19523"/>
                    </a:cubicBezTo>
                    <a:cubicBezTo>
                      <a:pt x="8147" y="19529"/>
                      <a:pt x="9281" y="19539"/>
                      <a:pt x="9765" y="19543"/>
                    </a:cubicBezTo>
                    <a:cubicBezTo>
                      <a:pt x="9903" y="19094"/>
                      <a:pt x="10038" y="18646"/>
                      <a:pt x="10173" y="18196"/>
                    </a:cubicBezTo>
                    <a:close/>
                    <a:moveTo>
                      <a:pt x="13610" y="18196"/>
                    </a:moveTo>
                    <a:cubicBezTo>
                      <a:pt x="12983" y="18200"/>
                      <a:pt x="12361" y="18202"/>
                      <a:pt x="11734" y="18205"/>
                    </a:cubicBezTo>
                    <a:cubicBezTo>
                      <a:pt x="11559" y="18206"/>
                      <a:pt x="11379" y="18207"/>
                      <a:pt x="11203" y="18209"/>
                    </a:cubicBezTo>
                    <a:cubicBezTo>
                      <a:pt x="11190" y="18255"/>
                      <a:pt x="11176" y="18301"/>
                      <a:pt x="11163" y="18348"/>
                    </a:cubicBezTo>
                    <a:cubicBezTo>
                      <a:pt x="11141" y="18421"/>
                      <a:pt x="11113" y="18493"/>
                      <a:pt x="11091" y="18566"/>
                    </a:cubicBezTo>
                    <a:cubicBezTo>
                      <a:pt x="10993" y="18900"/>
                      <a:pt x="10894" y="19233"/>
                      <a:pt x="10796" y="19566"/>
                    </a:cubicBezTo>
                    <a:cubicBezTo>
                      <a:pt x="11604" y="19573"/>
                      <a:pt x="12738" y="19583"/>
                      <a:pt x="13223" y="19587"/>
                    </a:cubicBezTo>
                    <a:cubicBezTo>
                      <a:pt x="13351" y="19124"/>
                      <a:pt x="13482" y="18660"/>
                      <a:pt x="13610" y="18196"/>
                    </a:cubicBezTo>
                    <a:close/>
                    <a:moveTo>
                      <a:pt x="3534" y="18240"/>
                    </a:moveTo>
                    <a:cubicBezTo>
                      <a:pt x="2947" y="18243"/>
                      <a:pt x="2357" y="18246"/>
                      <a:pt x="1770" y="18248"/>
                    </a:cubicBezTo>
                    <a:cubicBezTo>
                      <a:pt x="1601" y="18250"/>
                      <a:pt x="1438" y="18250"/>
                      <a:pt x="1270" y="18250"/>
                    </a:cubicBezTo>
                    <a:cubicBezTo>
                      <a:pt x="1039" y="18252"/>
                      <a:pt x="1106" y="18303"/>
                      <a:pt x="1087" y="18352"/>
                    </a:cubicBezTo>
                    <a:cubicBezTo>
                      <a:pt x="1059" y="18424"/>
                      <a:pt x="1033" y="18496"/>
                      <a:pt x="1005" y="18568"/>
                    </a:cubicBezTo>
                    <a:cubicBezTo>
                      <a:pt x="886" y="18872"/>
                      <a:pt x="767" y="19177"/>
                      <a:pt x="648" y="19481"/>
                    </a:cubicBezTo>
                    <a:cubicBezTo>
                      <a:pt x="1457" y="19488"/>
                      <a:pt x="2590" y="19495"/>
                      <a:pt x="3075" y="19500"/>
                    </a:cubicBezTo>
                    <a:cubicBezTo>
                      <a:pt x="3230" y="19080"/>
                      <a:pt x="3380" y="18659"/>
                      <a:pt x="3534" y="18240"/>
                    </a:cubicBezTo>
                    <a:close/>
                    <a:moveTo>
                      <a:pt x="485" y="19954"/>
                    </a:moveTo>
                    <a:cubicBezTo>
                      <a:pt x="403" y="20165"/>
                      <a:pt x="322" y="20377"/>
                      <a:pt x="240" y="20587"/>
                    </a:cubicBezTo>
                    <a:cubicBezTo>
                      <a:pt x="200" y="20691"/>
                      <a:pt x="159" y="20795"/>
                      <a:pt x="118" y="20899"/>
                    </a:cubicBezTo>
                    <a:cubicBezTo>
                      <a:pt x="98" y="20949"/>
                      <a:pt x="86" y="21000"/>
                      <a:pt x="67" y="21050"/>
                    </a:cubicBezTo>
                    <a:cubicBezTo>
                      <a:pt x="54" y="21084"/>
                      <a:pt x="39" y="21117"/>
                      <a:pt x="26" y="21150"/>
                    </a:cubicBezTo>
                    <a:cubicBezTo>
                      <a:pt x="-35" y="21184"/>
                      <a:pt x="11" y="21195"/>
                      <a:pt x="159" y="21187"/>
                    </a:cubicBezTo>
                    <a:cubicBezTo>
                      <a:pt x="928" y="21207"/>
                      <a:pt x="1974" y="21235"/>
                      <a:pt x="2463" y="21247"/>
                    </a:cubicBezTo>
                    <a:cubicBezTo>
                      <a:pt x="2617" y="20827"/>
                      <a:pt x="2768" y="20407"/>
                      <a:pt x="2922" y="19987"/>
                    </a:cubicBezTo>
                    <a:cubicBezTo>
                      <a:pt x="2111" y="19977"/>
                      <a:pt x="1296" y="19965"/>
                      <a:pt x="485" y="19954"/>
                    </a:cubicBezTo>
                    <a:close/>
                    <a:moveTo>
                      <a:pt x="3922" y="20000"/>
                    </a:moveTo>
                    <a:cubicBezTo>
                      <a:pt x="3844" y="20217"/>
                      <a:pt x="3765" y="20434"/>
                      <a:pt x="3687" y="20652"/>
                    </a:cubicBezTo>
                    <a:cubicBezTo>
                      <a:pt x="3650" y="20759"/>
                      <a:pt x="3612" y="20866"/>
                      <a:pt x="3575" y="20973"/>
                    </a:cubicBezTo>
                    <a:cubicBezTo>
                      <a:pt x="3556" y="21026"/>
                      <a:pt x="3532" y="21080"/>
                      <a:pt x="3514" y="21133"/>
                    </a:cubicBezTo>
                    <a:cubicBezTo>
                      <a:pt x="3501" y="21167"/>
                      <a:pt x="3496" y="21201"/>
                      <a:pt x="3483" y="21235"/>
                    </a:cubicBezTo>
                    <a:cubicBezTo>
                      <a:pt x="3422" y="21269"/>
                      <a:pt x="3468" y="21282"/>
                      <a:pt x="3616" y="21274"/>
                    </a:cubicBezTo>
                    <a:cubicBezTo>
                      <a:pt x="4385" y="21294"/>
                      <a:pt x="5430" y="21322"/>
                      <a:pt x="5921" y="21334"/>
                    </a:cubicBezTo>
                    <a:cubicBezTo>
                      <a:pt x="6066" y="20900"/>
                      <a:pt x="6214" y="20465"/>
                      <a:pt x="6359" y="20031"/>
                    </a:cubicBezTo>
                    <a:cubicBezTo>
                      <a:pt x="5548" y="20020"/>
                      <a:pt x="4732" y="20011"/>
                      <a:pt x="3922" y="20000"/>
                    </a:cubicBezTo>
                    <a:close/>
                    <a:moveTo>
                      <a:pt x="7338" y="20048"/>
                    </a:moveTo>
                    <a:cubicBezTo>
                      <a:pt x="7313" y="20053"/>
                      <a:pt x="7310" y="20063"/>
                      <a:pt x="7328" y="20081"/>
                    </a:cubicBezTo>
                    <a:cubicBezTo>
                      <a:pt x="7261" y="20289"/>
                      <a:pt x="7192" y="20496"/>
                      <a:pt x="7124" y="20703"/>
                    </a:cubicBezTo>
                    <a:cubicBezTo>
                      <a:pt x="7053" y="20923"/>
                      <a:pt x="6981" y="21143"/>
                      <a:pt x="6910" y="21361"/>
                    </a:cubicBezTo>
                    <a:cubicBezTo>
                      <a:pt x="7726" y="21383"/>
                      <a:pt x="8867" y="21413"/>
                      <a:pt x="9358" y="21426"/>
                    </a:cubicBezTo>
                    <a:cubicBezTo>
                      <a:pt x="9494" y="20977"/>
                      <a:pt x="9639" y="20528"/>
                      <a:pt x="9776" y="20079"/>
                    </a:cubicBezTo>
                    <a:cubicBezTo>
                      <a:pt x="9333" y="20073"/>
                      <a:pt x="8892" y="20068"/>
                      <a:pt x="8450" y="20062"/>
                    </a:cubicBezTo>
                    <a:cubicBezTo>
                      <a:pt x="8258" y="20060"/>
                      <a:pt x="8059" y="20056"/>
                      <a:pt x="7869" y="20054"/>
                    </a:cubicBezTo>
                    <a:cubicBezTo>
                      <a:pt x="7738" y="20052"/>
                      <a:pt x="7612" y="20052"/>
                      <a:pt x="7481" y="20050"/>
                    </a:cubicBezTo>
                    <a:cubicBezTo>
                      <a:pt x="7412" y="20043"/>
                      <a:pt x="7364" y="20042"/>
                      <a:pt x="7338" y="20048"/>
                    </a:cubicBezTo>
                    <a:close/>
                    <a:moveTo>
                      <a:pt x="10765" y="20091"/>
                    </a:moveTo>
                    <a:cubicBezTo>
                      <a:pt x="10739" y="20097"/>
                      <a:pt x="10735" y="20108"/>
                      <a:pt x="10755" y="20127"/>
                    </a:cubicBezTo>
                    <a:cubicBezTo>
                      <a:pt x="10691" y="20341"/>
                      <a:pt x="10634" y="20555"/>
                      <a:pt x="10571" y="20770"/>
                    </a:cubicBezTo>
                    <a:cubicBezTo>
                      <a:pt x="10504" y="20996"/>
                      <a:pt x="10435" y="21224"/>
                      <a:pt x="10367" y="21451"/>
                    </a:cubicBezTo>
                    <a:cubicBezTo>
                      <a:pt x="11185" y="21472"/>
                      <a:pt x="12325" y="21501"/>
                      <a:pt x="12815" y="21513"/>
                    </a:cubicBezTo>
                    <a:cubicBezTo>
                      <a:pt x="12944" y="21050"/>
                      <a:pt x="13074" y="20588"/>
                      <a:pt x="13202" y="20124"/>
                    </a:cubicBezTo>
                    <a:cubicBezTo>
                      <a:pt x="12760" y="20118"/>
                      <a:pt x="12319" y="20112"/>
                      <a:pt x="11877" y="20106"/>
                    </a:cubicBezTo>
                    <a:cubicBezTo>
                      <a:pt x="11685" y="20104"/>
                      <a:pt x="11497" y="20100"/>
                      <a:pt x="11305" y="20097"/>
                    </a:cubicBezTo>
                    <a:cubicBezTo>
                      <a:pt x="11175" y="20096"/>
                      <a:pt x="11038" y="20095"/>
                      <a:pt x="10908" y="20093"/>
                    </a:cubicBezTo>
                    <a:cubicBezTo>
                      <a:pt x="10838" y="20086"/>
                      <a:pt x="10791" y="20086"/>
                      <a:pt x="10765" y="20091"/>
                    </a:cubicBezTo>
                    <a:close/>
                    <a:moveTo>
                      <a:pt x="14192" y="20135"/>
                    </a:moveTo>
                    <a:cubicBezTo>
                      <a:pt x="14166" y="20140"/>
                      <a:pt x="14162" y="20153"/>
                      <a:pt x="14181" y="20170"/>
                    </a:cubicBezTo>
                    <a:cubicBezTo>
                      <a:pt x="14122" y="20393"/>
                      <a:pt x="14058" y="20614"/>
                      <a:pt x="13998" y="20836"/>
                    </a:cubicBezTo>
                    <a:cubicBezTo>
                      <a:pt x="13939" y="21058"/>
                      <a:pt x="13885" y="21280"/>
                      <a:pt x="13824" y="21502"/>
                    </a:cubicBezTo>
                    <a:cubicBezTo>
                      <a:pt x="13811" y="21556"/>
                      <a:pt x="13912" y="21539"/>
                      <a:pt x="14100" y="21544"/>
                    </a:cubicBezTo>
                    <a:cubicBezTo>
                      <a:pt x="14226" y="21547"/>
                      <a:pt x="14350" y="21551"/>
                      <a:pt x="14477" y="21554"/>
                    </a:cubicBezTo>
                    <a:cubicBezTo>
                      <a:pt x="14666" y="21559"/>
                      <a:pt x="14849" y="21564"/>
                      <a:pt x="15038" y="21569"/>
                    </a:cubicBezTo>
                    <a:cubicBezTo>
                      <a:pt x="15446" y="21579"/>
                      <a:pt x="15771" y="21587"/>
                      <a:pt x="16262" y="21600"/>
                    </a:cubicBezTo>
                    <a:cubicBezTo>
                      <a:pt x="16382" y="21122"/>
                      <a:pt x="16509" y="20646"/>
                      <a:pt x="16629" y="20168"/>
                    </a:cubicBezTo>
                    <a:cubicBezTo>
                      <a:pt x="16187" y="20162"/>
                      <a:pt x="15745" y="20155"/>
                      <a:pt x="15303" y="20149"/>
                    </a:cubicBezTo>
                    <a:cubicBezTo>
                      <a:pt x="15111" y="20146"/>
                      <a:pt x="14912" y="20144"/>
                      <a:pt x="14722" y="20141"/>
                    </a:cubicBezTo>
                    <a:cubicBezTo>
                      <a:pt x="14591" y="20139"/>
                      <a:pt x="14465" y="20139"/>
                      <a:pt x="14334" y="20137"/>
                    </a:cubicBezTo>
                    <a:cubicBezTo>
                      <a:pt x="14265" y="20130"/>
                      <a:pt x="14217" y="20129"/>
                      <a:pt x="14192" y="20135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defTabSz="228600">
                  <a:defRPr sz="3000" b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49" name="îṡļíḋê">
                <a:extLst>
                  <a:ext uri="{FF2B5EF4-FFF2-40B4-BE49-F238E27FC236}">
                    <a16:creationId xmlns:a16="http://schemas.microsoft.com/office/drawing/2014/main" xmlns="" id="{D36DFFD5-573B-4467-B933-A599519C3C7A}"/>
                  </a:ext>
                </a:extLst>
              </p:cNvPr>
              <p:cNvSpPr/>
              <p:nvPr/>
            </p:nvSpPr>
            <p:spPr>
              <a:xfrm>
                <a:off x="4813053" y="2860457"/>
                <a:ext cx="809690" cy="30752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6" h="21600" extrusionOk="0">
                    <a:moveTo>
                      <a:pt x="3915" y="0"/>
                    </a:moveTo>
                    <a:cubicBezTo>
                      <a:pt x="3844" y="400"/>
                      <a:pt x="3768" y="799"/>
                      <a:pt x="3696" y="1199"/>
                    </a:cubicBezTo>
                    <a:cubicBezTo>
                      <a:pt x="3686" y="1254"/>
                      <a:pt x="3682" y="1308"/>
                      <a:pt x="3672" y="1363"/>
                    </a:cubicBezTo>
                    <a:cubicBezTo>
                      <a:pt x="3664" y="1408"/>
                      <a:pt x="3607" y="1427"/>
                      <a:pt x="3751" y="1446"/>
                    </a:cubicBezTo>
                    <a:cubicBezTo>
                      <a:pt x="3812" y="1454"/>
                      <a:pt x="3878" y="1463"/>
                      <a:pt x="3939" y="1471"/>
                    </a:cubicBezTo>
                    <a:cubicBezTo>
                      <a:pt x="4191" y="1503"/>
                      <a:pt x="4440" y="1535"/>
                      <a:pt x="4692" y="1568"/>
                    </a:cubicBezTo>
                    <a:cubicBezTo>
                      <a:pt x="5240" y="1639"/>
                      <a:pt x="5975" y="1733"/>
                      <a:pt x="6332" y="1779"/>
                    </a:cubicBezTo>
                    <a:cubicBezTo>
                      <a:pt x="6392" y="1387"/>
                      <a:pt x="6453" y="997"/>
                      <a:pt x="6513" y="605"/>
                    </a:cubicBezTo>
                    <a:cubicBezTo>
                      <a:pt x="6521" y="551"/>
                      <a:pt x="6536" y="497"/>
                      <a:pt x="6544" y="443"/>
                    </a:cubicBezTo>
                    <a:cubicBezTo>
                      <a:pt x="6551" y="398"/>
                      <a:pt x="6598" y="380"/>
                      <a:pt x="6458" y="360"/>
                    </a:cubicBezTo>
                    <a:cubicBezTo>
                      <a:pt x="6397" y="352"/>
                      <a:pt x="6338" y="344"/>
                      <a:pt x="6277" y="336"/>
                    </a:cubicBezTo>
                    <a:cubicBezTo>
                      <a:pt x="6029" y="300"/>
                      <a:pt x="5780" y="265"/>
                      <a:pt x="5532" y="230"/>
                    </a:cubicBezTo>
                    <a:cubicBezTo>
                      <a:pt x="4993" y="153"/>
                      <a:pt x="4454" y="77"/>
                      <a:pt x="3915" y="0"/>
                    </a:cubicBezTo>
                    <a:close/>
                    <a:moveTo>
                      <a:pt x="3586" y="2017"/>
                    </a:moveTo>
                    <a:cubicBezTo>
                      <a:pt x="3514" y="2417"/>
                      <a:pt x="3439" y="2817"/>
                      <a:pt x="3366" y="3216"/>
                    </a:cubicBezTo>
                    <a:cubicBezTo>
                      <a:pt x="3356" y="3271"/>
                      <a:pt x="3344" y="3327"/>
                      <a:pt x="3335" y="3382"/>
                    </a:cubicBezTo>
                    <a:cubicBezTo>
                      <a:pt x="3327" y="3427"/>
                      <a:pt x="3273" y="3447"/>
                      <a:pt x="3421" y="3463"/>
                    </a:cubicBezTo>
                    <a:cubicBezTo>
                      <a:pt x="3484" y="3470"/>
                      <a:pt x="3547" y="3477"/>
                      <a:pt x="3609" y="3484"/>
                    </a:cubicBezTo>
                    <a:cubicBezTo>
                      <a:pt x="3866" y="3512"/>
                      <a:pt x="4121" y="3542"/>
                      <a:pt x="4378" y="3571"/>
                    </a:cubicBezTo>
                    <a:cubicBezTo>
                      <a:pt x="4937" y="3633"/>
                      <a:pt x="5693" y="3716"/>
                      <a:pt x="6058" y="3757"/>
                    </a:cubicBezTo>
                    <a:cubicBezTo>
                      <a:pt x="6120" y="3365"/>
                      <a:pt x="6183" y="2972"/>
                      <a:pt x="6246" y="2581"/>
                    </a:cubicBezTo>
                    <a:cubicBezTo>
                      <a:pt x="6254" y="2527"/>
                      <a:pt x="6261" y="2475"/>
                      <a:pt x="6269" y="2421"/>
                    </a:cubicBezTo>
                    <a:cubicBezTo>
                      <a:pt x="6277" y="2377"/>
                      <a:pt x="6327" y="2359"/>
                      <a:pt x="6183" y="2340"/>
                    </a:cubicBezTo>
                    <a:cubicBezTo>
                      <a:pt x="6122" y="2333"/>
                      <a:pt x="6056" y="2325"/>
                      <a:pt x="5995" y="2318"/>
                    </a:cubicBezTo>
                    <a:cubicBezTo>
                      <a:pt x="5741" y="2286"/>
                      <a:pt x="5487" y="2254"/>
                      <a:pt x="5234" y="2222"/>
                    </a:cubicBezTo>
                    <a:cubicBezTo>
                      <a:pt x="4683" y="2154"/>
                      <a:pt x="4137" y="2086"/>
                      <a:pt x="3586" y="2017"/>
                    </a:cubicBezTo>
                    <a:close/>
                    <a:moveTo>
                      <a:pt x="18816" y="2104"/>
                    </a:moveTo>
                    <a:cubicBezTo>
                      <a:pt x="18809" y="2481"/>
                      <a:pt x="18800" y="2858"/>
                      <a:pt x="18793" y="3235"/>
                    </a:cubicBezTo>
                    <a:cubicBezTo>
                      <a:pt x="18792" y="3287"/>
                      <a:pt x="18724" y="3365"/>
                      <a:pt x="18887" y="3386"/>
                    </a:cubicBezTo>
                    <a:cubicBezTo>
                      <a:pt x="19007" y="3402"/>
                      <a:pt x="19121" y="3417"/>
                      <a:pt x="19240" y="3432"/>
                    </a:cubicBezTo>
                    <a:cubicBezTo>
                      <a:pt x="19468" y="3461"/>
                      <a:pt x="19703" y="3490"/>
                      <a:pt x="19931" y="3519"/>
                    </a:cubicBezTo>
                    <a:cubicBezTo>
                      <a:pt x="20444" y="3585"/>
                      <a:pt x="21112" y="3672"/>
                      <a:pt x="21469" y="3718"/>
                    </a:cubicBezTo>
                    <a:cubicBezTo>
                      <a:pt x="21464" y="3350"/>
                      <a:pt x="21458" y="2982"/>
                      <a:pt x="21453" y="2614"/>
                    </a:cubicBezTo>
                    <a:cubicBezTo>
                      <a:pt x="21452" y="2562"/>
                      <a:pt x="21517" y="2489"/>
                      <a:pt x="21359" y="2467"/>
                    </a:cubicBezTo>
                    <a:cubicBezTo>
                      <a:pt x="21241" y="2450"/>
                      <a:pt x="21123" y="2432"/>
                      <a:pt x="21006" y="2415"/>
                    </a:cubicBezTo>
                    <a:cubicBezTo>
                      <a:pt x="20781" y="2383"/>
                      <a:pt x="20555" y="2352"/>
                      <a:pt x="20331" y="2320"/>
                    </a:cubicBezTo>
                    <a:cubicBezTo>
                      <a:pt x="19825" y="2248"/>
                      <a:pt x="19323" y="2176"/>
                      <a:pt x="18816" y="2104"/>
                    </a:cubicBezTo>
                    <a:close/>
                    <a:moveTo>
                      <a:pt x="18840" y="3904"/>
                    </a:moveTo>
                    <a:cubicBezTo>
                      <a:pt x="18825" y="4280"/>
                      <a:pt x="18808" y="4656"/>
                      <a:pt x="18793" y="5033"/>
                    </a:cubicBezTo>
                    <a:cubicBezTo>
                      <a:pt x="18791" y="5085"/>
                      <a:pt x="18720" y="5164"/>
                      <a:pt x="18887" y="5182"/>
                    </a:cubicBezTo>
                    <a:cubicBezTo>
                      <a:pt x="19008" y="5196"/>
                      <a:pt x="19126" y="5210"/>
                      <a:pt x="19248" y="5223"/>
                    </a:cubicBezTo>
                    <a:cubicBezTo>
                      <a:pt x="19481" y="5249"/>
                      <a:pt x="19714" y="5274"/>
                      <a:pt x="19946" y="5300"/>
                    </a:cubicBezTo>
                    <a:cubicBezTo>
                      <a:pt x="20470" y="5358"/>
                      <a:pt x="21159" y="5434"/>
                      <a:pt x="21523" y="5474"/>
                    </a:cubicBezTo>
                    <a:cubicBezTo>
                      <a:pt x="21527" y="5106"/>
                      <a:pt x="21527" y="4740"/>
                      <a:pt x="21531" y="4372"/>
                    </a:cubicBezTo>
                    <a:cubicBezTo>
                      <a:pt x="21532" y="4320"/>
                      <a:pt x="21600" y="4245"/>
                      <a:pt x="21437" y="4225"/>
                    </a:cubicBezTo>
                    <a:cubicBezTo>
                      <a:pt x="21317" y="4210"/>
                      <a:pt x="21196" y="4194"/>
                      <a:pt x="21076" y="4180"/>
                    </a:cubicBezTo>
                    <a:cubicBezTo>
                      <a:pt x="20846" y="4151"/>
                      <a:pt x="20615" y="4123"/>
                      <a:pt x="20386" y="4095"/>
                    </a:cubicBezTo>
                    <a:cubicBezTo>
                      <a:pt x="19870" y="4031"/>
                      <a:pt x="19356" y="3968"/>
                      <a:pt x="18840" y="3904"/>
                    </a:cubicBezTo>
                    <a:close/>
                    <a:moveTo>
                      <a:pt x="3249" y="4035"/>
                    </a:moveTo>
                    <a:cubicBezTo>
                      <a:pt x="3177" y="4435"/>
                      <a:pt x="3109" y="4836"/>
                      <a:pt x="3037" y="5236"/>
                    </a:cubicBezTo>
                    <a:cubicBezTo>
                      <a:pt x="3027" y="5290"/>
                      <a:pt x="3015" y="5345"/>
                      <a:pt x="3005" y="5399"/>
                    </a:cubicBezTo>
                    <a:cubicBezTo>
                      <a:pt x="2997" y="5445"/>
                      <a:pt x="2939" y="5463"/>
                      <a:pt x="3092" y="5478"/>
                    </a:cubicBezTo>
                    <a:cubicBezTo>
                      <a:pt x="3155" y="5484"/>
                      <a:pt x="3217" y="5491"/>
                      <a:pt x="3280" y="5497"/>
                    </a:cubicBezTo>
                    <a:cubicBezTo>
                      <a:pt x="3542" y="5522"/>
                      <a:pt x="3811" y="5546"/>
                      <a:pt x="4072" y="5571"/>
                    </a:cubicBezTo>
                    <a:cubicBezTo>
                      <a:pt x="4642" y="5625"/>
                      <a:pt x="5404" y="5700"/>
                      <a:pt x="5775" y="5735"/>
                    </a:cubicBezTo>
                    <a:cubicBezTo>
                      <a:pt x="5838" y="5343"/>
                      <a:pt x="5901" y="4951"/>
                      <a:pt x="5963" y="4559"/>
                    </a:cubicBezTo>
                    <a:cubicBezTo>
                      <a:pt x="5972" y="4505"/>
                      <a:pt x="5978" y="4451"/>
                      <a:pt x="5987" y="4397"/>
                    </a:cubicBezTo>
                    <a:cubicBezTo>
                      <a:pt x="5994" y="4352"/>
                      <a:pt x="6050" y="4334"/>
                      <a:pt x="5901" y="4318"/>
                    </a:cubicBezTo>
                    <a:cubicBezTo>
                      <a:pt x="5838" y="4312"/>
                      <a:pt x="5776" y="4304"/>
                      <a:pt x="5712" y="4298"/>
                    </a:cubicBezTo>
                    <a:cubicBezTo>
                      <a:pt x="5454" y="4270"/>
                      <a:pt x="5195" y="4243"/>
                      <a:pt x="4936" y="4215"/>
                    </a:cubicBezTo>
                    <a:cubicBezTo>
                      <a:pt x="4374" y="4155"/>
                      <a:pt x="3810" y="4095"/>
                      <a:pt x="3249" y="4035"/>
                    </a:cubicBezTo>
                    <a:close/>
                    <a:moveTo>
                      <a:pt x="7023" y="4474"/>
                    </a:moveTo>
                    <a:cubicBezTo>
                      <a:pt x="6965" y="4862"/>
                      <a:pt x="6907" y="5251"/>
                      <a:pt x="6850" y="5640"/>
                    </a:cubicBezTo>
                    <a:cubicBezTo>
                      <a:pt x="6843" y="5693"/>
                      <a:pt x="6835" y="5746"/>
                      <a:pt x="6827" y="5799"/>
                    </a:cubicBezTo>
                    <a:cubicBezTo>
                      <a:pt x="6820" y="5844"/>
                      <a:pt x="6763" y="5862"/>
                      <a:pt x="6913" y="5876"/>
                    </a:cubicBezTo>
                    <a:cubicBezTo>
                      <a:pt x="6977" y="5882"/>
                      <a:pt x="7045" y="5888"/>
                      <a:pt x="7109" y="5894"/>
                    </a:cubicBezTo>
                    <a:cubicBezTo>
                      <a:pt x="7371" y="5919"/>
                      <a:pt x="7632" y="5944"/>
                      <a:pt x="7894" y="5969"/>
                    </a:cubicBezTo>
                    <a:cubicBezTo>
                      <a:pt x="8463" y="6023"/>
                      <a:pt x="9225" y="6094"/>
                      <a:pt x="9596" y="6129"/>
                    </a:cubicBezTo>
                    <a:cubicBezTo>
                      <a:pt x="9644" y="5742"/>
                      <a:pt x="9698" y="5357"/>
                      <a:pt x="9746" y="4971"/>
                    </a:cubicBezTo>
                    <a:cubicBezTo>
                      <a:pt x="9752" y="4914"/>
                      <a:pt x="9754" y="4857"/>
                      <a:pt x="9761" y="4801"/>
                    </a:cubicBezTo>
                    <a:cubicBezTo>
                      <a:pt x="9768" y="4745"/>
                      <a:pt x="9629" y="4750"/>
                      <a:pt x="9479" y="4735"/>
                    </a:cubicBezTo>
                    <a:cubicBezTo>
                      <a:pt x="9220" y="4707"/>
                      <a:pt x="8968" y="4679"/>
                      <a:pt x="8710" y="4652"/>
                    </a:cubicBezTo>
                    <a:cubicBezTo>
                      <a:pt x="8148" y="4592"/>
                      <a:pt x="7584" y="4533"/>
                      <a:pt x="7023" y="4474"/>
                    </a:cubicBezTo>
                    <a:close/>
                    <a:moveTo>
                      <a:pt x="10946" y="4869"/>
                    </a:moveTo>
                    <a:cubicBezTo>
                      <a:pt x="10903" y="5252"/>
                      <a:pt x="10865" y="5634"/>
                      <a:pt x="10821" y="6017"/>
                    </a:cubicBezTo>
                    <a:cubicBezTo>
                      <a:pt x="10814" y="6072"/>
                      <a:pt x="10803" y="6128"/>
                      <a:pt x="10797" y="6184"/>
                    </a:cubicBezTo>
                    <a:cubicBezTo>
                      <a:pt x="10791" y="6240"/>
                      <a:pt x="10936" y="6234"/>
                      <a:pt x="11087" y="6249"/>
                    </a:cubicBezTo>
                    <a:cubicBezTo>
                      <a:pt x="11349" y="6273"/>
                      <a:pt x="11610" y="6297"/>
                      <a:pt x="11872" y="6321"/>
                    </a:cubicBezTo>
                    <a:cubicBezTo>
                      <a:pt x="12442" y="6375"/>
                      <a:pt x="13211" y="6448"/>
                      <a:pt x="13583" y="6483"/>
                    </a:cubicBezTo>
                    <a:cubicBezTo>
                      <a:pt x="13615" y="6108"/>
                      <a:pt x="13643" y="5733"/>
                      <a:pt x="13677" y="5358"/>
                    </a:cubicBezTo>
                    <a:cubicBezTo>
                      <a:pt x="13681" y="5304"/>
                      <a:pt x="13688" y="5249"/>
                      <a:pt x="13692" y="5194"/>
                    </a:cubicBezTo>
                    <a:cubicBezTo>
                      <a:pt x="13697" y="5140"/>
                      <a:pt x="13557" y="5146"/>
                      <a:pt x="13410" y="5130"/>
                    </a:cubicBezTo>
                    <a:cubicBezTo>
                      <a:pt x="13152" y="5103"/>
                      <a:pt x="12892" y="5075"/>
                      <a:pt x="12633" y="5047"/>
                    </a:cubicBezTo>
                    <a:cubicBezTo>
                      <a:pt x="12072" y="4988"/>
                      <a:pt x="11507" y="4928"/>
                      <a:pt x="10946" y="4869"/>
                    </a:cubicBezTo>
                    <a:close/>
                    <a:moveTo>
                      <a:pt x="14885" y="5263"/>
                    </a:moveTo>
                    <a:cubicBezTo>
                      <a:pt x="14856" y="5634"/>
                      <a:pt x="14828" y="6006"/>
                      <a:pt x="14799" y="6377"/>
                    </a:cubicBezTo>
                    <a:cubicBezTo>
                      <a:pt x="14794" y="6431"/>
                      <a:pt x="14795" y="6484"/>
                      <a:pt x="14791" y="6539"/>
                    </a:cubicBezTo>
                    <a:cubicBezTo>
                      <a:pt x="14787" y="6593"/>
                      <a:pt x="14927" y="6587"/>
                      <a:pt x="15073" y="6601"/>
                    </a:cubicBezTo>
                    <a:cubicBezTo>
                      <a:pt x="15336" y="6626"/>
                      <a:pt x="15603" y="6651"/>
                      <a:pt x="15866" y="6675"/>
                    </a:cubicBezTo>
                    <a:cubicBezTo>
                      <a:pt x="16435" y="6729"/>
                      <a:pt x="17197" y="6800"/>
                      <a:pt x="17569" y="6835"/>
                    </a:cubicBezTo>
                    <a:cubicBezTo>
                      <a:pt x="17588" y="6454"/>
                      <a:pt x="17605" y="6076"/>
                      <a:pt x="17624" y="5696"/>
                    </a:cubicBezTo>
                    <a:cubicBezTo>
                      <a:pt x="17627" y="5644"/>
                      <a:pt x="17705" y="5562"/>
                      <a:pt x="17537" y="5544"/>
                    </a:cubicBezTo>
                    <a:cubicBezTo>
                      <a:pt x="17415" y="5531"/>
                      <a:pt x="17291" y="5518"/>
                      <a:pt x="17169" y="5505"/>
                    </a:cubicBezTo>
                    <a:cubicBezTo>
                      <a:pt x="16935" y="5480"/>
                      <a:pt x="16704" y="5455"/>
                      <a:pt x="16470" y="5431"/>
                    </a:cubicBezTo>
                    <a:cubicBezTo>
                      <a:pt x="15943" y="5375"/>
                      <a:pt x="15412" y="5319"/>
                      <a:pt x="14885" y="5263"/>
                    </a:cubicBezTo>
                    <a:close/>
                    <a:moveTo>
                      <a:pt x="18675" y="5702"/>
                    </a:moveTo>
                    <a:cubicBezTo>
                      <a:pt x="18660" y="6079"/>
                      <a:pt x="18643" y="6456"/>
                      <a:pt x="18628" y="6833"/>
                    </a:cubicBezTo>
                    <a:cubicBezTo>
                      <a:pt x="18626" y="6885"/>
                      <a:pt x="18552" y="6964"/>
                      <a:pt x="18722" y="6980"/>
                    </a:cubicBezTo>
                    <a:cubicBezTo>
                      <a:pt x="18846" y="6991"/>
                      <a:pt x="18967" y="7003"/>
                      <a:pt x="19091" y="7015"/>
                    </a:cubicBezTo>
                    <a:cubicBezTo>
                      <a:pt x="19328" y="7037"/>
                      <a:pt x="19568" y="7059"/>
                      <a:pt x="19805" y="7081"/>
                    </a:cubicBezTo>
                    <a:cubicBezTo>
                      <a:pt x="20339" y="7131"/>
                      <a:pt x="21035" y="7198"/>
                      <a:pt x="21406" y="7232"/>
                    </a:cubicBezTo>
                    <a:cubicBezTo>
                      <a:pt x="21410" y="6865"/>
                      <a:pt x="21411" y="6496"/>
                      <a:pt x="21414" y="6129"/>
                    </a:cubicBezTo>
                    <a:cubicBezTo>
                      <a:pt x="21414" y="6077"/>
                      <a:pt x="21486" y="6001"/>
                      <a:pt x="21319" y="5984"/>
                    </a:cubicBezTo>
                    <a:cubicBezTo>
                      <a:pt x="21197" y="5971"/>
                      <a:pt x="21073" y="5957"/>
                      <a:pt x="20951" y="5944"/>
                    </a:cubicBezTo>
                    <a:cubicBezTo>
                      <a:pt x="20717" y="5919"/>
                      <a:pt x="20486" y="5895"/>
                      <a:pt x="20252" y="5870"/>
                    </a:cubicBezTo>
                    <a:cubicBezTo>
                      <a:pt x="19726" y="5814"/>
                      <a:pt x="19202" y="5758"/>
                      <a:pt x="18675" y="5702"/>
                    </a:cubicBezTo>
                    <a:close/>
                    <a:moveTo>
                      <a:pt x="2919" y="6052"/>
                    </a:moveTo>
                    <a:cubicBezTo>
                      <a:pt x="2846" y="6452"/>
                      <a:pt x="2779" y="6854"/>
                      <a:pt x="2707" y="7253"/>
                    </a:cubicBezTo>
                    <a:cubicBezTo>
                      <a:pt x="2697" y="7308"/>
                      <a:pt x="2686" y="7362"/>
                      <a:pt x="2676" y="7417"/>
                    </a:cubicBezTo>
                    <a:cubicBezTo>
                      <a:pt x="2668" y="7462"/>
                      <a:pt x="2605" y="7483"/>
                      <a:pt x="2762" y="7495"/>
                    </a:cubicBezTo>
                    <a:cubicBezTo>
                      <a:pt x="2826" y="7500"/>
                      <a:pt x="2893" y="7505"/>
                      <a:pt x="2958" y="7510"/>
                    </a:cubicBezTo>
                    <a:cubicBezTo>
                      <a:pt x="3225" y="7531"/>
                      <a:pt x="3492" y="7553"/>
                      <a:pt x="3759" y="7574"/>
                    </a:cubicBezTo>
                    <a:cubicBezTo>
                      <a:pt x="4339" y="7620"/>
                      <a:pt x="5122" y="7681"/>
                      <a:pt x="5501" y="7711"/>
                    </a:cubicBezTo>
                    <a:cubicBezTo>
                      <a:pt x="5563" y="7319"/>
                      <a:pt x="5619" y="6928"/>
                      <a:pt x="5681" y="6537"/>
                    </a:cubicBezTo>
                    <a:cubicBezTo>
                      <a:pt x="5690" y="6483"/>
                      <a:pt x="5704" y="6428"/>
                      <a:pt x="5712" y="6375"/>
                    </a:cubicBezTo>
                    <a:cubicBezTo>
                      <a:pt x="5720" y="6330"/>
                      <a:pt x="5771" y="6310"/>
                      <a:pt x="5618" y="6296"/>
                    </a:cubicBezTo>
                    <a:cubicBezTo>
                      <a:pt x="5554" y="6291"/>
                      <a:pt x="5494" y="6285"/>
                      <a:pt x="5430" y="6280"/>
                    </a:cubicBezTo>
                    <a:cubicBezTo>
                      <a:pt x="5166" y="6256"/>
                      <a:pt x="4901" y="6231"/>
                      <a:pt x="4637" y="6207"/>
                    </a:cubicBezTo>
                    <a:cubicBezTo>
                      <a:pt x="4065" y="6155"/>
                      <a:pt x="3491" y="6104"/>
                      <a:pt x="2919" y="6052"/>
                    </a:cubicBezTo>
                    <a:close/>
                    <a:moveTo>
                      <a:pt x="6858" y="6404"/>
                    </a:moveTo>
                    <a:cubicBezTo>
                      <a:pt x="6800" y="6793"/>
                      <a:pt x="6743" y="7181"/>
                      <a:pt x="6685" y="7570"/>
                    </a:cubicBezTo>
                    <a:cubicBezTo>
                      <a:pt x="6677" y="7623"/>
                      <a:pt x="6670" y="7676"/>
                      <a:pt x="6662" y="7730"/>
                    </a:cubicBezTo>
                    <a:cubicBezTo>
                      <a:pt x="6655" y="7775"/>
                      <a:pt x="6593" y="7794"/>
                      <a:pt x="6748" y="7806"/>
                    </a:cubicBezTo>
                    <a:cubicBezTo>
                      <a:pt x="6813" y="7811"/>
                      <a:pt x="6880" y="7816"/>
                      <a:pt x="6944" y="7821"/>
                    </a:cubicBezTo>
                    <a:cubicBezTo>
                      <a:pt x="7212" y="7841"/>
                      <a:pt x="7478" y="7862"/>
                      <a:pt x="7745" y="7883"/>
                    </a:cubicBezTo>
                    <a:cubicBezTo>
                      <a:pt x="8325" y="7928"/>
                      <a:pt x="9109" y="7988"/>
                      <a:pt x="9487" y="8017"/>
                    </a:cubicBezTo>
                    <a:cubicBezTo>
                      <a:pt x="9535" y="7631"/>
                      <a:pt x="9580" y="7246"/>
                      <a:pt x="9628" y="6860"/>
                    </a:cubicBezTo>
                    <a:cubicBezTo>
                      <a:pt x="9635" y="6803"/>
                      <a:pt x="9645" y="6746"/>
                      <a:pt x="9651" y="6690"/>
                    </a:cubicBezTo>
                    <a:cubicBezTo>
                      <a:pt x="9659" y="6633"/>
                      <a:pt x="9514" y="6641"/>
                      <a:pt x="9361" y="6628"/>
                    </a:cubicBezTo>
                    <a:cubicBezTo>
                      <a:pt x="9098" y="6604"/>
                      <a:pt x="8839" y="6581"/>
                      <a:pt x="8576" y="6557"/>
                    </a:cubicBezTo>
                    <a:cubicBezTo>
                      <a:pt x="8004" y="6506"/>
                      <a:pt x="7429" y="6455"/>
                      <a:pt x="6858" y="6404"/>
                    </a:cubicBezTo>
                    <a:close/>
                    <a:moveTo>
                      <a:pt x="10781" y="6754"/>
                    </a:moveTo>
                    <a:cubicBezTo>
                      <a:pt x="10737" y="7137"/>
                      <a:pt x="10699" y="7520"/>
                      <a:pt x="10656" y="7903"/>
                    </a:cubicBezTo>
                    <a:cubicBezTo>
                      <a:pt x="10649" y="7959"/>
                      <a:pt x="10638" y="8016"/>
                      <a:pt x="10632" y="8071"/>
                    </a:cubicBezTo>
                    <a:cubicBezTo>
                      <a:pt x="10626" y="8128"/>
                      <a:pt x="10770" y="8117"/>
                      <a:pt x="10923" y="8129"/>
                    </a:cubicBezTo>
                    <a:cubicBezTo>
                      <a:pt x="11189" y="8150"/>
                      <a:pt x="11456" y="8171"/>
                      <a:pt x="11723" y="8191"/>
                    </a:cubicBezTo>
                    <a:cubicBezTo>
                      <a:pt x="12303" y="8236"/>
                      <a:pt x="13086" y="8296"/>
                      <a:pt x="13465" y="8326"/>
                    </a:cubicBezTo>
                    <a:cubicBezTo>
                      <a:pt x="13498" y="7951"/>
                      <a:pt x="13534" y="7578"/>
                      <a:pt x="13567" y="7203"/>
                    </a:cubicBezTo>
                    <a:cubicBezTo>
                      <a:pt x="13572" y="7149"/>
                      <a:pt x="13577" y="7094"/>
                      <a:pt x="13583" y="7040"/>
                    </a:cubicBezTo>
                    <a:cubicBezTo>
                      <a:pt x="13587" y="6985"/>
                      <a:pt x="13441" y="6991"/>
                      <a:pt x="13292" y="6978"/>
                    </a:cubicBezTo>
                    <a:cubicBezTo>
                      <a:pt x="13029" y="6954"/>
                      <a:pt x="12763" y="6931"/>
                      <a:pt x="12500" y="6907"/>
                    </a:cubicBezTo>
                    <a:cubicBezTo>
                      <a:pt x="11928" y="6856"/>
                      <a:pt x="11353" y="6805"/>
                      <a:pt x="10781" y="6754"/>
                    </a:cubicBezTo>
                    <a:close/>
                    <a:moveTo>
                      <a:pt x="14720" y="7106"/>
                    </a:moveTo>
                    <a:cubicBezTo>
                      <a:pt x="14692" y="7477"/>
                      <a:pt x="14663" y="7847"/>
                      <a:pt x="14634" y="8218"/>
                    </a:cubicBezTo>
                    <a:cubicBezTo>
                      <a:pt x="14630" y="8272"/>
                      <a:pt x="14622" y="8328"/>
                      <a:pt x="14618" y="8382"/>
                    </a:cubicBezTo>
                    <a:cubicBezTo>
                      <a:pt x="14614" y="8437"/>
                      <a:pt x="14768" y="8427"/>
                      <a:pt x="14917" y="8438"/>
                    </a:cubicBezTo>
                    <a:cubicBezTo>
                      <a:pt x="15183" y="8459"/>
                      <a:pt x="15449" y="8481"/>
                      <a:pt x="15717" y="8502"/>
                    </a:cubicBezTo>
                    <a:cubicBezTo>
                      <a:pt x="16296" y="8547"/>
                      <a:pt x="17081" y="8608"/>
                      <a:pt x="17459" y="8637"/>
                    </a:cubicBezTo>
                    <a:cubicBezTo>
                      <a:pt x="17478" y="8256"/>
                      <a:pt x="17495" y="7876"/>
                      <a:pt x="17514" y="7495"/>
                    </a:cubicBezTo>
                    <a:cubicBezTo>
                      <a:pt x="17516" y="7444"/>
                      <a:pt x="17591" y="7362"/>
                      <a:pt x="17420" y="7346"/>
                    </a:cubicBezTo>
                    <a:cubicBezTo>
                      <a:pt x="17296" y="7335"/>
                      <a:pt x="17168" y="7324"/>
                      <a:pt x="17043" y="7313"/>
                    </a:cubicBezTo>
                    <a:cubicBezTo>
                      <a:pt x="16805" y="7292"/>
                      <a:pt x="16567" y="7270"/>
                      <a:pt x="16329" y="7249"/>
                    </a:cubicBezTo>
                    <a:cubicBezTo>
                      <a:pt x="15792" y="7201"/>
                      <a:pt x="15257" y="7154"/>
                      <a:pt x="14720" y="7106"/>
                    </a:cubicBezTo>
                    <a:close/>
                    <a:moveTo>
                      <a:pt x="18675" y="7456"/>
                    </a:moveTo>
                    <a:cubicBezTo>
                      <a:pt x="18660" y="7833"/>
                      <a:pt x="18643" y="8210"/>
                      <a:pt x="18628" y="8587"/>
                    </a:cubicBezTo>
                    <a:cubicBezTo>
                      <a:pt x="18627" y="8621"/>
                      <a:pt x="18630" y="8654"/>
                      <a:pt x="18628" y="8688"/>
                    </a:cubicBezTo>
                    <a:cubicBezTo>
                      <a:pt x="18591" y="8721"/>
                      <a:pt x="18625" y="8735"/>
                      <a:pt x="18730" y="8732"/>
                    </a:cubicBezTo>
                    <a:cubicBezTo>
                      <a:pt x="18856" y="8742"/>
                      <a:pt x="18980" y="8753"/>
                      <a:pt x="19107" y="8763"/>
                    </a:cubicBezTo>
                    <a:cubicBezTo>
                      <a:pt x="19348" y="8782"/>
                      <a:pt x="19587" y="8800"/>
                      <a:pt x="19829" y="8819"/>
                    </a:cubicBezTo>
                    <a:cubicBezTo>
                      <a:pt x="20372" y="8861"/>
                      <a:pt x="21083" y="8916"/>
                      <a:pt x="21461" y="8945"/>
                    </a:cubicBezTo>
                    <a:cubicBezTo>
                      <a:pt x="21464" y="8578"/>
                      <a:pt x="21465" y="8209"/>
                      <a:pt x="21469" y="7841"/>
                    </a:cubicBezTo>
                    <a:cubicBezTo>
                      <a:pt x="21469" y="7790"/>
                      <a:pt x="21544" y="7713"/>
                      <a:pt x="21374" y="7698"/>
                    </a:cubicBezTo>
                    <a:cubicBezTo>
                      <a:pt x="21250" y="7687"/>
                      <a:pt x="21122" y="7675"/>
                      <a:pt x="20998" y="7663"/>
                    </a:cubicBezTo>
                    <a:cubicBezTo>
                      <a:pt x="20760" y="7642"/>
                      <a:pt x="20522" y="7622"/>
                      <a:pt x="20284" y="7601"/>
                    </a:cubicBezTo>
                    <a:cubicBezTo>
                      <a:pt x="19747" y="7553"/>
                      <a:pt x="19212" y="7504"/>
                      <a:pt x="18675" y="7456"/>
                    </a:cubicBezTo>
                    <a:close/>
                    <a:moveTo>
                      <a:pt x="2589" y="8071"/>
                    </a:moveTo>
                    <a:cubicBezTo>
                      <a:pt x="2517" y="8471"/>
                      <a:pt x="2442" y="8871"/>
                      <a:pt x="2370" y="9270"/>
                    </a:cubicBezTo>
                    <a:cubicBezTo>
                      <a:pt x="2360" y="9325"/>
                      <a:pt x="2348" y="9379"/>
                      <a:pt x="2338" y="9434"/>
                    </a:cubicBezTo>
                    <a:cubicBezTo>
                      <a:pt x="2330" y="9479"/>
                      <a:pt x="2272" y="9501"/>
                      <a:pt x="2432" y="9511"/>
                    </a:cubicBezTo>
                    <a:cubicBezTo>
                      <a:pt x="2498" y="9515"/>
                      <a:pt x="2562" y="9519"/>
                      <a:pt x="2629" y="9523"/>
                    </a:cubicBezTo>
                    <a:cubicBezTo>
                      <a:pt x="2900" y="9540"/>
                      <a:pt x="3173" y="9560"/>
                      <a:pt x="3445" y="9577"/>
                    </a:cubicBezTo>
                    <a:cubicBezTo>
                      <a:pt x="4035" y="9614"/>
                      <a:pt x="4833" y="9665"/>
                      <a:pt x="5218" y="9689"/>
                    </a:cubicBezTo>
                    <a:cubicBezTo>
                      <a:pt x="5280" y="9297"/>
                      <a:pt x="5344" y="8904"/>
                      <a:pt x="5406" y="8512"/>
                    </a:cubicBezTo>
                    <a:cubicBezTo>
                      <a:pt x="5415" y="8459"/>
                      <a:pt x="5422" y="8406"/>
                      <a:pt x="5430" y="8353"/>
                    </a:cubicBezTo>
                    <a:cubicBezTo>
                      <a:pt x="5438" y="8307"/>
                      <a:pt x="5492" y="8288"/>
                      <a:pt x="5336" y="8276"/>
                    </a:cubicBezTo>
                    <a:cubicBezTo>
                      <a:pt x="5270" y="8271"/>
                      <a:pt x="5205" y="8266"/>
                      <a:pt x="5140" y="8262"/>
                    </a:cubicBezTo>
                    <a:cubicBezTo>
                      <a:pt x="4871" y="8242"/>
                      <a:pt x="4607" y="8222"/>
                      <a:pt x="4339" y="8202"/>
                    </a:cubicBezTo>
                    <a:cubicBezTo>
                      <a:pt x="3756" y="8159"/>
                      <a:pt x="3173" y="8115"/>
                      <a:pt x="2589" y="8071"/>
                    </a:cubicBezTo>
                    <a:close/>
                    <a:moveTo>
                      <a:pt x="6521" y="8378"/>
                    </a:moveTo>
                    <a:cubicBezTo>
                      <a:pt x="6463" y="8766"/>
                      <a:pt x="6405" y="9155"/>
                      <a:pt x="6348" y="9544"/>
                    </a:cubicBezTo>
                    <a:cubicBezTo>
                      <a:pt x="6340" y="9596"/>
                      <a:pt x="6332" y="9650"/>
                      <a:pt x="6324" y="9703"/>
                    </a:cubicBezTo>
                    <a:cubicBezTo>
                      <a:pt x="6318" y="9749"/>
                      <a:pt x="6260" y="9768"/>
                      <a:pt x="6419" y="9778"/>
                    </a:cubicBezTo>
                    <a:cubicBezTo>
                      <a:pt x="6484" y="9782"/>
                      <a:pt x="6556" y="9786"/>
                      <a:pt x="6623" y="9790"/>
                    </a:cubicBezTo>
                    <a:cubicBezTo>
                      <a:pt x="6894" y="9807"/>
                      <a:pt x="7159" y="9823"/>
                      <a:pt x="7431" y="9840"/>
                    </a:cubicBezTo>
                    <a:cubicBezTo>
                      <a:pt x="8022" y="9877"/>
                      <a:pt x="8819" y="9926"/>
                      <a:pt x="9204" y="9950"/>
                    </a:cubicBezTo>
                    <a:cubicBezTo>
                      <a:pt x="9252" y="9564"/>
                      <a:pt x="9305" y="9176"/>
                      <a:pt x="9353" y="8790"/>
                    </a:cubicBezTo>
                    <a:cubicBezTo>
                      <a:pt x="9360" y="8734"/>
                      <a:pt x="9362" y="8678"/>
                      <a:pt x="9369" y="8622"/>
                    </a:cubicBezTo>
                    <a:cubicBezTo>
                      <a:pt x="9376" y="8565"/>
                      <a:pt x="9232" y="8575"/>
                      <a:pt x="9079" y="8564"/>
                    </a:cubicBezTo>
                    <a:cubicBezTo>
                      <a:pt x="8810" y="8545"/>
                      <a:pt x="8539" y="8526"/>
                      <a:pt x="8270" y="8506"/>
                    </a:cubicBezTo>
                    <a:cubicBezTo>
                      <a:pt x="7688" y="8464"/>
                      <a:pt x="7104" y="8421"/>
                      <a:pt x="6521" y="8378"/>
                    </a:cubicBezTo>
                    <a:close/>
                    <a:moveTo>
                      <a:pt x="10452" y="8684"/>
                    </a:moveTo>
                    <a:cubicBezTo>
                      <a:pt x="10408" y="9067"/>
                      <a:pt x="10362" y="9450"/>
                      <a:pt x="10318" y="9834"/>
                    </a:cubicBezTo>
                    <a:cubicBezTo>
                      <a:pt x="10312" y="9890"/>
                      <a:pt x="10309" y="9946"/>
                      <a:pt x="10303" y="10002"/>
                    </a:cubicBezTo>
                    <a:cubicBezTo>
                      <a:pt x="10296" y="10059"/>
                      <a:pt x="10447" y="10046"/>
                      <a:pt x="10601" y="10055"/>
                    </a:cubicBezTo>
                    <a:cubicBezTo>
                      <a:pt x="10873" y="10072"/>
                      <a:pt x="11145" y="10088"/>
                      <a:pt x="11417" y="10105"/>
                    </a:cubicBezTo>
                    <a:cubicBezTo>
                      <a:pt x="12008" y="10142"/>
                      <a:pt x="12797" y="10191"/>
                      <a:pt x="13182" y="10215"/>
                    </a:cubicBezTo>
                    <a:cubicBezTo>
                      <a:pt x="13216" y="9840"/>
                      <a:pt x="13251" y="9467"/>
                      <a:pt x="13284" y="9092"/>
                    </a:cubicBezTo>
                    <a:cubicBezTo>
                      <a:pt x="13289" y="9038"/>
                      <a:pt x="13295" y="8981"/>
                      <a:pt x="13300" y="8927"/>
                    </a:cubicBezTo>
                    <a:cubicBezTo>
                      <a:pt x="13305" y="8871"/>
                      <a:pt x="13152" y="8882"/>
                      <a:pt x="13002" y="8871"/>
                    </a:cubicBezTo>
                    <a:cubicBezTo>
                      <a:pt x="12733" y="8851"/>
                      <a:pt x="12470" y="8833"/>
                      <a:pt x="12202" y="8813"/>
                    </a:cubicBezTo>
                    <a:cubicBezTo>
                      <a:pt x="11619" y="8770"/>
                      <a:pt x="11035" y="8727"/>
                      <a:pt x="10452" y="8684"/>
                    </a:cubicBezTo>
                    <a:close/>
                    <a:moveTo>
                      <a:pt x="14556" y="8947"/>
                    </a:moveTo>
                    <a:cubicBezTo>
                      <a:pt x="14527" y="9318"/>
                      <a:pt x="14499" y="9691"/>
                      <a:pt x="14469" y="10062"/>
                    </a:cubicBezTo>
                    <a:cubicBezTo>
                      <a:pt x="14466" y="10115"/>
                      <a:pt x="14457" y="10169"/>
                      <a:pt x="14454" y="10223"/>
                    </a:cubicBezTo>
                    <a:cubicBezTo>
                      <a:pt x="14450" y="10279"/>
                      <a:pt x="14601" y="10268"/>
                      <a:pt x="14752" y="10277"/>
                    </a:cubicBezTo>
                    <a:cubicBezTo>
                      <a:pt x="15023" y="10294"/>
                      <a:pt x="15295" y="10309"/>
                      <a:pt x="15568" y="10327"/>
                    </a:cubicBezTo>
                    <a:cubicBezTo>
                      <a:pt x="16158" y="10363"/>
                      <a:pt x="16956" y="10413"/>
                      <a:pt x="17341" y="10437"/>
                    </a:cubicBezTo>
                    <a:cubicBezTo>
                      <a:pt x="17360" y="10057"/>
                      <a:pt x="17377" y="9675"/>
                      <a:pt x="17396" y="9295"/>
                    </a:cubicBezTo>
                    <a:cubicBezTo>
                      <a:pt x="17397" y="9261"/>
                      <a:pt x="17402" y="9226"/>
                      <a:pt x="17404" y="9192"/>
                    </a:cubicBezTo>
                    <a:cubicBezTo>
                      <a:pt x="17443" y="9159"/>
                      <a:pt x="17407" y="9145"/>
                      <a:pt x="17302" y="9148"/>
                    </a:cubicBezTo>
                    <a:cubicBezTo>
                      <a:pt x="17175" y="9139"/>
                      <a:pt x="17053" y="9131"/>
                      <a:pt x="16925" y="9121"/>
                    </a:cubicBezTo>
                    <a:cubicBezTo>
                      <a:pt x="16683" y="9103"/>
                      <a:pt x="16438" y="9085"/>
                      <a:pt x="16196" y="9067"/>
                    </a:cubicBezTo>
                    <a:cubicBezTo>
                      <a:pt x="15649" y="9028"/>
                      <a:pt x="15102" y="8987"/>
                      <a:pt x="14556" y="8947"/>
                    </a:cubicBezTo>
                    <a:close/>
                    <a:moveTo>
                      <a:pt x="18510" y="9256"/>
                    </a:moveTo>
                    <a:cubicBezTo>
                      <a:pt x="18495" y="9633"/>
                      <a:pt x="18478" y="10008"/>
                      <a:pt x="18463" y="10385"/>
                    </a:cubicBezTo>
                    <a:cubicBezTo>
                      <a:pt x="18462" y="10419"/>
                      <a:pt x="18465" y="10454"/>
                      <a:pt x="18463" y="10488"/>
                    </a:cubicBezTo>
                    <a:cubicBezTo>
                      <a:pt x="18425" y="10521"/>
                      <a:pt x="18459" y="10534"/>
                      <a:pt x="18565" y="10530"/>
                    </a:cubicBezTo>
                    <a:cubicBezTo>
                      <a:pt x="18694" y="10537"/>
                      <a:pt x="18822" y="10547"/>
                      <a:pt x="18950" y="10555"/>
                    </a:cubicBezTo>
                    <a:cubicBezTo>
                      <a:pt x="19196" y="10570"/>
                      <a:pt x="19441" y="10585"/>
                      <a:pt x="19687" y="10600"/>
                    </a:cubicBezTo>
                    <a:cubicBezTo>
                      <a:pt x="20242" y="10635"/>
                      <a:pt x="20965" y="10678"/>
                      <a:pt x="21351" y="10702"/>
                    </a:cubicBezTo>
                    <a:cubicBezTo>
                      <a:pt x="21354" y="10334"/>
                      <a:pt x="21355" y="9965"/>
                      <a:pt x="21359" y="9598"/>
                    </a:cubicBezTo>
                    <a:cubicBezTo>
                      <a:pt x="21359" y="9564"/>
                      <a:pt x="21358" y="9532"/>
                      <a:pt x="21359" y="9498"/>
                    </a:cubicBezTo>
                    <a:cubicBezTo>
                      <a:pt x="21394" y="9466"/>
                      <a:pt x="21360" y="9453"/>
                      <a:pt x="21257" y="9457"/>
                    </a:cubicBezTo>
                    <a:cubicBezTo>
                      <a:pt x="21130" y="9447"/>
                      <a:pt x="21007" y="9436"/>
                      <a:pt x="20880" y="9428"/>
                    </a:cubicBezTo>
                    <a:cubicBezTo>
                      <a:pt x="20637" y="9410"/>
                      <a:pt x="20393" y="9392"/>
                      <a:pt x="20150" y="9374"/>
                    </a:cubicBezTo>
                    <a:cubicBezTo>
                      <a:pt x="19604" y="9334"/>
                      <a:pt x="19057" y="9296"/>
                      <a:pt x="18510" y="9256"/>
                    </a:cubicBezTo>
                    <a:close/>
                    <a:moveTo>
                      <a:pt x="2079" y="10089"/>
                    </a:moveTo>
                    <a:cubicBezTo>
                      <a:pt x="2006" y="10499"/>
                      <a:pt x="1934" y="10911"/>
                      <a:pt x="1860" y="11321"/>
                    </a:cubicBezTo>
                    <a:cubicBezTo>
                      <a:pt x="1850" y="11377"/>
                      <a:pt x="1838" y="11431"/>
                      <a:pt x="1828" y="11487"/>
                    </a:cubicBezTo>
                    <a:cubicBezTo>
                      <a:pt x="1819" y="11541"/>
                      <a:pt x="1879" y="11527"/>
                      <a:pt x="2024" y="11534"/>
                    </a:cubicBezTo>
                    <a:cubicBezTo>
                      <a:pt x="2090" y="11537"/>
                      <a:pt x="2155" y="11540"/>
                      <a:pt x="2221" y="11543"/>
                    </a:cubicBezTo>
                    <a:cubicBezTo>
                      <a:pt x="2494" y="11556"/>
                      <a:pt x="2771" y="11569"/>
                      <a:pt x="3045" y="11582"/>
                    </a:cubicBezTo>
                    <a:cubicBezTo>
                      <a:pt x="3617" y="11610"/>
                      <a:pt x="4371" y="11648"/>
                      <a:pt x="4763" y="11667"/>
                    </a:cubicBezTo>
                    <a:cubicBezTo>
                      <a:pt x="4824" y="11275"/>
                      <a:pt x="4882" y="10882"/>
                      <a:pt x="4943" y="10490"/>
                    </a:cubicBezTo>
                    <a:cubicBezTo>
                      <a:pt x="4952" y="10437"/>
                      <a:pt x="4967" y="10382"/>
                      <a:pt x="4975" y="10329"/>
                    </a:cubicBezTo>
                    <a:cubicBezTo>
                      <a:pt x="4982" y="10283"/>
                      <a:pt x="5041" y="10263"/>
                      <a:pt x="4881" y="10254"/>
                    </a:cubicBezTo>
                    <a:cubicBezTo>
                      <a:pt x="4814" y="10250"/>
                      <a:pt x="4743" y="10248"/>
                      <a:pt x="4677" y="10244"/>
                    </a:cubicBezTo>
                    <a:cubicBezTo>
                      <a:pt x="4404" y="10227"/>
                      <a:pt x="4134" y="10210"/>
                      <a:pt x="3861" y="10194"/>
                    </a:cubicBezTo>
                    <a:cubicBezTo>
                      <a:pt x="3267" y="10159"/>
                      <a:pt x="2673" y="10124"/>
                      <a:pt x="2079" y="10089"/>
                    </a:cubicBezTo>
                    <a:close/>
                    <a:moveTo>
                      <a:pt x="6183" y="10352"/>
                    </a:moveTo>
                    <a:cubicBezTo>
                      <a:pt x="6124" y="10751"/>
                      <a:pt x="6062" y="11149"/>
                      <a:pt x="6003" y="11549"/>
                    </a:cubicBezTo>
                    <a:cubicBezTo>
                      <a:pt x="5994" y="11603"/>
                      <a:pt x="5987" y="11657"/>
                      <a:pt x="5979" y="11710"/>
                    </a:cubicBezTo>
                    <a:cubicBezTo>
                      <a:pt x="5971" y="11764"/>
                      <a:pt x="6041" y="11749"/>
                      <a:pt x="6183" y="11756"/>
                    </a:cubicBezTo>
                    <a:cubicBezTo>
                      <a:pt x="6249" y="11758"/>
                      <a:pt x="6314" y="11761"/>
                      <a:pt x="6379" y="11764"/>
                    </a:cubicBezTo>
                    <a:cubicBezTo>
                      <a:pt x="6652" y="11777"/>
                      <a:pt x="6929" y="11791"/>
                      <a:pt x="7203" y="11803"/>
                    </a:cubicBezTo>
                    <a:cubicBezTo>
                      <a:pt x="7775" y="11830"/>
                      <a:pt x="8522" y="11864"/>
                      <a:pt x="8914" y="11882"/>
                    </a:cubicBezTo>
                    <a:cubicBezTo>
                      <a:pt x="8962" y="11496"/>
                      <a:pt x="9015" y="11111"/>
                      <a:pt x="9063" y="10724"/>
                    </a:cubicBezTo>
                    <a:cubicBezTo>
                      <a:pt x="9070" y="10668"/>
                      <a:pt x="9071" y="10611"/>
                      <a:pt x="9079" y="10555"/>
                    </a:cubicBezTo>
                    <a:cubicBezTo>
                      <a:pt x="9085" y="10497"/>
                      <a:pt x="8936" y="10510"/>
                      <a:pt x="8780" y="10501"/>
                    </a:cubicBezTo>
                    <a:cubicBezTo>
                      <a:pt x="8507" y="10485"/>
                      <a:pt x="8238" y="10469"/>
                      <a:pt x="7964" y="10453"/>
                    </a:cubicBezTo>
                    <a:cubicBezTo>
                      <a:pt x="7371" y="10419"/>
                      <a:pt x="6776" y="10386"/>
                      <a:pt x="6183" y="10352"/>
                    </a:cubicBezTo>
                    <a:close/>
                    <a:moveTo>
                      <a:pt x="10287" y="10571"/>
                    </a:moveTo>
                    <a:cubicBezTo>
                      <a:pt x="10242" y="10964"/>
                      <a:pt x="10198" y="11358"/>
                      <a:pt x="10154" y="11752"/>
                    </a:cubicBezTo>
                    <a:cubicBezTo>
                      <a:pt x="10147" y="11808"/>
                      <a:pt x="10144" y="11867"/>
                      <a:pt x="10138" y="11924"/>
                    </a:cubicBezTo>
                    <a:cubicBezTo>
                      <a:pt x="10273" y="11930"/>
                      <a:pt x="10404" y="11936"/>
                      <a:pt x="10538" y="11942"/>
                    </a:cubicBezTo>
                    <a:cubicBezTo>
                      <a:pt x="10812" y="11955"/>
                      <a:pt x="11089" y="11967"/>
                      <a:pt x="11362" y="11980"/>
                    </a:cubicBezTo>
                    <a:cubicBezTo>
                      <a:pt x="11934" y="12006"/>
                      <a:pt x="12680" y="12042"/>
                      <a:pt x="13073" y="12060"/>
                    </a:cubicBezTo>
                    <a:cubicBezTo>
                      <a:pt x="13106" y="11685"/>
                      <a:pt x="13141" y="11311"/>
                      <a:pt x="13175" y="10936"/>
                    </a:cubicBezTo>
                    <a:cubicBezTo>
                      <a:pt x="13179" y="10882"/>
                      <a:pt x="13185" y="10827"/>
                      <a:pt x="13190" y="10772"/>
                    </a:cubicBezTo>
                    <a:cubicBezTo>
                      <a:pt x="13195" y="10716"/>
                      <a:pt x="13044" y="10729"/>
                      <a:pt x="12892" y="10720"/>
                    </a:cubicBezTo>
                    <a:cubicBezTo>
                      <a:pt x="12619" y="10705"/>
                      <a:pt x="12342" y="10688"/>
                      <a:pt x="12068" y="10673"/>
                    </a:cubicBezTo>
                    <a:cubicBezTo>
                      <a:pt x="11475" y="10638"/>
                      <a:pt x="10880" y="10605"/>
                      <a:pt x="10287" y="10571"/>
                    </a:cubicBezTo>
                    <a:close/>
                    <a:moveTo>
                      <a:pt x="14391" y="10791"/>
                    </a:moveTo>
                    <a:cubicBezTo>
                      <a:pt x="14361" y="11172"/>
                      <a:pt x="14334" y="11554"/>
                      <a:pt x="14304" y="11936"/>
                    </a:cubicBezTo>
                    <a:cubicBezTo>
                      <a:pt x="14300" y="11991"/>
                      <a:pt x="14293" y="12047"/>
                      <a:pt x="14289" y="12102"/>
                    </a:cubicBezTo>
                    <a:cubicBezTo>
                      <a:pt x="14424" y="12108"/>
                      <a:pt x="14562" y="12114"/>
                      <a:pt x="14697" y="12120"/>
                    </a:cubicBezTo>
                    <a:cubicBezTo>
                      <a:pt x="14970" y="12133"/>
                      <a:pt x="15238" y="12145"/>
                      <a:pt x="15513" y="12158"/>
                    </a:cubicBezTo>
                    <a:cubicBezTo>
                      <a:pt x="16085" y="12184"/>
                      <a:pt x="16840" y="12220"/>
                      <a:pt x="17231" y="12238"/>
                    </a:cubicBezTo>
                    <a:cubicBezTo>
                      <a:pt x="17250" y="11858"/>
                      <a:pt x="17268" y="11477"/>
                      <a:pt x="17286" y="11097"/>
                    </a:cubicBezTo>
                    <a:cubicBezTo>
                      <a:pt x="17289" y="11063"/>
                      <a:pt x="17292" y="11029"/>
                      <a:pt x="17294" y="10994"/>
                    </a:cubicBezTo>
                    <a:cubicBezTo>
                      <a:pt x="17332" y="10961"/>
                      <a:pt x="17300" y="10947"/>
                      <a:pt x="17192" y="10952"/>
                    </a:cubicBezTo>
                    <a:cubicBezTo>
                      <a:pt x="17063" y="10945"/>
                      <a:pt x="16929" y="10937"/>
                      <a:pt x="16800" y="10929"/>
                    </a:cubicBezTo>
                    <a:cubicBezTo>
                      <a:pt x="16553" y="10916"/>
                      <a:pt x="16310" y="10900"/>
                      <a:pt x="16062" y="10886"/>
                    </a:cubicBezTo>
                    <a:cubicBezTo>
                      <a:pt x="15505" y="10854"/>
                      <a:pt x="14948" y="10823"/>
                      <a:pt x="14391" y="10791"/>
                    </a:cubicBezTo>
                    <a:close/>
                    <a:moveTo>
                      <a:pt x="18510" y="11054"/>
                    </a:moveTo>
                    <a:cubicBezTo>
                      <a:pt x="18496" y="11431"/>
                      <a:pt x="18477" y="11808"/>
                      <a:pt x="18463" y="12185"/>
                    </a:cubicBezTo>
                    <a:cubicBezTo>
                      <a:pt x="18461" y="12218"/>
                      <a:pt x="18465" y="12252"/>
                      <a:pt x="18463" y="12286"/>
                    </a:cubicBezTo>
                    <a:cubicBezTo>
                      <a:pt x="18425" y="12320"/>
                      <a:pt x="18457" y="12333"/>
                      <a:pt x="18565" y="12327"/>
                    </a:cubicBezTo>
                    <a:cubicBezTo>
                      <a:pt x="18696" y="12333"/>
                      <a:pt x="18826" y="12339"/>
                      <a:pt x="18958" y="12346"/>
                    </a:cubicBezTo>
                    <a:cubicBezTo>
                      <a:pt x="19232" y="12358"/>
                      <a:pt x="19506" y="12371"/>
                      <a:pt x="19781" y="12383"/>
                    </a:cubicBezTo>
                    <a:cubicBezTo>
                      <a:pt x="20320" y="12408"/>
                      <a:pt x="21006" y="12442"/>
                      <a:pt x="21398" y="12460"/>
                    </a:cubicBezTo>
                    <a:cubicBezTo>
                      <a:pt x="21402" y="12092"/>
                      <a:pt x="21410" y="11725"/>
                      <a:pt x="21414" y="11356"/>
                    </a:cubicBezTo>
                    <a:cubicBezTo>
                      <a:pt x="21414" y="11323"/>
                      <a:pt x="21413" y="11288"/>
                      <a:pt x="21414" y="11255"/>
                    </a:cubicBezTo>
                    <a:cubicBezTo>
                      <a:pt x="21450" y="11221"/>
                      <a:pt x="21410" y="11210"/>
                      <a:pt x="21304" y="11215"/>
                    </a:cubicBezTo>
                    <a:cubicBezTo>
                      <a:pt x="21175" y="11208"/>
                      <a:pt x="21049" y="11200"/>
                      <a:pt x="20919" y="11192"/>
                    </a:cubicBezTo>
                    <a:cubicBezTo>
                      <a:pt x="20672" y="11179"/>
                      <a:pt x="20429" y="11164"/>
                      <a:pt x="20182" y="11149"/>
                    </a:cubicBezTo>
                    <a:cubicBezTo>
                      <a:pt x="19625" y="11118"/>
                      <a:pt x="19067" y="11086"/>
                      <a:pt x="18510" y="11054"/>
                    </a:cubicBezTo>
                    <a:close/>
                    <a:moveTo>
                      <a:pt x="1750" y="12106"/>
                    </a:moveTo>
                    <a:cubicBezTo>
                      <a:pt x="1676" y="12517"/>
                      <a:pt x="1596" y="12927"/>
                      <a:pt x="1522" y="13338"/>
                    </a:cubicBezTo>
                    <a:cubicBezTo>
                      <a:pt x="1512" y="13394"/>
                      <a:pt x="1501" y="13450"/>
                      <a:pt x="1491" y="13506"/>
                    </a:cubicBezTo>
                    <a:cubicBezTo>
                      <a:pt x="1481" y="13560"/>
                      <a:pt x="1548" y="13544"/>
                      <a:pt x="1695" y="13549"/>
                    </a:cubicBezTo>
                    <a:cubicBezTo>
                      <a:pt x="1761" y="13552"/>
                      <a:pt x="1833" y="13553"/>
                      <a:pt x="1899" y="13556"/>
                    </a:cubicBezTo>
                    <a:cubicBezTo>
                      <a:pt x="2178" y="13565"/>
                      <a:pt x="2452" y="13576"/>
                      <a:pt x="2731" y="13585"/>
                    </a:cubicBezTo>
                    <a:cubicBezTo>
                      <a:pt x="3313" y="13605"/>
                      <a:pt x="4081" y="13631"/>
                      <a:pt x="4480" y="13645"/>
                    </a:cubicBezTo>
                    <a:cubicBezTo>
                      <a:pt x="4544" y="13242"/>
                      <a:pt x="4605" y="12839"/>
                      <a:pt x="4669" y="12437"/>
                    </a:cubicBezTo>
                    <a:cubicBezTo>
                      <a:pt x="4677" y="12382"/>
                      <a:pt x="4691" y="12328"/>
                      <a:pt x="4700" y="12274"/>
                    </a:cubicBezTo>
                    <a:cubicBezTo>
                      <a:pt x="4708" y="12220"/>
                      <a:pt x="4640" y="12235"/>
                      <a:pt x="4496" y="12228"/>
                    </a:cubicBezTo>
                    <a:cubicBezTo>
                      <a:pt x="4431" y="12226"/>
                      <a:pt x="4365" y="12223"/>
                      <a:pt x="4300" y="12220"/>
                    </a:cubicBezTo>
                    <a:cubicBezTo>
                      <a:pt x="4025" y="12208"/>
                      <a:pt x="3744" y="12196"/>
                      <a:pt x="3468" y="12185"/>
                    </a:cubicBezTo>
                    <a:cubicBezTo>
                      <a:pt x="2893" y="12159"/>
                      <a:pt x="2325" y="12132"/>
                      <a:pt x="1750" y="12106"/>
                    </a:cubicBezTo>
                    <a:close/>
                    <a:moveTo>
                      <a:pt x="6018" y="12282"/>
                    </a:moveTo>
                    <a:cubicBezTo>
                      <a:pt x="5959" y="12681"/>
                      <a:pt x="5897" y="13080"/>
                      <a:pt x="5838" y="13479"/>
                    </a:cubicBezTo>
                    <a:cubicBezTo>
                      <a:pt x="5830" y="13533"/>
                      <a:pt x="5823" y="13587"/>
                      <a:pt x="5814" y="13641"/>
                    </a:cubicBezTo>
                    <a:cubicBezTo>
                      <a:pt x="5807" y="13694"/>
                      <a:pt x="5875" y="13677"/>
                      <a:pt x="6018" y="13682"/>
                    </a:cubicBezTo>
                    <a:cubicBezTo>
                      <a:pt x="6085" y="13684"/>
                      <a:pt x="6156" y="13687"/>
                      <a:pt x="6222" y="13690"/>
                    </a:cubicBezTo>
                    <a:cubicBezTo>
                      <a:pt x="6501" y="13699"/>
                      <a:pt x="6776" y="13707"/>
                      <a:pt x="7054" y="13715"/>
                    </a:cubicBezTo>
                    <a:cubicBezTo>
                      <a:pt x="7637" y="13734"/>
                      <a:pt x="8405" y="13758"/>
                      <a:pt x="8804" y="13771"/>
                    </a:cubicBezTo>
                    <a:cubicBezTo>
                      <a:pt x="8854" y="13374"/>
                      <a:pt x="8903" y="12977"/>
                      <a:pt x="8953" y="12580"/>
                    </a:cubicBezTo>
                    <a:cubicBezTo>
                      <a:pt x="8960" y="12522"/>
                      <a:pt x="8962" y="12464"/>
                      <a:pt x="8969" y="12406"/>
                    </a:cubicBezTo>
                    <a:cubicBezTo>
                      <a:pt x="8834" y="12401"/>
                      <a:pt x="8704" y="12395"/>
                      <a:pt x="8569" y="12390"/>
                    </a:cubicBezTo>
                    <a:cubicBezTo>
                      <a:pt x="8294" y="12378"/>
                      <a:pt x="8012" y="12367"/>
                      <a:pt x="7737" y="12354"/>
                    </a:cubicBezTo>
                    <a:cubicBezTo>
                      <a:pt x="7162" y="12330"/>
                      <a:pt x="6593" y="12306"/>
                      <a:pt x="6018" y="12282"/>
                    </a:cubicBezTo>
                    <a:close/>
                    <a:moveTo>
                      <a:pt x="10122" y="12458"/>
                    </a:moveTo>
                    <a:cubicBezTo>
                      <a:pt x="10077" y="12851"/>
                      <a:pt x="10034" y="13245"/>
                      <a:pt x="9989" y="13639"/>
                    </a:cubicBezTo>
                    <a:cubicBezTo>
                      <a:pt x="9982" y="13696"/>
                      <a:pt x="9972" y="13751"/>
                      <a:pt x="9965" y="13808"/>
                    </a:cubicBezTo>
                    <a:cubicBezTo>
                      <a:pt x="10103" y="13813"/>
                      <a:pt x="10244" y="13818"/>
                      <a:pt x="10381" y="13823"/>
                    </a:cubicBezTo>
                    <a:cubicBezTo>
                      <a:pt x="10659" y="13832"/>
                      <a:pt x="10935" y="13841"/>
                      <a:pt x="11213" y="13850"/>
                    </a:cubicBezTo>
                    <a:cubicBezTo>
                      <a:pt x="11795" y="13868"/>
                      <a:pt x="12564" y="13891"/>
                      <a:pt x="12963" y="13904"/>
                    </a:cubicBezTo>
                    <a:cubicBezTo>
                      <a:pt x="12996" y="13518"/>
                      <a:pt x="13031" y="13133"/>
                      <a:pt x="13065" y="12748"/>
                    </a:cubicBezTo>
                    <a:cubicBezTo>
                      <a:pt x="13070" y="12693"/>
                      <a:pt x="13075" y="12638"/>
                      <a:pt x="13080" y="12582"/>
                    </a:cubicBezTo>
                    <a:cubicBezTo>
                      <a:pt x="12945" y="12576"/>
                      <a:pt x="12807" y="12571"/>
                      <a:pt x="12672" y="12566"/>
                    </a:cubicBezTo>
                    <a:cubicBezTo>
                      <a:pt x="12397" y="12554"/>
                      <a:pt x="12124" y="12542"/>
                      <a:pt x="11848" y="12530"/>
                    </a:cubicBezTo>
                    <a:cubicBezTo>
                      <a:pt x="11273" y="12506"/>
                      <a:pt x="10697" y="12482"/>
                      <a:pt x="10122" y="12458"/>
                    </a:cubicBezTo>
                    <a:close/>
                    <a:moveTo>
                      <a:pt x="14226" y="12634"/>
                    </a:moveTo>
                    <a:cubicBezTo>
                      <a:pt x="14196" y="13016"/>
                      <a:pt x="14170" y="13396"/>
                      <a:pt x="14140" y="13777"/>
                    </a:cubicBezTo>
                    <a:cubicBezTo>
                      <a:pt x="14135" y="13832"/>
                      <a:pt x="14128" y="13888"/>
                      <a:pt x="14124" y="13943"/>
                    </a:cubicBezTo>
                    <a:cubicBezTo>
                      <a:pt x="14261" y="13947"/>
                      <a:pt x="14395" y="13951"/>
                      <a:pt x="14532" y="13955"/>
                    </a:cubicBezTo>
                    <a:cubicBezTo>
                      <a:pt x="14811" y="13965"/>
                      <a:pt x="15093" y="13973"/>
                      <a:pt x="15372" y="13982"/>
                    </a:cubicBezTo>
                    <a:cubicBezTo>
                      <a:pt x="15954" y="14000"/>
                      <a:pt x="16715" y="14025"/>
                      <a:pt x="17114" y="14038"/>
                    </a:cubicBezTo>
                    <a:cubicBezTo>
                      <a:pt x="17133" y="13658"/>
                      <a:pt x="17157" y="13277"/>
                      <a:pt x="17176" y="12897"/>
                    </a:cubicBezTo>
                    <a:cubicBezTo>
                      <a:pt x="17178" y="12862"/>
                      <a:pt x="17174" y="12828"/>
                      <a:pt x="17176" y="12793"/>
                    </a:cubicBezTo>
                    <a:cubicBezTo>
                      <a:pt x="17216" y="12759"/>
                      <a:pt x="17183" y="12747"/>
                      <a:pt x="17074" y="12754"/>
                    </a:cubicBezTo>
                    <a:cubicBezTo>
                      <a:pt x="16943" y="12748"/>
                      <a:pt x="16814" y="12743"/>
                      <a:pt x="16682" y="12738"/>
                    </a:cubicBezTo>
                    <a:cubicBezTo>
                      <a:pt x="16405" y="12726"/>
                      <a:pt x="16126" y="12714"/>
                      <a:pt x="15850" y="12702"/>
                    </a:cubicBezTo>
                    <a:cubicBezTo>
                      <a:pt x="15309" y="12679"/>
                      <a:pt x="14768" y="12657"/>
                      <a:pt x="14226" y="12634"/>
                    </a:cubicBezTo>
                    <a:close/>
                    <a:moveTo>
                      <a:pt x="18338" y="12808"/>
                    </a:moveTo>
                    <a:cubicBezTo>
                      <a:pt x="18323" y="13185"/>
                      <a:pt x="18313" y="13562"/>
                      <a:pt x="18298" y="13939"/>
                    </a:cubicBezTo>
                    <a:cubicBezTo>
                      <a:pt x="18297" y="13973"/>
                      <a:pt x="18292" y="14007"/>
                      <a:pt x="18291" y="14040"/>
                    </a:cubicBezTo>
                    <a:cubicBezTo>
                      <a:pt x="18252" y="14075"/>
                      <a:pt x="18291" y="14088"/>
                      <a:pt x="18400" y="14080"/>
                    </a:cubicBezTo>
                    <a:cubicBezTo>
                      <a:pt x="18533" y="14084"/>
                      <a:pt x="18667" y="14090"/>
                      <a:pt x="18801" y="14094"/>
                    </a:cubicBezTo>
                    <a:cubicBezTo>
                      <a:pt x="19081" y="14103"/>
                      <a:pt x="19360" y="14110"/>
                      <a:pt x="19640" y="14119"/>
                    </a:cubicBezTo>
                    <a:cubicBezTo>
                      <a:pt x="20189" y="14136"/>
                      <a:pt x="20889" y="14160"/>
                      <a:pt x="21288" y="14173"/>
                    </a:cubicBezTo>
                    <a:cubicBezTo>
                      <a:pt x="21292" y="13805"/>
                      <a:pt x="21292" y="13436"/>
                      <a:pt x="21296" y="13069"/>
                    </a:cubicBezTo>
                    <a:cubicBezTo>
                      <a:pt x="21297" y="13035"/>
                      <a:pt x="21296" y="13001"/>
                      <a:pt x="21296" y="12967"/>
                    </a:cubicBezTo>
                    <a:cubicBezTo>
                      <a:pt x="21332" y="12935"/>
                      <a:pt x="21301" y="12921"/>
                      <a:pt x="21194" y="12928"/>
                    </a:cubicBezTo>
                    <a:cubicBezTo>
                      <a:pt x="21063" y="12922"/>
                      <a:pt x="20926" y="12917"/>
                      <a:pt x="20794" y="12912"/>
                    </a:cubicBezTo>
                    <a:cubicBezTo>
                      <a:pt x="20518" y="12900"/>
                      <a:pt x="20247" y="12888"/>
                      <a:pt x="19970" y="12876"/>
                    </a:cubicBezTo>
                    <a:cubicBezTo>
                      <a:pt x="19428" y="12853"/>
                      <a:pt x="18880" y="12831"/>
                      <a:pt x="18338" y="12808"/>
                    </a:cubicBezTo>
                    <a:close/>
                    <a:moveTo>
                      <a:pt x="1412" y="14125"/>
                    </a:moveTo>
                    <a:cubicBezTo>
                      <a:pt x="1339" y="14535"/>
                      <a:pt x="1268" y="14945"/>
                      <a:pt x="1193" y="15355"/>
                    </a:cubicBezTo>
                    <a:cubicBezTo>
                      <a:pt x="1183" y="15411"/>
                      <a:pt x="1171" y="15468"/>
                      <a:pt x="1161" y="15523"/>
                    </a:cubicBezTo>
                    <a:cubicBezTo>
                      <a:pt x="1151" y="15578"/>
                      <a:pt x="1218" y="15560"/>
                      <a:pt x="1365" y="15563"/>
                    </a:cubicBezTo>
                    <a:cubicBezTo>
                      <a:pt x="1433" y="15564"/>
                      <a:pt x="1501" y="15565"/>
                      <a:pt x="1569" y="15567"/>
                    </a:cubicBezTo>
                    <a:cubicBezTo>
                      <a:pt x="1853" y="15572"/>
                      <a:pt x="2141" y="15580"/>
                      <a:pt x="2425" y="15585"/>
                    </a:cubicBezTo>
                    <a:cubicBezTo>
                      <a:pt x="3017" y="15597"/>
                      <a:pt x="3792" y="15613"/>
                      <a:pt x="4198" y="15621"/>
                    </a:cubicBezTo>
                    <a:cubicBezTo>
                      <a:pt x="4261" y="15219"/>
                      <a:pt x="4330" y="14815"/>
                      <a:pt x="4394" y="14413"/>
                    </a:cubicBezTo>
                    <a:cubicBezTo>
                      <a:pt x="4403" y="14358"/>
                      <a:pt x="4409" y="14304"/>
                      <a:pt x="4418" y="14249"/>
                    </a:cubicBezTo>
                    <a:cubicBezTo>
                      <a:pt x="4426" y="14195"/>
                      <a:pt x="4358" y="14212"/>
                      <a:pt x="4214" y="14208"/>
                    </a:cubicBezTo>
                    <a:cubicBezTo>
                      <a:pt x="4147" y="14206"/>
                      <a:pt x="4077" y="14204"/>
                      <a:pt x="4010" y="14202"/>
                    </a:cubicBezTo>
                    <a:cubicBezTo>
                      <a:pt x="3730" y="14194"/>
                      <a:pt x="3450" y="14185"/>
                      <a:pt x="3170" y="14177"/>
                    </a:cubicBezTo>
                    <a:cubicBezTo>
                      <a:pt x="2585" y="14159"/>
                      <a:pt x="1999" y="14143"/>
                      <a:pt x="1412" y="14125"/>
                    </a:cubicBezTo>
                    <a:close/>
                    <a:moveTo>
                      <a:pt x="5681" y="14256"/>
                    </a:moveTo>
                    <a:cubicBezTo>
                      <a:pt x="5622" y="14655"/>
                      <a:pt x="5566" y="15054"/>
                      <a:pt x="5508" y="15453"/>
                    </a:cubicBezTo>
                    <a:cubicBezTo>
                      <a:pt x="5500" y="15507"/>
                      <a:pt x="5493" y="15562"/>
                      <a:pt x="5485" y="15616"/>
                    </a:cubicBezTo>
                    <a:cubicBezTo>
                      <a:pt x="5477" y="15670"/>
                      <a:pt x="5545" y="15652"/>
                      <a:pt x="5689" y="15654"/>
                    </a:cubicBezTo>
                    <a:cubicBezTo>
                      <a:pt x="5757" y="15655"/>
                      <a:pt x="5826" y="15657"/>
                      <a:pt x="5893" y="15658"/>
                    </a:cubicBezTo>
                    <a:cubicBezTo>
                      <a:pt x="6177" y="15663"/>
                      <a:pt x="6458" y="15668"/>
                      <a:pt x="6740" y="15672"/>
                    </a:cubicBezTo>
                    <a:cubicBezTo>
                      <a:pt x="7333" y="15683"/>
                      <a:pt x="8116" y="15696"/>
                      <a:pt x="8521" y="15703"/>
                    </a:cubicBezTo>
                    <a:cubicBezTo>
                      <a:pt x="8571" y="15306"/>
                      <a:pt x="8622" y="14910"/>
                      <a:pt x="8671" y="14513"/>
                    </a:cubicBezTo>
                    <a:cubicBezTo>
                      <a:pt x="8678" y="14455"/>
                      <a:pt x="8688" y="14396"/>
                      <a:pt x="8694" y="14339"/>
                    </a:cubicBezTo>
                    <a:cubicBezTo>
                      <a:pt x="8557" y="14335"/>
                      <a:pt x="8416" y="14332"/>
                      <a:pt x="8278" y="14328"/>
                    </a:cubicBezTo>
                    <a:cubicBezTo>
                      <a:pt x="7999" y="14321"/>
                      <a:pt x="7718" y="14313"/>
                      <a:pt x="7439" y="14305"/>
                    </a:cubicBezTo>
                    <a:cubicBezTo>
                      <a:pt x="6853" y="14289"/>
                      <a:pt x="6266" y="14272"/>
                      <a:pt x="5681" y="14256"/>
                    </a:cubicBezTo>
                    <a:close/>
                    <a:moveTo>
                      <a:pt x="9957" y="14388"/>
                    </a:moveTo>
                    <a:cubicBezTo>
                      <a:pt x="9913" y="14782"/>
                      <a:pt x="9869" y="15175"/>
                      <a:pt x="9824" y="15569"/>
                    </a:cubicBezTo>
                    <a:cubicBezTo>
                      <a:pt x="9817" y="15625"/>
                      <a:pt x="9807" y="15683"/>
                      <a:pt x="9801" y="15741"/>
                    </a:cubicBezTo>
                    <a:cubicBezTo>
                      <a:pt x="9940" y="15743"/>
                      <a:pt x="10077" y="15745"/>
                      <a:pt x="10216" y="15747"/>
                    </a:cubicBezTo>
                    <a:cubicBezTo>
                      <a:pt x="10500" y="15752"/>
                      <a:pt x="10788" y="15757"/>
                      <a:pt x="11072" y="15761"/>
                    </a:cubicBezTo>
                    <a:cubicBezTo>
                      <a:pt x="11664" y="15772"/>
                      <a:pt x="12439" y="15786"/>
                      <a:pt x="12845" y="15793"/>
                    </a:cubicBezTo>
                    <a:cubicBezTo>
                      <a:pt x="12879" y="15407"/>
                      <a:pt x="12913" y="15024"/>
                      <a:pt x="12947" y="14639"/>
                    </a:cubicBezTo>
                    <a:cubicBezTo>
                      <a:pt x="12952" y="14583"/>
                      <a:pt x="12958" y="14527"/>
                      <a:pt x="12963" y="14471"/>
                    </a:cubicBezTo>
                    <a:cubicBezTo>
                      <a:pt x="12825" y="14467"/>
                      <a:pt x="12692" y="14463"/>
                      <a:pt x="12555" y="14459"/>
                    </a:cubicBezTo>
                    <a:cubicBezTo>
                      <a:pt x="12275" y="14451"/>
                      <a:pt x="11995" y="14443"/>
                      <a:pt x="11715" y="14436"/>
                    </a:cubicBezTo>
                    <a:cubicBezTo>
                      <a:pt x="11130" y="14419"/>
                      <a:pt x="10543" y="14404"/>
                      <a:pt x="9957" y="14388"/>
                    </a:cubicBezTo>
                    <a:close/>
                    <a:moveTo>
                      <a:pt x="14061" y="14475"/>
                    </a:moveTo>
                    <a:cubicBezTo>
                      <a:pt x="14032" y="14857"/>
                      <a:pt x="13997" y="15239"/>
                      <a:pt x="13967" y="15621"/>
                    </a:cubicBezTo>
                    <a:cubicBezTo>
                      <a:pt x="13963" y="15675"/>
                      <a:pt x="13964" y="15731"/>
                      <a:pt x="13959" y="15786"/>
                    </a:cubicBezTo>
                    <a:cubicBezTo>
                      <a:pt x="14099" y="15789"/>
                      <a:pt x="14235" y="15790"/>
                      <a:pt x="14375" y="15793"/>
                    </a:cubicBezTo>
                    <a:cubicBezTo>
                      <a:pt x="14658" y="15797"/>
                      <a:pt x="14939" y="15802"/>
                      <a:pt x="15223" y="15807"/>
                    </a:cubicBezTo>
                    <a:cubicBezTo>
                      <a:pt x="15815" y="15817"/>
                      <a:pt x="16598" y="15831"/>
                      <a:pt x="17004" y="15838"/>
                    </a:cubicBezTo>
                    <a:cubicBezTo>
                      <a:pt x="17023" y="15458"/>
                      <a:pt x="17040" y="15079"/>
                      <a:pt x="17059" y="14699"/>
                    </a:cubicBezTo>
                    <a:cubicBezTo>
                      <a:pt x="17060" y="14664"/>
                      <a:pt x="17064" y="14630"/>
                      <a:pt x="17067" y="14595"/>
                    </a:cubicBezTo>
                    <a:cubicBezTo>
                      <a:pt x="17106" y="14561"/>
                      <a:pt x="17067" y="14548"/>
                      <a:pt x="16957" y="14556"/>
                    </a:cubicBezTo>
                    <a:cubicBezTo>
                      <a:pt x="16823" y="14553"/>
                      <a:pt x="16690" y="14548"/>
                      <a:pt x="16556" y="14544"/>
                    </a:cubicBezTo>
                    <a:cubicBezTo>
                      <a:pt x="16275" y="14536"/>
                      <a:pt x="15998" y="14529"/>
                      <a:pt x="15717" y="14521"/>
                    </a:cubicBezTo>
                    <a:cubicBezTo>
                      <a:pt x="15165" y="14506"/>
                      <a:pt x="14613" y="14491"/>
                      <a:pt x="14061" y="14475"/>
                    </a:cubicBezTo>
                    <a:close/>
                    <a:moveTo>
                      <a:pt x="18338" y="14608"/>
                    </a:moveTo>
                    <a:cubicBezTo>
                      <a:pt x="18324" y="14984"/>
                      <a:pt x="18313" y="15359"/>
                      <a:pt x="18298" y="15737"/>
                    </a:cubicBezTo>
                    <a:cubicBezTo>
                      <a:pt x="18297" y="15771"/>
                      <a:pt x="18292" y="15805"/>
                      <a:pt x="18291" y="15840"/>
                    </a:cubicBezTo>
                    <a:cubicBezTo>
                      <a:pt x="18251" y="15875"/>
                      <a:pt x="18290" y="15887"/>
                      <a:pt x="18400" y="15877"/>
                    </a:cubicBezTo>
                    <a:cubicBezTo>
                      <a:pt x="18536" y="15880"/>
                      <a:pt x="18673" y="15881"/>
                      <a:pt x="18808" y="15884"/>
                    </a:cubicBezTo>
                    <a:cubicBezTo>
                      <a:pt x="19093" y="15889"/>
                      <a:pt x="19379" y="15895"/>
                      <a:pt x="19664" y="15900"/>
                    </a:cubicBezTo>
                    <a:cubicBezTo>
                      <a:pt x="20222" y="15910"/>
                      <a:pt x="20929" y="15922"/>
                      <a:pt x="21335" y="15929"/>
                    </a:cubicBezTo>
                    <a:cubicBezTo>
                      <a:pt x="21339" y="15561"/>
                      <a:pt x="21347" y="15193"/>
                      <a:pt x="21351" y="14825"/>
                    </a:cubicBezTo>
                    <a:cubicBezTo>
                      <a:pt x="21351" y="14792"/>
                      <a:pt x="21350" y="14759"/>
                      <a:pt x="21351" y="14726"/>
                    </a:cubicBezTo>
                    <a:cubicBezTo>
                      <a:pt x="21388" y="14692"/>
                      <a:pt x="21349" y="14678"/>
                      <a:pt x="21241" y="14687"/>
                    </a:cubicBezTo>
                    <a:cubicBezTo>
                      <a:pt x="21107" y="14683"/>
                      <a:pt x="20975" y="14679"/>
                      <a:pt x="20841" y="14676"/>
                    </a:cubicBezTo>
                    <a:cubicBezTo>
                      <a:pt x="20559" y="14668"/>
                      <a:pt x="20274" y="14661"/>
                      <a:pt x="19993" y="14653"/>
                    </a:cubicBezTo>
                    <a:cubicBezTo>
                      <a:pt x="19442" y="14638"/>
                      <a:pt x="18890" y="14623"/>
                      <a:pt x="18338" y="14608"/>
                    </a:cubicBezTo>
                    <a:close/>
                    <a:moveTo>
                      <a:pt x="1083" y="16143"/>
                    </a:moveTo>
                    <a:cubicBezTo>
                      <a:pt x="1054" y="16305"/>
                      <a:pt x="1026" y="16468"/>
                      <a:pt x="997" y="16631"/>
                    </a:cubicBezTo>
                    <a:cubicBezTo>
                      <a:pt x="940" y="16947"/>
                      <a:pt x="881" y="17263"/>
                      <a:pt x="824" y="17578"/>
                    </a:cubicBezTo>
                    <a:cubicBezTo>
                      <a:pt x="1857" y="17585"/>
                      <a:pt x="3518" y="17596"/>
                      <a:pt x="3931" y="17599"/>
                    </a:cubicBezTo>
                    <a:cubicBezTo>
                      <a:pt x="3982" y="17279"/>
                      <a:pt x="4030" y="16958"/>
                      <a:pt x="4080" y="16638"/>
                    </a:cubicBezTo>
                    <a:cubicBezTo>
                      <a:pt x="4093" y="16556"/>
                      <a:pt x="4107" y="16473"/>
                      <a:pt x="4120" y="16391"/>
                    </a:cubicBezTo>
                    <a:cubicBezTo>
                      <a:pt x="4127" y="16348"/>
                      <a:pt x="4129" y="16304"/>
                      <a:pt x="4135" y="16261"/>
                    </a:cubicBezTo>
                    <a:cubicBezTo>
                      <a:pt x="4142" y="16214"/>
                      <a:pt x="4212" y="16193"/>
                      <a:pt x="4041" y="16190"/>
                    </a:cubicBezTo>
                    <a:cubicBezTo>
                      <a:pt x="3550" y="16182"/>
                      <a:pt x="3057" y="16176"/>
                      <a:pt x="2566" y="16167"/>
                    </a:cubicBezTo>
                    <a:cubicBezTo>
                      <a:pt x="2073" y="16160"/>
                      <a:pt x="1577" y="16151"/>
                      <a:pt x="1083" y="16143"/>
                    </a:cubicBezTo>
                    <a:close/>
                    <a:moveTo>
                      <a:pt x="5406" y="16230"/>
                    </a:moveTo>
                    <a:cubicBezTo>
                      <a:pt x="5370" y="16231"/>
                      <a:pt x="5355" y="16240"/>
                      <a:pt x="5351" y="16267"/>
                    </a:cubicBezTo>
                    <a:cubicBezTo>
                      <a:pt x="5330" y="16413"/>
                      <a:pt x="5310" y="16559"/>
                      <a:pt x="5289" y="16706"/>
                    </a:cubicBezTo>
                    <a:cubicBezTo>
                      <a:pt x="5243" y="17013"/>
                      <a:pt x="5193" y="17319"/>
                      <a:pt x="5147" y="17625"/>
                    </a:cubicBezTo>
                    <a:cubicBezTo>
                      <a:pt x="6180" y="17629"/>
                      <a:pt x="7834" y="17636"/>
                      <a:pt x="8247" y="17638"/>
                    </a:cubicBezTo>
                    <a:cubicBezTo>
                      <a:pt x="8288" y="17313"/>
                      <a:pt x="8324" y="16987"/>
                      <a:pt x="8365" y="16662"/>
                    </a:cubicBezTo>
                    <a:cubicBezTo>
                      <a:pt x="8375" y="16579"/>
                      <a:pt x="8386" y="16497"/>
                      <a:pt x="8396" y="16414"/>
                    </a:cubicBezTo>
                    <a:cubicBezTo>
                      <a:pt x="8402" y="16367"/>
                      <a:pt x="8406" y="16319"/>
                      <a:pt x="8412" y="16273"/>
                    </a:cubicBezTo>
                    <a:cubicBezTo>
                      <a:pt x="8305" y="16271"/>
                      <a:pt x="8204" y="16270"/>
                      <a:pt x="8098" y="16269"/>
                    </a:cubicBezTo>
                    <a:cubicBezTo>
                      <a:pt x="7643" y="16263"/>
                      <a:pt x="7187" y="16256"/>
                      <a:pt x="6732" y="16250"/>
                    </a:cubicBezTo>
                    <a:cubicBezTo>
                      <a:pt x="6478" y="16247"/>
                      <a:pt x="6225" y="16245"/>
                      <a:pt x="5971" y="16242"/>
                    </a:cubicBezTo>
                    <a:cubicBezTo>
                      <a:pt x="5838" y="16240"/>
                      <a:pt x="5704" y="16238"/>
                      <a:pt x="5571" y="16236"/>
                    </a:cubicBezTo>
                    <a:cubicBezTo>
                      <a:pt x="5499" y="16235"/>
                      <a:pt x="5443" y="16228"/>
                      <a:pt x="5406" y="16230"/>
                    </a:cubicBezTo>
                    <a:close/>
                    <a:moveTo>
                      <a:pt x="9620" y="16273"/>
                    </a:moveTo>
                    <a:cubicBezTo>
                      <a:pt x="9569" y="16724"/>
                      <a:pt x="9523" y="17175"/>
                      <a:pt x="9471" y="17625"/>
                    </a:cubicBezTo>
                    <a:cubicBezTo>
                      <a:pt x="10504" y="17629"/>
                      <a:pt x="12157" y="17636"/>
                      <a:pt x="12570" y="17638"/>
                    </a:cubicBezTo>
                    <a:cubicBezTo>
                      <a:pt x="12604" y="17253"/>
                      <a:pt x="12639" y="16867"/>
                      <a:pt x="12672" y="16482"/>
                    </a:cubicBezTo>
                    <a:cubicBezTo>
                      <a:pt x="12677" y="16426"/>
                      <a:pt x="12683" y="16370"/>
                      <a:pt x="12688" y="16314"/>
                    </a:cubicBezTo>
                    <a:cubicBezTo>
                      <a:pt x="12548" y="16312"/>
                      <a:pt x="12405" y="16312"/>
                      <a:pt x="12264" y="16310"/>
                    </a:cubicBezTo>
                    <a:cubicBezTo>
                      <a:pt x="11980" y="16306"/>
                      <a:pt x="11694" y="16302"/>
                      <a:pt x="11409" y="16298"/>
                    </a:cubicBezTo>
                    <a:cubicBezTo>
                      <a:pt x="10814" y="16290"/>
                      <a:pt x="10216" y="16281"/>
                      <a:pt x="9620" y="16273"/>
                    </a:cubicBezTo>
                    <a:close/>
                    <a:moveTo>
                      <a:pt x="13889" y="16319"/>
                    </a:moveTo>
                    <a:cubicBezTo>
                      <a:pt x="13855" y="16755"/>
                      <a:pt x="13828" y="17191"/>
                      <a:pt x="13794" y="17628"/>
                    </a:cubicBezTo>
                    <a:cubicBezTo>
                      <a:pt x="14827" y="17632"/>
                      <a:pt x="16473" y="17638"/>
                      <a:pt x="16886" y="17640"/>
                    </a:cubicBezTo>
                    <a:cubicBezTo>
                      <a:pt x="16905" y="17260"/>
                      <a:pt x="16929" y="16879"/>
                      <a:pt x="16949" y="16499"/>
                    </a:cubicBezTo>
                    <a:cubicBezTo>
                      <a:pt x="16950" y="16464"/>
                      <a:pt x="16947" y="16430"/>
                      <a:pt x="16949" y="16395"/>
                    </a:cubicBezTo>
                    <a:cubicBezTo>
                      <a:pt x="16988" y="16360"/>
                      <a:pt x="16958" y="16348"/>
                      <a:pt x="16847" y="16358"/>
                    </a:cubicBezTo>
                    <a:cubicBezTo>
                      <a:pt x="16710" y="16357"/>
                      <a:pt x="16567" y="16354"/>
                      <a:pt x="16431" y="16352"/>
                    </a:cubicBezTo>
                    <a:cubicBezTo>
                      <a:pt x="16144" y="16348"/>
                      <a:pt x="15861" y="16345"/>
                      <a:pt x="15576" y="16341"/>
                    </a:cubicBezTo>
                    <a:cubicBezTo>
                      <a:pt x="15014" y="16334"/>
                      <a:pt x="14450" y="16326"/>
                      <a:pt x="13889" y="16319"/>
                    </a:cubicBezTo>
                    <a:close/>
                    <a:moveTo>
                      <a:pt x="18330" y="16406"/>
                    </a:moveTo>
                    <a:cubicBezTo>
                      <a:pt x="18313" y="16828"/>
                      <a:pt x="18292" y="17252"/>
                      <a:pt x="18275" y="17675"/>
                    </a:cubicBezTo>
                    <a:cubicBezTo>
                      <a:pt x="19307" y="17679"/>
                      <a:pt x="20962" y="17685"/>
                      <a:pt x="21374" y="17686"/>
                    </a:cubicBezTo>
                    <a:cubicBezTo>
                      <a:pt x="21378" y="17318"/>
                      <a:pt x="21386" y="16950"/>
                      <a:pt x="21390" y="16582"/>
                    </a:cubicBezTo>
                    <a:cubicBezTo>
                      <a:pt x="21390" y="16548"/>
                      <a:pt x="21390" y="16515"/>
                      <a:pt x="21390" y="16482"/>
                    </a:cubicBezTo>
                    <a:cubicBezTo>
                      <a:pt x="21427" y="16447"/>
                      <a:pt x="21391" y="16435"/>
                      <a:pt x="21280" y="16445"/>
                    </a:cubicBezTo>
                    <a:cubicBezTo>
                      <a:pt x="21144" y="16443"/>
                      <a:pt x="21009" y="16443"/>
                      <a:pt x="20872" y="16441"/>
                    </a:cubicBezTo>
                    <a:cubicBezTo>
                      <a:pt x="20586" y="16437"/>
                      <a:pt x="20294" y="16432"/>
                      <a:pt x="20009" y="16428"/>
                    </a:cubicBezTo>
                    <a:cubicBezTo>
                      <a:pt x="19448" y="16421"/>
                      <a:pt x="18891" y="16413"/>
                      <a:pt x="18330" y="16406"/>
                    </a:cubicBezTo>
                    <a:close/>
                    <a:moveTo>
                      <a:pt x="808" y="18160"/>
                    </a:moveTo>
                    <a:cubicBezTo>
                      <a:pt x="771" y="18162"/>
                      <a:pt x="750" y="18172"/>
                      <a:pt x="745" y="18199"/>
                    </a:cubicBezTo>
                    <a:cubicBezTo>
                      <a:pt x="742" y="18222"/>
                      <a:pt x="742" y="18244"/>
                      <a:pt x="738" y="18268"/>
                    </a:cubicBezTo>
                    <a:cubicBezTo>
                      <a:pt x="730" y="18311"/>
                      <a:pt x="722" y="18354"/>
                      <a:pt x="714" y="18398"/>
                    </a:cubicBezTo>
                    <a:cubicBezTo>
                      <a:pt x="641" y="18798"/>
                      <a:pt x="566" y="19197"/>
                      <a:pt x="494" y="19597"/>
                    </a:cubicBezTo>
                    <a:cubicBezTo>
                      <a:pt x="1545" y="19591"/>
                      <a:pt x="3229" y="19581"/>
                      <a:pt x="3649" y="19579"/>
                    </a:cubicBezTo>
                    <a:cubicBezTo>
                      <a:pt x="3723" y="19110"/>
                      <a:pt x="3794" y="18641"/>
                      <a:pt x="3868" y="18172"/>
                    </a:cubicBezTo>
                    <a:cubicBezTo>
                      <a:pt x="3227" y="18170"/>
                      <a:pt x="2586" y="18168"/>
                      <a:pt x="1946" y="18166"/>
                    </a:cubicBezTo>
                    <a:cubicBezTo>
                      <a:pt x="1622" y="18165"/>
                      <a:pt x="1297" y="18165"/>
                      <a:pt x="973" y="18164"/>
                    </a:cubicBezTo>
                    <a:cubicBezTo>
                      <a:pt x="899" y="18164"/>
                      <a:pt x="845" y="18158"/>
                      <a:pt x="808" y="18160"/>
                    </a:cubicBezTo>
                    <a:close/>
                    <a:moveTo>
                      <a:pt x="5077" y="18160"/>
                    </a:moveTo>
                    <a:cubicBezTo>
                      <a:pt x="5040" y="18162"/>
                      <a:pt x="5018" y="18172"/>
                      <a:pt x="5014" y="18199"/>
                    </a:cubicBezTo>
                    <a:cubicBezTo>
                      <a:pt x="5011" y="18221"/>
                      <a:pt x="5010" y="18243"/>
                      <a:pt x="5006" y="18265"/>
                    </a:cubicBezTo>
                    <a:cubicBezTo>
                      <a:pt x="5000" y="18308"/>
                      <a:pt x="4997" y="18350"/>
                      <a:pt x="4990" y="18392"/>
                    </a:cubicBezTo>
                    <a:cubicBezTo>
                      <a:pt x="4933" y="18781"/>
                      <a:pt x="4876" y="19169"/>
                      <a:pt x="4818" y="19558"/>
                    </a:cubicBezTo>
                    <a:cubicBezTo>
                      <a:pt x="5868" y="19548"/>
                      <a:pt x="7544" y="19531"/>
                      <a:pt x="7964" y="19527"/>
                    </a:cubicBezTo>
                    <a:cubicBezTo>
                      <a:pt x="8021" y="19072"/>
                      <a:pt x="8081" y="18618"/>
                      <a:pt x="8137" y="18164"/>
                    </a:cubicBezTo>
                    <a:cubicBezTo>
                      <a:pt x="7496" y="18164"/>
                      <a:pt x="6855" y="18164"/>
                      <a:pt x="6215" y="18164"/>
                    </a:cubicBezTo>
                    <a:cubicBezTo>
                      <a:pt x="5891" y="18164"/>
                      <a:pt x="5565" y="18164"/>
                      <a:pt x="5242" y="18164"/>
                    </a:cubicBezTo>
                    <a:cubicBezTo>
                      <a:pt x="5169" y="18164"/>
                      <a:pt x="5114" y="18158"/>
                      <a:pt x="5077" y="18160"/>
                    </a:cubicBezTo>
                    <a:close/>
                    <a:moveTo>
                      <a:pt x="12570" y="18160"/>
                    </a:moveTo>
                    <a:cubicBezTo>
                      <a:pt x="11929" y="18160"/>
                      <a:pt x="11289" y="18162"/>
                      <a:pt x="10648" y="18162"/>
                    </a:cubicBezTo>
                    <a:cubicBezTo>
                      <a:pt x="10360" y="18162"/>
                      <a:pt x="10073" y="18162"/>
                      <a:pt x="9785" y="18162"/>
                    </a:cubicBezTo>
                    <a:cubicBezTo>
                      <a:pt x="9676" y="18162"/>
                      <a:pt x="9563" y="18162"/>
                      <a:pt x="9455" y="18162"/>
                    </a:cubicBezTo>
                    <a:cubicBezTo>
                      <a:pt x="9452" y="18185"/>
                      <a:pt x="9450" y="18209"/>
                      <a:pt x="9447" y="18232"/>
                    </a:cubicBezTo>
                    <a:cubicBezTo>
                      <a:pt x="9442" y="18277"/>
                      <a:pt x="9437" y="18320"/>
                      <a:pt x="9432" y="18365"/>
                    </a:cubicBezTo>
                    <a:cubicBezTo>
                      <a:pt x="9389" y="18748"/>
                      <a:pt x="9350" y="19129"/>
                      <a:pt x="9306" y="19512"/>
                    </a:cubicBezTo>
                    <a:cubicBezTo>
                      <a:pt x="10357" y="19503"/>
                      <a:pt x="12032" y="19488"/>
                      <a:pt x="12453" y="19483"/>
                    </a:cubicBezTo>
                    <a:cubicBezTo>
                      <a:pt x="12491" y="19043"/>
                      <a:pt x="12532" y="18601"/>
                      <a:pt x="12570" y="18160"/>
                    </a:cubicBezTo>
                    <a:close/>
                    <a:moveTo>
                      <a:pt x="13896" y="18160"/>
                    </a:moveTo>
                    <a:cubicBezTo>
                      <a:pt x="13895" y="18182"/>
                      <a:pt x="13891" y="18205"/>
                      <a:pt x="13889" y="18228"/>
                    </a:cubicBezTo>
                    <a:cubicBezTo>
                      <a:pt x="13885" y="18271"/>
                      <a:pt x="13884" y="18314"/>
                      <a:pt x="13881" y="18357"/>
                    </a:cubicBezTo>
                    <a:cubicBezTo>
                      <a:pt x="13851" y="18728"/>
                      <a:pt x="13824" y="19100"/>
                      <a:pt x="13794" y="19471"/>
                    </a:cubicBezTo>
                    <a:cubicBezTo>
                      <a:pt x="14844" y="19461"/>
                      <a:pt x="16521" y="19444"/>
                      <a:pt x="16941" y="19440"/>
                    </a:cubicBezTo>
                    <a:cubicBezTo>
                      <a:pt x="16963" y="19013"/>
                      <a:pt x="16983" y="18586"/>
                      <a:pt x="17004" y="18160"/>
                    </a:cubicBezTo>
                    <a:cubicBezTo>
                      <a:pt x="16363" y="18160"/>
                      <a:pt x="15722" y="18160"/>
                      <a:pt x="15081" y="18160"/>
                    </a:cubicBezTo>
                    <a:cubicBezTo>
                      <a:pt x="14793" y="18160"/>
                      <a:pt x="14507" y="18160"/>
                      <a:pt x="14218" y="18160"/>
                    </a:cubicBezTo>
                    <a:cubicBezTo>
                      <a:pt x="14109" y="18160"/>
                      <a:pt x="14005" y="18160"/>
                      <a:pt x="13896" y="18160"/>
                    </a:cubicBezTo>
                    <a:close/>
                    <a:moveTo>
                      <a:pt x="21272" y="18160"/>
                    </a:moveTo>
                    <a:cubicBezTo>
                      <a:pt x="20667" y="18160"/>
                      <a:pt x="20065" y="18162"/>
                      <a:pt x="19460" y="18162"/>
                    </a:cubicBezTo>
                    <a:cubicBezTo>
                      <a:pt x="19170" y="18162"/>
                      <a:pt x="18878" y="18162"/>
                      <a:pt x="18589" y="18162"/>
                    </a:cubicBezTo>
                    <a:cubicBezTo>
                      <a:pt x="18446" y="18162"/>
                      <a:pt x="18307" y="18162"/>
                      <a:pt x="18165" y="18162"/>
                    </a:cubicBezTo>
                    <a:cubicBezTo>
                      <a:pt x="18163" y="18208"/>
                      <a:pt x="18159" y="18252"/>
                      <a:pt x="18157" y="18299"/>
                    </a:cubicBezTo>
                    <a:cubicBezTo>
                      <a:pt x="18142" y="18675"/>
                      <a:pt x="18125" y="19053"/>
                      <a:pt x="18110" y="19429"/>
                    </a:cubicBezTo>
                    <a:cubicBezTo>
                      <a:pt x="19160" y="19420"/>
                      <a:pt x="20845" y="19405"/>
                      <a:pt x="21265" y="19400"/>
                    </a:cubicBezTo>
                    <a:cubicBezTo>
                      <a:pt x="21269" y="18988"/>
                      <a:pt x="21268" y="18573"/>
                      <a:pt x="21272" y="18160"/>
                    </a:cubicBezTo>
                    <a:close/>
                    <a:moveTo>
                      <a:pt x="21327" y="19914"/>
                    </a:moveTo>
                    <a:cubicBezTo>
                      <a:pt x="20747" y="19922"/>
                      <a:pt x="20165" y="19929"/>
                      <a:pt x="19585" y="19937"/>
                    </a:cubicBezTo>
                    <a:cubicBezTo>
                      <a:pt x="19305" y="19941"/>
                      <a:pt x="19025" y="19945"/>
                      <a:pt x="18746" y="19949"/>
                    </a:cubicBezTo>
                    <a:cubicBezTo>
                      <a:pt x="18585" y="19951"/>
                      <a:pt x="18427" y="19954"/>
                      <a:pt x="18267" y="19956"/>
                    </a:cubicBezTo>
                    <a:cubicBezTo>
                      <a:pt x="18092" y="19958"/>
                      <a:pt x="18159" y="20013"/>
                      <a:pt x="18157" y="20061"/>
                    </a:cubicBezTo>
                    <a:cubicBezTo>
                      <a:pt x="18143" y="20449"/>
                      <a:pt x="18125" y="20838"/>
                      <a:pt x="18110" y="21225"/>
                    </a:cubicBezTo>
                    <a:cubicBezTo>
                      <a:pt x="19177" y="21202"/>
                      <a:pt x="20885" y="21164"/>
                      <a:pt x="21312" y="21155"/>
                    </a:cubicBezTo>
                    <a:cubicBezTo>
                      <a:pt x="21316" y="20741"/>
                      <a:pt x="21323" y="20327"/>
                      <a:pt x="21327" y="19914"/>
                    </a:cubicBezTo>
                    <a:close/>
                    <a:moveTo>
                      <a:pt x="16894" y="19960"/>
                    </a:moveTo>
                    <a:cubicBezTo>
                      <a:pt x="16278" y="19967"/>
                      <a:pt x="15658" y="19974"/>
                      <a:pt x="15042" y="19982"/>
                    </a:cubicBezTo>
                    <a:cubicBezTo>
                      <a:pt x="14737" y="19987"/>
                      <a:pt x="14430" y="19991"/>
                      <a:pt x="14124" y="19995"/>
                    </a:cubicBezTo>
                    <a:cubicBezTo>
                      <a:pt x="14026" y="19996"/>
                      <a:pt x="13933" y="19998"/>
                      <a:pt x="13834" y="19999"/>
                    </a:cubicBezTo>
                    <a:cubicBezTo>
                      <a:pt x="13729" y="19989"/>
                      <a:pt x="13691" y="20001"/>
                      <a:pt x="13724" y="20034"/>
                    </a:cubicBezTo>
                    <a:cubicBezTo>
                      <a:pt x="13721" y="20078"/>
                      <a:pt x="13719" y="20123"/>
                      <a:pt x="13716" y="20167"/>
                    </a:cubicBezTo>
                    <a:cubicBezTo>
                      <a:pt x="13687" y="20548"/>
                      <a:pt x="13652" y="20929"/>
                      <a:pt x="13622" y="21310"/>
                    </a:cubicBezTo>
                    <a:cubicBezTo>
                      <a:pt x="14689" y="21286"/>
                      <a:pt x="16396" y="21249"/>
                      <a:pt x="16823" y="21240"/>
                    </a:cubicBezTo>
                    <a:cubicBezTo>
                      <a:pt x="16845" y="20813"/>
                      <a:pt x="16872" y="20386"/>
                      <a:pt x="16894" y="19960"/>
                    </a:cubicBezTo>
                    <a:close/>
                    <a:moveTo>
                      <a:pt x="12461" y="20047"/>
                    </a:moveTo>
                    <a:cubicBezTo>
                      <a:pt x="11845" y="20054"/>
                      <a:pt x="11225" y="20063"/>
                      <a:pt x="10609" y="20071"/>
                    </a:cubicBezTo>
                    <a:cubicBezTo>
                      <a:pt x="10302" y="20076"/>
                      <a:pt x="9997" y="20080"/>
                      <a:pt x="9691" y="20084"/>
                    </a:cubicBezTo>
                    <a:cubicBezTo>
                      <a:pt x="9592" y="20085"/>
                      <a:pt x="9492" y="20085"/>
                      <a:pt x="9392" y="20086"/>
                    </a:cubicBezTo>
                    <a:cubicBezTo>
                      <a:pt x="9287" y="20077"/>
                      <a:pt x="9257" y="20089"/>
                      <a:pt x="9290" y="20123"/>
                    </a:cubicBezTo>
                    <a:cubicBezTo>
                      <a:pt x="9285" y="20169"/>
                      <a:pt x="9280" y="20214"/>
                      <a:pt x="9275" y="20260"/>
                    </a:cubicBezTo>
                    <a:cubicBezTo>
                      <a:pt x="9230" y="20653"/>
                      <a:pt x="9179" y="21047"/>
                      <a:pt x="9134" y="21441"/>
                    </a:cubicBezTo>
                    <a:cubicBezTo>
                      <a:pt x="10201" y="21416"/>
                      <a:pt x="11916" y="21377"/>
                      <a:pt x="12343" y="21368"/>
                    </a:cubicBezTo>
                    <a:cubicBezTo>
                      <a:pt x="12382" y="20927"/>
                      <a:pt x="12421" y="20487"/>
                      <a:pt x="12461" y="20047"/>
                    </a:cubicBezTo>
                    <a:close/>
                    <a:moveTo>
                      <a:pt x="8019" y="20090"/>
                    </a:moveTo>
                    <a:cubicBezTo>
                      <a:pt x="7368" y="20099"/>
                      <a:pt x="6717" y="20108"/>
                      <a:pt x="6065" y="20117"/>
                    </a:cubicBezTo>
                    <a:cubicBezTo>
                      <a:pt x="5763" y="20121"/>
                      <a:pt x="5465" y="20124"/>
                      <a:pt x="5163" y="20127"/>
                    </a:cubicBezTo>
                    <a:cubicBezTo>
                      <a:pt x="5062" y="20129"/>
                      <a:pt x="4958" y="20132"/>
                      <a:pt x="4857" y="20134"/>
                    </a:cubicBezTo>
                    <a:cubicBezTo>
                      <a:pt x="4854" y="20156"/>
                      <a:pt x="4853" y="20178"/>
                      <a:pt x="4849" y="20200"/>
                    </a:cubicBezTo>
                    <a:cubicBezTo>
                      <a:pt x="4843" y="20243"/>
                      <a:pt x="4833" y="20286"/>
                      <a:pt x="4826" y="20328"/>
                    </a:cubicBezTo>
                    <a:cubicBezTo>
                      <a:pt x="4767" y="20728"/>
                      <a:pt x="4712" y="21127"/>
                      <a:pt x="4653" y="21525"/>
                    </a:cubicBezTo>
                    <a:cubicBezTo>
                      <a:pt x="5720" y="21501"/>
                      <a:pt x="7428" y="21464"/>
                      <a:pt x="7855" y="21455"/>
                    </a:cubicBezTo>
                    <a:cubicBezTo>
                      <a:pt x="7911" y="21000"/>
                      <a:pt x="7963" y="20544"/>
                      <a:pt x="8019" y="20090"/>
                    </a:cubicBezTo>
                    <a:close/>
                    <a:moveTo>
                      <a:pt x="3421" y="20134"/>
                    </a:moveTo>
                    <a:cubicBezTo>
                      <a:pt x="2769" y="20139"/>
                      <a:pt x="2119" y="20145"/>
                      <a:pt x="1467" y="20152"/>
                    </a:cubicBezTo>
                    <a:cubicBezTo>
                      <a:pt x="1165" y="20155"/>
                      <a:pt x="859" y="20160"/>
                      <a:pt x="557" y="20163"/>
                    </a:cubicBezTo>
                    <a:cubicBezTo>
                      <a:pt x="456" y="20163"/>
                      <a:pt x="360" y="20164"/>
                      <a:pt x="259" y="20165"/>
                    </a:cubicBezTo>
                    <a:cubicBezTo>
                      <a:pt x="255" y="20188"/>
                      <a:pt x="248" y="20212"/>
                      <a:pt x="243" y="20235"/>
                    </a:cubicBezTo>
                    <a:cubicBezTo>
                      <a:pt x="236" y="20279"/>
                      <a:pt x="227" y="20323"/>
                      <a:pt x="220" y="20368"/>
                    </a:cubicBezTo>
                    <a:cubicBezTo>
                      <a:pt x="145" y="20778"/>
                      <a:pt x="74" y="21189"/>
                      <a:pt x="0" y="21600"/>
                    </a:cubicBezTo>
                    <a:cubicBezTo>
                      <a:pt x="1069" y="21580"/>
                      <a:pt x="2775" y="21548"/>
                      <a:pt x="3201" y="21540"/>
                    </a:cubicBezTo>
                    <a:cubicBezTo>
                      <a:pt x="3276" y="21071"/>
                      <a:pt x="3347" y="20602"/>
                      <a:pt x="3421" y="20134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defTabSz="228600">
                  <a:defRPr sz="3000" b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grpSp>
          <p:nvGrpSpPr>
            <p:cNvPr id="8" name="işļidê">
              <a:extLst>
                <a:ext uri="{FF2B5EF4-FFF2-40B4-BE49-F238E27FC236}">
                  <a16:creationId xmlns:a16="http://schemas.microsoft.com/office/drawing/2014/main" xmlns="" id="{7447C132-69D1-4549-A790-DCA8380FB274}"/>
                </a:ext>
              </a:extLst>
            </p:cNvPr>
            <p:cNvGrpSpPr/>
            <p:nvPr/>
          </p:nvGrpSpPr>
          <p:grpSpPr>
            <a:xfrm>
              <a:off x="5009908" y="3755929"/>
              <a:ext cx="1846558" cy="2390871"/>
              <a:chOff x="5009908" y="3755929"/>
              <a:chExt cx="1846558" cy="2390871"/>
            </a:xfrm>
          </p:grpSpPr>
          <p:sp>
            <p:nvSpPr>
              <p:cNvPr id="35" name="iśľïḑê">
                <a:extLst>
                  <a:ext uri="{FF2B5EF4-FFF2-40B4-BE49-F238E27FC236}">
                    <a16:creationId xmlns:a16="http://schemas.microsoft.com/office/drawing/2014/main" xmlns="" id="{7D46DA94-7BBF-49E8-925B-ABE157A80846}"/>
                  </a:ext>
                </a:extLst>
              </p:cNvPr>
              <p:cNvSpPr/>
              <p:nvPr/>
            </p:nvSpPr>
            <p:spPr>
              <a:xfrm>
                <a:off x="5899836" y="3755929"/>
                <a:ext cx="956630" cy="23908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8024" y="3307"/>
                    </a:lnTo>
                    <a:lnTo>
                      <a:pt x="21552" y="20298"/>
                    </a:lnTo>
                    <a:lnTo>
                      <a:pt x="21600" y="20613"/>
                    </a:lnTo>
                    <a:lnTo>
                      <a:pt x="1025" y="21600"/>
                    </a:lnTo>
                    <a:lnTo>
                      <a:pt x="1025" y="21600"/>
                    </a:lnTo>
                    <a:lnTo>
                      <a:pt x="1025" y="21586"/>
                    </a:lnTo>
                    <a:lnTo>
                      <a:pt x="24" y="5"/>
                    </a:ln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00000"/>
                  </a:lnSpc>
                  <a:defRPr sz="3200" b="0" spc="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6" name="íşľîḑe">
                <a:extLst>
                  <a:ext uri="{FF2B5EF4-FFF2-40B4-BE49-F238E27FC236}">
                    <a16:creationId xmlns:a16="http://schemas.microsoft.com/office/drawing/2014/main" xmlns="" id="{B361C1C9-3793-4EE6-AD9A-03B422EE5086}"/>
                  </a:ext>
                </a:extLst>
              </p:cNvPr>
              <p:cNvSpPr/>
              <p:nvPr/>
            </p:nvSpPr>
            <p:spPr>
              <a:xfrm>
                <a:off x="5009908" y="3755929"/>
                <a:ext cx="939899" cy="23893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56" y="0"/>
                    </a:moveTo>
                    <a:lnTo>
                      <a:pt x="20581" y="5"/>
                    </a:lnTo>
                    <a:lnTo>
                      <a:pt x="21600" y="21600"/>
                    </a:lnTo>
                    <a:lnTo>
                      <a:pt x="25" y="20548"/>
                    </a:lnTo>
                    <a:lnTo>
                      <a:pt x="0" y="20548"/>
                    </a:lnTo>
                    <a:lnTo>
                      <a:pt x="12" y="20292"/>
                    </a:lnTo>
                    <a:lnTo>
                      <a:pt x="2025" y="3540"/>
                    </a:lnTo>
                    <a:lnTo>
                      <a:pt x="19811" y="138"/>
                    </a:lnTo>
                    <a:lnTo>
                      <a:pt x="2055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00000"/>
                  </a:lnSpc>
                  <a:defRPr sz="3200" b="0" spc="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grpSp>
            <p:nvGrpSpPr>
              <p:cNvPr id="37" name="í$1ïḍê">
                <a:extLst>
                  <a:ext uri="{FF2B5EF4-FFF2-40B4-BE49-F238E27FC236}">
                    <a16:creationId xmlns:a16="http://schemas.microsoft.com/office/drawing/2014/main" xmlns="" id="{0BCFBD10-5B2C-469C-9FB1-BF2E147658A4}"/>
                  </a:ext>
                </a:extLst>
              </p:cNvPr>
              <p:cNvGrpSpPr/>
              <p:nvPr/>
            </p:nvGrpSpPr>
            <p:grpSpPr>
              <a:xfrm>
                <a:off x="5119509" y="3893331"/>
                <a:ext cx="1671955" cy="2137532"/>
                <a:chOff x="5119509" y="3893331"/>
                <a:chExt cx="1671955" cy="2137532"/>
              </a:xfrm>
            </p:grpSpPr>
            <p:sp>
              <p:nvSpPr>
                <p:cNvPr id="38" name="îṧlíḓe">
                  <a:extLst>
                    <a:ext uri="{FF2B5EF4-FFF2-40B4-BE49-F238E27FC236}">
                      <a16:creationId xmlns:a16="http://schemas.microsoft.com/office/drawing/2014/main" xmlns="" id="{283DD99B-B8AC-4792-8310-D33D10842C17}"/>
                    </a:ext>
                  </a:extLst>
                </p:cNvPr>
                <p:cNvSpPr/>
                <p:nvPr/>
              </p:nvSpPr>
              <p:spPr>
                <a:xfrm>
                  <a:off x="5750311" y="3899577"/>
                  <a:ext cx="131036" cy="213128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92" h="21600" extrusionOk="0">
                      <a:moveTo>
                        <a:pt x="6204" y="21505"/>
                      </a:moveTo>
                      <a:cubicBezTo>
                        <a:pt x="4919" y="21497"/>
                        <a:pt x="3627" y="21489"/>
                        <a:pt x="2338" y="21481"/>
                      </a:cubicBezTo>
                      <a:cubicBezTo>
                        <a:pt x="2329" y="21396"/>
                        <a:pt x="2319" y="21310"/>
                        <a:pt x="2311" y="21224"/>
                      </a:cubicBezTo>
                      <a:cubicBezTo>
                        <a:pt x="2288" y="21041"/>
                        <a:pt x="2272" y="20859"/>
                        <a:pt x="2249" y="20676"/>
                      </a:cubicBezTo>
                      <a:cubicBezTo>
                        <a:pt x="2168" y="19971"/>
                        <a:pt x="2095" y="19267"/>
                        <a:pt x="2015" y="18562"/>
                      </a:cubicBezTo>
                      <a:cubicBezTo>
                        <a:pt x="1866" y="17166"/>
                        <a:pt x="1707" y="15771"/>
                        <a:pt x="1547" y="14376"/>
                      </a:cubicBezTo>
                      <a:cubicBezTo>
                        <a:pt x="1227" y="11626"/>
                        <a:pt x="923" y="8875"/>
                        <a:pt x="627" y="6125"/>
                      </a:cubicBezTo>
                      <a:cubicBezTo>
                        <a:pt x="500" y="4976"/>
                        <a:pt x="369" y="3827"/>
                        <a:pt x="238" y="2678"/>
                      </a:cubicBezTo>
                      <a:cubicBezTo>
                        <a:pt x="172" y="2098"/>
                        <a:pt x="107" y="1518"/>
                        <a:pt x="42" y="938"/>
                      </a:cubicBezTo>
                      <a:cubicBezTo>
                        <a:pt x="29" y="795"/>
                        <a:pt x="15" y="653"/>
                        <a:pt x="0" y="511"/>
                      </a:cubicBezTo>
                      <a:cubicBezTo>
                        <a:pt x="-8" y="441"/>
                        <a:pt x="1336" y="430"/>
                        <a:pt x="2294" y="404"/>
                      </a:cubicBezTo>
                      <a:cubicBezTo>
                        <a:pt x="3314" y="375"/>
                        <a:pt x="4330" y="347"/>
                        <a:pt x="5347" y="318"/>
                      </a:cubicBezTo>
                      <a:cubicBezTo>
                        <a:pt x="9148" y="212"/>
                        <a:pt x="12948" y="106"/>
                        <a:pt x="16747" y="0"/>
                      </a:cubicBezTo>
                      <a:cubicBezTo>
                        <a:pt x="17381" y="2812"/>
                        <a:pt x="18014" y="5624"/>
                        <a:pt x="18636" y="8436"/>
                      </a:cubicBezTo>
                      <a:cubicBezTo>
                        <a:pt x="19247" y="11190"/>
                        <a:pt x="19882" y="13944"/>
                        <a:pt x="20488" y="16698"/>
                      </a:cubicBezTo>
                      <a:cubicBezTo>
                        <a:pt x="20848" y="18332"/>
                        <a:pt x="21220" y="19966"/>
                        <a:pt x="21592" y="21600"/>
                      </a:cubicBezTo>
                      <a:cubicBezTo>
                        <a:pt x="19023" y="21584"/>
                        <a:pt x="11330" y="21537"/>
                        <a:pt x="6204" y="2150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numCol="1" anchor="ctr">
                  <a:normAutofit/>
                </a:bodyPr>
                <a:lstStyle>
                  <a:defPPr>
                    <a:defRPr lang="id-ID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 defTabSz="228600">
                    <a:defRPr sz="3000" b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39" name="îŝ1ïḑè">
                  <a:extLst>
                    <a:ext uri="{FF2B5EF4-FFF2-40B4-BE49-F238E27FC236}">
                      <a16:creationId xmlns:a16="http://schemas.microsoft.com/office/drawing/2014/main" xmlns="" id="{81038537-2134-4168-9BD8-F9645A462163}"/>
                    </a:ext>
                  </a:extLst>
                </p:cNvPr>
                <p:cNvSpPr/>
                <p:nvPr/>
              </p:nvSpPr>
              <p:spPr>
                <a:xfrm>
                  <a:off x="5550454" y="3980770"/>
                  <a:ext cx="116844" cy="202444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4339" y="21501"/>
                      </a:moveTo>
                      <a:cubicBezTo>
                        <a:pt x="2892" y="21492"/>
                        <a:pt x="1444" y="21484"/>
                        <a:pt x="0" y="21476"/>
                      </a:cubicBezTo>
                      <a:cubicBezTo>
                        <a:pt x="8" y="21385"/>
                        <a:pt x="19" y="21295"/>
                        <a:pt x="34" y="21205"/>
                      </a:cubicBezTo>
                      <a:cubicBezTo>
                        <a:pt x="56" y="21013"/>
                        <a:pt x="80" y="20820"/>
                        <a:pt x="101" y="20628"/>
                      </a:cubicBezTo>
                      <a:cubicBezTo>
                        <a:pt x="188" y="19889"/>
                        <a:pt x="282" y="19150"/>
                        <a:pt x="375" y="18412"/>
                      </a:cubicBezTo>
                      <a:cubicBezTo>
                        <a:pt x="558" y="16925"/>
                        <a:pt x="739" y="15438"/>
                        <a:pt x="912" y="13951"/>
                      </a:cubicBezTo>
                      <a:cubicBezTo>
                        <a:pt x="1250" y="11039"/>
                        <a:pt x="1626" y="8127"/>
                        <a:pt x="1972" y="5215"/>
                      </a:cubicBezTo>
                      <a:cubicBezTo>
                        <a:pt x="2093" y="4205"/>
                        <a:pt x="2207" y="3195"/>
                        <a:pt x="2338" y="2185"/>
                      </a:cubicBezTo>
                      <a:cubicBezTo>
                        <a:pt x="2404" y="1681"/>
                        <a:pt x="2460" y="1178"/>
                        <a:pt x="2523" y="674"/>
                      </a:cubicBezTo>
                      <a:cubicBezTo>
                        <a:pt x="2530" y="614"/>
                        <a:pt x="2540" y="553"/>
                        <a:pt x="2545" y="493"/>
                      </a:cubicBezTo>
                      <a:cubicBezTo>
                        <a:pt x="3407" y="471"/>
                        <a:pt x="4267" y="448"/>
                        <a:pt x="5127" y="425"/>
                      </a:cubicBezTo>
                      <a:cubicBezTo>
                        <a:pt x="6873" y="380"/>
                        <a:pt x="8624" y="334"/>
                        <a:pt x="10372" y="288"/>
                      </a:cubicBezTo>
                      <a:cubicBezTo>
                        <a:pt x="14027" y="192"/>
                        <a:pt x="17684" y="96"/>
                        <a:pt x="21342" y="0"/>
                      </a:cubicBezTo>
                      <a:cubicBezTo>
                        <a:pt x="21381" y="2943"/>
                        <a:pt x="21413" y="5887"/>
                        <a:pt x="21446" y="8830"/>
                      </a:cubicBezTo>
                      <a:cubicBezTo>
                        <a:pt x="21476" y="11729"/>
                        <a:pt x="21515" y="14627"/>
                        <a:pt x="21550" y="17525"/>
                      </a:cubicBezTo>
                      <a:cubicBezTo>
                        <a:pt x="21567" y="18884"/>
                        <a:pt x="21581" y="20242"/>
                        <a:pt x="21600" y="21600"/>
                      </a:cubicBezTo>
                      <a:cubicBezTo>
                        <a:pt x="18718" y="21583"/>
                        <a:pt x="10090" y="21534"/>
                        <a:pt x="4339" y="2150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numCol="1" anchor="ctr">
                  <a:normAutofit/>
                </a:bodyPr>
                <a:lstStyle>
                  <a:defPPr>
                    <a:defRPr lang="id-ID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 defTabSz="228600">
                    <a:defRPr sz="3000" b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40" name="íšḷîḓê">
                  <a:extLst>
                    <a:ext uri="{FF2B5EF4-FFF2-40B4-BE49-F238E27FC236}">
                      <a16:creationId xmlns:a16="http://schemas.microsoft.com/office/drawing/2014/main" xmlns="" id="{9C5EFD7A-310C-4853-818B-068819BA0191}"/>
                    </a:ext>
                  </a:extLst>
                </p:cNvPr>
                <p:cNvSpPr/>
                <p:nvPr/>
              </p:nvSpPr>
              <p:spPr>
                <a:xfrm>
                  <a:off x="5331858" y="4068208"/>
                  <a:ext cx="143453" cy="19176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3531" y="21495"/>
                      </a:moveTo>
                      <a:cubicBezTo>
                        <a:pt x="2355" y="21486"/>
                        <a:pt x="1180" y="21477"/>
                        <a:pt x="0" y="21468"/>
                      </a:cubicBezTo>
                      <a:cubicBezTo>
                        <a:pt x="27" y="21373"/>
                        <a:pt x="57" y="21278"/>
                        <a:pt x="85" y="21183"/>
                      </a:cubicBezTo>
                      <a:cubicBezTo>
                        <a:pt x="147" y="20980"/>
                        <a:pt x="208" y="20777"/>
                        <a:pt x="269" y="20575"/>
                      </a:cubicBezTo>
                      <a:cubicBezTo>
                        <a:pt x="499" y="19798"/>
                        <a:pt x="736" y="19021"/>
                        <a:pt x="969" y="18245"/>
                      </a:cubicBezTo>
                      <a:cubicBezTo>
                        <a:pt x="1440" y="16688"/>
                        <a:pt x="1901" y="15131"/>
                        <a:pt x="2368" y="13574"/>
                      </a:cubicBezTo>
                      <a:cubicBezTo>
                        <a:pt x="3292" y="10518"/>
                        <a:pt x="4194" y="7464"/>
                        <a:pt x="5121" y="4408"/>
                      </a:cubicBezTo>
                      <a:cubicBezTo>
                        <a:pt x="5388" y="3517"/>
                        <a:pt x="5657" y="2626"/>
                        <a:pt x="5924" y="1735"/>
                      </a:cubicBezTo>
                      <a:cubicBezTo>
                        <a:pt x="5986" y="1520"/>
                        <a:pt x="6051" y="1304"/>
                        <a:pt x="6117" y="1089"/>
                      </a:cubicBezTo>
                      <a:cubicBezTo>
                        <a:pt x="6148" y="979"/>
                        <a:pt x="6184" y="869"/>
                        <a:pt x="6216" y="758"/>
                      </a:cubicBezTo>
                      <a:cubicBezTo>
                        <a:pt x="6234" y="711"/>
                        <a:pt x="6246" y="663"/>
                        <a:pt x="6260" y="616"/>
                      </a:cubicBezTo>
                      <a:cubicBezTo>
                        <a:pt x="6289" y="524"/>
                        <a:pt x="6264" y="521"/>
                        <a:pt x="7373" y="484"/>
                      </a:cubicBezTo>
                      <a:cubicBezTo>
                        <a:pt x="12111" y="322"/>
                        <a:pt x="16856" y="161"/>
                        <a:pt x="21600" y="0"/>
                      </a:cubicBezTo>
                      <a:cubicBezTo>
                        <a:pt x="21018" y="3119"/>
                        <a:pt x="20441" y="6237"/>
                        <a:pt x="19861" y="9357"/>
                      </a:cubicBezTo>
                      <a:cubicBezTo>
                        <a:pt x="19290" y="12434"/>
                        <a:pt x="18722" y="15513"/>
                        <a:pt x="18154" y="18591"/>
                      </a:cubicBezTo>
                      <a:cubicBezTo>
                        <a:pt x="17967" y="19594"/>
                        <a:pt x="17781" y="20597"/>
                        <a:pt x="17593" y="21600"/>
                      </a:cubicBezTo>
                      <a:cubicBezTo>
                        <a:pt x="15246" y="21582"/>
                        <a:pt x="8217" y="21531"/>
                        <a:pt x="3531" y="2149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numCol="1" anchor="ctr">
                  <a:normAutofit/>
                </a:bodyPr>
                <a:lstStyle>
                  <a:defPPr>
                    <a:defRPr lang="id-ID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 defTabSz="228600">
                    <a:defRPr sz="3000" b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41" name="îṡľîḍe">
                  <a:extLst>
                    <a:ext uri="{FF2B5EF4-FFF2-40B4-BE49-F238E27FC236}">
                      <a16:creationId xmlns:a16="http://schemas.microsoft.com/office/drawing/2014/main" xmlns="" id="{084A7166-9267-4DF4-81C6-75B858821CAA}"/>
                    </a:ext>
                  </a:extLst>
                </p:cNvPr>
                <p:cNvSpPr/>
                <p:nvPr/>
              </p:nvSpPr>
              <p:spPr>
                <a:xfrm>
                  <a:off x="5119509" y="4155645"/>
                  <a:ext cx="171426" cy="181079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953" y="21489"/>
                      </a:moveTo>
                      <a:cubicBezTo>
                        <a:pt x="1966" y="21479"/>
                        <a:pt x="984" y="21470"/>
                        <a:pt x="0" y="21460"/>
                      </a:cubicBezTo>
                      <a:cubicBezTo>
                        <a:pt x="43" y="21359"/>
                        <a:pt x="85" y="21258"/>
                        <a:pt x="126" y="21159"/>
                      </a:cubicBezTo>
                      <a:cubicBezTo>
                        <a:pt x="217" y="20944"/>
                        <a:pt x="304" y="20729"/>
                        <a:pt x="398" y="20515"/>
                      </a:cubicBezTo>
                      <a:cubicBezTo>
                        <a:pt x="742" y="19697"/>
                        <a:pt x="1084" y="18878"/>
                        <a:pt x="1426" y="18060"/>
                      </a:cubicBezTo>
                      <a:cubicBezTo>
                        <a:pt x="2121" y="16410"/>
                        <a:pt x="2811" y="14759"/>
                        <a:pt x="3511" y="13109"/>
                      </a:cubicBezTo>
                      <a:cubicBezTo>
                        <a:pt x="4879" y="9864"/>
                        <a:pt x="6238" y="6619"/>
                        <a:pt x="7603" y="3374"/>
                      </a:cubicBezTo>
                      <a:cubicBezTo>
                        <a:pt x="7908" y="2650"/>
                        <a:pt x="8211" y="1926"/>
                        <a:pt x="8513" y="1201"/>
                      </a:cubicBezTo>
                      <a:cubicBezTo>
                        <a:pt x="8593" y="1018"/>
                        <a:pt x="8669" y="835"/>
                        <a:pt x="8747" y="652"/>
                      </a:cubicBezTo>
                      <a:cubicBezTo>
                        <a:pt x="8760" y="618"/>
                        <a:pt x="8776" y="585"/>
                        <a:pt x="8787" y="551"/>
                      </a:cubicBezTo>
                      <a:cubicBezTo>
                        <a:pt x="9235" y="532"/>
                        <a:pt x="9679" y="513"/>
                        <a:pt x="10127" y="493"/>
                      </a:cubicBezTo>
                      <a:cubicBezTo>
                        <a:pt x="10923" y="459"/>
                        <a:pt x="11718" y="425"/>
                        <a:pt x="12513" y="391"/>
                      </a:cubicBezTo>
                      <a:cubicBezTo>
                        <a:pt x="15540" y="260"/>
                        <a:pt x="18570" y="130"/>
                        <a:pt x="21600" y="0"/>
                      </a:cubicBezTo>
                      <a:cubicBezTo>
                        <a:pt x="20552" y="3282"/>
                        <a:pt x="19517" y="6564"/>
                        <a:pt x="18464" y="9846"/>
                      </a:cubicBezTo>
                      <a:cubicBezTo>
                        <a:pt x="17420" y="13100"/>
                        <a:pt x="16385" y="16354"/>
                        <a:pt x="15353" y="19609"/>
                      </a:cubicBezTo>
                      <a:cubicBezTo>
                        <a:pt x="15145" y="20272"/>
                        <a:pt x="14932" y="20936"/>
                        <a:pt x="14717" y="21600"/>
                      </a:cubicBezTo>
                      <a:cubicBezTo>
                        <a:pt x="12754" y="21581"/>
                        <a:pt x="6874" y="21525"/>
                        <a:pt x="2953" y="2148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numCol="1" anchor="ctr">
                  <a:normAutofit/>
                </a:bodyPr>
                <a:lstStyle>
                  <a:defPPr>
                    <a:defRPr lang="id-ID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 defTabSz="228600">
                    <a:defRPr sz="3000" b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42" name="îṩ1ïḓê">
                  <a:extLst>
                    <a:ext uri="{FF2B5EF4-FFF2-40B4-BE49-F238E27FC236}">
                      <a16:creationId xmlns:a16="http://schemas.microsoft.com/office/drawing/2014/main" xmlns="" id="{834E9B0F-1BAC-4699-BEBB-3BE57C82523F}"/>
                    </a:ext>
                  </a:extLst>
                </p:cNvPr>
                <p:cNvSpPr/>
                <p:nvPr/>
              </p:nvSpPr>
              <p:spPr>
                <a:xfrm>
                  <a:off x="6555992" y="4136908"/>
                  <a:ext cx="235472" cy="183552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1201" y="21600"/>
                      </a:moveTo>
                      <a:cubicBezTo>
                        <a:pt x="9526" y="18366"/>
                        <a:pt x="7850" y="15132"/>
                        <a:pt x="6172" y="11897"/>
                      </a:cubicBezTo>
                      <a:cubicBezTo>
                        <a:pt x="4500" y="8679"/>
                        <a:pt x="2830" y="5461"/>
                        <a:pt x="1168" y="2242"/>
                      </a:cubicBezTo>
                      <a:cubicBezTo>
                        <a:pt x="782" y="1494"/>
                        <a:pt x="388" y="747"/>
                        <a:pt x="0" y="0"/>
                      </a:cubicBezTo>
                      <a:cubicBezTo>
                        <a:pt x="2550" y="140"/>
                        <a:pt x="5099" y="281"/>
                        <a:pt x="7643" y="422"/>
                      </a:cubicBezTo>
                      <a:cubicBezTo>
                        <a:pt x="8224" y="453"/>
                        <a:pt x="9181" y="473"/>
                        <a:pt x="9231" y="558"/>
                      </a:cubicBezTo>
                      <a:cubicBezTo>
                        <a:pt x="9289" y="659"/>
                        <a:pt x="9351" y="760"/>
                        <a:pt x="9412" y="861"/>
                      </a:cubicBezTo>
                      <a:cubicBezTo>
                        <a:pt x="9539" y="1075"/>
                        <a:pt x="9664" y="1289"/>
                        <a:pt x="9793" y="1504"/>
                      </a:cubicBezTo>
                      <a:cubicBezTo>
                        <a:pt x="10272" y="2308"/>
                        <a:pt x="10742" y="3113"/>
                        <a:pt x="11218" y="3917"/>
                      </a:cubicBezTo>
                      <a:cubicBezTo>
                        <a:pt x="12179" y="5539"/>
                        <a:pt x="13128" y="7161"/>
                        <a:pt x="14100" y="8784"/>
                      </a:cubicBezTo>
                      <a:cubicBezTo>
                        <a:pt x="16026" y="12005"/>
                        <a:pt x="17897" y="15226"/>
                        <a:pt x="19811" y="18446"/>
                      </a:cubicBezTo>
                      <a:cubicBezTo>
                        <a:pt x="20406" y="19454"/>
                        <a:pt x="21005" y="20463"/>
                        <a:pt x="21600" y="21471"/>
                      </a:cubicBezTo>
                      <a:cubicBezTo>
                        <a:pt x="20214" y="21488"/>
                        <a:pt x="14666" y="21557"/>
                        <a:pt x="11201" y="2160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numCol="1" anchor="ctr">
                  <a:normAutofit/>
                </a:bodyPr>
                <a:lstStyle>
                  <a:defPPr>
                    <a:defRPr lang="id-ID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 defTabSz="228600">
                    <a:defRPr sz="3000" b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43" name="ï$lïḓé">
                  <a:extLst>
                    <a:ext uri="{FF2B5EF4-FFF2-40B4-BE49-F238E27FC236}">
                      <a16:creationId xmlns:a16="http://schemas.microsoft.com/office/drawing/2014/main" xmlns="" id="{33E03B60-73D0-4114-8920-1EF0C08DF5BE}"/>
                    </a:ext>
                  </a:extLst>
                </p:cNvPr>
                <p:cNvSpPr/>
                <p:nvPr/>
              </p:nvSpPr>
              <p:spPr>
                <a:xfrm>
                  <a:off x="6399852" y="4655291"/>
                  <a:ext cx="180897" cy="133330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9047" y="15560"/>
                      </a:moveTo>
                      <a:cubicBezTo>
                        <a:pt x="17125" y="11138"/>
                        <a:pt x="15183" y="6717"/>
                        <a:pt x="13276" y="2296"/>
                      </a:cubicBezTo>
                      <a:cubicBezTo>
                        <a:pt x="12984" y="1614"/>
                        <a:pt x="12681" y="931"/>
                        <a:pt x="12384" y="249"/>
                      </a:cubicBezTo>
                      <a:lnTo>
                        <a:pt x="0" y="0"/>
                      </a:lnTo>
                      <a:cubicBezTo>
                        <a:pt x="1021" y="2739"/>
                        <a:pt x="2042" y="5477"/>
                        <a:pt x="3067" y="8216"/>
                      </a:cubicBezTo>
                      <a:cubicBezTo>
                        <a:pt x="4727" y="12677"/>
                        <a:pt x="6399" y="17138"/>
                        <a:pt x="8066" y="21600"/>
                      </a:cubicBezTo>
                      <a:cubicBezTo>
                        <a:pt x="12577" y="21540"/>
                        <a:pt x="19793" y="21446"/>
                        <a:pt x="21600" y="21423"/>
                      </a:cubicBezTo>
                      <a:cubicBezTo>
                        <a:pt x="20752" y="19468"/>
                        <a:pt x="19897" y="17514"/>
                        <a:pt x="19047" y="1556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numCol="1" anchor="ctr">
                  <a:normAutofit/>
                </a:bodyPr>
                <a:lstStyle>
                  <a:defPPr>
                    <a:defRPr lang="id-ID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 defTabSz="228600">
                    <a:defRPr sz="3000" b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44" name="ïśļîḑè">
                  <a:extLst>
                    <a:ext uri="{FF2B5EF4-FFF2-40B4-BE49-F238E27FC236}">
                      <a16:creationId xmlns:a16="http://schemas.microsoft.com/office/drawing/2014/main" xmlns="" id="{1FACF29E-778D-4FCD-ACAB-62737403B85C}"/>
                    </a:ext>
                  </a:extLst>
                </p:cNvPr>
                <p:cNvSpPr/>
                <p:nvPr/>
              </p:nvSpPr>
              <p:spPr>
                <a:xfrm>
                  <a:off x="6206239" y="4630309"/>
                  <a:ext cx="163557" cy="138203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4190" y="1438"/>
                      </a:moveTo>
                      <a:cubicBezTo>
                        <a:pt x="14040" y="1039"/>
                        <a:pt x="13895" y="640"/>
                        <a:pt x="13746" y="241"/>
                      </a:cubicBezTo>
                      <a:lnTo>
                        <a:pt x="0" y="0"/>
                      </a:lnTo>
                      <a:cubicBezTo>
                        <a:pt x="888" y="2887"/>
                        <a:pt x="1778" y="5773"/>
                        <a:pt x="2659" y="8660"/>
                      </a:cubicBezTo>
                      <a:cubicBezTo>
                        <a:pt x="3969" y="12973"/>
                        <a:pt x="5300" y="17287"/>
                        <a:pt x="6631" y="21600"/>
                      </a:cubicBezTo>
                      <a:cubicBezTo>
                        <a:pt x="11621" y="21543"/>
                        <a:pt x="19605" y="21451"/>
                        <a:pt x="21600" y="21428"/>
                      </a:cubicBezTo>
                      <a:cubicBezTo>
                        <a:pt x="20706" y="19020"/>
                        <a:pt x="19813" y="16611"/>
                        <a:pt x="18919" y="14202"/>
                      </a:cubicBezTo>
                      <a:cubicBezTo>
                        <a:pt x="17349" y="9948"/>
                        <a:pt x="15763" y="5692"/>
                        <a:pt x="14190" y="143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numCol="1" anchor="ctr">
                  <a:normAutofit/>
                </a:bodyPr>
                <a:lstStyle>
                  <a:defPPr>
                    <a:defRPr lang="id-ID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 defTabSz="228600">
                    <a:defRPr sz="3000" b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45" name="ï$ḷiḍé">
                  <a:extLst>
                    <a:ext uri="{FF2B5EF4-FFF2-40B4-BE49-F238E27FC236}">
                      <a16:creationId xmlns:a16="http://schemas.microsoft.com/office/drawing/2014/main" xmlns="" id="{8E6782CE-D051-40F2-BA5C-EAB33C066FCB}"/>
                    </a:ext>
                  </a:extLst>
                </p:cNvPr>
                <p:cNvSpPr/>
                <p:nvPr/>
              </p:nvSpPr>
              <p:spPr>
                <a:xfrm>
                  <a:off x="6000135" y="3893331"/>
                  <a:ext cx="163222" cy="213528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6594" y="21600"/>
                      </a:moveTo>
                      <a:cubicBezTo>
                        <a:pt x="5746" y="18802"/>
                        <a:pt x="4882" y="16004"/>
                        <a:pt x="4036" y="13206"/>
                      </a:cubicBezTo>
                      <a:cubicBezTo>
                        <a:pt x="3196" y="10452"/>
                        <a:pt x="2363" y="7697"/>
                        <a:pt x="1508" y="4943"/>
                      </a:cubicBezTo>
                      <a:cubicBezTo>
                        <a:pt x="1004" y="3295"/>
                        <a:pt x="500" y="1648"/>
                        <a:pt x="0" y="0"/>
                      </a:cubicBezTo>
                      <a:cubicBezTo>
                        <a:pt x="3675" y="121"/>
                        <a:pt x="7351" y="242"/>
                        <a:pt x="11022" y="363"/>
                      </a:cubicBezTo>
                      <a:cubicBezTo>
                        <a:pt x="11855" y="390"/>
                        <a:pt x="13261" y="407"/>
                        <a:pt x="13289" y="480"/>
                      </a:cubicBezTo>
                      <a:cubicBezTo>
                        <a:pt x="13327" y="566"/>
                        <a:pt x="13357" y="652"/>
                        <a:pt x="13391" y="737"/>
                      </a:cubicBezTo>
                      <a:cubicBezTo>
                        <a:pt x="13463" y="920"/>
                        <a:pt x="13538" y="1103"/>
                        <a:pt x="13606" y="1286"/>
                      </a:cubicBezTo>
                      <a:cubicBezTo>
                        <a:pt x="13886" y="1978"/>
                        <a:pt x="14157" y="2670"/>
                        <a:pt x="14433" y="3362"/>
                      </a:cubicBezTo>
                      <a:cubicBezTo>
                        <a:pt x="14993" y="4760"/>
                        <a:pt x="15540" y="6157"/>
                        <a:pt x="16087" y="7555"/>
                      </a:cubicBezTo>
                      <a:cubicBezTo>
                        <a:pt x="17170" y="10311"/>
                        <a:pt x="18270" y="13066"/>
                        <a:pt x="19355" y="15822"/>
                      </a:cubicBezTo>
                      <a:cubicBezTo>
                        <a:pt x="20102" y="17710"/>
                        <a:pt x="20857" y="19600"/>
                        <a:pt x="21600" y="21489"/>
                      </a:cubicBezTo>
                      <a:cubicBezTo>
                        <a:pt x="19601" y="21504"/>
                        <a:pt x="11601" y="21563"/>
                        <a:pt x="6594" y="2160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numCol="1" anchor="ctr">
                  <a:normAutofit/>
                </a:bodyPr>
                <a:lstStyle>
                  <a:defPPr>
                    <a:defRPr lang="id-ID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 defTabSz="228600">
                    <a:defRPr sz="3000" b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</p:grpSp>
        </p:grp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xmlns="" id="{57E248F4-3E0B-4E2E-A784-2CA1A68228FF}"/>
                </a:ext>
              </a:extLst>
            </p:cNvPr>
            <p:cNvCxnSpPr/>
            <p:nvPr/>
          </p:nvCxnSpPr>
          <p:spPr>
            <a:xfrm flipH="1">
              <a:off x="669925" y="5917377"/>
              <a:ext cx="3580902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xmlns="" id="{AAF77C58-D671-45E4-A5D3-5B07CE06A41E}"/>
                </a:ext>
              </a:extLst>
            </p:cNvPr>
            <p:cNvCxnSpPr/>
            <p:nvPr/>
          </p:nvCxnSpPr>
          <p:spPr>
            <a:xfrm flipH="1">
              <a:off x="7937998" y="5917377"/>
              <a:ext cx="3580902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îSḻîďé">
              <a:extLst>
                <a:ext uri="{FF2B5EF4-FFF2-40B4-BE49-F238E27FC236}">
                  <a16:creationId xmlns:a16="http://schemas.microsoft.com/office/drawing/2014/main" xmlns="" id="{D636260A-2AD3-4ED5-93AD-64B703BF608E}"/>
                </a:ext>
              </a:extLst>
            </p:cNvPr>
            <p:cNvGrpSpPr/>
            <p:nvPr/>
          </p:nvGrpSpPr>
          <p:grpSpPr>
            <a:xfrm>
              <a:off x="673100" y="1364515"/>
              <a:ext cx="3860798" cy="741174"/>
              <a:chOff x="673100" y="1251666"/>
              <a:chExt cx="3860798" cy="741174"/>
            </a:xfrm>
          </p:grpSpPr>
          <p:sp>
            <p:nvSpPr>
              <p:cNvPr id="32" name="iŝlîďe">
                <a:extLst>
                  <a:ext uri="{FF2B5EF4-FFF2-40B4-BE49-F238E27FC236}">
                    <a16:creationId xmlns:a16="http://schemas.microsoft.com/office/drawing/2014/main" xmlns="" id="{8316902B-9F15-4AE4-BBCF-5E1CB0686F18}"/>
                  </a:ext>
                </a:extLst>
              </p:cNvPr>
              <p:cNvSpPr/>
              <p:nvPr/>
            </p:nvSpPr>
            <p:spPr bwMode="auto">
              <a:xfrm>
                <a:off x="673100" y="1652759"/>
                <a:ext cx="3860798" cy="3400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</p:txBody>
          </p:sp>
          <p:sp>
            <p:nvSpPr>
              <p:cNvPr id="33" name="îsľiḓè">
                <a:extLst>
                  <a:ext uri="{FF2B5EF4-FFF2-40B4-BE49-F238E27FC236}">
                    <a16:creationId xmlns:a16="http://schemas.microsoft.com/office/drawing/2014/main" xmlns="" id="{FCBCE448-A746-45FC-ABE2-27B64D489326}"/>
                  </a:ext>
                </a:extLst>
              </p:cNvPr>
              <p:cNvSpPr txBox="1"/>
              <p:nvPr/>
            </p:nvSpPr>
            <p:spPr bwMode="auto">
              <a:xfrm>
                <a:off x="673100" y="1251666"/>
                <a:ext cx="3860798" cy="4010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i="1" dirty="0"/>
                  <a:t>01.</a:t>
                </a:r>
                <a:r>
                  <a:rPr lang="zh-CN" altLang="en-US" sz="2000" b="1" i="1" dirty="0"/>
                  <a:t>此处输入标题</a:t>
                </a:r>
                <a:endParaRPr lang="en-US" altLang="zh-CN" sz="2000" b="1" i="1" dirty="0"/>
              </a:p>
            </p:txBody>
          </p: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xmlns="" id="{42BD7D0D-05D8-49F8-8974-D7D523786197}"/>
                  </a:ext>
                </a:extLst>
              </p:cNvPr>
              <p:cNvCxnSpPr/>
              <p:nvPr/>
            </p:nvCxnSpPr>
            <p:spPr>
              <a:xfrm>
                <a:off x="762162" y="1652758"/>
                <a:ext cx="3666553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i$ḷîḍê">
              <a:extLst>
                <a:ext uri="{FF2B5EF4-FFF2-40B4-BE49-F238E27FC236}">
                  <a16:creationId xmlns:a16="http://schemas.microsoft.com/office/drawing/2014/main" xmlns="" id="{B92AEEFB-6B47-4959-9AF0-B7E965A4F979}"/>
                </a:ext>
              </a:extLst>
            </p:cNvPr>
            <p:cNvGrpSpPr/>
            <p:nvPr/>
          </p:nvGrpSpPr>
          <p:grpSpPr>
            <a:xfrm>
              <a:off x="673100" y="2509201"/>
              <a:ext cx="3279774" cy="977408"/>
              <a:chOff x="673100" y="2351179"/>
              <a:chExt cx="3279774" cy="977408"/>
            </a:xfrm>
          </p:grpSpPr>
          <p:sp>
            <p:nvSpPr>
              <p:cNvPr id="29" name="iş1iďè">
                <a:extLst>
                  <a:ext uri="{FF2B5EF4-FFF2-40B4-BE49-F238E27FC236}">
                    <a16:creationId xmlns:a16="http://schemas.microsoft.com/office/drawing/2014/main" xmlns="" id="{8316902B-9F15-4AE4-BBCF-5E1CB0686F18}"/>
                  </a:ext>
                </a:extLst>
              </p:cNvPr>
              <p:cNvSpPr/>
              <p:nvPr/>
            </p:nvSpPr>
            <p:spPr bwMode="auto">
              <a:xfrm>
                <a:off x="673100" y="2752273"/>
                <a:ext cx="3279774" cy="576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</p:txBody>
          </p:sp>
          <p:sp>
            <p:nvSpPr>
              <p:cNvPr id="30" name="iṥ1iďè">
                <a:extLst>
                  <a:ext uri="{FF2B5EF4-FFF2-40B4-BE49-F238E27FC236}">
                    <a16:creationId xmlns:a16="http://schemas.microsoft.com/office/drawing/2014/main" xmlns="" id="{FCBCE448-A746-45FC-ABE2-27B64D489326}"/>
                  </a:ext>
                </a:extLst>
              </p:cNvPr>
              <p:cNvSpPr txBox="1"/>
              <p:nvPr/>
            </p:nvSpPr>
            <p:spPr bwMode="auto">
              <a:xfrm>
                <a:off x="673100" y="2351179"/>
                <a:ext cx="3279774" cy="4010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i="1" dirty="0"/>
                  <a:t>02.</a:t>
                </a:r>
                <a:r>
                  <a:rPr lang="zh-CN" altLang="en-US" sz="2000" b="1" i="1" dirty="0"/>
                  <a:t>此处输入标题</a:t>
                </a:r>
                <a:endParaRPr lang="en-US" altLang="zh-CN" sz="2000" b="1" i="1" dirty="0"/>
              </a:p>
            </p:txBody>
          </p: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xmlns="" id="{45963587-D352-47D0-A442-381B558AE802}"/>
                  </a:ext>
                </a:extLst>
              </p:cNvPr>
              <p:cNvCxnSpPr/>
              <p:nvPr/>
            </p:nvCxnSpPr>
            <p:spPr>
              <a:xfrm>
                <a:off x="743651" y="2708934"/>
                <a:ext cx="3114762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ïSḻîďê">
              <a:extLst>
                <a:ext uri="{FF2B5EF4-FFF2-40B4-BE49-F238E27FC236}">
                  <a16:creationId xmlns:a16="http://schemas.microsoft.com/office/drawing/2014/main" xmlns="" id="{5C645FA3-9C18-4C72-99A1-E45FD5D4B4FC}"/>
                </a:ext>
              </a:extLst>
            </p:cNvPr>
            <p:cNvGrpSpPr/>
            <p:nvPr/>
          </p:nvGrpSpPr>
          <p:grpSpPr>
            <a:xfrm>
              <a:off x="673100" y="3738439"/>
              <a:ext cx="2388743" cy="1067755"/>
              <a:chOff x="673100" y="3015726"/>
              <a:chExt cx="5518695" cy="1067755"/>
            </a:xfrm>
          </p:grpSpPr>
          <p:sp>
            <p:nvSpPr>
              <p:cNvPr id="26" name="i$ḷiḑe">
                <a:extLst>
                  <a:ext uri="{FF2B5EF4-FFF2-40B4-BE49-F238E27FC236}">
                    <a16:creationId xmlns:a16="http://schemas.microsoft.com/office/drawing/2014/main" xmlns="" id="{8316902B-9F15-4AE4-BBCF-5E1CB0686F18}"/>
                  </a:ext>
                </a:extLst>
              </p:cNvPr>
              <p:cNvSpPr/>
              <p:nvPr/>
            </p:nvSpPr>
            <p:spPr bwMode="auto">
              <a:xfrm>
                <a:off x="673100" y="3416820"/>
                <a:ext cx="5518695" cy="6666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</p:txBody>
          </p:sp>
          <p:sp>
            <p:nvSpPr>
              <p:cNvPr id="27" name="íṩ1íḑê">
                <a:extLst>
                  <a:ext uri="{FF2B5EF4-FFF2-40B4-BE49-F238E27FC236}">
                    <a16:creationId xmlns:a16="http://schemas.microsoft.com/office/drawing/2014/main" xmlns="" id="{FCBCE448-A746-45FC-ABE2-27B64D489326}"/>
                  </a:ext>
                </a:extLst>
              </p:cNvPr>
              <p:cNvSpPr txBox="1"/>
              <p:nvPr/>
            </p:nvSpPr>
            <p:spPr bwMode="auto">
              <a:xfrm>
                <a:off x="673100" y="3015726"/>
                <a:ext cx="5518695" cy="4010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i="1" dirty="0"/>
                  <a:t>03.</a:t>
                </a:r>
                <a:r>
                  <a:rPr lang="zh-CN" altLang="en-US" sz="2000" b="1" i="1" dirty="0"/>
                  <a:t>此处输入标题</a:t>
                </a:r>
                <a:endParaRPr lang="en-US" altLang="zh-CN" sz="2000" b="1" i="1" dirty="0"/>
              </a:p>
            </p:txBody>
          </p: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xmlns="" id="{D70DB5B7-947F-4B00-8E4B-5F958DA5506F}"/>
                  </a:ext>
                </a:extLst>
              </p:cNvPr>
              <p:cNvCxnSpPr/>
              <p:nvPr/>
            </p:nvCxnSpPr>
            <p:spPr>
              <a:xfrm>
                <a:off x="791811" y="3373481"/>
                <a:ext cx="5241037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îṩļíḍe">
              <a:extLst>
                <a:ext uri="{FF2B5EF4-FFF2-40B4-BE49-F238E27FC236}">
                  <a16:creationId xmlns:a16="http://schemas.microsoft.com/office/drawing/2014/main" xmlns="" id="{765FFF4E-3DEF-4315-B03F-09FAA7DF3B79}"/>
                </a:ext>
              </a:extLst>
            </p:cNvPr>
            <p:cNvGrpSpPr/>
            <p:nvPr/>
          </p:nvGrpSpPr>
          <p:grpSpPr>
            <a:xfrm>
              <a:off x="7658102" y="1364515"/>
              <a:ext cx="3860798" cy="741174"/>
              <a:chOff x="7658102" y="1251666"/>
              <a:chExt cx="3860798" cy="741174"/>
            </a:xfrm>
          </p:grpSpPr>
          <p:sp>
            <p:nvSpPr>
              <p:cNvPr id="23" name="îṡliḋé">
                <a:extLst>
                  <a:ext uri="{FF2B5EF4-FFF2-40B4-BE49-F238E27FC236}">
                    <a16:creationId xmlns:a16="http://schemas.microsoft.com/office/drawing/2014/main" xmlns="" id="{8316902B-9F15-4AE4-BBCF-5E1CB0686F18}"/>
                  </a:ext>
                </a:extLst>
              </p:cNvPr>
              <p:cNvSpPr/>
              <p:nvPr/>
            </p:nvSpPr>
            <p:spPr bwMode="auto">
              <a:xfrm flipH="1">
                <a:off x="7658102" y="1652759"/>
                <a:ext cx="3860798" cy="3400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/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</p:txBody>
          </p:sp>
          <p:sp>
            <p:nvSpPr>
              <p:cNvPr id="24" name="iṥľíḑé">
                <a:extLst>
                  <a:ext uri="{FF2B5EF4-FFF2-40B4-BE49-F238E27FC236}">
                    <a16:creationId xmlns:a16="http://schemas.microsoft.com/office/drawing/2014/main" xmlns="" id="{FCBCE448-A746-45FC-ABE2-27B64D489326}"/>
                  </a:ext>
                </a:extLst>
              </p:cNvPr>
              <p:cNvSpPr txBox="1"/>
              <p:nvPr/>
            </p:nvSpPr>
            <p:spPr bwMode="auto">
              <a:xfrm flipH="1">
                <a:off x="7658102" y="1251666"/>
                <a:ext cx="3860798" cy="4010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i="1" dirty="0"/>
                  <a:t>04.</a:t>
                </a:r>
                <a:r>
                  <a:rPr lang="zh-CN" altLang="en-US" sz="2000" b="1" i="1" dirty="0"/>
                  <a:t>此处输入标题</a:t>
                </a:r>
                <a:endParaRPr lang="en-US" altLang="zh-CN" sz="2000" b="1" i="1" dirty="0"/>
              </a:p>
            </p:txBody>
          </p: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xmlns="" id="{AA7C9DDF-17E7-405C-9AE6-B574BCAC7CF4}"/>
                  </a:ext>
                </a:extLst>
              </p:cNvPr>
              <p:cNvCxnSpPr/>
              <p:nvPr/>
            </p:nvCxnSpPr>
            <p:spPr>
              <a:xfrm flipH="1">
                <a:off x="7763285" y="1652758"/>
                <a:ext cx="3666553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îṧḷïďè">
              <a:extLst>
                <a:ext uri="{FF2B5EF4-FFF2-40B4-BE49-F238E27FC236}">
                  <a16:creationId xmlns:a16="http://schemas.microsoft.com/office/drawing/2014/main" xmlns="" id="{1E3ABF1A-0B46-4FA3-8973-E036D27503E0}"/>
                </a:ext>
              </a:extLst>
            </p:cNvPr>
            <p:cNvGrpSpPr/>
            <p:nvPr/>
          </p:nvGrpSpPr>
          <p:grpSpPr>
            <a:xfrm>
              <a:off x="8239126" y="2509202"/>
              <a:ext cx="3279774" cy="977408"/>
              <a:chOff x="8239126" y="2351179"/>
              <a:chExt cx="3279774" cy="977408"/>
            </a:xfrm>
          </p:grpSpPr>
          <p:sp>
            <p:nvSpPr>
              <p:cNvPr id="20" name="íŝľíďê">
                <a:extLst>
                  <a:ext uri="{FF2B5EF4-FFF2-40B4-BE49-F238E27FC236}">
                    <a16:creationId xmlns:a16="http://schemas.microsoft.com/office/drawing/2014/main" xmlns="" id="{8316902B-9F15-4AE4-BBCF-5E1CB0686F18}"/>
                  </a:ext>
                </a:extLst>
              </p:cNvPr>
              <p:cNvSpPr/>
              <p:nvPr/>
            </p:nvSpPr>
            <p:spPr bwMode="auto">
              <a:xfrm flipH="1">
                <a:off x="8239126" y="2752273"/>
                <a:ext cx="3279774" cy="576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/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</p:txBody>
          </p:sp>
          <p:sp>
            <p:nvSpPr>
              <p:cNvPr id="21" name="îşḻïḍé">
                <a:extLst>
                  <a:ext uri="{FF2B5EF4-FFF2-40B4-BE49-F238E27FC236}">
                    <a16:creationId xmlns:a16="http://schemas.microsoft.com/office/drawing/2014/main" xmlns="" id="{FCBCE448-A746-45FC-ABE2-27B64D489326}"/>
                  </a:ext>
                </a:extLst>
              </p:cNvPr>
              <p:cNvSpPr txBox="1"/>
              <p:nvPr/>
            </p:nvSpPr>
            <p:spPr bwMode="auto">
              <a:xfrm flipH="1">
                <a:off x="8239126" y="2351179"/>
                <a:ext cx="3279774" cy="4010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i="1" dirty="0"/>
                  <a:t>05.</a:t>
                </a:r>
                <a:r>
                  <a:rPr lang="zh-CN" altLang="en-US" sz="2000" b="1" i="1" dirty="0"/>
                  <a:t>此处输入标题</a:t>
                </a:r>
                <a:endParaRPr lang="en-US" altLang="zh-CN" sz="2000" b="1" i="1" dirty="0"/>
              </a:p>
            </p:txBody>
          </p: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xmlns="" id="{8571493E-C036-49FA-BE9F-BD7DC26DCE20}"/>
                  </a:ext>
                </a:extLst>
              </p:cNvPr>
              <p:cNvCxnSpPr/>
              <p:nvPr/>
            </p:nvCxnSpPr>
            <p:spPr>
              <a:xfrm flipH="1">
                <a:off x="8333588" y="2708934"/>
                <a:ext cx="3114762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ïşļîḑê">
              <a:extLst>
                <a:ext uri="{FF2B5EF4-FFF2-40B4-BE49-F238E27FC236}">
                  <a16:creationId xmlns:a16="http://schemas.microsoft.com/office/drawing/2014/main" xmlns="" id="{B2D5587F-7730-494B-8830-D9D1C357968C}"/>
                </a:ext>
              </a:extLst>
            </p:cNvPr>
            <p:cNvGrpSpPr/>
            <p:nvPr/>
          </p:nvGrpSpPr>
          <p:grpSpPr>
            <a:xfrm flipH="1">
              <a:off x="9130157" y="3738439"/>
              <a:ext cx="2388743" cy="1067755"/>
              <a:chOff x="673100" y="3015726"/>
              <a:chExt cx="5518695" cy="1067755"/>
            </a:xfrm>
          </p:grpSpPr>
          <p:sp>
            <p:nvSpPr>
              <p:cNvPr id="17" name="íṩľiďè">
                <a:extLst>
                  <a:ext uri="{FF2B5EF4-FFF2-40B4-BE49-F238E27FC236}">
                    <a16:creationId xmlns:a16="http://schemas.microsoft.com/office/drawing/2014/main" xmlns="" id="{8316902B-9F15-4AE4-BBCF-5E1CB0686F18}"/>
                  </a:ext>
                </a:extLst>
              </p:cNvPr>
              <p:cNvSpPr/>
              <p:nvPr/>
            </p:nvSpPr>
            <p:spPr bwMode="auto">
              <a:xfrm>
                <a:off x="673100" y="3416820"/>
                <a:ext cx="5518695" cy="6666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/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</p:txBody>
          </p:sp>
          <p:sp>
            <p:nvSpPr>
              <p:cNvPr id="18" name="iṣliḓè">
                <a:extLst>
                  <a:ext uri="{FF2B5EF4-FFF2-40B4-BE49-F238E27FC236}">
                    <a16:creationId xmlns:a16="http://schemas.microsoft.com/office/drawing/2014/main" xmlns="" id="{FCBCE448-A746-45FC-ABE2-27B64D489326}"/>
                  </a:ext>
                </a:extLst>
              </p:cNvPr>
              <p:cNvSpPr txBox="1"/>
              <p:nvPr/>
            </p:nvSpPr>
            <p:spPr bwMode="auto">
              <a:xfrm>
                <a:off x="673100" y="3015726"/>
                <a:ext cx="5518695" cy="4010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i="1" dirty="0"/>
                  <a:t>06.</a:t>
                </a:r>
                <a:r>
                  <a:rPr lang="zh-CN" altLang="en-US" sz="2000" b="1" i="1" dirty="0"/>
                  <a:t>此处输入标题</a:t>
                </a:r>
                <a:endParaRPr lang="en-US" altLang="zh-CN" sz="2000" b="1" i="1" dirty="0"/>
              </a:p>
            </p:txBody>
          </p:sp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xmlns="" id="{A28B04E3-4C03-4560-8D07-1D4BF579FCB6}"/>
                  </a:ext>
                </a:extLst>
              </p:cNvPr>
              <p:cNvCxnSpPr/>
              <p:nvPr/>
            </p:nvCxnSpPr>
            <p:spPr>
              <a:xfrm>
                <a:off x="791811" y="3373481"/>
                <a:ext cx="5241037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xmlns="" id="{0C32A0C6-42CD-45A1-921E-FE6E1266E35B}"/>
              </a:ext>
            </a:extLst>
          </p:cNvPr>
          <p:cNvGrpSpPr/>
          <p:nvPr/>
        </p:nvGrpSpPr>
        <p:grpSpPr>
          <a:xfrm>
            <a:off x="994639" y="440902"/>
            <a:ext cx="3401393" cy="984596"/>
            <a:chOff x="3128002" y="2491541"/>
            <a:chExt cx="3401393" cy="984596"/>
          </a:xfrm>
        </p:grpSpPr>
        <p:sp>
          <p:nvSpPr>
            <p:cNvPr id="63" name="圆: 空心 62">
              <a:extLst>
                <a:ext uri="{FF2B5EF4-FFF2-40B4-BE49-F238E27FC236}">
                  <a16:creationId xmlns:a16="http://schemas.microsoft.com/office/drawing/2014/main" xmlns="" id="{A8C92351-53C2-42AF-B2C9-C14392E26CD2}"/>
                </a:ext>
              </a:extLst>
            </p:cNvPr>
            <p:cNvSpPr/>
            <p:nvPr/>
          </p:nvSpPr>
          <p:spPr>
            <a:xfrm>
              <a:off x="3270474" y="2491541"/>
              <a:ext cx="984596" cy="984596"/>
            </a:xfrm>
            <a:prstGeom prst="donut">
              <a:avLst>
                <a:gd name="adj" fmla="val 14540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等腰三角形 63">
              <a:extLst>
                <a:ext uri="{FF2B5EF4-FFF2-40B4-BE49-F238E27FC236}">
                  <a16:creationId xmlns:a16="http://schemas.microsoft.com/office/drawing/2014/main" xmlns="" id="{99E290BD-81C2-4E31-9D37-82D72760CFF3}"/>
                </a:ext>
              </a:extLst>
            </p:cNvPr>
            <p:cNvSpPr/>
            <p:nvPr/>
          </p:nvSpPr>
          <p:spPr>
            <a:xfrm rot="5400000">
              <a:off x="3096698" y="2788188"/>
              <a:ext cx="453910" cy="391302"/>
            </a:xfrm>
            <a:prstGeom prst="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5" name="îṥḻîḓè">
              <a:extLst>
                <a:ext uri="{FF2B5EF4-FFF2-40B4-BE49-F238E27FC236}">
                  <a16:creationId xmlns:a16="http://schemas.microsoft.com/office/drawing/2014/main" xmlns="" id="{FE8CCE20-C8D1-46D4-8F04-0EB135F75277}"/>
                </a:ext>
              </a:extLst>
            </p:cNvPr>
            <p:cNvSpPr txBox="1"/>
            <p:nvPr/>
          </p:nvSpPr>
          <p:spPr bwMode="auto">
            <a:xfrm>
              <a:off x="3762772" y="2735127"/>
              <a:ext cx="2766623" cy="5231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chemeClr val="accent3"/>
                  </a:solidFill>
                </a:rPr>
                <a:t>此处输入标题</a:t>
              </a:r>
            </a:p>
          </p:txBody>
        </p:sp>
      </p:grpSp>
      <p:pic>
        <p:nvPicPr>
          <p:cNvPr id="66" name="图片 6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480" y="50299"/>
            <a:ext cx="1497312" cy="149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981008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2206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xmlns="" id="{31D8C38C-90D2-409E-8C19-C33366ED24D9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629409" y="1425498"/>
            <a:ext cx="9710737" cy="3695227"/>
            <a:chOff x="673099" y="1957316"/>
            <a:chExt cx="10847388" cy="4127757"/>
          </a:xfrm>
        </p:grpSpPr>
        <p:grpSp>
          <p:nvGrpSpPr>
            <p:cNvPr id="4" name="íṩļíďé">
              <a:extLst>
                <a:ext uri="{FF2B5EF4-FFF2-40B4-BE49-F238E27FC236}">
                  <a16:creationId xmlns:a16="http://schemas.microsoft.com/office/drawing/2014/main" xmlns="" id="{25D79A8C-6741-477E-9B13-E75E32FE4933}"/>
                </a:ext>
              </a:extLst>
            </p:cNvPr>
            <p:cNvGrpSpPr/>
            <p:nvPr/>
          </p:nvGrpSpPr>
          <p:grpSpPr>
            <a:xfrm>
              <a:off x="4090102" y="1957316"/>
              <a:ext cx="4011796" cy="4020836"/>
              <a:chOff x="4090102" y="1418582"/>
              <a:chExt cx="4011796" cy="4020836"/>
            </a:xfrm>
          </p:grpSpPr>
          <p:grpSp>
            <p:nvGrpSpPr>
              <p:cNvPr id="22" name="ïślídê">
                <a:extLst>
                  <a:ext uri="{FF2B5EF4-FFF2-40B4-BE49-F238E27FC236}">
                    <a16:creationId xmlns:a16="http://schemas.microsoft.com/office/drawing/2014/main" xmlns="" id="{4218BDD9-7990-4081-90CC-03E0DB6B3549}"/>
                  </a:ext>
                </a:extLst>
              </p:cNvPr>
              <p:cNvGrpSpPr/>
              <p:nvPr/>
            </p:nvGrpSpPr>
            <p:grpSpPr>
              <a:xfrm>
                <a:off x="4090102" y="1418582"/>
                <a:ext cx="4011796" cy="4020836"/>
                <a:chOff x="4090102" y="1418582"/>
                <a:chExt cx="4011796" cy="4020836"/>
              </a:xfrm>
            </p:grpSpPr>
            <p:sp>
              <p:nvSpPr>
                <p:cNvPr id="27" name="ïş1ïḍe">
                  <a:extLst>
                    <a:ext uri="{FF2B5EF4-FFF2-40B4-BE49-F238E27FC236}">
                      <a16:creationId xmlns:a16="http://schemas.microsoft.com/office/drawing/2014/main" xmlns="" id="{AB4BE504-F733-4CC2-AA45-E0274930DFFC}"/>
                    </a:ext>
                  </a:extLst>
                </p:cNvPr>
                <p:cNvSpPr/>
                <p:nvPr/>
              </p:nvSpPr>
              <p:spPr bwMode="auto">
                <a:xfrm>
                  <a:off x="6096000" y="1418582"/>
                  <a:ext cx="984303" cy="835131"/>
                </a:xfrm>
                <a:custGeom>
                  <a:avLst/>
                  <a:gdLst>
                    <a:gd name="T0" fmla="*/ 0 w 419"/>
                    <a:gd name="T1" fmla="*/ 0 h 356"/>
                    <a:gd name="T2" fmla="*/ 0 w 419"/>
                    <a:gd name="T3" fmla="*/ 0 h 356"/>
                    <a:gd name="T4" fmla="*/ 0 w 419"/>
                    <a:gd name="T5" fmla="*/ 117 h 356"/>
                    <a:gd name="T6" fmla="*/ 9 w 419"/>
                    <a:gd name="T7" fmla="*/ 117 h 356"/>
                    <a:gd name="T8" fmla="*/ 18 w 419"/>
                    <a:gd name="T9" fmla="*/ 111 h 356"/>
                    <a:gd name="T10" fmla="*/ 41 w 419"/>
                    <a:gd name="T11" fmla="*/ 101 h 356"/>
                    <a:gd name="T12" fmla="*/ 67 w 419"/>
                    <a:gd name="T13" fmla="*/ 110 h 356"/>
                    <a:gd name="T14" fmla="*/ 80 w 419"/>
                    <a:gd name="T15" fmla="*/ 139 h 356"/>
                    <a:gd name="T16" fmla="*/ 67 w 419"/>
                    <a:gd name="T17" fmla="*/ 170 h 356"/>
                    <a:gd name="T18" fmla="*/ 41 w 419"/>
                    <a:gd name="T19" fmla="*/ 178 h 356"/>
                    <a:gd name="T20" fmla="*/ 18 w 419"/>
                    <a:gd name="T21" fmla="*/ 169 h 356"/>
                    <a:gd name="T22" fmla="*/ 11 w 419"/>
                    <a:gd name="T23" fmla="*/ 164 h 356"/>
                    <a:gd name="T24" fmla="*/ 0 w 419"/>
                    <a:gd name="T25" fmla="*/ 164 h 356"/>
                    <a:gd name="T26" fmla="*/ 0 w 419"/>
                    <a:gd name="T27" fmla="*/ 291 h 356"/>
                    <a:gd name="T28" fmla="*/ 0 w 419"/>
                    <a:gd name="T29" fmla="*/ 291 h 356"/>
                    <a:gd name="T30" fmla="*/ 266 w 419"/>
                    <a:gd name="T31" fmla="*/ 356 h 356"/>
                    <a:gd name="T32" fmla="*/ 336 w 419"/>
                    <a:gd name="T33" fmla="*/ 234 h 356"/>
                    <a:gd name="T34" fmla="*/ 363 w 419"/>
                    <a:gd name="T35" fmla="*/ 249 h 356"/>
                    <a:gd name="T36" fmla="*/ 373 w 419"/>
                    <a:gd name="T37" fmla="*/ 264 h 356"/>
                    <a:gd name="T38" fmla="*/ 383 w 419"/>
                    <a:gd name="T39" fmla="*/ 276 h 356"/>
                    <a:gd name="T40" fmla="*/ 397 w 419"/>
                    <a:gd name="T41" fmla="*/ 280 h 356"/>
                    <a:gd name="T42" fmla="*/ 400 w 419"/>
                    <a:gd name="T43" fmla="*/ 280 h 356"/>
                    <a:gd name="T44" fmla="*/ 415 w 419"/>
                    <a:gd name="T45" fmla="*/ 268 h 356"/>
                    <a:gd name="T46" fmla="*/ 417 w 419"/>
                    <a:gd name="T47" fmla="*/ 249 h 356"/>
                    <a:gd name="T48" fmla="*/ 406 w 419"/>
                    <a:gd name="T49" fmla="*/ 236 h 356"/>
                    <a:gd name="T50" fmla="*/ 397 w 419"/>
                    <a:gd name="T51" fmla="*/ 234 h 356"/>
                    <a:gd name="T52" fmla="*/ 390 w 419"/>
                    <a:gd name="T53" fmla="*/ 234 h 356"/>
                    <a:gd name="T54" fmla="*/ 380 w 419"/>
                    <a:gd name="T55" fmla="*/ 236 h 356"/>
                    <a:gd name="T56" fmla="*/ 371 w 419"/>
                    <a:gd name="T57" fmla="*/ 234 h 356"/>
                    <a:gd name="T58" fmla="*/ 371 w 419"/>
                    <a:gd name="T59" fmla="*/ 234 h 356"/>
                    <a:gd name="T60" fmla="*/ 345 w 419"/>
                    <a:gd name="T61" fmla="*/ 219 h 356"/>
                    <a:gd name="T62" fmla="*/ 410 w 419"/>
                    <a:gd name="T63" fmla="*/ 106 h 356"/>
                    <a:gd name="T64" fmla="*/ 0 w 419"/>
                    <a:gd name="T65" fmla="*/ 0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19" h="356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17"/>
                        <a:pt x="0" y="117"/>
                        <a:pt x="0" y="117"/>
                      </a:cubicBezTo>
                      <a:cubicBezTo>
                        <a:pt x="9" y="117"/>
                        <a:pt x="9" y="117"/>
                        <a:pt x="9" y="117"/>
                      </a:cubicBezTo>
                      <a:cubicBezTo>
                        <a:pt x="10" y="117"/>
                        <a:pt x="12" y="115"/>
                        <a:pt x="18" y="111"/>
                      </a:cubicBezTo>
                      <a:cubicBezTo>
                        <a:pt x="23" y="107"/>
                        <a:pt x="31" y="101"/>
                        <a:pt x="41" y="101"/>
                      </a:cubicBezTo>
                      <a:cubicBezTo>
                        <a:pt x="50" y="101"/>
                        <a:pt x="59" y="103"/>
                        <a:pt x="67" y="110"/>
                      </a:cubicBezTo>
                      <a:cubicBezTo>
                        <a:pt x="74" y="116"/>
                        <a:pt x="79" y="127"/>
                        <a:pt x="80" y="139"/>
                      </a:cubicBezTo>
                      <a:cubicBezTo>
                        <a:pt x="80" y="152"/>
                        <a:pt x="74" y="164"/>
                        <a:pt x="67" y="170"/>
                      </a:cubicBezTo>
                      <a:cubicBezTo>
                        <a:pt x="59" y="176"/>
                        <a:pt x="50" y="178"/>
                        <a:pt x="41" y="178"/>
                      </a:cubicBezTo>
                      <a:cubicBezTo>
                        <a:pt x="31" y="178"/>
                        <a:pt x="23" y="173"/>
                        <a:pt x="18" y="169"/>
                      </a:cubicBezTo>
                      <a:cubicBezTo>
                        <a:pt x="12" y="165"/>
                        <a:pt x="12" y="164"/>
                        <a:pt x="11" y="164"/>
                      </a:cubicBezTo>
                      <a:cubicBezTo>
                        <a:pt x="0" y="164"/>
                        <a:pt x="0" y="164"/>
                        <a:pt x="0" y="164"/>
                      </a:cubicBezTo>
                      <a:cubicBezTo>
                        <a:pt x="0" y="291"/>
                        <a:pt x="0" y="291"/>
                        <a:pt x="0" y="291"/>
                      </a:cubicBezTo>
                      <a:cubicBezTo>
                        <a:pt x="0" y="291"/>
                        <a:pt x="0" y="291"/>
                        <a:pt x="0" y="291"/>
                      </a:cubicBezTo>
                      <a:cubicBezTo>
                        <a:pt x="96" y="291"/>
                        <a:pt x="187" y="315"/>
                        <a:pt x="266" y="356"/>
                      </a:cubicBezTo>
                      <a:cubicBezTo>
                        <a:pt x="336" y="234"/>
                        <a:pt x="336" y="234"/>
                        <a:pt x="336" y="234"/>
                      </a:cubicBezTo>
                      <a:cubicBezTo>
                        <a:pt x="363" y="249"/>
                        <a:pt x="363" y="249"/>
                        <a:pt x="363" y="249"/>
                      </a:cubicBezTo>
                      <a:cubicBezTo>
                        <a:pt x="369" y="253"/>
                        <a:pt x="371" y="259"/>
                        <a:pt x="373" y="264"/>
                      </a:cubicBezTo>
                      <a:cubicBezTo>
                        <a:pt x="376" y="269"/>
                        <a:pt x="378" y="273"/>
                        <a:pt x="383" y="276"/>
                      </a:cubicBezTo>
                      <a:cubicBezTo>
                        <a:pt x="387" y="279"/>
                        <a:pt x="392" y="280"/>
                        <a:pt x="397" y="280"/>
                      </a:cubicBezTo>
                      <a:cubicBezTo>
                        <a:pt x="398" y="280"/>
                        <a:pt x="399" y="280"/>
                        <a:pt x="400" y="280"/>
                      </a:cubicBezTo>
                      <a:cubicBezTo>
                        <a:pt x="405" y="279"/>
                        <a:pt x="410" y="277"/>
                        <a:pt x="415" y="268"/>
                      </a:cubicBezTo>
                      <a:cubicBezTo>
                        <a:pt x="419" y="259"/>
                        <a:pt x="419" y="253"/>
                        <a:pt x="417" y="249"/>
                      </a:cubicBezTo>
                      <a:cubicBezTo>
                        <a:pt x="416" y="244"/>
                        <a:pt x="411" y="239"/>
                        <a:pt x="406" y="236"/>
                      </a:cubicBezTo>
                      <a:cubicBezTo>
                        <a:pt x="403" y="234"/>
                        <a:pt x="400" y="234"/>
                        <a:pt x="397" y="234"/>
                      </a:cubicBezTo>
                      <a:cubicBezTo>
                        <a:pt x="395" y="234"/>
                        <a:pt x="393" y="234"/>
                        <a:pt x="390" y="234"/>
                      </a:cubicBezTo>
                      <a:cubicBezTo>
                        <a:pt x="387" y="235"/>
                        <a:pt x="383" y="236"/>
                        <a:pt x="380" y="236"/>
                      </a:cubicBezTo>
                      <a:cubicBezTo>
                        <a:pt x="377" y="236"/>
                        <a:pt x="374" y="235"/>
                        <a:pt x="371" y="234"/>
                      </a:cubicBezTo>
                      <a:cubicBezTo>
                        <a:pt x="371" y="234"/>
                        <a:pt x="371" y="234"/>
                        <a:pt x="371" y="234"/>
                      </a:cubicBezTo>
                      <a:cubicBezTo>
                        <a:pt x="345" y="219"/>
                        <a:pt x="345" y="219"/>
                        <a:pt x="345" y="219"/>
                      </a:cubicBezTo>
                      <a:cubicBezTo>
                        <a:pt x="410" y="106"/>
                        <a:pt x="410" y="106"/>
                        <a:pt x="410" y="106"/>
                      </a:cubicBezTo>
                      <a:cubicBezTo>
                        <a:pt x="288" y="39"/>
                        <a:pt x="148" y="0"/>
                        <a:pt x="0" y="0"/>
                      </a:cubicBezTo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/>
                <a:p>
                  <a:pPr defTabSz="914217">
                    <a:defRPr/>
                  </a:pPr>
                  <a:endParaRPr lang="en-US" sz="9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8" name="íṡ1ïďe">
                  <a:extLst>
                    <a:ext uri="{FF2B5EF4-FFF2-40B4-BE49-F238E27FC236}">
                      <a16:creationId xmlns:a16="http://schemas.microsoft.com/office/drawing/2014/main" xmlns="" id="{F3B8C4D2-8E41-47EA-A794-667396090ACE}"/>
                    </a:ext>
                  </a:extLst>
                </p:cNvPr>
                <p:cNvSpPr/>
                <p:nvPr/>
              </p:nvSpPr>
              <p:spPr bwMode="auto">
                <a:xfrm>
                  <a:off x="5090226" y="1420842"/>
                  <a:ext cx="1158336" cy="856603"/>
                </a:xfrm>
                <a:custGeom>
                  <a:avLst/>
                  <a:gdLst>
                    <a:gd name="T0" fmla="*/ 407 w 493"/>
                    <a:gd name="T1" fmla="*/ 0 h 365"/>
                    <a:gd name="T2" fmla="*/ 406 w 493"/>
                    <a:gd name="T3" fmla="*/ 0 h 365"/>
                    <a:gd name="T4" fmla="*/ 0 w 493"/>
                    <a:gd name="T5" fmla="*/ 116 h 365"/>
                    <a:gd name="T6" fmla="*/ 58 w 493"/>
                    <a:gd name="T7" fmla="*/ 215 h 365"/>
                    <a:gd name="T8" fmla="*/ 66 w 493"/>
                    <a:gd name="T9" fmla="*/ 211 h 365"/>
                    <a:gd name="T10" fmla="*/ 70 w 493"/>
                    <a:gd name="T11" fmla="*/ 201 h 365"/>
                    <a:gd name="T12" fmla="*/ 86 w 493"/>
                    <a:gd name="T13" fmla="*/ 181 h 365"/>
                    <a:gd name="T14" fmla="*/ 107 w 493"/>
                    <a:gd name="T15" fmla="*/ 175 h 365"/>
                    <a:gd name="T16" fmla="*/ 112 w 493"/>
                    <a:gd name="T17" fmla="*/ 175 h 365"/>
                    <a:gd name="T18" fmla="*/ 138 w 493"/>
                    <a:gd name="T19" fmla="*/ 195 h 365"/>
                    <a:gd name="T20" fmla="*/ 142 w 493"/>
                    <a:gd name="T21" fmla="*/ 227 h 365"/>
                    <a:gd name="T22" fmla="*/ 124 w 493"/>
                    <a:gd name="T23" fmla="*/ 247 h 365"/>
                    <a:gd name="T24" fmla="*/ 106 w 493"/>
                    <a:gd name="T25" fmla="*/ 252 h 365"/>
                    <a:gd name="T26" fmla="*/ 100 w 493"/>
                    <a:gd name="T27" fmla="*/ 251 h 365"/>
                    <a:gd name="T28" fmla="*/ 92 w 493"/>
                    <a:gd name="T29" fmla="*/ 251 h 365"/>
                    <a:gd name="T30" fmla="*/ 91 w 493"/>
                    <a:gd name="T31" fmla="*/ 251 h 365"/>
                    <a:gd name="T32" fmla="*/ 81 w 493"/>
                    <a:gd name="T33" fmla="*/ 257 h 365"/>
                    <a:gd name="T34" fmla="*/ 144 w 493"/>
                    <a:gd name="T35" fmla="*/ 365 h 365"/>
                    <a:gd name="T36" fmla="*/ 407 w 493"/>
                    <a:gd name="T37" fmla="*/ 291 h 365"/>
                    <a:gd name="T38" fmla="*/ 407 w 493"/>
                    <a:gd name="T39" fmla="*/ 148 h 365"/>
                    <a:gd name="T40" fmla="*/ 439 w 493"/>
                    <a:gd name="T41" fmla="*/ 148 h 365"/>
                    <a:gd name="T42" fmla="*/ 455 w 493"/>
                    <a:gd name="T43" fmla="*/ 156 h 365"/>
                    <a:gd name="T44" fmla="*/ 469 w 493"/>
                    <a:gd name="T45" fmla="*/ 162 h 365"/>
                    <a:gd name="T46" fmla="*/ 486 w 493"/>
                    <a:gd name="T47" fmla="*/ 157 h 365"/>
                    <a:gd name="T48" fmla="*/ 492 w 493"/>
                    <a:gd name="T49" fmla="*/ 139 h 365"/>
                    <a:gd name="T50" fmla="*/ 485 w 493"/>
                    <a:gd name="T51" fmla="*/ 120 h 365"/>
                    <a:gd name="T52" fmla="*/ 469 w 493"/>
                    <a:gd name="T53" fmla="*/ 116 h 365"/>
                    <a:gd name="T54" fmla="*/ 455 w 493"/>
                    <a:gd name="T55" fmla="*/ 122 h 365"/>
                    <a:gd name="T56" fmla="*/ 438 w 493"/>
                    <a:gd name="T57" fmla="*/ 131 h 365"/>
                    <a:gd name="T58" fmla="*/ 438 w 493"/>
                    <a:gd name="T59" fmla="*/ 131 h 365"/>
                    <a:gd name="T60" fmla="*/ 407 w 493"/>
                    <a:gd name="T61" fmla="*/ 131 h 365"/>
                    <a:gd name="T62" fmla="*/ 407 w 493"/>
                    <a:gd name="T63" fmla="*/ 0 h 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493" h="365">
                      <a:moveTo>
                        <a:pt x="407" y="0"/>
                      </a:moveTo>
                      <a:cubicBezTo>
                        <a:pt x="406" y="0"/>
                        <a:pt x="406" y="0"/>
                        <a:pt x="406" y="0"/>
                      </a:cubicBezTo>
                      <a:cubicBezTo>
                        <a:pt x="259" y="3"/>
                        <a:pt x="120" y="45"/>
                        <a:pt x="0" y="116"/>
                      </a:cubicBezTo>
                      <a:cubicBezTo>
                        <a:pt x="58" y="215"/>
                        <a:pt x="58" y="215"/>
                        <a:pt x="58" y="215"/>
                      </a:cubicBezTo>
                      <a:cubicBezTo>
                        <a:pt x="66" y="211"/>
                        <a:pt x="66" y="211"/>
                        <a:pt x="66" y="211"/>
                      </a:cubicBezTo>
                      <a:cubicBezTo>
                        <a:pt x="67" y="210"/>
                        <a:pt x="67" y="208"/>
                        <a:pt x="70" y="201"/>
                      </a:cubicBezTo>
                      <a:cubicBezTo>
                        <a:pt x="73" y="195"/>
                        <a:pt x="77" y="186"/>
                        <a:pt x="86" y="181"/>
                      </a:cubicBezTo>
                      <a:cubicBezTo>
                        <a:pt x="92" y="178"/>
                        <a:pt x="99" y="175"/>
                        <a:pt x="107" y="175"/>
                      </a:cubicBezTo>
                      <a:cubicBezTo>
                        <a:pt x="109" y="175"/>
                        <a:pt x="111" y="175"/>
                        <a:pt x="112" y="175"/>
                      </a:cubicBezTo>
                      <a:cubicBezTo>
                        <a:pt x="122" y="177"/>
                        <a:pt x="132" y="184"/>
                        <a:pt x="138" y="195"/>
                      </a:cubicBezTo>
                      <a:cubicBezTo>
                        <a:pt x="145" y="206"/>
                        <a:pt x="146" y="218"/>
                        <a:pt x="142" y="227"/>
                      </a:cubicBezTo>
                      <a:cubicBezTo>
                        <a:pt x="139" y="237"/>
                        <a:pt x="131" y="243"/>
                        <a:pt x="124" y="247"/>
                      </a:cubicBezTo>
                      <a:cubicBezTo>
                        <a:pt x="118" y="251"/>
                        <a:pt x="111" y="252"/>
                        <a:pt x="106" y="252"/>
                      </a:cubicBezTo>
                      <a:cubicBezTo>
                        <a:pt x="104" y="252"/>
                        <a:pt x="102" y="252"/>
                        <a:pt x="100" y="251"/>
                      </a:cubicBezTo>
                      <a:cubicBezTo>
                        <a:pt x="95" y="251"/>
                        <a:pt x="93" y="251"/>
                        <a:pt x="92" y="251"/>
                      </a:cubicBezTo>
                      <a:cubicBezTo>
                        <a:pt x="92" y="251"/>
                        <a:pt x="91" y="251"/>
                        <a:pt x="91" y="251"/>
                      </a:cubicBezTo>
                      <a:cubicBezTo>
                        <a:pt x="81" y="257"/>
                        <a:pt x="81" y="257"/>
                        <a:pt x="81" y="257"/>
                      </a:cubicBezTo>
                      <a:cubicBezTo>
                        <a:pt x="144" y="365"/>
                        <a:pt x="144" y="365"/>
                        <a:pt x="144" y="365"/>
                      </a:cubicBezTo>
                      <a:cubicBezTo>
                        <a:pt x="222" y="320"/>
                        <a:pt x="311" y="294"/>
                        <a:pt x="407" y="291"/>
                      </a:cubicBezTo>
                      <a:cubicBezTo>
                        <a:pt x="407" y="148"/>
                        <a:pt x="407" y="148"/>
                        <a:pt x="407" y="148"/>
                      </a:cubicBezTo>
                      <a:cubicBezTo>
                        <a:pt x="439" y="148"/>
                        <a:pt x="439" y="148"/>
                        <a:pt x="439" y="148"/>
                      </a:cubicBezTo>
                      <a:cubicBezTo>
                        <a:pt x="446" y="148"/>
                        <a:pt x="451" y="153"/>
                        <a:pt x="455" y="156"/>
                      </a:cubicBezTo>
                      <a:cubicBezTo>
                        <a:pt x="459" y="159"/>
                        <a:pt x="463" y="162"/>
                        <a:pt x="469" y="162"/>
                      </a:cubicBezTo>
                      <a:cubicBezTo>
                        <a:pt x="475" y="162"/>
                        <a:pt x="481" y="160"/>
                        <a:pt x="486" y="157"/>
                      </a:cubicBezTo>
                      <a:cubicBezTo>
                        <a:pt x="490" y="153"/>
                        <a:pt x="493" y="148"/>
                        <a:pt x="492" y="139"/>
                      </a:cubicBezTo>
                      <a:cubicBezTo>
                        <a:pt x="492" y="129"/>
                        <a:pt x="489" y="124"/>
                        <a:pt x="485" y="120"/>
                      </a:cubicBezTo>
                      <a:cubicBezTo>
                        <a:pt x="481" y="117"/>
                        <a:pt x="475" y="116"/>
                        <a:pt x="469" y="116"/>
                      </a:cubicBezTo>
                      <a:cubicBezTo>
                        <a:pt x="463" y="116"/>
                        <a:pt x="459" y="118"/>
                        <a:pt x="455" y="122"/>
                      </a:cubicBezTo>
                      <a:cubicBezTo>
                        <a:pt x="451" y="125"/>
                        <a:pt x="446" y="130"/>
                        <a:pt x="438" y="131"/>
                      </a:cubicBezTo>
                      <a:cubicBezTo>
                        <a:pt x="438" y="131"/>
                        <a:pt x="438" y="131"/>
                        <a:pt x="438" y="131"/>
                      </a:cubicBezTo>
                      <a:cubicBezTo>
                        <a:pt x="407" y="131"/>
                        <a:pt x="407" y="131"/>
                        <a:pt x="407" y="131"/>
                      </a:cubicBezTo>
                      <a:cubicBezTo>
                        <a:pt x="407" y="0"/>
                        <a:pt x="407" y="0"/>
                        <a:pt x="407" y="0"/>
                      </a:cubicBezTo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/>
                <a:p>
                  <a:pPr defTabSz="914217">
                    <a:defRPr/>
                  </a:pPr>
                  <a:endParaRPr lang="en-US" sz="9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9" name="ísḷïde">
                  <a:extLst>
                    <a:ext uri="{FF2B5EF4-FFF2-40B4-BE49-F238E27FC236}">
                      <a16:creationId xmlns:a16="http://schemas.microsoft.com/office/drawing/2014/main" xmlns="" id="{1980732C-0936-4918-A658-E44C88EE567F}"/>
                    </a:ext>
                  </a:extLst>
                </p:cNvPr>
                <p:cNvSpPr/>
                <p:nvPr/>
              </p:nvSpPr>
              <p:spPr bwMode="auto">
                <a:xfrm>
                  <a:off x="6760489" y="1690932"/>
                  <a:ext cx="1047587" cy="1036286"/>
                </a:xfrm>
                <a:custGeom>
                  <a:avLst/>
                  <a:gdLst>
                    <a:gd name="T0" fmla="*/ 144 w 446"/>
                    <a:gd name="T1" fmla="*/ 0 h 442"/>
                    <a:gd name="T2" fmla="*/ 87 w 446"/>
                    <a:gd name="T3" fmla="*/ 100 h 442"/>
                    <a:gd name="T4" fmla="*/ 95 w 446"/>
                    <a:gd name="T5" fmla="*/ 104 h 442"/>
                    <a:gd name="T6" fmla="*/ 96 w 446"/>
                    <a:gd name="T7" fmla="*/ 105 h 442"/>
                    <a:gd name="T8" fmla="*/ 105 w 446"/>
                    <a:gd name="T9" fmla="*/ 104 h 442"/>
                    <a:gd name="T10" fmla="*/ 113 w 446"/>
                    <a:gd name="T11" fmla="*/ 103 h 442"/>
                    <a:gd name="T12" fmla="*/ 130 w 446"/>
                    <a:gd name="T13" fmla="*/ 107 h 442"/>
                    <a:gd name="T14" fmla="*/ 149 w 446"/>
                    <a:gd name="T15" fmla="*/ 127 h 442"/>
                    <a:gd name="T16" fmla="*/ 145 w 446"/>
                    <a:gd name="T17" fmla="*/ 159 h 442"/>
                    <a:gd name="T18" fmla="*/ 119 w 446"/>
                    <a:gd name="T19" fmla="*/ 179 h 442"/>
                    <a:gd name="T20" fmla="*/ 114 w 446"/>
                    <a:gd name="T21" fmla="*/ 180 h 442"/>
                    <a:gd name="T22" fmla="*/ 92 w 446"/>
                    <a:gd name="T23" fmla="*/ 173 h 442"/>
                    <a:gd name="T24" fmla="*/ 77 w 446"/>
                    <a:gd name="T25" fmla="*/ 155 h 442"/>
                    <a:gd name="T26" fmla="*/ 72 w 446"/>
                    <a:gd name="T27" fmla="*/ 147 h 442"/>
                    <a:gd name="T28" fmla="*/ 63 w 446"/>
                    <a:gd name="T29" fmla="*/ 141 h 442"/>
                    <a:gd name="T30" fmla="*/ 0 w 446"/>
                    <a:gd name="T31" fmla="*/ 249 h 442"/>
                    <a:gd name="T32" fmla="*/ 199 w 446"/>
                    <a:gd name="T33" fmla="*/ 439 h 442"/>
                    <a:gd name="T34" fmla="*/ 320 w 446"/>
                    <a:gd name="T35" fmla="*/ 369 h 442"/>
                    <a:gd name="T36" fmla="*/ 335 w 446"/>
                    <a:gd name="T37" fmla="*/ 396 h 442"/>
                    <a:gd name="T38" fmla="*/ 337 w 446"/>
                    <a:gd name="T39" fmla="*/ 414 h 442"/>
                    <a:gd name="T40" fmla="*/ 339 w 446"/>
                    <a:gd name="T41" fmla="*/ 429 h 442"/>
                    <a:gd name="T42" fmla="*/ 351 w 446"/>
                    <a:gd name="T43" fmla="*/ 441 h 442"/>
                    <a:gd name="T44" fmla="*/ 358 w 446"/>
                    <a:gd name="T45" fmla="*/ 442 h 442"/>
                    <a:gd name="T46" fmla="*/ 371 w 446"/>
                    <a:gd name="T47" fmla="*/ 438 h 442"/>
                    <a:gd name="T48" fmla="*/ 383 w 446"/>
                    <a:gd name="T49" fmla="*/ 423 h 442"/>
                    <a:gd name="T50" fmla="*/ 379 w 446"/>
                    <a:gd name="T51" fmla="*/ 406 h 442"/>
                    <a:gd name="T52" fmla="*/ 366 w 446"/>
                    <a:gd name="T53" fmla="*/ 397 h 442"/>
                    <a:gd name="T54" fmla="*/ 350 w 446"/>
                    <a:gd name="T55" fmla="*/ 387 h 442"/>
                    <a:gd name="T56" fmla="*/ 350 w 446"/>
                    <a:gd name="T57" fmla="*/ 387 h 442"/>
                    <a:gd name="T58" fmla="*/ 335 w 446"/>
                    <a:gd name="T59" fmla="*/ 361 h 442"/>
                    <a:gd name="T60" fmla="*/ 446 w 446"/>
                    <a:gd name="T61" fmla="*/ 296 h 442"/>
                    <a:gd name="T62" fmla="*/ 144 w 446"/>
                    <a:gd name="T63" fmla="*/ 0 h 4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446" h="442">
                      <a:moveTo>
                        <a:pt x="144" y="0"/>
                      </a:moveTo>
                      <a:cubicBezTo>
                        <a:pt x="87" y="100"/>
                        <a:pt x="87" y="100"/>
                        <a:pt x="87" y="100"/>
                      </a:cubicBezTo>
                      <a:cubicBezTo>
                        <a:pt x="95" y="104"/>
                        <a:pt x="95" y="104"/>
                        <a:pt x="95" y="104"/>
                      </a:cubicBezTo>
                      <a:cubicBezTo>
                        <a:pt x="95" y="105"/>
                        <a:pt x="96" y="105"/>
                        <a:pt x="96" y="105"/>
                      </a:cubicBezTo>
                      <a:cubicBezTo>
                        <a:pt x="98" y="105"/>
                        <a:pt x="100" y="104"/>
                        <a:pt x="105" y="104"/>
                      </a:cubicBezTo>
                      <a:cubicBezTo>
                        <a:pt x="108" y="103"/>
                        <a:pt x="110" y="103"/>
                        <a:pt x="113" y="103"/>
                      </a:cubicBezTo>
                      <a:cubicBezTo>
                        <a:pt x="118" y="103"/>
                        <a:pt x="125" y="104"/>
                        <a:pt x="130" y="107"/>
                      </a:cubicBezTo>
                      <a:cubicBezTo>
                        <a:pt x="138" y="112"/>
                        <a:pt x="145" y="118"/>
                        <a:pt x="149" y="127"/>
                      </a:cubicBezTo>
                      <a:cubicBezTo>
                        <a:pt x="152" y="136"/>
                        <a:pt x="151" y="148"/>
                        <a:pt x="145" y="159"/>
                      </a:cubicBezTo>
                      <a:cubicBezTo>
                        <a:pt x="139" y="171"/>
                        <a:pt x="128" y="178"/>
                        <a:pt x="119" y="179"/>
                      </a:cubicBezTo>
                      <a:cubicBezTo>
                        <a:pt x="117" y="180"/>
                        <a:pt x="115" y="180"/>
                        <a:pt x="114" y="180"/>
                      </a:cubicBezTo>
                      <a:cubicBezTo>
                        <a:pt x="106" y="180"/>
                        <a:pt x="98" y="177"/>
                        <a:pt x="92" y="173"/>
                      </a:cubicBezTo>
                      <a:cubicBezTo>
                        <a:pt x="84" y="168"/>
                        <a:pt x="79" y="160"/>
                        <a:pt x="77" y="155"/>
                      </a:cubicBezTo>
                      <a:cubicBezTo>
                        <a:pt x="74" y="148"/>
                        <a:pt x="73" y="147"/>
                        <a:pt x="72" y="147"/>
                      </a:cubicBezTo>
                      <a:cubicBezTo>
                        <a:pt x="63" y="141"/>
                        <a:pt x="63" y="141"/>
                        <a:pt x="63" y="141"/>
                      </a:cubicBezTo>
                      <a:cubicBezTo>
                        <a:pt x="0" y="249"/>
                        <a:pt x="0" y="249"/>
                        <a:pt x="0" y="249"/>
                      </a:cubicBezTo>
                      <a:cubicBezTo>
                        <a:pt x="81" y="295"/>
                        <a:pt x="149" y="361"/>
                        <a:pt x="199" y="439"/>
                      </a:cubicBezTo>
                      <a:cubicBezTo>
                        <a:pt x="320" y="369"/>
                        <a:pt x="320" y="369"/>
                        <a:pt x="320" y="369"/>
                      </a:cubicBezTo>
                      <a:cubicBezTo>
                        <a:pt x="335" y="396"/>
                        <a:pt x="335" y="396"/>
                        <a:pt x="335" y="396"/>
                      </a:cubicBezTo>
                      <a:cubicBezTo>
                        <a:pt x="339" y="403"/>
                        <a:pt x="337" y="409"/>
                        <a:pt x="337" y="414"/>
                      </a:cubicBezTo>
                      <a:cubicBezTo>
                        <a:pt x="336" y="420"/>
                        <a:pt x="336" y="424"/>
                        <a:pt x="339" y="429"/>
                      </a:cubicBezTo>
                      <a:cubicBezTo>
                        <a:pt x="342" y="435"/>
                        <a:pt x="346" y="439"/>
                        <a:pt x="351" y="441"/>
                      </a:cubicBezTo>
                      <a:cubicBezTo>
                        <a:pt x="353" y="442"/>
                        <a:pt x="355" y="442"/>
                        <a:pt x="358" y="442"/>
                      </a:cubicBezTo>
                      <a:cubicBezTo>
                        <a:pt x="361" y="442"/>
                        <a:pt x="365" y="441"/>
                        <a:pt x="371" y="438"/>
                      </a:cubicBezTo>
                      <a:cubicBezTo>
                        <a:pt x="379" y="433"/>
                        <a:pt x="382" y="428"/>
                        <a:pt x="383" y="423"/>
                      </a:cubicBezTo>
                      <a:cubicBezTo>
                        <a:pt x="384" y="418"/>
                        <a:pt x="382" y="412"/>
                        <a:pt x="379" y="406"/>
                      </a:cubicBezTo>
                      <a:cubicBezTo>
                        <a:pt x="376" y="401"/>
                        <a:pt x="372" y="399"/>
                        <a:pt x="366" y="397"/>
                      </a:cubicBezTo>
                      <a:cubicBezTo>
                        <a:pt x="361" y="395"/>
                        <a:pt x="354" y="394"/>
                        <a:pt x="350" y="387"/>
                      </a:cubicBezTo>
                      <a:cubicBezTo>
                        <a:pt x="350" y="387"/>
                        <a:pt x="350" y="387"/>
                        <a:pt x="350" y="387"/>
                      </a:cubicBezTo>
                      <a:cubicBezTo>
                        <a:pt x="335" y="361"/>
                        <a:pt x="335" y="361"/>
                        <a:pt x="335" y="361"/>
                      </a:cubicBezTo>
                      <a:cubicBezTo>
                        <a:pt x="446" y="296"/>
                        <a:pt x="446" y="296"/>
                        <a:pt x="446" y="296"/>
                      </a:cubicBezTo>
                      <a:cubicBezTo>
                        <a:pt x="372" y="174"/>
                        <a:pt x="268" y="72"/>
                        <a:pt x="144" y="0"/>
                      </a:cubicBezTo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/>
                <a:p>
                  <a:pPr defTabSz="914217">
                    <a:defRPr/>
                  </a:pPr>
                  <a:endParaRPr lang="en-US" sz="9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" name="ísľíḍe">
                  <a:extLst>
                    <a:ext uri="{FF2B5EF4-FFF2-40B4-BE49-F238E27FC236}">
                      <a16:creationId xmlns:a16="http://schemas.microsoft.com/office/drawing/2014/main" xmlns="" id="{82BA4EAB-8A1B-49BA-BCFA-2317F40777C0}"/>
                    </a:ext>
                  </a:extLst>
                </p:cNvPr>
                <p:cNvSpPr/>
                <p:nvPr/>
              </p:nvSpPr>
              <p:spPr bwMode="auto">
                <a:xfrm>
                  <a:off x="4357932" y="1716924"/>
                  <a:ext cx="1038547" cy="1046456"/>
                </a:xfrm>
                <a:custGeom>
                  <a:avLst/>
                  <a:gdLst>
                    <a:gd name="T0" fmla="*/ 295 w 442"/>
                    <a:gd name="T1" fmla="*/ 0 h 446"/>
                    <a:gd name="T2" fmla="*/ 0 w 442"/>
                    <a:gd name="T3" fmla="*/ 303 h 446"/>
                    <a:gd name="T4" fmla="*/ 99 w 442"/>
                    <a:gd name="T5" fmla="*/ 360 h 446"/>
                    <a:gd name="T6" fmla="*/ 104 w 442"/>
                    <a:gd name="T7" fmla="*/ 352 h 446"/>
                    <a:gd name="T8" fmla="*/ 103 w 442"/>
                    <a:gd name="T9" fmla="*/ 342 h 446"/>
                    <a:gd name="T10" fmla="*/ 106 w 442"/>
                    <a:gd name="T11" fmla="*/ 317 h 446"/>
                    <a:gd name="T12" fmla="*/ 126 w 442"/>
                    <a:gd name="T13" fmla="*/ 298 h 446"/>
                    <a:gd name="T14" fmla="*/ 137 w 442"/>
                    <a:gd name="T15" fmla="*/ 297 h 446"/>
                    <a:gd name="T16" fmla="*/ 158 w 442"/>
                    <a:gd name="T17" fmla="*/ 302 h 446"/>
                    <a:gd name="T18" fmla="*/ 178 w 442"/>
                    <a:gd name="T19" fmla="*/ 328 h 446"/>
                    <a:gd name="T20" fmla="*/ 172 w 442"/>
                    <a:gd name="T21" fmla="*/ 355 h 446"/>
                    <a:gd name="T22" fmla="*/ 154 w 442"/>
                    <a:gd name="T23" fmla="*/ 370 h 446"/>
                    <a:gd name="T24" fmla="*/ 146 w 442"/>
                    <a:gd name="T25" fmla="*/ 375 h 446"/>
                    <a:gd name="T26" fmla="*/ 140 w 442"/>
                    <a:gd name="T27" fmla="*/ 384 h 446"/>
                    <a:gd name="T28" fmla="*/ 247 w 442"/>
                    <a:gd name="T29" fmla="*/ 446 h 446"/>
                    <a:gd name="T30" fmla="*/ 439 w 442"/>
                    <a:gd name="T31" fmla="*/ 249 h 446"/>
                    <a:gd name="T32" fmla="*/ 368 w 442"/>
                    <a:gd name="T33" fmla="*/ 127 h 446"/>
                    <a:gd name="T34" fmla="*/ 395 w 442"/>
                    <a:gd name="T35" fmla="*/ 112 h 446"/>
                    <a:gd name="T36" fmla="*/ 404 w 442"/>
                    <a:gd name="T37" fmla="*/ 110 h 446"/>
                    <a:gd name="T38" fmla="*/ 414 w 442"/>
                    <a:gd name="T39" fmla="*/ 110 h 446"/>
                    <a:gd name="T40" fmla="*/ 418 w 442"/>
                    <a:gd name="T41" fmla="*/ 111 h 446"/>
                    <a:gd name="T42" fmla="*/ 428 w 442"/>
                    <a:gd name="T43" fmla="*/ 108 h 446"/>
                    <a:gd name="T44" fmla="*/ 440 w 442"/>
                    <a:gd name="T45" fmla="*/ 96 h 446"/>
                    <a:gd name="T46" fmla="*/ 437 w 442"/>
                    <a:gd name="T47" fmla="*/ 77 h 446"/>
                    <a:gd name="T48" fmla="*/ 422 w 442"/>
                    <a:gd name="T49" fmla="*/ 64 h 446"/>
                    <a:gd name="T50" fmla="*/ 419 w 442"/>
                    <a:gd name="T51" fmla="*/ 64 h 446"/>
                    <a:gd name="T52" fmla="*/ 405 w 442"/>
                    <a:gd name="T53" fmla="*/ 68 h 446"/>
                    <a:gd name="T54" fmla="*/ 396 w 442"/>
                    <a:gd name="T55" fmla="*/ 81 h 446"/>
                    <a:gd name="T56" fmla="*/ 386 w 442"/>
                    <a:gd name="T57" fmla="*/ 97 h 446"/>
                    <a:gd name="T58" fmla="*/ 386 w 442"/>
                    <a:gd name="T59" fmla="*/ 97 h 446"/>
                    <a:gd name="T60" fmla="*/ 360 w 442"/>
                    <a:gd name="T61" fmla="*/ 112 h 446"/>
                    <a:gd name="T62" fmla="*/ 295 w 442"/>
                    <a:gd name="T63" fmla="*/ 0 h 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442" h="446">
                      <a:moveTo>
                        <a:pt x="295" y="0"/>
                      </a:moveTo>
                      <a:cubicBezTo>
                        <a:pt x="173" y="75"/>
                        <a:pt x="72" y="179"/>
                        <a:pt x="0" y="303"/>
                      </a:cubicBezTo>
                      <a:cubicBezTo>
                        <a:pt x="99" y="360"/>
                        <a:pt x="99" y="360"/>
                        <a:pt x="99" y="360"/>
                      </a:cubicBezTo>
                      <a:cubicBezTo>
                        <a:pt x="104" y="352"/>
                        <a:pt x="104" y="352"/>
                        <a:pt x="104" y="352"/>
                      </a:cubicBezTo>
                      <a:cubicBezTo>
                        <a:pt x="104" y="351"/>
                        <a:pt x="104" y="349"/>
                        <a:pt x="103" y="342"/>
                      </a:cubicBezTo>
                      <a:cubicBezTo>
                        <a:pt x="102" y="335"/>
                        <a:pt x="101" y="326"/>
                        <a:pt x="106" y="317"/>
                      </a:cubicBezTo>
                      <a:cubicBezTo>
                        <a:pt x="111" y="309"/>
                        <a:pt x="117" y="302"/>
                        <a:pt x="126" y="298"/>
                      </a:cubicBezTo>
                      <a:cubicBezTo>
                        <a:pt x="130" y="297"/>
                        <a:pt x="133" y="297"/>
                        <a:pt x="137" y="297"/>
                      </a:cubicBezTo>
                      <a:cubicBezTo>
                        <a:pt x="144" y="297"/>
                        <a:pt x="151" y="298"/>
                        <a:pt x="158" y="302"/>
                      </a:cubicBezTo>
                      <a:cubicBezTo>
                        <a:pt x="170" y="309"/>
                        <a:pt x="177" y="319"/>
                        <a:pt x="178" y="328"/>
                      </a:cubicBezTo>
                      <a:cubicBezTo>
                        <a:pt x="180" y="339"/>
                        <a:pt x="177" y="347"/>
                        <a:pt x="172" y="355"/>
                      </a:cubicBezTo>
                      <a:cubicBezTo>
                        <a:pt x="167" y="363"/>
                        <a:pt x="159" y="368"/>
                        <a:pt x="154" y="370"/>
                      </a:cubicBezTo>
                      <a:cubicBezTo>
                        <a:pt x="147" y="373"/>
                        <a:pt x="146" y="374"/>
                        <a:pt x="146" y="375"/>
                      </a:cubicBezTo>
                      <a:cubicBezTo>
                        <a:pt x="140" y="384"/>
                        <a:pt x="140" y="384"/>
                        <a:pt x="140" y="384"/>
                      </a:cubicBezTo>
                      <a:cubicBezTo>
                        <a:pt x="247" y="446"/>
                        <a:pt x="247" y="446"/>
                        <a:pt x="247" y="446"/>
                      </a:cubicBezTo>
                      <a:cubicBezTo>
                        <a:pt x="294" y="366"/>
                        <a:pt x="360" y="298"/>
                        <a:pt x="439" y="249"/>
                      </a:cubicBezTo>
                      <a:cubicBezTo>
                        <a:pt x="368" y="127"/>
                        <a:pt x="368" y="127"/>
                        <a:pt x="368" y="127"/>
                      </a:cubicBezTo>
                      <a:cubicBezTo>
                        <a:pt x="395" y="112"/>
                        <a:pt x="395" y="112"/>
                        <a:pt x="395" y="112"/>
                      </a:cubicBezTo>
                      <a:cubicBezTo>
                        <a:pt x="398" y="110"/>
                        <a:pt x="401" y="110"/>
                        <a:pt x="404" y="110"/>
                      </a:cubicBezTo>
                      <a:cubicBezTo>
                        <a:pt x="408" y="110"/>
                        <a:pt x="411" y="110"/>
                        <a:pt x="414" y="110"/>
                      </a:cubicBezTo>
                      <a:cubicBezTo>
                        <a:pt x="415" y="111"/>
                        <a:pt x="417" y="111"/>
                        <a:pt x="418" y="111"/>
                      </a:cubicBezTo>
                      <a:cubicBezTo>
                        <a:pt x="422" y="111"/>
                        <a:pt x="425" y="110"/>
                        <a:pt x="428" y="108"/>
                      </a:cubicBezTo>
                      <a:cubicBezTo>
                        <a:pt x="434" y="105"/>
                        <a:pt x="438" y="101"/>
                        <a:pt x="440" y="96"/>
                      </a:cubicBezTo>
                      <a:cubicBezTo>
                        <a:pt x="442" y="91"/>
                        <a:pt x="442" y="85"/>
                        <a:pt x="437" y="77"/>
                      </a:cubicBezTo>
                      <a:cubicBezTo>
                        <a:pt x="432" y="68"/>
                        <a:pt x="427" y="65"/>
                        <a:pt x="422" y="64"/>
                      </a:cubicBezTo>
                      <a:cubicBezTo>
                        <a:pt x="421" y="64"/>
                        <a:pt x="420" y="64"/>
                        <a:pt x="419" y="64"/>
                      </a:cubicBezTo>
                      <a:cubicBezTo>
                        <a:pt x="415" y="64"/>
                        <a:pt x="410" y="66"/>
                        <a:pt x="405" y="68"/>
                      </a:cubicBezTo>
                      <a:cubicBezTo>
                        <a:pt x="400" y="71"/>
                        <a:pt x="398" y="75"/>
                        <a:pt x="396" y="81"/>
                      </a:cubicBezTo>
                      <a:cubicBezTo>
                        <a:pt x="394" y="86"/>
                        <a:pt x="393" y="93"/>
                        <a:pt x="386" y="97"/>
                      </a:cubicBezTo>
                      <a:cubicBezTo>
                        <a:pt x="386" y="97"/>
                        <a:pt x="386" y="97"/>
                        <a:pt x="386" y="97"/>
                      </a:cubicBezTo>
                      <a:cubicBezTo>
                        <a:pt x="360" y="112"/>
                        <a:pt x="360" y="112"/>
                        <a:pt x="360" y="112"/>
                      </a:cubicBezTo>
                      <a:cubicBezTo>
                        <a:pt x="295" y="0"/>
                        <a:pt x="295" y="0"/>
                        <a:pt x="295" y="0"/>
                      </a:cubicBezTo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/>
                <a:p>
                  <a:pPr defTabSz="914217">
                    <a:defRPr/>
                  </a:pPr>
                  <a:endParaRPr lang="en-US" sz="9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" name="ïšḻïḍé">
                  <a:extLst>
                    <a:ext uri="{FF2B5EF4-FFF2-40B4-BE49-F238E27FC236}">
                      <a16:creationId xmlns:a16="http://schemas.microsoft.com/office/drawing/2014/main" xmlns="" id="{66E5678B-EF01-4CC4-A0D9-2B92947B539B}"/>
                    </a:ext>
                  </a:extLst>
                </p:cNvPr>
                <p:cNvSpPr/>
                <p:nvPr/>
              </p:nvSpPr>
              <p:spPr bwMode="auto">
                <a:xfrm>
                  <a:off x="7252075" y="2425486"/>
                  <a:ext cx="849823" cy="1153815"/>
                </a:xfrm>
                <a:custGeom>
                  <a:avLst/>
                  <a:gdLst>
                    <a:gd name="T0" fmla="*/ 247 w 362"/>
                    <a:gd name="T1" fmla="*/ 0 h 492"/>
                    <a:gd name="T2" fmla="*/ 149 w 362"/>
                    <a:gd name="T3" fmla="*/ 57 h 492"/>
                    <a:gd name="T4" fmla="*/ 153 w 362"/>
                    <a:gd name="T5" fmla="*/ 66 h 492"/>
                    <a:gd name="T6" fmla="*/ 163 w 362"/>
                    <a:gd name="T7" fmla="*/ 70 h 492"/>
                    <a:gd name="T8" fmla="*/ 183 w 362"/>
                    <a:gd name="T9" fmla="*/ 86 h 492"/>
                    <a:gd name="T10" fmla="*/ 189 w 362"/>
                    <a:gd name="T11" fmla="*/ 112 h 492"/>
                    <a:gd name="T12" fmla="*/ 169 w 362"/>
                    <a:gd name="T13" fmla="*/ 138 h 492"/>
                    <a:gd name="T14" fmla="*/ 148 w 362"/>
                    <a:gd name="T15" fmla="*/ 144 h 492"/>
                    <a:gd name="T16" fmla="*/ 137 w 362"/>
                    <a:gd name="T17" fmla="*/ 142 h 492"/>
                    <a:gd name="T18" fmla="*/ 117 w 362"/>
                    <a:gd name="T19" fmla="*/ 124 h 492"/>
                    <a:gd name="T20" fmla="*/ 113 w 362"/>
                    <a:gd name="T21" fmla="*/ 100 h 492"/>
                    <a:gd name="T22" fmla="*/ 113 w 362"/>
                    <a:gd name="T23" fmla="*/ 91 h 492"/>
                    <a:gd name="T24" fmla="*/ 108 w 362"/>
                    <a:gd name="T25" fmla="*/ 81 h 492"/>
                    <a:gd name="T26" fmla="*/ 0 w 362"/>
                    <a:gd name="T27" fmla="*/ 143 h 492"/>
                    <a:gd name="T28" fmla="*/ 76 w 362"/>
                    <a:gd name="T29" fmla="*/ 407 h 492"/>
                    <a:gd name="T30" fmla="*/ 216 w 362"/>
                    <a:gd name="T31" fmla="*/ 407 h 492"/>
                    <a:gd name="T32" fmla="*/ 216 w 362"/>
                    <a:gd name="T33" fmla="*/ 439 h 492"/>
                    <a:gd name="T34" fmla="*/ 208 w 362"/>
                    <a:gd name="T35" fmla="*/ 455 h 492"/>
                    <a:gd name="T36" fmla="*/ 202 w 362"/>
                    <a:gd name="T37" fmla="*/ 469 h 492"/>
                    <a:gd name="T38" fmla="*/ 207 w 362"/>
                    <a:gd name="T39" fmla="*/ 486 h 492"/>
                    <a:gd name="T40" fmla="*/ 225 w 362"/>
                    <a:gd name="T41" fmla="*/ 492 h 492"/>
                    <a:gd name="T42" fmla="*/ 225 w 362"/>
                    <a:gd name="T43" fmla="*/ 492 h 492"/>
                    <a:gd name="T44" fmla="*/ 244 w 362"/>
                    <a:gd name="T45" fmla="*/ 485 h 492"/>
                    <a:gd name="T46" fmla="*/ 249 w 362"/>
                    <a:gd name="T47" fmla="*/ 469 h 492"/>
                    <a:gd name="T48" fmla="*/ 242 w 362"/>
                    <a:gd name="T49" fmla="*/ 455 h 492"/>
                    <a:gd name="T50" fmla="*/ 233 w 362"/>
                    <a:gd name="T51" fmla="*/ 438 h 492"/>
                    <a:gd name="T52" fmla="*/ 233 w 362"/>
                    <a:gd name="T53" fmla="*/ 438 h 492"/>
                    <a:gd name="T54" fmla="*/ 233 w 362"/>
                    <a:gd name="T55" fmla="*/ 407 h 492"/>
                    <a:gd name="T56" fmla="*/ 362 w 362"/>
                    <a:gd name="T57" fmla="*/ 407 h 492"/>
                    <a:gd name="T58" fmla="*/ 247 w 362"/>
                    <a:gd name="T59" fmla="*/ 0 h 4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62" h="492">
                      <a:moveTo>
                        <a:pt x="247" y="0"/>
                      </a:moveTo>
                      <a:cubicBezTo>
                        <a:pt x="149" y="57"/>
                        <a:pt x="149" y="57"/>
                        <a:pt x="149" y="57"/>
                      </a:cubicBezTo>
                      <a:cubicBezTo>
                        <a:pt x="153" y="66"/>
                        <a:pt x="153" y="66"/>
                        <a:pt x="153" y="66"/>
                      </a:cubicBezTo>
                      <a:cubicBezTo>
                        <a:pt x="154" y="67"/>
                        <a:pt x="156" y="67"/>
                        <a:pt x="163" y="70"/>
                      </a:cubicBezTo>
                      <a:cubicBezTo>
                        <a:pt x="169" y="73"/>
                        <a:pt x="178" y="77"/>
                        <a:pt x="183" y="86"/>
                      </a:cubicBezTo>
                      <a:cubicBezTo>
                        <a:pt x="187" y="93"/>
                        <a:pt x="190" y="102"/>
                        <a:pt x="189" y="112"/>
                      </a:cubicBezTo>
                      <a:cubicBezTo>
                        <a:pt x="187" y="122"/>
                        <a:pt x="180" y="132"/>
                        <a:pt x="169" y="138"/>
                      </a:cubicBezTo>
                      <a:cubicBezTo>
                        <a:pt x="162" y="142"/>
                        <a:pt x="155" y="144"/>
                        <a:pt x="148" y="144"/>
                      </a:cubicBezTo>
                      <a:cubicBezTo>
                        <a:pt x="144" y="144"/>
                        <a:pt x="140" y="144"/>
                        <a:pt x="137" y="142"/>
                      </a:cubicBezTo>
                      <a:cubicBezTo>
                        <a:pt x="127" y="139"/>
                        <a:pt x="121" y="131"/>
                        <a:pt x="117" y="124"/>
                      </a:cubicBezTo>
                      <a:cubicBezTo>
                        <a:pt x="112" y="115"/>
                        <a:pt x="112" y="106"/>
                        <a:pt x="113" y="100"/>
                      </a:cubicBezTo>
                      <a:cubicBezTo>
                        <a:pt x="113" y="93"/>
                        <a:pt x="114" y="92"/>
                        <a:pt x="113" y="91"/>
                      </a:cubicBezTo>
                      <a:cubicBezTo>
                        <a:pt x="108" y="81"/>
                        <a:pt x="108" y="81"/>
                        <a:pt x="108" y="81"/>
                      </a:cubicBezTo>
                      <a:cubicBezTo>
                        <a:pt x="0" y="143"/>
                        <a:pt x="0" y="143"/>
                        <a:pt x="0" y="143"/>
                      </a:cubicBezTo>
                      <a:cubicBezTo>
                        <a:pt x="46" y="221"/>
                        <a:pt x="73" y="311"/>
                        <a:pt x="76" y="407"/>
                      </a:cubicBezTo>
                      <a:cubicBezTo>
                        <a:pt x="216" y="407"/>
                        <a:pt x="216" y="407"/>
                        <a:pt x="216" y="407"/>
                      </a:cubicBezTo>
                      <a:cubicBezTo>
                        <a:pt x="216" y="439"/>
                        <a:pt x="216" y="439"/>
                        <a:pt x="216" y="439"/>
                      </a:cubicBezTo>
                      <a:cubicBezTo>
                        <a:pt x="216" y="446"/>
                        <a:pt x="211" y="451"/>
                        <a:pt x="208" y="455"/>
                      </a:cubicBezTo>
                      <a:cubicBezTo>
                        <a:pt x="205" y="459"/>
                        <a:pt x="202" y="463"/>
                        <a:pt x="202" y="469"/>
                      </a:cubicBezTo>
                      <a:cubicBezTo>
                        <a:pt x="202" y="475"/>
                        <a:pt x="204" y="481"/>
                        <a:pt x="207" y="486"/>
                      </a:cubicBezTo>
                      <a:cubicBezTo>
                        <a:pt x="211" y="490"/>
                        <a:pt x="215" y="492"/>
                        <a:pt x="225" y="492"/>
                      </a:cubicBezTo>
                      <a:cubicBezTo>
                        <a:pt x="225" y="492"/>
                        <a:pt x="225" y="492"/>
                        <a:pt x="225" y="492"/>
                      </a:cubicBezTo>
                      <a:cubicBezTo>
                        <a:pt x="235" y="492"/>
                        <a:pt x="240" y="489"/>
                        <a:pt x="244" y="485"/>
                      </a:cubicBezTo>
                      <a:cubicBezTo>
                        <a:pt x="247" y="481"/>
                        <a:pt x="249" y="476"/>
                        <a:pt x="249" y="469"/>
                      </a:cubicBezTo>
                      <a:cubicBezTo>
                        <a:pt x="249" y="463"/>
                        <a:pt x="246" y="459"/>
                        <a:pt x="242" y="455"/>
                      </a:cubicBezTo>
                      <a:cubicBezTo>
                        <a:pt x="239" y="450"/>
                        <a:pt x="234" y="446"/>
                        <a:pt x="233" y="438"/>
                      </a:cubicBezTo>
                      <a:cubicBezTo>
                        <a:pt x="233" y="438"/>
                        <a:pt x="233" y="438"/>
                        <a:pt x="233" y="438"/>
                      </a:cubicBezTo>
                      <a:cubicBezTo>
                        <a:pt x="233" y="407"/>
                        <a:pt x="233" y="407"/>
                        <a:pt x="233" y="407"/>
                      </a:cubicBezTo>
                      <a:cubicBezTo>
                        <a:pt x="362" y="407"/>
                        <a:pt x="362" y="407"/>
                        <a:pt x="362" y="407"/>
                      </a:cubicBezTo>
                      <a:cubicBezTo>
                        <a:pt x="358" y="259"/>
                        <a:pt x="317" y="121"/>
                        <a:pt x="247" y="0"/>
                      </a:cubicBezTo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/>
                <a:p>
                  <a:pPr defTabSz="914217">
                    <a:defRPr/>
                  </a:pPr>
                  <a:endParaRPr lang="en-US" sz="9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2" name="íṥlîḑe">
                  <a:extLst>
                    <a:ext uri="{FF2B5EF4-FFF2-40B4-BE49-F238E27FC236}">
                      <a16:creationId xmlns:a16="http://schemas.microsoft.com/office/drawing/2014/main" xmlns="" id="{D851F1F7-095D-4C67-B1FA-D4D425AE9C22}"/>
                    </a:ext>
                  </a:extLst>
                </p:cNvPr>
                <p:cNvSpPr/>
                <p:nvPr/>
              </p:nvSpPr>
              <p:spPr bwMode="auto">
                <a:xfrm>
                  <a:off x="4090102" y="2445828"/>
                  <a:ext cx="827222" cy="985432"/>
                </a:xfrm>
                <a:custGeom>
                  <a:avLst/>
                  <a:gdLst>
                    <a:gd name="T0" fmla="*/ 252 w 352"/>
                    <a:gd name="T1" fmla="*/ 0 h 420"/>
                    <a:gd name="T2" fmla="*/ 252 w 352"/>
                    <a:gd name="T3" fmla="*/ 0 h 420"/>
                    <a:gd name="T4" fmla="*/ 246 w 352"/>
                    <a:gd name="T5" fmla="*/ 2 h 420"/>
                    <a:gd name="T6" fmla="*/ 233 w 352"/>
                    <a:gd name="T7" fmla="*/ 13 h 420"/>
                    <a:gd name="T8" fmla="*/ 232 w 352"/>
                    <a:gd name="T9" fmla="*/ 29 h 420"/>
                    <a:gd name="T10" fmla="*/ 231 w 352"/>
                    <a:gd name="T11" fmla="*/ 48 h 420"/>
                    <a:gd name="T12" fmla="*/ 231 w 352"/>
                    <a:gd name="T13" fmla="*/ 48 h 420"/>
                    <a:gd name="T14" fmla="*/ 216 w 352"/>
                    <a:gd name="T15" fmla="*/ 74 h 420"/>
                    <a:gd name="T16" fmla="*/ 104 w 352"/>
                    <a:gd name="T17" fmla="*/ 10 h 420"/>
                    <a:gd name="T18" fmla="*/ 0 w 352"/>
                    <a:gd name="T19" fmla="*/ 419 h 420"/>
                    <a:gd name="T20" fmla="*/ 0 w 352"/>
                    <a:gd name="T21" fmla="*/ 420 h 420"/>
                    <a:gd name="T22" fmla="*/ 114 w 352"/>
                    <a:gd name="T23" fmla="*/ 420 h 420"/>
                    <a:gd name="T24" fmla="*/ 114 w 352"/>
                    <a:gd name="T25" fmla="*/ 410 h 420"/>
                    <a:gd name="T26" fmla="*/ 108 w 352"/>
                    <a:gd name="T27" fmla="*/ 401 h 420"/>
                    <a:gd name="T28" fmla="*/ 99 w 352"/>
                    <a:gd name="T29" fmla="*/ 378 h 420"/>
                    <a:gd name="T30" fmla="*/ 107 w 352"/>
                    <a:gd name="T31" fmla="*/ 352 h 420"/>
                    <a:gd name="T32" fmla="*/ 136 w 352"/>
                    <a:gd name="T33" fmla="*/ 339 h 420"/>
                    <a:gd name="T34" fmla="*/ 137 w 352"/>
                    <a:gd name="T35" fmla="*/ 339 h 420"/>
                    <a:gd name="T36" fmla="*/ 167 w 352"/>
                    <a:gd name="T37" fmla="*/ 352 h 420"/>
                    <a:gd name="T38" fmla="*/ 175 w 352"/>
                    <a:gd name="T39" fmla="*/ 378 h 420"/>
                    <a:gd name="T40" fmla="*/ 166 w 352"/>
                    <a:gd name="T41" fmla="*/ 401 h 420"/>
                    <a:gd name="T42" fmla="*/ 162 w 352"/>
                    <a:gd name="T43" fmla="*/ 408 h 420"/>
                    <a:gd name="T44" fmla="*/ 162 w 352"/>
                    <a:gd name="T45" fmla="*/ 420 h 420"/>
                    <a:gd name="T46" fmla="*/ 285 w 352"/>
                    <a:gd name="T47" fmla="*/ 420 h 420"/>
                    <a:gd name="T48" fmla="*/ 285 w 352"/>
                    <a:gd name="T49" fmla="*/ 419 h 420"/>
                    <a:gd name="T50" fmla="*/ 352 w 352"/>
                    <a:gd name="T51" fmla="*/ 153 h 420"/>
                    <a:gd name="T52" fmla="*/ 231 w 352"/>
                    <a:gd name="T53" fmla="*/ 83 h 420"/>
                    <a:gd name="T54" fmla="*/ 246 w 352"/>
                    <a:gd name="T55" fmla="*/ 56 h 420"/>
                    <a:gd name="T56" fmla="*/ 261 w 352"/>
                    <a:gd name="T57" fmla="*/ 46 h 420"/>
                    <a:gd name="T58" fmla="*/ 273 w 352"/>
                    <a:gd name="T59" fmla="*/ 36 h 420"/>
                    <a:gd name="T60" fmla="*/ 277 w 352"/>
                    <a:gd name="T61" fmla="*/ 20 h 420"/>
                    <a:gd name="T62" fmla="*/ 265 w 352"/>
                    <a:gd name="T63" fmla="*/ 5 h 420"/>
                    <a:gd name="T64" fmla="*/ 252 w 352"/>
                    <a:gd name="T65" fmla="*/ 0 h 4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52" h="420">
                      <a:moveTo>
                        <a:pt x="252" y="0"/>
                      </a:moveTo>
                      <a:cubicBezTo>
                        <a:pt x="252" y="0"/>
                        <a:pt x="252" y="0"/>
                        <a:pt x="252" y="0"/>
                      </a:cubicBezTo>
                      <a:cubicBezTo>
                        <a:pt x="249" y="0"/>
                        <a:pt x="247" y="1"/>
                        <a:pt x="246" y="2"/>
                      </a:cubicBezTo>
                      <a:cubicBezTo>
                        <a:pt x="241" y="3"/>
                        <a:pt x="237" y="8"/>
                        <a:pt x="233" y="13"/>
                      </a:cubicBezTo>
                      <a:cubicBezTo>
                        <a:pt x="230" y="18"/>
                        <a:pt x="231" y="23"/>
                        <a:pt x="232" y="29"/>
                      </a:cubicBezTo>
                      <a:cubicBezTo>
                        <a:pt x="232" y="34"/>
                        <a:pt x="234" y="41"/>
                        <a:pt x="231" y="48"/>
                      </a:cubicBezTo>
                      <a:cubicBezTo>
                        <a:pt x="231" y="48"/>
                        <a:pt x="231" y="48"/>
                        <a:pt x="231" y="48"/>
                      </a:cubicBezTo>
                      <a:cubicBezTo>
                        <a:pt x="216" y="74"/>
                        <a:pt x="216" y="74"/>
                        <a:pt x="216" y="74"/>
                      </a:cubicBezTo>
                      <a:cubicBezTo>
                        <a:pt x="104" y="10"/>
                        <a:pt x="104" y="10"/>
                        <a:pt x="104" y="10"/>
                      </a:cubicBezTo>
                      <a:cubicBezTo>
                        <a:pt x="38" y="131"/>
                        <a:pt x="0" y="271"/>
                        <a:pt x="0" y="419"/>
                      </a:cubicBezTo>
                      <a:cubicBezTo>
                        <a:pt x="0" y="420"/>
                        <a:pt x="0" y="420"/>
                        <a:pt x="0" y="420"/>
                      </a:cubicBezTo>
                      <a:cubicBezTo>
                        <a:pt x="114" y="420"/>
                        <a:pt x="114" y="420"/>
                        <a:pt x="114" y="420"/>
                      </a:cubicBezTo>
                      <a:cubicBezTo>
                        <a:pt x="114" y="410"/>
                        <a:pt x="114" y="410"/>
                        <a:pt x="114" y="410"/>
                      </a:cubicBezTo>
                      <a:cubicBezTo>
                        <a:pt x="114" y="409"/>
                        <a:pt x="113" y="407"/>
                        <a:pt x="108" y="401"/>
                      </a:cubicBezTo>
                      <a:cubicBezTo>
                        <a:pt x="104" y="396"/>
                        <a:pt x="99" y="388"/>
                        <a:pt x="99" y="378"/>
                      </a:cubicBezTo>
                      <a:cubicBezTo>
                        <a:pt x="99" y="369"/>
                        <a:pt x="100" y="360"/>
                        <a:pt x="107" y="352"/>
                      </a:cubicBezTo>
                      <a:cubicBezTo>
                        <a:pt x="113" y="345"/>
                        <a:pt x="124" y="340"/>
                        <a:pt x="136" y="339"/>
                      </a:cubicBezTo>
                      <a:cubicBezTo>
                        <a:pt x="137" y="339"/>
                        <a:pt x="137" y="339"/>
                        <a:pt x="137" y="339"/>
                      </a:cubicBezTo>
                      <a:cubicBezTo>
                        <a:pt x="150" y="339"/>
                        <a:pt x="161" y="345"/>
                        <a:pt x="167" y="352"/>
                      </a:cubicBezTo>
                      <a:cubicBezTo>
                        <a:pt x="173" y="360"/>
                        <a:pt x="175" y="369"/>
                        <a:pt x="175" y="378"/>
                      </a:cubicBezTo>
                      <a:cubicBezTo>
                        <a:pt x="175" y="388"/>
                        <a:pt x="170" y="396"/>
                        <a:pt x="166" y="401"/>
                      </a:cubicBezTo>
                      <a:cubicBezTo>
                        <a:pt x="162" y="407"/>
                        <a:pt x="162" y="407"/>
                        <a:pt x="162" y="408"/>
                      </a:cubicBezTo>
                      <a:cubicBezTo>
                        <a:pt x="162" y="420"/>
                        <a:pt x="162" y="420"/>
                        <a:pt x="162" y="420"/>
                      </a:cubicBezTo>
                      <a:cubicBezTo>
                        <a:pt x="285" y="420"/>
                        <a:pt x="285" y="420"/>
                        <a:pt x="285" y="420"/>
                      </a:cubicBezTo>
                      <a:cubicBezTo>
                        <a:pt x="285" y="419"/>
                        <a:pt x="285" y="419"/>
                        <a:pt x="285" y="419"/>
                      </a:cubicBezTo>
                      <a:cubicBezTo>
                        <a:pt x="285" y="323"/>
                        <a:pt x="309" y="232"/>
                        <a:pt x="352" y="153"/>
                      </a:cubicBezTo>
                      <a:cubicBezTo>
                        <a:pt x="231" y="83"/>
                        <a:pt x="231" y="83"/>
                        <a:pt x="231" y="83"/>
                      </a:cubicBezTo>
                      <a:cubicBezTo>
                        <a:pt x="246" y="56"/>
                        <a:pt x="246" y="56"/>
                        <a:pt x="246" y="56"/>
                      </a:cubicBezTo>
                      <a:cubicBezTo>
                        <a:pt x="250" y="50"/>
                        <a:pt x="256" y="48"/>
                        <a:pt x="261" y="46"/>
                      </a:cubicBezTo>
                      <a:cubicBezTo>
                        <a:pt x="266" y="43"/>
                        <a:pt x="270" y="41"/>
                        <a:pt x="273" y="36"/>
                      </a:cubicBezTo>
                      <a:cubicBezTo>
                        <a:pt x="276" y="31"/>
                        <a:pt x="278" y="25"/>
                        <a:pt x="277" y="20"/>
                      </a:cubicBezTo>
                      <a:cubicBezTo>
                        <a:pt x="276" y="14"/>
                        <a:pt x="274" y="9"/>
                        <a:pt x="265" y="5"/>
                      </a:cubicBezTo>
                      <a:cubicBezTo>
                        <a:pt x="260" y="2"/>
                        <a:pt x="255" y="0"/>
                        <a:pt x="252" y="0"/>
                      </a:cubicBezTo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/>
                <a:p>
                  <a:pPr defTabSz="914217">
                    <a:defRPr/>
                  </a:pPr>
                  <a:endParaRPr lang="en-US" sz="9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3" name="îŝḻíḑe">
                  <a:extLst>
                    <a:ext uri="{FF2B5EF4-FFF2-40B4-BE49-F238E27FC236}">
                      <a16:creationId xmlns:a16="http://schemas.microsoft.com/office/drawing/2014/main" xmlns="" id="{30FE8A90-4E4E-4178-AA58-A52D8EC2C698}"/>
                    </a:ext>
                  </a:extLst>
                </p:cNvPr>
                <p:cNvSpPr/>
                <p:nvPr/>
              </p:nvSpPr>
              <p:spPr bwMode="auto">
                <a:xfrm>
                  <a:off x="7274676" y="3426739"/>
                  <a:ext cx="827222" cy="985432"/>
                </a:xfrm>
                <a:custGeom>
                  <a:avLst/>
                  <a:gdLst>
                    <a:gd name="T0" fmla="*/ 352 w 352"/>
                    <a:gd name="T1" fmla="*/ 0 h 420"/>
                    <a:gd name="T2" fmla="*/ 238 w 352"/>
                    <a:gd name="T3" fmla="*/ 0 h 420"/>
                    <a:gd name="T4" fmla="*/ 238 w 352"/>
                    <a:gd name="T5" fmla="*/ 10 h 420"/>
                    <a:gd name="T6" fmla="*/ 244 w 352"/>
                    <a:gd name="T7" fmla="*/ 19 h 420"/>
                    <a:gd name="T8" fmla="*/ 253 w 352"/>
                    <a:gd name="T9" fmla="*/ 42 h 420"/>
                    <a:gd name="T10" fmla="*/ 245 w 352"/>
                    <a:gd name="T11" fmla="*/ 68 h 420"/>
                    <a:gd name="T12" fmla="*/ 216 w 352"/>
                    <a:gd name="T13" fmla="*/ 81 h 420"/>
                    <a:gd name="T14" fmla="*/ 215 w 352"/>
                    <a:gd name="T15" fmla="*/ 81 h 420"/>
                    <a:gd name="T16" fmla="*/ 185 w 352"/>
                    <a:gd name="T17" fmla="*/ 68 h 420"/>
                    <a:gd name="T18" fmla="*/ 177 w 352"/>
                    <a:gd name="T19" fmla="*/ 42 h 420"/>
                    <a:gd name="T20" fmla="*/ 186 w 352"/>
                    <a:gd name="T21" fmla="*/ 19 h 420"/>
                    <a:gd name="T22" fmla="*/ 191 w 352"/>
                    <a:gd name="T23" fmla="*/ 12 h 420"/>
                    <a:gd name="T24" fmla="*/ 191 w 352"/>
                    <a:gd name="T25" fmla="*/ 0 h 420"/>
                    <a:gd name="T26" fmla="*/ 67 w 352"/>
                    <a:gd name="T27" fmla="*/ 0 h 420"/>
                    <a:gd name="T28" fmla="*/ 67 w 352"/>
                    <a:gd name="T29" fmla="*/ 1 h 420"/>
                    <a:gd name="T30" fmla="*/ 0 w 352"/>
                    <a:gd name="T31" fmla="*/ 267 h 420"/>
                    <a:gd name="T32" fmla="*/ 121 w 352"/>
                    <a:gd name="T33" fmla="*/ 337 h 420"/>
                    <a:gd name="T34" fmla="*/ 106 w 352"/>
                    <a:gd name="T35" fmla="*/ 364 h 420"/>
                    <a:gd name="T36" fmla="*/ 91 w 352"/>
                    <a:gd name="T37" fmla="*/ 374 h 420"/>
                    <a:gd name="T38" fmla="*/ 79 w 352"/>
                    <a:gd name="T39" fmla="*/ 384 h 420"/>
                    <a:gd name="T40" fmla="*/ 75 w 352"/>
                    <a:gd name="T41" fmla="*/ 400 h 420"/>
                    <a:gd name="T42" fmla="*/ 87 w 352"/>
                    <a:gd name="T43" fmla="*/ 415 h 420"/>
                    <a:gd name="T44" fmla="*/ 100 w 352"/>
                    <a:gd name="T45" fmla="*/ 420 h 420"/>
                    <a:gd name="T46" fmla="*/ 106 w 352"/>
                    <a:gd name="T47" fmla="*/ 418 h 420"/>
                    <a:gd name="T48" fmla="*/ 119 w 352"/>
                    <a:gd name="T49" fmla="*/ 407 h 420"/>
                    <a:gd name="T50" fmla="*/ 121 w 352"/>
                    <a:gd name="T51" fmla="*/ 392 h 420"/>
                    <a:gd name="T52" fmla="*/ 121 w 352"/>
                    <a:gd name="T53" fmla="*/ 372 h 420"/>
                    <a:gd name="T54" fmla="*/ 121 w 352"/>
                    <a:gd name="T55" fmla="*/ 372 h 420"/>
                    <a:gd name="T56" fmla="*/ 136 w 352"/>
                    <a:gd name="T57" fmla="*/ 346 h 420"/>
                    <a:gd name="T58" fmla="*/ 248 w 352"/>
                    <a:gd name="T59" fmla="*/ 410 h 420"/>
                    <a:gd name="T60" fmla="*/ 352 w 352"/>
                    <a:gd name="T61" fmla="*/ 1 h 420"/>
                    <a:gd name="T62" fmla="*/ 352 w 352"/>
                    <a:gd name="T63" fmla="*/ 0 h 4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52" h="420">
                      <a:moveTo>
                        <a:pt x="352" y="0"/>
                      </a:moveTo>
                      <a:cubicBezTo>
                        <a:pt x="238" y="0"/>
                        <a:pt x="238" y="0"/>
                        <a:pt x="238" y="0"/>
                      </a:cubicBezTo>
                      <a:cubicBezTo>
                        <a:pt x="238" y="10"/>
                        <a:pt x="238" y="10"/>
                        <a:pt x="238" y="10"/>
                      </a:cubicBezTo>
                      <a:cubicBezTo>
                        <a:pt x="238" y="11"/>
                        <a:pt x="240" y="13"/>
                        <a:pt x="244" y="19"/>
                      </a:cubicBezTo>
                      <a:cubicBezTo>
                        <a:pt x="248" y="24"/>
                        <a:pt x="253" y="32"/>
                        <a:pt x="253" y="42"/>
                      </a:cubicBezTo>
                      <a:cubicBezTo>
                        <a:pt x="253" y="51"/>
                        <a:pt x="252" y="60"/>
                        <a:pt x="245" y="68"/>
                      </a:cubicBezTo>
                      <a:cubicBezTo>
                        <a:pt x="239" y="75"/>
                        <a:pt x="228" y="80"/>
                        <a:pt x="216" y="81"/>
                      </a:cubicBezTo>
                      <a:cubicBezTo>
                        <a:pt x="215" y="81"/>
                        <a:pt x="215" y="81"/>
                        <a:pt x="215" y="81"/>
                      </a:cubicBezTo>
                      <a:cubicBezTo>
                        <a:pt x="202" y="81"/>
                        <a:pt x="191" y="75"/>
                        <a:pt x="185" y="68"/>
                      </a:cubicBezTo>
                      <a:cubicBezTo>
                        <a:pt x="179" y="60"/>
                        <a:pt x="177" y="51"/>
                        <a:pt x="177" y="42"/>
                      </a:cubicBezTo>
                      <a:cubicBezTo>
                        <a:pt x="177" y="32"/>
                        <a:pt x="182" y="24"/>
                        <a:pt x="186" y="19"/>
                      </a:cubicBezTo>
                      <a:cubicBezTo>
                        <a:pt x="190" y="13"/>
                        <a:pt x="191" y="13"/>
                        <a:pt x="191" y="12"/>
                      </a:cubicBezTo>
                      <a:cubicBezTo>
                        <a:pt x="191" y="0"/>
                        <a:pt x="191" y="0"/>
                        <a:pt x="191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1"/>
                        <a:pt x="67" y="1"/>
                        <a:pt x="67" y="1"/>
                      </a:cubicBezTo>
                      <a:cubicBezTo>
                        <a:pt x="67" y="97"/>
                        <a:pt x="43" y="188"/>
                        <a:pt x="0" y="267"/>
                      </a:cubicBezTo>
                      <a:cubicBezTo>
                        <a:pt x="121" y="337"/>
                        <a:pt x="121" y="337"/>
                        <a:pt x="121" y="337"/>
                      </a:cubicBezTo>
                      <a:cubicBezTo>
                        <a:pt x="106" y="364"/>
                        <a:pt x="106" y="364"/>
                        <a:pt x="106" y="364"/>
                      </a:cubicBezTo>
                      <a:cubicBezTo>
                        <a:pt x="102" y="370"/>
                        <a:pt x="96" y="372"/>
                        <a:pt x="91" y="374"/>
                      </a:cubicBezTo>
                      <a:cubicBezTo>
                        <a:pt x="86" y="377"/>
                        <a:pt x="82" y="379"/>
                        <a:pt x="79" y="384"/>
                      </a:cubicBezTo>
                      <a:cubicBezTo>
                        <a:pt x="76" y="389"/>
                        <a:pt x="74" y="395"/>
                        <a:pt x="75" y="400"/>
                      </a:cubicBezTo>
                      <a:cubicBezTo>
                        <a:pt x="76" y="406"/>
                        <a:pt x="79" y="411"/>
                        <a:pt x="87" y="415"/>
                      </a:cubicBezTo>
                      <a:cubicBezTo>
                        <a:pt x="92" y="418"/>
                        <a:pt x="97" y="420"/>
                        <a:pt x="100" y="420"/>
                      </a:cubicBezTo>
                      <a:cubicBezTo>
                        <a:pt x="103" y="420"/>
                        <a:pt x="105" y="419"/>
                        <a:pt x="106" y="418"/>
                      </a:cubicBezTo>
                      <a:cubicBezTo>
                        <a:pt x="111" y="417"/>
                        <a:pt x="116" y="412"/>
                        <a:pt x="119" y="407"/>
                      </a:cubicBezTo>
                      <a:cubicBezTo>
                        <a:pt x="122" y="402"/>
                        <a:pt x="121" y="397"/>
                        <a:pt x="121" y="392"/>
                      </a:cubicBezTo>
                      <a:cubicBezTo>
                        <a:pt x="120" y="386"/>
                        <a:pt x="118" y="379"/>
                        <a:pt x="121" y="372"/>
                      </a:cubicBezTo>
                      <a:cubicBezTo>
                        <a:pt x="121" y="372"/>
                        <a:pt x="121" y="372"/>
                        <a:pt x="121" y="372"/>
                      </a:cubicBezTo>
                      <a:cubicBezTo>
                        <a:pt x="136" y="346"/>
                        <a:pt x="136" y="346"/>
                        <a:pt x="136" y="346"/>
                      </a:cubicBezTo>
                      <a:cubicBezTo>
                        <a:pt x="248" y="410"/>
                        <a:pt x="248" y="410"/>
                        <a:pt x="248" y="410"/>
                      </a:cubicBezTo>
                      <a:cubicBezTo>
                        <a:pt x="314" y="289"/>
                        <a:pt x="352" y="149"/>
                        <a:pt x="352" y="1"/>
                      </a:cubicBezTo>
                      <a:cubicBezTo>
                        <a:pt x="352" y="0"/>
                        <a:pt x="352" y="0"/>
                        <a:pt x="352" y="0"/>
                      </a:cubicBezTo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/>
                <a:p>
                  <a:pPr defTabSz="914217">
                    <a:defRPr/>
                  </a:pPr>
                  <a:endParaRPr lang="en-US" sz="9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4" name="îśḷiḋè">
                  <a:extLst>
                    <a:ext uri="{FF2B5EF4-FFF2-40B4-BE49-F238E27FC236}">
                      <a16:creationId xmlns:a16="http://schemas.microsoft.com/office/drawing/2014/main" xmlns="" id="{0DC58CBD-8D87-4C7D-B8F7-364345715B32}"/>
                    </a:ext>
                  </a:extLst>
                </p:cNvPr>
                <p:cNvSpPr/>
                <p:nvPr/>
              </p:nvSpPr>
              <p:spPr bwMode="auto">
                <a:xfrm>
                  <a:off x="4092362" y="3278699"/>
                  <a:ext cx="847563" cy="1151555"/>
                </a:xfrm>
                <a:custGeom>
                  <a:avLst/>
                  <a:gdLst>
                    <a:gd name="T0" fmla="*/ 137 w 361"/>
                    <a:gd name="T1" fmla="*/ 0 h 491"/>
                    <a:gd name="T2" fmla="*/ 136 w 361"/>
                    <a:gd name="T3" fmla="*/ 0 h 491"/>
                    <a:gd name="T4" fmla="*/ 117 w 361"/>
                    <a:gd name="T5" fmla="*/ 7 h 491"/>
                    <a:gd name="T6" fmla="*/ 113 w 361"/>
                    <a:gd name="T7" fmla="*/ 23 h 491"/>
                    <a:gd name="T8" fmla="*/ 119 w 361"/>
                    <a:gd name="T9" fmla="*/ 37 h 491"/>
                    <a:gd name="T10" fmla="*/ 128 w 361"/>
                    <a:gd name="T11" fmla="*/ 54 h 491"/>
                    <a:gd name="T12" fmla="*/ 128 w 361"/>
                    <a:gd name="T13" fmla="*/ 54 h 491"/>
                    <a:gd name="T14" fmla="*/ 128 w 361"/>
                    <a:gd name="T15" fmla="*/ 85 h 491"/>
                    <a:gd name="T16" fmla="*/ 0 w 361"/>
                    <a:gd name="T17" fmla="*/ 85 h 491"/>
                    <a:gd name="T18" fmla="*/ 114 w 361"/>
                    <a:gd name="T19" fmla="*/ 491 h 491"/>
                    <a:gd name="T20" fmla="*/ 212 w 361"/>
                    <a:gd name="T21" fmla="*/ 434 h 491"/>
                    <a:gd name="T22" fmla="*/ 208 w 361"/>
                    <a:gd name="T23" fmla="*/ 426 h 491"/>
                    <a:gd name="T24" fmla="*/ 198 w 361"/>
                    <a:gd name="T25" fmla="*/ 422 h 491"/>
                    <a:gd name="T26" fmla="*/ 178 w 361"/>
                    <a:gd name="T27" fmla="*/ 406 h 491"/>
                    <a:gd name="T28" fmla="*/ 172 w 361"/>
                    <a:gd name="T29" fmla="*/ 380 h 491"/>
                    <a:gd name="T30" fmla="*/ 192 w 361"/>
                    <a:gd name="T31" fmla="*/ 354 h 491"/>
                    <a:gd name="T32" fmla="*/ 213 w 361"/>
                    <a:gd name="T33" fmla="*/ 348 h 491"/>
                    <a:gd name="T34" fmla="*/ 224 w 361"/>
                    <a:gd name="T35" fmla="*/ 350 h 491"/>
                    <a:gd name="T36" fmla="*/ 244 w 361"/>
                    <a:gd name="T37" fmla="*/ 368 h 491"/>
                    <a:gd name="T38" fmla="*/ 248 w 361"/>
                    <a:gd name="T39" fmla="*/ 392 h 491"/>
                    <a:gd name="T40" fmla="*/ 248 w 361"/>
                    <a:gd name="T41" fmla="*/ 401 h 491"/>
                    <a:gd name="T42" fmla="*/ 254 w 361"/>
                    <a:gd name="T43" fmla="*/ 411 h 491"/>
                    <a:gd name="T44" fmla="*/ 361 w 361"/>
                    <a:gd name="T45" fmla="*/ 349 h 491"/>
                    <a:gd name="T46" fmla="*/ 285 w 361"/>
                    <a:gd name="T47" fmla="*/ 85 h 491"/>
                    <a:gd name="T48" fmla="*/ 145 w 361"/>
                    <a:gd name="T49" fmla="*/ 85 h 491"/>
                    <a:gd name="T50" fmla="*/ 145 w 361"/>
                    <a:gd name="T51" fmla="*/ 53 h 491"/>
                    <a:gd name="T52" fmla="*/ 153 w 361"/>
                    <a:gd name="T53" fmla="*/ 37 h 491"/>
                    <a:gd name="T54" fmla="*/ 159 w 361"/>
                    <a:gd name="T55" fmla="*/ 23 h 491"/>
                    <a:gd name="T56" fmla="*/ 154 w 361"/>
                    <a:gd name="T57" fmla="*/ 6 h 491"/>
                    <a:gd name="T58" fmla="*/ 137 w 361"/>
                    <a:gd name="T59" fmla="*/ 0 h 4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61" h="491">
                      <a:moveTo>
                        <a:pt x="137" y="0"/>
                      </a:moveTo>
                      <a:cubicBezTo>
                        <a:pt x="136" y="0"/>
                        <a:pt x="136" y="0"/>
                        <a:pt x="136" y="0"/>
                      </a:cubicBezTo>
                      <a:cubicBezTo>
                        <a:pt x="126" y="0"/>
                        <a:pt x="121" y="3"/>
                        <a:pt x="117" y="7"/>
                      </a:cubicBezTo>
                      <a:cubicBezTo>
                        <a:pt x="114" y="11"/>
                        <a:pt x="113" y="16"/>
                        <a:pt x="113" y="23"/>
                      </a:cubicBezTo>
                      <a:cubicBezTo>
                        <a:pt x="113" y="29"/>
                        <a:pt x="115" y="33"/>
                        <a:pt x="119" y="37"/>
                      </a:cubicBezTo>
                      <a:cubicBezTo>
                        <a:pt x="122" y="42"/>
                        <a:pt x="127" y="46"/>
                        <a:pt x="128" y="54"/>
                      </a:cubicBezTo>
                      <a:cubicBezTo>
                        <a:pt x="128" y="54"/>
                        <a:pt x="128" y="54"/>
                        <a:pt x="128" y="54"/>
                      </a:cubicBezTo>
                      <a:cubicBezTo>
                        <a:pt x="128" y="85"/>
                        <a:pt x="128" y="85"/>
                        <a:pt x="128" y="85"/>
                      </a:cubicBezTo>
                      <a:cubicBezTo>
                        <a:pt x="0" y="85"/>
                        <a:pt x="0" y="85"/>
                        <a:pt x="0" y="85"/>
                      </a:cubicBezTo>
                      <a:cubicBezTo>
                        <a:pt x="3" y="233"/>
                        <a:pt x="44" y="371"/>
                        <a:pt x="114" y="491"/>
                      </a:cubicBezTo>
                      <a:cubicBezTo>
                        <a:pt x="212" y="434"/>
                        <a:pt x="212" y="434"/>
                        <a:pt x="212" y="434"/>
                      </a:cubicBezTo>
                      <a:cubicBezTo>
                        <a:pt x="208" y="426"/>
                        <a:pt x="208" y="426"/>
                        <a:pt x="208" y="426"/>
                      </a:cubicBezTo>
                      <a:cubicBezTo>
                        <a:pt x="207" y="425"/>
                        <a:pt x="205" y="425"/>
                        <a:pt x="198" y="422"/>
                      </a:cubicBezTo>
                      <a:cubicBezTo>
                        <a:pt x="192" y="419"/>
                        <a:pt x="183" y="415"/>
                        <a:pt x="178" y="406"/>
                      </a:cubicBezTo>
                      <a:cubicBezTo>
                        <a:pt x="174" y="399"/>
                        <a:pt x="171" y="390"/>
                        <a:pt x="172" y="380"/>
                      </a:cubicBezTo>
                      <a:cubicBezTo>
                        <a:pt x="174" y="370"/>
                        <a:pt x="181" y="360"/>
                        <a:pt x="192" y="354"/>
                      </a:cubicBezTo>
                      <a:cubicBezTo>
                        <a:pt x="199" y="350"/>
                        <a:pt x="206" y="348"/>
                        <a:pt x="213" y="348"/>
                      </a:cubicBezTo>
                      <a:cubicBezTo>
                        <a:pt x="217" y="348"/>
                        <a:pt x="221" y="348"/>
                        <a:pt x="224" y="350"/>
                      </a:cubicBezTo>
                      <a:cubicBezTo>
                        <a:pt x="234" y="353"/>
                        <a:pt x="240" y="361"/>
                        <a:pt x="244" y="368"/>
                      </a:cubicBezTo>
                      <a:cubicBezTo>
                        <a:pt x="249" y="377"/>
                        <a:pt x="249" y="386"/>
                        <a:pt x="248" y="392"/>
                      </a:cubicBezTo>
                      <a:cubicBezTo>
                        <a:pt x="248" y="399"/>
                        <a:pt x="247" y="400"/>
                        <a:pt x="248" y="401"/>
                      </a:cubicBezTo>
                      <a:cubicBezTo>
                        <a:pt x="254" y="411"/>
                        <a:pt x="254" y="411"/>
                        <a:pt x="254" y="411"/>
                      </a:cubicBezTo>
                      <a:cubicBezTo>
                        <a:pt x="361" y="349"/>
                        <a:pt x="361" y="349"/>
                        <a:pt x="361" y="349"/>
                      </a:cubicBezTo>
                      <a:cubicBezTo>
                        <a:pt x="315" y="271"/>
                        <a:pt x="288" y="181"/>
                        <a:pt x="285" y="85"/>
                      </a:cubicBezTo>
                      <a:cubicBezTo>
                        <a:pt x="145" y="85"/>
                        <a:pt x="145" y="85"/>
                        <a:pt x="145" y="85"/>
                      </a:cubicBezTo>
                      <a:cubicBezTo>
                        <a:pt x="145" y="53"/>
                        <a:pt x="145" y="53"/>
                        <a:pt x="145" y="53"/>
                      </a:cubicBezTo>
                      <a:cubicBezTo>
                        <a:pt x="145" y="46"/>
                        <a:pt x="150" y="41"/>
                        <a:pt x="153" y="37"/>
                      </a:cubicBezTo>
                      <a:cubicBezTo>
                        <a:pt x="156" y="33"/>
                        <a:pt x="159" y="29"/>
                        <a:pt x="159" y="23"/>
                      </a:cubicBezTo>
                      <a:cubicBezTo>
                        <a:pt x="159" y="17"/>
                        <a:pt x="157" y="11"/>
                        <a:pt x="154" y="6"/>
                      </a:cubicBezTo>
                      <a:cubicBezTo>
                        <a:pt x="151" y="2"/>
                        <a:pt x="146" y="0"/>
                        <a:pt x="137" y="0"/>
                      </a:cubicBezTo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/>
                <a:p>
                  <a:pPr defTabSz="914217">
                    <a:defRPr/>
                  </a:pPr>
                  <a:endParaRPr lang="en-US" sz="9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5" name="îṣļiḑè">
                  <a:extLst>
                    <a:ext uri="{FF2B5EF4-FFF2-40B4-BE49-F238E27FC236}">
                      <a16:creationId xmlns:a16="http://schemas.microsoft.com/office/drawing/2014/main" xmlns="" id="{8193BD45-222D-4F65-924C-F22CC9D5D97A}"/>
                    </a:ext>
                  </a:extLst>
                </p:cNvPr>
                <p:cNvSpPr/>
                <p:nvPr/>
              </p:nvSpPr>
              <p:spPr bwMode="auto">
                <a:xfrm>
                  <a:off x="6795521" y="4095749"/>
                  <a:ext cx="1038547" cy="1045327"/>
                </a:xfrm>
                <a:custGeom>
                  <a:avLst/>
                  <a:gdLst>
                    <a:gd name="T0" fmla="*/ 195 w 442"/>
                    <a:gd name="T1" fmla="*/ 0 h 446"/>
                    <a:gd name="T2" fmla="*/ 4 w 442"/>
                    <a:gd name="T3" fmla="*/ 197 h 446"/>
                    <a:gd name="T4" fmla="*/ 74 w 442"/>
                    <a:gd name="T5" fmla="*/ 319 h 446"/>
                    <a:gd name="T6" fmla="*/ 47 w 442"/>
                    <a:gd name="T7" fmla="*/ 334 h 446"/>
                    <a:gd name="T8" fmla="*/ 38 w 442"/>
                    <a:gd name="T9" fmla="*/ 336 h 446"/>
                    <a:gd name="T10" fmla="*/ 29 w 442"/>
                    <a:gd name="T11" fmla="*/ 336 h 446"/>
                    <a:gd name="T12" fmla="*/ 24 w 442"/>
                    <a:gd name="T13" fmla="*/ 335 h 446"/>
                    <a:gd name="T14" fmla="*/ 14 w 442"/>
                    <a:gd name="T15" fmla="*/ 338 h 446"/>
                    <a:gd name="T16" fmla="*/ 2 w 442"/>
                    <a:gd name="T17" fmla="*/ 350 h 446"/>
                    <a:gd name="T18" fmla="*/ 5 w 442"/>
                    <a:gd name="T19" fmla="*/ 369 h 446"/>
                    <a:gd name="T20" fmla="*/ 20 w 442"/>
                    <a:gd name="T21" fmla="*/ 382 h 446"/>
                    <a:gd name="T22" fmla="*/ 23 w 442"/>
                    <a:gd name="T23" fmla="*/ 382 h 446"/>
                    <a:gd name="T24" fmla="*/ 37 w 442"/>
                    <a:gd name="T25" fmla="*/ 378 h 446"/>
                    <a:gd name="T26" fmla="*/ 46 w 442"/>
                    <a:gd name="T27" fmla="*/ 365 h 446"/>
                    <a:gd name="T28" fmla="*/ 56 w 442"/>
                    <a:gd name="T29" fmla="*/ 349 h 446"/>
                    <a:gd name="T30" fmla="*/ 56 w 442"/>
                    <a:gd name="T31" fmla="*/ 349 h 446"/>
                    <a:gd name="T32" fmla="*/ 82 w 442"/>
                    <a:gd name="T33" fmla="*/ 334 h 446"/>
                    <a:gd name="T34" fmla="*/ 147 w 442"/>
                    <a:gd name="T35" fmla="*/ 446 h 446"/>
                    <a:gd name="T36" fmla="*/ 442 w 442"/>
                    <a:gd name="T37" fmla="*/ 142 h 446"/>
                    <a:gd name="T38" fmla="*/ 343 w 442"/>
                    <a:gd name="T39" fmla="*/ 85 h 446"/>
                    <a:gd name="T40" fmla="*/ 339 w 442"/>
                    <a:gd name="T41" fmla="*/ 94 h 446"/>
                    <a:gd name="T42" fmla="*/ 339 w 442"/>
                    <a:gd name="T43" fmla="*/ 104 h 446"/>
                    <a:gd name="T44" fmla="*/ 336 w 442"/>
                    <a:gd name="T45" fmla="*/ 129 h 446"/>
                    <a:gd name="T46" fmla="*/ 316 w 442"/>
                    <a:gd name="T47" fmla="*/ 148 h 446"/>
                    <a:gd name="T48" fmla="*/ 305 w 442"/>
                    <a:gd name="T49" fmla="*/ 149 h 446"/>
                    <a:gd name="T50" fmla="*/ 284 w 442"/>
                    <a:gd name="T51" fmla="*/ 144 h 446"/>
                    <a:gd name="T52" fmla="*/ 264 w 442"/>
                    <a:gd name="T53" fmla="*/ 118 h 446"/>
                    <a:gd name="T54" fmla="*/ 270 w 442"/>
                    <a:gd name="T55" fmla="*/ 91 h 446"/>
                    <a:gd name="T56" fmla="*/ 288 w 442"/>
                    <a:gd name="T57" fmla="*/ 76 h 446"/>
                    <a:gd name="T58" fmla="*/ 296 w 442"/>
                    <a:gd name="T59" fmla="*/ 71 h 446"/>
                    <a:gd name="T60" fmla="*/ 302 w 442"/>
                    <a:gd name="T61" fmla="*/ 62 h 446"/>
                    <a:gd name="T62" fmla="*/ 195 w 442"/>
                    <a:gd name="T63" fmla="*/ 0 h 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442" h="446">
                      <a:moveTo>
                        <a:pt x="195" y="0"/>
                      </a:moveTo>
                      <a:cubicBezTo>
                        <a:pt x="148" y="80"/>
                        <a:pt x="83" y="148"/>
                        <a:pt x="4" y="197"/>
                      </a:cubicBezTo>
                      <a:cubicBezTo>
                        <a:pt x="74" y="319"/>
                        <a:pt x="74" y="319"/>
                        <a:pt x="74" y="319"/>
                      </a:cubicBezTo>
                      <a:cubicBezTo>
                        <a:pt x="47" y="334"/>
                        <a:pt x="47" y="334"/>
                        <a:pt x="47" y="334"/>
                      </a:cubicBezTo>
                      <a:cubicBezTo>
                        <a:pt x="44" y="336"/>
                        <a:pt x="41" y="336"/>
                        <a:pt x="38" y="336"/>
                      </a:cubicBezTo>
                      <a:cubicBezTo>
                        <a:pt x="35" y="336"/>
                        <a:pt x="31" y="336"/>
                        <a:pt x="29" y="336"/>
                      </a:cubicBezTo>
                      <a:cubicBezTo>
                        <a:pt x="27" y="335"/>
                        <a:pt x="25" y="335"/>
                        <a:pt x="24" y="335"/>
                      </a:cubicBezTo>
                      <a:cubicBezTo>
                        <a:pt x="20" y="335"/>
                        <a:pt x="17" y="336"/>
                        <a:pt x="14" y="338"/>
                      </a:cubicBezTo>
                      <a:cubicBezTo>
                        <a:pt x="8" y="341"/>
                        <a:pt x="4" y="345"/>
                        <a:pt x="2" y="350"/>
                      </a:cubicBezTo>
                      <a:cubicBezTo>
                        <a:pt x="0" y="355"/>
                        <a:pt x="0" y="361"/>
                        <a:pt x="5" y="369"/>
                      </a:cubicBezTo>
                      <a:cubicBezTo>
                        <a:pt x="10" y="378"/>
                        <a:pt x="15" y="381"/>
                        <a:pt x="20" y="382"/>
                      </a:cubicBezTo>
                      <a:cubicBezTo>
                        <a:pt x="21" y="382"/>
                        <a:pt x="22" y="382"/>
                        <a:pt x="23" y="382"/>
                      </a:cubicBezTo>
                      <a:cubicBezTo>
                        <a:pt x="27" y="382"/>
                        <a:pt x="32" y="380"/>
                        <a:pt x="37" y="378"/>
                      </a:cubicBezTo>
                      <a:cubicBezTo>
                        <a:pt x="42" y="375"/>
                        <a:pt x="44" y="371"/>
                        <a:pt x="46" y="365"/>
                      </a:cubicBezTo>
                      <a:cubicBezTo>
                        <a:pt x="48" y="360"/>
                        <a:pt x="50" y="353"/>
                        <a:pt x="56" y="349"/>
                      </a:cubicBezTo>
                      <a:cubicBezTo>
                        <a:pt x="56" y="349"/>
                        <a:pt x="56" y="349"/>
                        <a:pt x="56" y="349"/>
                      </a:cubicBezTo>
                      <a:cubicBezTo>
                        <a:pt x="82" y="334"/>
                        <a:pt x="82" y="334"/>
                        <a:pt x="82" y="334"/>
                      </a:cubicBezTo>
                      <a:cubicBezTo>
                        <a:pt x="147" y="446"/>
                        <a:pt x="147" y="446"/>
                        <a:pt x="147" y="446"/>
                      </a:cubicBezTo>
                      <a:cubicBezTo>
                        <a:pt x="269" y="371"/>
                        <a:pt x="370" y="267"/>
                        <a:pt x="442" y="142"/>
                      </a:cubicBezTo>
                      <a:cubicBezTo>
                        <a:pt x="343" y="85"/>
                        <a:pt x="343" y="85"/>
                        <a:pt x="343" y="85"/>
                      </a:cubicBezTo>
                      <a:cubicBezTo>
                        <a:pt x="339" y="94"/>
                        <a:pt x="339" y="94"/>
                        <a:pt x="339" y="94"/>
                      </a:cubicBezTo>
                      <a:cubicBezTo>
                        <a:pt x="338" y="95"/>
                        <a:pt x="338" y="97"/>
                        <a:pt x="339" y="104"/>
                      </a:cubicBezTo>
                      <a:cubicBezTo>
                        <a:pt x="340" y="111"/>
                        <a:pt x="341" y="120"/>
                        <a:pt x="336" y="129"/>
                      </a:cubicBezTo>
                      <a:cubicBezTo>
                        <a:pt x="331" y="137"/>
                        <a:pt x="325" y="144"/>
                        <a:pt x="316" y="148"/>
                      </a:cubicBezTo>
                      <a:cubicBezTo>
                        <a:pt x="312" y="149"/>
                        <a:pt x="309" y="149"/>
                        <a:pt x="305" y="149"/>
                      </a:cubicBezTo>
                      <a:cubicBezTo>
                        <a:pt x="298" y="149"/>
                        <a:pt x="291" y="148"/>
                        <a:pt x="284" y="144"/>
                      </a:cubicBezTo>
                      <a:cubicBezTo>
                        <a:pt x="272" y="137"/>
                        <a:pt x="265" y="127"/>
                        <a:pt x="264" y="118"/>
                      </a:cubicBezTo>
                      <a:cubicBezTo>
                        <a:pt x="262" y="107"/>
                        <a:pt x="265" y="99"/>
                        <a:pt x="270" y="91"/>
                      </a:cubicBezTo>
                      <a:cubicBezTo>
                        <a:pt x="275" y="83"/>
                        <a:pt x="283" y="78"/>
                        <a:pt x="288" y="76"/>
                      </a:cubicBezTo>
                      <a:cubicBezTo>
                        <a:pt x="295" y="73"/>
                        <a:pt x="296" y="72"/>
                        <a:pt x="296" y="71"/>
                      </a:cubicBezTo>
                      <a:cubicBezTo>
                        <a:pt x="302" y="62"/>
                        <a:pt x="302" y="62"/>
                        <a:pt x="302" y="62"/>
                      </a:cubicBezTo>
                      <a:cubicBezTo>
                        <a:pt x="195" y="0"/>
                        <a:pt x="195" y="0"/>
                        <a:pt x="195" y="0"/>
                      </a:cubicBezTo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/>
                <a:p>
                  <a:pPr defTabSz="914217">
                    <a:defRPr/>
                  </a:pPr>
                  <a:endParaRPr lang="en-US" sz="9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6" name="ïŝľïdè">
                  <a:extLst>
                    <a:ext uri="{FF2B5EF4-FFF2-40B4-BE49-F238E27FC236}">
                      <a16:creationId xmlns:a16="http://schemas.microsoft.com/office/drawing/2014/main" xmlns="" id="{C62577E0-549D-4D00-AA5C-101B3DB08A97}"/>
                    </a:ext>
                  </a:extLst>
                </p:cNvPr>
                <p:cNvSpPr/>
                <p:nvPr/>
              </p:nvSpPr>
              <p:spPr bwMode="auto">
                <a:xfrm>
                  <a:off x="4383923" y="4130782"/>
                  <a:ext cx="1047587" cy="1036286"/>
                </a:xfrm>
                <a:custGeom>
                  <a:avLst/>
                  <a:gdLst>
                    <a:gd name="T0" fmla="*/ 89 w 446"/>
                    <a:gd name="T1" fmla="*/ 0 h 442"/>
                    <a:gd name="T2" fmla="*/ 76 w 446"/>
                    <a:gd name="T3" fmla="*/ 4 h 442"/>
                    <a:gd name="T4" fmla="*/ 63 w 446"/>
                    <a:gd name="T5" fmla="*/ 19 h 442"/>
                    <a:gd name="T6" fmla="*/ 67 w 446"/>
                    <a:gd name="T7" fmla="*/ 36 h 442"/>
                    <a:gd name="T8" fmla="*/ 80 w 446"/>
                    <a:gd name="T9" fmla="*/ 45 h 442"/>
                    <a:gd name="T10" fmla="*/ 96 w 446"/>
                    <a:gd name="T11" fmla="*/ 55 h 442"/>
                    <a:gd name="T12" fmla="*/ 96 w 446"/>
                    <a:gd name="T13" fmla="*/ 55 h 442"/>
                    <a:gd name="T14" fmla="*/ 111 w 446"/>
                    <a:gd name="T15" fmla="*/ 81 h 442"/>
                    <a:gd name="T16" fmla="*/ 0 w 446"/>
                    <a:gd name="T17" fmla="*/ 146 h 442"/>
                    <a:gd name="T18" fmla="*/ 302 w 446"/>
                    <a:gd name="T19" fmla="*/ 442 h 442"/>
                    <a:gd name="T20" fmla="*/ 360 w 446"/>
                    <a:gd name="T21" fmla="*/ 342 h 442"/>
                    <a:gd name="T22" fmla="*/ 351 w 446"/>
                    <a:gd name="T23" fmla="*/ 338 h 442"/>
                    <a:gd name="T24" fmla="*/ 350 w 446"/>
                    <a:gd name="T25" fmla="*/ 337 h 442"/>
                    <a:gd name="T26" fmla="*/ 341 w 446"/>
                    <a:gd name="T27" fmla="*/ 338 h 442"/>
                    <a:gd name="T28" fmla="*/ 333 w 446"/>
                    <a:gd name="T29" fmla="*/ 339 h 442"/>
                    <a:gd name="T30" fmla="*/ 316 w 446"/>
                    <a:gd name="T31" fmla="*/ 335 h 442"/>
                    <a:gd name="T32" fmla="*/ 297 w 446"/>
                    <a:gd name="T33" fmla="*/ 315 h 442"/>
                    <a:gd name="T34" fmla="*/ 301 w 446"/>
                    <a:gd name="T35" fmla="*/ 283 h 442"/>
                    <a:gd name="T36" fmla="*/ 327 w 446"/>
                    <a:gd name="T37" fmla="*/ 263 h 442"/>
                    <a:gd name="T38" fmla="*/ 333 w 446"/>
                    <a:gd name="T39" fmla="*/ 262 h 442"/>
                    <a:gd name="T40" fmla="*/ 354 w 446"/>
                    <a:gd name="T41" fmla="*/ 269 h 442"/>
                    <a:gd name="T42" fmla="*/ 370 w 446"/>
                    <a:gd name="T43" fmla="*/ 287 h 442"/>
                    <a:gd name="T44" fmla="*/ 374 w 446"/>
                    <a:gd name="T45" fmla="*/ 295 h 442"/>
                    <a:gd name="T46" fmla="*/ 383 w 446"/>
                    <a:gd name="T47" fmla="*/ 301 h 442"/>
                    <a:gd name="T48" fmla="*/ 446 w 446"/>
                    <a:gd name="T49" fmla="*/ 193 h 442"/>
                    <a:gd name="T50" fmla="*/ 247 w 446"/>
                    <a:gd name="T51" fmla="*/ 3 h 442"/>
                    <a:gd name="T52" fmla="*/ 127 w 446"/>
                    <a:gd name="T53" fmla="*/ 73 h 442"/>
                    <a:gd name="T54" fmla="*/ 111 w 446"/>
                    <a:gd name="T55" fmla="*/ 46 h 442"/>
                    <a:gd name="T56" fmla="*/ 109 w 446"/>
                    <a:gd name="T57" fmla="*/ 28 h 442"/>
                    <a:gd name="T58" fmla="*/ 107 w 446"/>
                    <a:gd name="T59" fmla="*/ 13 h 442"/>
                    <a:gd name="T60" fmla="*/ 95 w 446"/>
                    <a:gd name="T61" fmla="*/ 1 h 442"/>
                    <a:gd name="T62" fmla="*/ 89 w 446"/>
                    <a:gd name="T63" fmla="*/ 0 h 442"/>
                    <a:gd name="T64" fmla="*/ 89 w 446"/>
                    <a:gd name="T65" fmla="*/ 0 h 4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46" h="442">
                      <a:moveTo>
                        <a:pt x="89" y="0"/>
                      </a:moveTo>
                      <a:cubicBezTo>
                        <a:pt x="85" y="0"/>
                        <a:pt x="81" y="1"/>
                        <a:pt x="76" y="4"/>
                      </a:cubicBezTo>
                      <a:cubicBezTo>
                        <a:pt x="67" y="9"/>
                        <a:pt x="64" y="14"/>
                        <a:pt x="63" y="19"/>
                      </a:cubicBezTo>
                      <a:cubicBezTo>
                        <a:pt x="63" y="24"/>
                        <a:pt x="64" y="30"/>
                        <a:pt x="67" y="36"/>
                      </a:cubicBezTo>
                      <a:cubicBezTo>
                        <a:pt x="70" y="41"/>
                        <a:pt x="74" y="43"/>
                        <a:pt x="80" y="45"/>
                      </a:cubicBezTo>
                      <a:cubicBezTo>
                        <a:pt x="85" y="47"/>
                        <a:pt x="92" y="48"/>
                        <a:pt x="96" y="55"/>
                      </a:cubicBezTo>
                      <a:cubicBezTo>
                        <a:pt x="96" y="55"/>
                        <a:pt x="96" y="55"/>
                        <a:pt x="96" y="55"/>
                      </a:cubicBezTo>
                      <a:cubicBezTo>
                        <a:pt x="111" y="81"/>
                        <a:pt x="111" y="81"/>
                        <a:pt x="111" y="81"/>
                      </a:cubicBezTo>
                      <a:cubicBezTo>
                        <a:pt x="0" y="146"/>
                        <a:pt x="0" y="146"/>
                        <a:pt x="0" y="146"/>
                      </a:cubicBezTo>
                      <a:cubicBezTo>
                        <a:pt x="74" y="268"/>
                        <a:pt x="178" y="370"/>
                        <a:pt x="302" y="442"/>
                      </a:cubicBezTo>
                      <a:cubicBezTo>
                        <a:pt x="360" y="342"/>
                        <a:pt x="360" y="342"/>
                        <a:pt x="360" y="342"/>
                      </a:cubicBezTo>
                      <a:cubicBezTo>
                        <a:pt x="351" y="338"/>
                        <a:pt x="351" y="338"/>
                        <a:pt x="351" y="338"/>
                      </a:cubicBezTo>
                      <a:cubicBezTo>
                        <a:pt x="351" y="337"/>
                        <a:pt x="350" y="337"/>
                        <a:pt x="350" y="337"/>
                      </a:cubicBezTo>
                      <a:cubicBezTo>
                        <a:pt x="348" y="337"/>
                        <a:pt x="346" y="338"/>
                        <a:pt x="341" y="338"/>
                      </a:cubicBezTo>
                      <a:cubicBezTo>
                        <a:pt x="338" y="339"/>
                        <a:pt x="336" y="339"/>
                        <a:pt x="333" y="339"/>
                      </a:cubicBezTo>
                      <a:cubicBezTo>
                        <a:pt x="328" y="339"/>
                        <a:pt x="322" y="338"/>
                        <a:pt x="316" y="335"/>
                      </a:cubicBezTo>
                      <a:cubicBezTo>
                        <a:pt x="308" y="330"/>
                        <a:pt x="301" y="324"/>
                        <a:pt x="297" y="315"/>
                      </a:cubicBezTo>
                      <a:cubicBezTo>
                        <a:pt x="294" y="306"/>
                        <a:pt x="295" y="294"/>
                        <a:pt x="301" y="283"/>
                      </a:cubicBezTo>
                      <a:cubicBezTo>
                        <a:pt x="308" y="272"/>
                        <a:pt x="318" y="264"/>
                        <a:pt x="327" y="263"/>
                      </a:cubicBezTo>
                      <a:cubicBezTo>
                        <a:pt x="329" y="262"/>
                        <a:pt x="331" y="262"/>
                        <a:pt x="333" y="262"/>
                      </a:cubicBezTo>
                      <a:cubicBezTo>
                        <a:pt x="341" y="262"/>
                        <a:pt x="348" y="265"/>
                        <a:pt x="354" y="269"/>
                      </a:cubicBezTo>
                      <a:cubicBezTo>
                        <a:pt x="362" y="274"/>
                        <a:pt x="367" y="282"/>
                        <a:pt x="370" y="287"/>
                      </a:cubicBezTo>
                      <a:cubicBezTo>
                        <a:pt x="373" y="294"/>
                        <a:pt x="373" y="295"/>
                        <a:pt x="374" y="295"/>
                      </a:cubicBezTo>
                      <a:cubicBezTo>
                        <a:pt x="383" y="301"/>
                        <a:pt x="383" y="301"/>
                        <a:pt x="383" y="301"/>
                      </a:cubicBezTo>
                      <a:cubicBezTo>
                        <a:pt x="446" y="193"/>
                        <a:pt x="446" y="193"/>
                        <a:pt x="446" y="193"/>
                      </a:cubicBezTo>
                      <a:cubicBezTo>
                        <a:pt x="365" y="146"/>
                        <a:pt x="297" y="81"/>
                        <a:pt x="247" y="3"/>
                      </a:cubicBezTo>
                      <a:cubicBezTo>
                        <a:pt x="127" y="73"/>
                        <a:pt x="127" y="73"/>
                        <a:pt x="127" y="73"/>
                      </a:cubicBezTo>
                      <a:cubicBezTo>
                        <a:pt x="111" y="46"/>
                        <a:pt x="111" y="46"/>
                        <a:pt x="111" y="46"/>
                      </a:cubicBezTo>
                      <a:cubicBezTo>
                        <a:pt x="107" y="39"/>
                        <a:pt x="109" y="33"/>
                        <a:pt x="109" y="28"/>
                      </a:cubicBezTo>
                      <a:cubicBezTo>
                        <a:pt x="110" y="22"/>
                        <a:pt x="110" y="18"/>
                        <a:pt x="107" y="13"/>
                      </a:cubicBezTo>
                      <a:cubicBezTo>
                        <a:pt x="104" y="7"/>
                        <a:pt x="100" y="3"/>
                        <a:pt x="95" y="1"/>
                      </a:cubicBezTo>
                      <a:cubicBezTo>
                        <a:pt x="93" y="0"/>
                        <a:pt x="91" y="0"/>
                        <a:pt x="89" y="0"/>
                      </a:cubicBezTo>
                      <a:cubicBezTo>
                        <a:pt x="89" y="0"/>
                        <a:pt x="89" y="0"/>
                        <a:pt x="89" y="0"/>
                      </a:cubicBezTo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/>
                <a:p>
                  <a:pPr defTabSz="914217">
                    <a:defRPr/>
                  </a:pPr>
                  <a:endParaRPr lang="en-US" sz="9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7" name="íṩḻîḍè">
                  <a:extLst>
                    <a:ext uri="{FF2B5EF4-FFF2-40B4-BE49-F238E27FC236}">
                      <a16:creationId xmlns:a16="http://schemas.microsoft.com/office/drawing/2014/main" xmlns="" id="{049CA183-F5BA-4518-8059-6B8633D9EA3D}"/>
                    </a:ext>
                  </a:extLst>
                </p:cNvPr>
                <p:cNvSpPr/>
                <p:nvPr/>
              </p:nvSpPr>
              <p:spPr bwMode="auto">
                <a:xfrm>
                  <a:off x="5943439" y="4580555"/>
                  <a:ext cx="1157205" cy="856603"/>
                </a:xfrm>
                <a:custGeom>
                  <a:avLst/>
                  <a:gdLst>
                    <a:gd name="T0" fmla="*/ 349 w 493"/>
                    <a:gd name="T1" fmla="*/ 0 h 365"/>
                    <a:gd name="T2" fmla="*/ 86 w 493"/>
                    <a:gd name="T3" fmla="*/ 74 h 365"/>
                    <a:gd name="T4" fmla="*/ 86 w 493"/>
                    <a:gd name="T5" fmla="*/ 217 h 365"/>
                    <a:gd name="T6" fmla="*/ 55 w 493"/>
                    <a:gd name="T7" fmla="*/ 217 h 365"/>
                    <a:gd name="T8" fmla="*/ 38 w 493"/>
                    <a:gd name="T9" fmla="*/ 209 h 365"/>
                    <a:gd name="T10" fmla="*/ 24 w 493"/>
                    <a:gd name="T11" fmla="*/ 203 h 365"/>
                    <a:gd name="T12" fmla="*/ 8 w 493"/>
                    <a:gd name="T13" fmla="*/ 208 h 365"/>
                    <a:gd name="T14" fmla="*/ 1 w 493"/>
                    <a:gd name="T15" fmla="*/ 226 h 365"/>
                    <a:gd name="T16" fmla="*/ 8 w 493"/>
                    <a:gd name="T17" fmla="*/ 245 h 365"/>
                    <a:gd name="T18" fmla="*/ 24 w 493"/>
                    <a:gd name="T19" fmla="*/ 249 h 365"/>
                    <a:gd name="T20" fmla="*/ 38 w 493"/>
                    <a:gd name="T21" fmla="*/ 243 h 365"/>
                    <a:gd name="T22" fmla="*/ 55 w 493"/>
                    <a:gd name="T23" fmla="*/ 234 h 365"/>
                    <a:gd name="T24" fmla="*/ 56 w 493"/>
                    <a:gd name="T25" fmla="*/ 234 h 365"/>
                    <a:gd name="T26" fmla="*/ 86 w 493"/>
                    <a:gd name="T27" fmla="*/ 234 h 365"/>
                    <a:gd name="T28" fmla="*/ 86 w 493"/>
                    <a:gd name="T29" fmla="*/ 365 h 365"/>
                    <a:gd name="T30" fmla="*/ 493 w 493"/>
                    <a:gd name="T31" fmla="*/ 249 h 365"/>
                    <a:gd name="T32" fmla="*/ 436 w 493"/>
                    <a:gd name="T33" fmla="*/ 150 h 365"/>
                    <a:gd name="T34" fmla="*/ 427 w 493"/>
                    <a:gd name="T35" fmla="*/ 154 h 365"/>
                    <a:gd name="T36" fmla="*/ 423 w 493"/>
                    <a:gd name="T37" fmla="*/ 164 h 365"/>
                    <a:gd name="T38" fmla="*/ 407 w 493"/>
                    <a:gd name="T39" fmla="*/ 184 h 365"/>
                    <a:gd name="T40" fmla="*/ 386 w 493"/>
                    <a:gd name="T41" fmla="*/ 190 h 365"/>
                    <a:gd name="T42" fmla="*/ 381 w 493"/>
                    <a:gd name="T43" fmla="*/ 190 h 365"/>
                    <a:gd name="T44" fmla="*/ 355 w 493"/>
                    <a:gd name="T45" fmla="*/ 170 h 365"/>
                    <a:gd name="T46" fmla="*/ 351 w 493"/>
                    <a:gd name="T47" fmla="*/ 138 h 365"/>
                    <a:gd name="T48" fmla="*/ 369 w 493"/>
                    <a:gd name="T49" fmla="*/ 118 h 365"/>
                    <a:gd name="T50" fmla="*/ 387 w 493"/>
                    <a:gd name="T51" fmla="*/ 113 h 365"/>
                    <a:gd name="T52" fmla="*/ 393 w 493"/>
                    <a:gd name="T53" fmla="*/ 114 h 365"/>
                    <a:gd name="T54" fmla="*/ 401 w 493"/>
                    <a:gd name="T55" fmla="*/ 114 h 365"/>
                    <a:gd name="T56" fmla="*/ 402 w 493"/>
                    <a:gd name="T57" fmla="*/ 114 h 365"/>
                    <a:gd name="T58" fmla="*/ 412 w 493"/>
                    <a:gd name="T59" fmla="*/ 108 h 365"/>
                    <a:gd name="T60" fmla="*/ 349 w 493"/>
                    <a:gd name="T61" fmla="*/ 0 h 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493" h="365">
                      <a:moveTo>
                        <a:pt x="349" y="0"/>
                      </a:moveTo>
                      <a:cubicBezTo>
                        <a:pt x="271" y="45"/>
                        <a:pt x="182" y="71"/>
                        <a:pt x="86" y="74"/>
                      </a:cubicBezTo>
                      <a:cubicBezTo>
                        <a:pt x="86" y="217"/>
                        <a:pt x="86" y="217"/>
                        <a:pt x="86" y="217"/>
                      </a:cubicBezTo>
                      <a:cubicBezTo>
                        <a:pt x="55" y="217"/>
                        <a:pt x="55" y="217"/>
                        <a:pt x="55" y="217"/>
                      </a:cubicBezTo>
                      <a:cubicBezTo>
                        <a:pt x="47" y="217"/>
                        <a:pt x="42" y="212"/>
                        <a:pt x="38" y="209"/>
                      </a:cubicBezTo>
                      <a:cubicBezTo>
                        <a:pt x="34" y="206"/>
                        <a:pt x="30" y="203"/>
                        <a:pt x="24" y="203"/>
                      </a:cubicBezTo>
                      <a:cubicBezTo>
                        <a:pt x="18" y="203"/>
                        <a:pt x="12" y="205"/>
                        <a:pt x="8" y="208"/>
                      </a:cubicBezTo>
                      <a:cubicBezTo>
                        <a:pt x="3" y="212"/>
                        <a:pt x="0" y="217"/>
                        <a:pt x="1" y="226"/>
                      </a:cubicBezTo>
                      <a:cubicBezTo>
                        <a:pt x="1" y="236"/>
                        <a:pt x="4" y="241"/>
                        <a:pt x="8" y="245"/>
                      </a:cubicBezTo>
                      <a:cubicBezTo>
                        <a:pt x="12" y="248"/>
                        <a:pt x="18" y="249"/>
                        <a:pt x="24" y="249"/>
                      </a:cubicBezTo>
                      <a:cubicBezTo>
                        <a:pt x="30" y="249"/>
                        <a:pt x="34" y="247"/>
                        <a:pt x="38" y="243"/>
                      </a:cubicBezTo>
                      <a:cubicBezTo>
                        <a:pt x="43" y="240"/>
                        <a:pt x="47" y="235"/>
                        <a:pt x="55" y="234"/>
                      </a:cubicBezTo>
                      <a:cubicBezTo>
                        <a:pt x="56" y="234"/>
                        <a:pt x="56" y="234"/>
                        <a:pt x="56" y="234"/>
                      </a:cubicBezTo>
                      <a:cubicBezTo>
                        <a:pt x="86" y="234"/>
                        <a:pt x="86" y="234"/>
                        <a:pt x="86" y="234"/>
                      </a:cubicBezTo>
                      <a:cubicBezTo>
                        <a:pt x="86" y="365"/>
                        <a:pt x="86" y="365"/>
                        <a:pt x="86" y="365"/>
                      </a:cubicBezTo>
                      <a:cubicBezTo>
                        <a:pt x="233" y="362"/>
                        <a:pt x="373" y="320"/>
                        <a:pt x="493" y="249"/>
                      </a:cubicBezTo>
                      <a:cubicBezTo>
                        <a:pt x="436" y="150"/>
                        <a:pt x="436" y="150"/>
                        <a:pt x="436" y="150"/>
                      </a:cubicBezTo>
                      <a:cubicBezTo>
                        <a:pt x="427" y="154"/>
                        <a:pt x="427" y="154"/>
                        <a:pt x="427" y="154"/>
                      </a:cubicBezTo>
                      <a:cubicBezTo>
                        <a:pt x="426" y="155"/>
                        <a:pt x="426" y="157"/>
                        <a:pt x="423" y="164"/>
                      </a:cubicBezTo>
                      <a:cubicBezTo>
                        <a:pt x="420" y="170"/>
                        <a:pt x="416" y="179"/>
                        <a:pt x="407" y="184"/>
                      </a:cubicBezTo>
                      <a:cubicBezTo>
                        <a:pt x="401" y="187"/>
                        <a:pt x="394" y="190"/>
                        <a:pt x="386" y="190"/>
                      </a:cubicBezTo>
                      <a:cubicBezTo>
                        <a:pt x="384" y="190"/>
                        <a:pt x="383" y="190"/>
                        <a:pt x="381" y="190"/>
                      </a:cubicBezTo>
                      <a:cubicBezTo>
                        <a:pt x="371" y="188"/>
                        <a:pt x="361" y="181"/>
                        <a:pt x="355" y="170"/>
                      </a:cubicBezTo>
                      <a:cubicBezTo>
                        <a:pt x="348" y="159"/>
                        <a:pt x="347" y="147"/>
                        <a:pt x="351" y="138"/>
                      </a:cubicBezTo>
                      <a:cubicBezTo>
                        <a:pt x="354" y="128"/>
                        <a:pt x="362" y="122"/>
                        <a:pt x="369" y="118"/>
                      </a:cubicBezTo>
                      <a:cubicBezTo>
                        <a:pt x="375" y="114"/>
                        <a:pt x="382" y="113"/>
                        <a:pt x="387" y="113"/>
                      </a:cubicBezTo>
                      <a:cubicBezTo>
                        <a:pt x="389" y="113"/>
                        <a:pt x="391" y="113"/>
                        <a:pt x="393" y="114"/>
                      </a:cubicBezTo>
                      <a:cubicBezTo>
                        <a:pt x="398" y="114"/>
                        <a:pt x="400" y="114"/>
                        <a:pt x="401" y="114"/>
                      </a:cubicBezTo>
                      <a:cubicBezTo>
                        <a:pt x="401" y="114"/>
                        <a:pt x="402" y="114"/>
                        <a:pt x="402" y="114"/>
                      </a:cubicBezTo>
                      <a:cubicBezTo>
                        <a:pt x="412" y="108"/>
                        <a:pt x="412" y="108"/>
                        <a:pt x="412" y="108"/>
                      </a:cubicBezTo>
                      <a:cubicBezTo>
                        <a:pt x="349" y="0"/>
                        <a:pt x="349" y="0"/>
                        <a:pt x="349" y="0"/>
                      </a:cubicBezTo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/>
                <a:p>
                  <a:pPr defTabSz="914217">
                    <a:defRPr/>
                  </a:pPr>
                  <a:endParaRPr lang="en-US" sz="9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8" name="îšļîdè">
                  <a:extLst>
                    <a:ext uri="{FF2B5EF4-FFF2-40B4-BE49-F238E27FC236}">
                      <a16:creationId xmlns:a16="http://schemas.microsoft.com/office/drawing/2014/main" xmlns="" id="{819E6A30-76EB-4793-A4EB-3C2D53B1FCBC}"/>
                    </a:ext>
                  </a:extLst>
                </p:cNvPr>
                <p:cNvSpPr/>
                <p:nvPr/>
              </p:nvSpPr>
              <p:spPr bwMode="auto">
                <a:xfrm>
                  <a:off x="5111697" y="4604287"/>
                  <a:ext cx="986563" cy="835131"/>
                </a:xfrm>
                <a:custGeom>
                  <a:avLst/>
                  <a:gdLst>
                    <a:gd name="T0" fmla="*/ 153 w 420"/>
                    <a:gd name="T1" fmla="*/ 0 h 356"/>
                    <a:gd name="T2" fmla="*/ 83 w 420"/>
                    <a:gd name="T3" fmla="*/ 122 h 356"/>
                    <a:gd name="T4" fmla="*/ 56 w 420"/>
                    <a:gd name="T5" fmla="*/ 107 h 356"/>
                    <a:gd name="T6" fmla="*/ 46 w 420"/>
                    <a:gd name="T7" fmla="*/ 92 h 356"/>
                    <a:gd name="T8" fmla="*/ 37 w 420"/>
                    <a:gd name="T9" fmla="*/ 80 h 356"/>
                    <a:gd name="T10" fmla="*/ 22 w 420"/>
                    <a:gd name="T11" fmla="*/ 76 h 356"/>
                    <a:gd name="T12" fmla="*/ 20 w 420"/>
                    <a:gd name="T13" fmla="*/ 76 h 356"/>
                    <a:gd name="T14" fmla="*/ 5 w 420"/>
                    <a:gd name="T15" fmla="*/ 88 h 356"/>
                    <a:gd name="T16" fmla="*/ 2 w 420"/>
                    <a:gd name="T17" fmla="*/ 107 h 356"/>
                    <a:gd name="T18" fmla="*/ 13 w 420"/>
                    <a:gd name="T19" fmla="*/ 120 h 356"/>
                    <a:gd name="T20" fmla="*/ 22 w 420"/>
                    <a:gd name="T21" fmla="*/ 122 h 356"/>
                    <a:gd name="T22" fmla="*/ 29 w 420"/>
                    <a:gd name="T23" fmla="*/ 122 h 356"/>
                    <a:gd name="T24" fmla="*/ 40 w 420"/>
                    <a:gd name="T25" fmla="*/ 120 h 356"/>
                    <a:gd name="T26" fmla="*/ 48 w 420"/>
                    <a:gd name="T27" fmla="*/ 122 h 356"/>
                    <a:gd name="T28" fmla="*/ 48 w 420"/>
                    <a:gd name="T29" fmla="*/ 122 h 356"/>
                    <a:gd name="T30" fmla="*/ 74 w 420"/>
                    <a:gd name="T31" fmla="*/ 137 h 356"/>
                    <a:gd name="T32" fmla="*/ 9 w 420"/>
                    <a:gd name="T33" fmla="*/ 250 h 356"/>
                    <a:gd name="T34" fmla="*/ 419 w 420"/>
                    <a:gd name="T35" fmla="*/ 356 h 356"/>
                    <a:gd name="T36" fmla="*/ 420 w 420"/>
                    <a:gd name="T37" fmla="*/ 356 h 356"/>
                    <a:gd name="T38" fmla="*/ 420 w 420"/>
                    <a:gd name="T39" fmla="*/ 239 h 356"/>
                    <a:gd name="T40" fmla="*/ 410 w 420"/>
                    <a:gd name="T41" fmla="*/ 239 h 356"/>
                    <a:gd name="T42" fmla="*/ 402 w 420"/>
                    <a:gd name="T43" fmla="*/ 245 h 356"/>
                    <a:gd name="T44" fmla="*/ 378 w 420"/>
                    <a:gd name="T45" fmla="*/ 255 h 356"/>
                    <a:gd name="T46" fmla="*/ 352 w 420"/>
                    <a:gd name="T47" fmla="*/ 246 h 356"/>
                    <a:gd name="T48" fmla="*/ 340 w 420"/>
                    <a:gd name="T49" fmla="*/ 217 h 356"/>
                    <a:gd name="T50" fmla="*/ 352 w 420"/>
                    <a:gd name="T51" fmla="*/ 186 h 356"/>
                    <a:gd name="T52" fmla="*/ 378 w 420"/>
                    <a:gd name="T53" fmla="*/ 178 h 356"/>
                    <a:gd name="T54" fmla="*/ 401 w 420"/>
                    <a:gd name="T55" fmla="*/ 187 h 356"/>
                    <a:gd name="T56" fmla="*/ 409 w 420"/>
                    <a:gd name="T57" fmla="*/ 192 h 356"/>
                    <a:gd name="T58" fmla="*/ 420 w 420"/>
                    <a:gd name="T59" fmla="*/ 192 h 356"/>
                    <a:gd name="T60" fmla="*/ 420 w 420"/>
                    <a:gd name="T61" fmla="*/ 65 h 356"/>
                    <a:gd name="T62" fmla="*/ 419 w 420"/>
                    <a:gd name="T63" fmla="*/ 65 h 356"/>
                    <a:gd name="T64" fmla="*/ 153 w 420"/>
                    <a:gd name="T65" fmla="*/ 0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20" h="356">
                      <a:moveTo>
                        <a:pt x="153" y="0"/>
                      </a:moveTo>
                      <a:cubicBezTo>
                        <a:pt x="83" y="122"/>
                        <a:pt x="83" y="122"/>
                        <a:pt x="83" y="122"/>
                      </a:cubicBezTo>
                      <a:cubicBezTo>
                        <a:pt x="56" y="107"/>
                        <a:pt x="56" y="107"/>
                        <a:pt x="56" y="107"/>
                      </a:cubicBezTo>
                      <a:cubicBezTo>
                        <a:pt x="50" y="103"/>
                        <a:pt x="48" y="97"/>
                        <a:pt x="46" y="92"/>
                      </a:cubicBezTo>
                      <a:cubicBezTo>
                        <a:pt x="44" y="87"/>
                        <a:pt x="41" y="83"/>
                        <a:pt x="37" y="80"/>
                      </a:cubicBezTo>
                      <a:cubicBezTo>
                        <a:pt x="32" y="77"/>
                        <a:pt x="27" y="76"/>
                        <a:pt x="22" y="76"/>
                      </a:cubicBezTo>
                      <a:cubicBezTo>
                        <a:pt x="21" y="76"/>
                        <a:pt x="21" y="76"/>
                        <a:pt x="20" y="76"/>
                      </a:cubicBezTo>
                      <a:cubicBezTo>
                        <a:pt x="14" y="77"/>
                        <a:pt x="9" y="79"/>
                        <a:pt x="5" y="88"/>
                      </a:cubicBezTo>
                      <a:cubicBezTo>
                        <a:pt x="0" y="97"/>
                        <a:pt x="0" y="103"/>
                        <a:pt x="2" y="107"/>
                      </a:cubicBezTo>
                      <a:cubicBezTo>
                        <a:pt x="3" y="112"/>
                        <a:pt x="8" y="117"/>
                        <a:pt x="13" y="120"/>
                      </a:cubicBezTo>
                      <a:cubicBezTo>
                        <a:pt x="16" y="122"/>
                        <a:pt x="19" y="122"/>
                        <a:pt x="22" y="122"/>
                      </a:cubicBezTo>
                      <a:cubicBezTo>
                        <a:pt x="24" y="122"/>
                        <a:pt x="26" y="122"/>
                        <a:pt x="29" y="122"/>
                      </a:cubicBezTo>
                      <a:cubicBezTo>
                        <a:pt x="32" y="121"/>
                        <a:pt x="36" y="120"/>
                        <a:pt x="40" y="120"/>
                      </a:cubicBezTo>
                      <a:cubicBezTo>
                        <a:pt x="42" y="120"/>
                        <a:pt x="45" y="121"/>
                        <a:pt x="48" y="122"/>
                      </a:cubicBezTo>
                      <a:cubicBezTo>
                        <a:pt x="48" y="122"/>
                        <a:pt x="48" y="122"/>
                        <a:pt x="48" y="122"/>
                      </a:cubicBezTo>
                      <a:cubicBezTo>
                        <a:pt x="74" y="137"/>
                        <a:pt x="74" y="137"/>
                        <a:pt x="74" y="137"/>
                      </a:cubicBezTo>
                      <a:cubicBezTo>
                        <a:pt x="9" y="250"/>
                        <a:pt x="9" y="250"/>
                        <a:pt x="9" y="250"/>
                      </a:cubicBezTo>
                      <a:cubicBezTo>
                        <a:pt x="131" y="317"/>
                        <a:pt x="271" y="356"/>
                        <a:pt x="419" y="356"/>
                      </a:cubicBezTo>
                      <a:cubicBezTo>
                        <a:pt x="420" y="356"/>
                        <a:pt x="420" y="356"/>
                        <a:pt x="420" y="356"/>
                      </a:cubicBezTo>
                      <a:cubicBezTo>
                        <a:pt x="420" y="239"/>
                        <a:pt x="420" y="239"/>
                        <a:pt x="420" y="239"/>
                      </a:cubicBezTo>
                      <a:cubicBezTo>
                        <a:pt x="410" y="239"/>
                        <a:pt x="410" y="239"/>
                        <a:pt x="410" y="239"/>
                      </a:cubicBezTo>
                      <a:cubicBezTo>
                        <a:pt x="409" y="239"/>
                        <a:pt x="407" y="241"/>
                        <a:pt x="402" y="245"/>
                      </a:cubicBezTo>
                      <a:cubicBezTo>
                        <a:pt x="396" y="249"/>
                        <a:pt x="388" y="255"/>
                        <a:pt x="378" y="255"/>
                      </a:cubicBezTo>
                      <a:cubicBezTo>
                        <a:pt x="369" y="255"/>
                        <a:pt x="360" y="253"/>
                        <a:pt x="352" y="246"/>
                      </a:cubicBezTo>
                      <a:cubicBezTo>
                        <a:pt x="345" y="240"/>
                        <a:pt x="340" y="229"/>
                        <a:pt x="340" y="217"/>
                      </a:cubicBezTo>
                      <a:cubicBezTo>
                        <a:pt x="339" y="204"/>
                        <a:pt x="345" y="192"/>
                        <a:pt x="352" y="186"/>
                      </a:cubicBezTo>
                      <a:cubicBezTo>
                        <a:pt x="360" y="180"/>
                        <a:pt x="369" y="178"/>
                        <a:pt x="378" y="178"/>
                      </a:cubicBezTo>
                      <a:cubicBezTo>
                        <a:pt x="388" y="178"/>
                        <a:pt x="396" y="183"/>
                        <a:pt x="401" y="187"/>
                      </a:cubicBezTo>
                      <a:cubicBezTo>
                        <a:pt x="407" y="191"/>
                        <a:pt x="407" y="192"/>
                        <a:pt x="409" y="192"/>
                      </a:cubicBezTo>
                      <a:cubicBezTo>
                        <a:pt x="420" y="192"/>
                        <a:pt x="420" y="192"/>
                        <a:pt x="420" y="192"/>
                      </a:cubicBezTo>
                      <a:cubicBezTo>
                        <a:pt x="420" y="65"/>
                        <a:pt x="420" y="65"/>
                        <a:pt x="420" y="65"/>
                      </a:cubicBezTo>
                      <a:cubicBezTo>
                        <a:pt x="419" y="65"/>
                        <a:pt x="419" y="65"/>
                        <a:pt x="419" y="65"/>
                      </a:cubicBezTo>
                      <a:cubicBezTo>
                        <a:pt x="323" y="65"/>
                        <a:pt x="232" y="42"/>
                        <a:pt x="153" y="0"/>
                      </a:cubicBezTo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/>
                <a:p>
                  <a:pPr defTabSz="914217">
                    <a:defRPr/>
                  </a:pPr>
                  <a:endParaRPr lang="en-US" sz="90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3" name="isľiḓe">
                <a:extLst>
                  <a:ext uri="{FF2B5EF4-FFF2-40B4-BE49-F238E27FC236}">
                    <a16:creationId xmlns:a16="http://schemas.microsoft.com/office/drawing/2014/main" xmlns="" id="{60FC36F0-9D8A-4E46-9B5E-017B3E4EF8A6}"/>
                  </a:ext>
                </a:extLst>
              </p:cNvPr>
              <p:cNvSpPr/>
              <p:nvPr/>
            </p:nvSpPr>
            <p:spPr bwMode="auto">
              <a:xfrm>
                <a:off x="5510617" y="2371242"/>
                <a:ext cx="458814" cy="593294"/>
              </a:xfrm>
              <a:custGeom>
                <a:avLst/>
                <a:gdLst>
                  <a:gd name="T0" fmla="*/ 62 w 195"/>
                  <a:gd name="T1" fmla="*/ 1 h 253"/>
                  <a:gd name="T2" fmla="*/ 0 w 195"/>
                  <a:gd name="T3" fmla="*/ 59 h 253"/>
                  <a:gd name="T4" fmla="*/ 6 w 195"/>
                  <a:gd name="T5" fmla="*/ 88 h 253"/>
                  <a:gd name="T6" fmla="*/ 86 w 195"/>
                  <a:gd name="T7" fmla="*/ 253 h 253"/>
                  <a:gd name="T8" fmla="*/ 122 w 195"/>
                  <a:gd name="T9" fmla="*/ 236 h 253"/>
                  <a:gd name="T10" fmla="*/ 119 w 195"/>
                  <a:gd name="T11" fmla="*/ 229 h 253"/>
                  <a:gd name="T12" fmla="*/ 110 w 195"/>
                  <a:gd name="T13" fmla="*/ 224 h 253"/>
                  <a:gd name="T14" fmla="*/ 91 w 195"/>
                  <a:gd name="T15" fmla="*/ 207 h 253"/>
                  <a:gd name="T16" fmla="*/ 87 w 195"/>
                  <a:gd name="T17" fmla="*/ 180 h 253"/>
                  <a:gd name="T18" fmla="*/ 109 w 195"/>
                  <a:gd name="T19" fmla="*/ 155 h 253"/>
                  <a:gd name="T20" fmla="*/ 141 w 195"/>
                  <a:gd name="T21" fmla="*/ 154 h 253"/>
                  <a:gd name="T22" fmla="*/ 160 w 195"/>
                  <a:gd name="T23" fmla="*/ 174 h 253"/>
                  <a:gd name="T24" fmla="*/ 162 w 195"/>
                  <a:gd name="T25" fmla="*/ 198 h 253"/>
                  <a:gd name="T26" fmla="*/ 161 w 195"/>
                  <a:gd name="T27" fmla="*/ 207 h 253"/>
                  <a:gd name="T28" fmla="*/ 165 w 195"/>
                  <a:gd name="T29" fmla="*/ 215 h 253"/>
                  <a:gd name="T30" fmla="*/ 195 w 195"/>
                  <a:gd name="T31" fmla="*/ 201 h 253"/>
                  <a:gd name="T32" fmla="*/ 114 w 195"/>
                  <a:gd name="T33" fmla="*/ 36 h 253"/>
                  <a:gd name="T34" fmla="*/ 62 w 195"/>
                  <a:gd name="T35" fmla="*/ 1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5" h="253">
                    <a:moveTo>
                      <a:pt x="62" y="1"/>
                    </a:moveTo>
                    <a:cubicBezTo>
                      <a:pt x="29" y="0"/>
                      <a:pt x="1" y="26"/>
                      <a:pt x="0" y="59"/>
                    </a:cubicBezTo>
                    <a:cubicBezTo>
                      <a:pt x="0" y="69"/>
                      <a:pt x="2" y="79"/>
                      <a:pt x="6" y="88"/>
                    </a:cubicBezTo>
                    <a:cubicBezTo>
                      <a:pt x="86" y="253"/>
                      <a:pt x="86" y="253"/>
                      <a:pt x="86" y="253"/>
                    </a:cubicBezTo>
                    <a:cubicBezTo>
                      <a:pt x="122" y="236"/>
                      <a:pt x="122" y="236"/>
                      <a:pt x="122" y="236"/>
                    </a:cubicBezTo>
                    <a:cubicBezTo>
                      <a:pt x="119" y="229"/>
                      <a:pt x="119" y="229"/>
                      <a:pt x="119" y="229"/>
                    </a:cubicBezTo>
                    <a:cubicBezTo>
                      <a:pt x="118" y="228"/>
                      <a:pt x="116" y="227"/>
                      <a:pt x="110" y="224"/>
                    </a:cubicBezTo>
                    <a:cubicBezTo>
                      <a:pt x="104" y="221"/>
                      <a:pt x="95" y="216"/>
                      <a:pt x="91" y="207"/>
                    </a:cubicBezTo>
                    <a:cubicBezTo>
                      <a:pt x="87" y="199"/>
                      <a:pt x="85" y="189"/>
                      <a:pt x="87" y="180"/>
                    </a:cubicBezTo>
                    <a:cubicBezTo>
                      <a:pt x="89" y="171"/>
                      <a:pt x="97" y="161"/>
                      <a:pt x="109" y="155"/>
                    </a:cubicBezTo>
                    <a:cubicBezTo>
                      <a:pt x="120" y="150"/>
                      <a:pt x="133" y="150"/>
                      <a:pt x="141" y="154"/>
                    </a:cubicBezTo>
                    <a:cubicBezTo>
                      <a:pt x="150" y="158"/>
                      <a:pt x="156" y="166"/>
                      <a:pt x="160" y="174"/>
                    </a:cubicBezTo>
                    <a:cubicBezTo>
                      <a:pt x="164" y="183"/>
                      <a:pt x="163" y="192"/>
                      <a:pt x="162" y="198"/>
                    </a:cubicBezTo>
                    <a:cubicBezTo>
                      <a:pt x="161" y="205"/>
                      <a:pt x="160" y="206"/>
                      <a:pt x="161" y="207"/>
                    </a:cubicBezTo>
                    <a:cubicBezTo>
                      <a:pt x="165" y="215"/>
                      <a:pt x="165" y="215"/>
                      <a:pt x="165" y="215"/>
                    </a:cubicBezTo>
                    <a:cubicBezTo>
                      <a:pt x="195" y="201"/>
                      <a:pt x="195" y="201"/>
                      <a:pt x="195" y="201"/>
                    </a:cubicBezTo>
                    <a:cubicBezTo>
                      <a:pt x="114" y="36"/>
                      <a:pt x="114" y="36"/>
                      <a:pt x="114" y="36"/>
                    </a:cubicBezTo>
                    <a:cubicBezTo>
                      <a:pt x="105" y="15"/>
                      <a:pt x="85" y="2"/>
                      <a:pt x="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defTabSz="914217">
                  <a:defRPr/>
                </a:pPr>
                <a:endParaRPr lang="en-US" sz="90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íṧḷídé">
                <a:extLst>
                  <a:ext uri="{FF2B5EF4-FFF2-40B4-BE49-F238E27FC236}">
                    <a16:creationId xmlns:a16="http://schemas.microsoft.com/office/drawing/2014/main" xmlns="" id="{4B0CEFA4-8F9D-4374-83BA-8F8B034B2C7A}"/>
                  </a:ext>
                </a:extLst>
              </p:cNvPr>
              <p:cNvSpPr/>
              <p:nvPr/>
            </p:nvSpPr>
            <p:spPr bwMode="auto">
              <a:xfrm>
                <a:off x="5734374" y="2759991"/>
                <a:ext cx="405701" cy="559391"/>
              </a:xfrm>
              <a:custGeom>
                <a:avLst/>
                <a:gdLst>
                  <a:gd name="T0" fmla="*/ 65 w 173"/>
                  <a:gd name="T1" fmla="*/ 74 h 238"/>
                  <a:gd name="T2" fmla="*/ 52 w 173"/>
                  <a:gd name="T3" fmla="*/ 48 h 238"/>
                  <a:gd name="T4" fmla="*/ 52 w 173"/>
                  <a:gd name="T5" fmla="*/ 29 h 238"/>
                  <a:gd name="T6" fmla="*/ 51 w 173"/>
                  <a:gd name="T7" fmla="*/ 14 h 238"/>
                  <a:gd name="T8" fmla="*/ 40 w 173"/>
                  <a:gd name="T9" fmla="*/ 1 h 238"/>
                  <a:gd name="T10" fmla="*/ 31 w 173"/>
                  <a:gd name="T11" fmla="*/ 0 h 238"/>
                  <a:gd name="T12" fmla="*/ 20 w 173"/>
                  <a:gd name="T13" fmla="*/ 3 h 238"/>
                  <a:gd name="T14" fmla="*/ 7 w 173"/>
                  <a:gd name="T15" fmla="*/ 17 h 238"/>
                  <a:gd name="T16" fmla="*/ 10 w 173"/>
                  <a:gd name="T17" fmla="*/ 34 h 238"/>
                  <a:gd name="T18" fmla="*/ 21 w 173"/>
                  <a:gd name="T19" fmla="*/ 44 h 238"/>
                  <a:gd name="T20" fmla="*/ 37 w 173"/>
                  <a:gd name="T21" fmla="*/ 55 h 238"/>
                  <a:gd name="T22" fmla="*/ 37 w 173"/>
                  <a:gd name="T23" fmla="*/ 56 h 238"/>
                  <a:gd name="T24" fmla="*/ 49 w 173"/>
                  <a:gd name="T25" fmla="*/ 81 h 238"/>
                  <a:gd name="T26" fmla="*/ 0 w 173"/>
                  <a:gd name="T27" fmla="*/ 105 h 238"/>
                  <a:gd name="T28" fmla="*/ 65 w 173"/>
                  <a:gd name="T29" fmla="*/ 238 h 238"/>
                  <a:gd name="T30" fmla="*/ 93 w 173"/>
                  <a:gd name="T31" fmla="*/ 204 h 238"/>
                  <a:gd name="T32" fmla="*/ 151 w 173"/>
                  <a:gd name="T33" fmla="*/ 184 h 238"/>
                  <a:gd name="T34" fmla="*/ 173 w 173"/>
                  <a:gd name="T35" fmla="*/ 186 h 238"/>
                  <a:gd name="T36" fmla="*/ 108 w 173"/>
                  <a:gd name="T37" fmla="*/ 53 h 238"/>
                  <a:gd name="T38" fmla="*/ 65 w 173"/>
                  <a:gd name="T39" fmla="*/ 74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3" h="238">
                    <a:moveTo>
                      <a:pt x="65" y="74"/>
                    </a:moveTo>
                    <a:cubicBezTo>
                      <a:pt x="52" y="48"/>
                      <a:pt x="52" y="48"/>
                      <a:pt x="52" y="48"/>
                    </a:cubicBezTo>
                    <a:cubicBezTo>
                      <a:pt x="49" y="41"/>
                      <a:pt x="51" y="35"/>
                      <a:pt x="52" y="29"/>
                    </a:cubicBezTo>
                    <a:cubicBezTo>
                      <a:pt x="53" y="24"/>
                      <a:pt x="53" y="19"/>
                      <a:pt x="51" y="14"/>
                    </a:cubicBezTo>
                    <a:cubicBezTo>
                      <a:pt x="48" y="9"/>
                      <a:pt x="44" y="4"/>
                      <a:pt x="40" y="1"/>
                    </a:cubicBezTo>
                    <a:cubicBezTo>
                      <a:pt x="37" y="0"/>
                      <a:pt x="35" y="0"/>
                      <a:pt x="31" y="0"/>
                    </a:cubicBezTo>
                    <a:cubicBezTo>
                      <a:pt x="28" y="0"/>
                      <a:pt x="25" y="1"/>
                      <a:pt x="20" y="3"/>
                    </a:cubicBezTo>
                    <a:cubicBezTo>
                      <a:pt x="11" y="7"/>
                      <a:pt x="8" y="12"/>
                      <a:pt x="7" y="17"/>
                    </a:cubicBezTo>
                    <a:cubicBezTo>
                      <a:pt x="6" y="23"/>
                      <a:pt x="7" y="28"/>
                      <a:pt x="10" y="34"/>
                    </a:cubicBezTo>
                    <a:cubicBezTo>
                      <a:pt x="12" y="39"/>
                      <a:pt x="16" y="42"/>
                      <a:pt x="21" y="44"/>
                    </a:cubicBezTo>
                    <a:cubicBezTo>
                      <a:pt x="26" y="47"/>
                      <a:pt x="33" y="49"/>
                      <a:pt x="37" y="55"/>
                    </a:cubicBezTo>
                    <a:cubicBezTo>
                      <a:pt x="37" y="56"/>
                      <a:pt x="37" y="56"/>
                      <a:pt x="37" y="56"/>
                    </a:cubicBezTo>
                    <a:cubicBezTo>
                      <a:pt x="49" y="81"/>
                      <a:pt x="49" y="81"/>
                      <a:pt x="49" y="81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65" y="238"/>
                      <a:pt x="65" y="238"/>
                      <a:pt x="65" y="238"/>
                    </a:cubicBezTo>
                    <a:cubicBezTo>
                      <a:pt x="71" y="225"/>
                      <a:pt x="81" y="213"/>
                      <a:pt x="93" y="204"/>
                    </a:cubicBezTo>
                    <a:cubicBezTo>
                      <a:pt x="110" y="192"/>
                      <a:pt x="130" y="185"/>
                      <a:pt x="151" y="184"/>
                    </a:cubicBezTo>
                    <a:cubicBezTo>
                      <a:pt x="158" y="184"/>
                      <a:pt x="166" y="185"/>
                      <a:pt x="173" y="186"/>
                    </a:cubicBezTo>
                    <a:cubicBezTo>
                      <a:pt x="108" y="53"/>
                      <a:pt x="108" y="53"/>
                      <a:pt x="108" y="53"/>
                    </a:cubicBezTo>
                    <a:lnTo>
                      <a:pt x="65" y="7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defTabSz="914217">
                  <a:defRPr/>
                </a:pPr>
                <a:endParaRPr lang="en-US" sz="900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ï$1ïḓê">
                <a:extLst>
                  <a:ext uri="{FF2B5EF4-FFF2-40B4-BE49-F238E27FC236}">
                    <a16:creationId xmlns:a16="http://schemas.microsoft.com/office/drawing/2014/main" xmlns="" id="{292C97C9-8DB6-43D7-8892-F0D0552B4507}"/>
                  </a:ext>
                </a:extLst>
              </p:cNvPr>
              <p:cNvSpPr/>
              <p:nvPr/>
            </p:nvSpPr>
            <p:spPr bwMode="auto">
              <a:xfrm>
                <a:off x="5903887" y="3239146"/>
                <a:ext cx="527749" cy="473505"/>
              </a:xfrm>
              <a:custGeom>
                <a:avLst/>
                <a:gdLst>
                  <a:gd name="T0" fmla="*/ 214 w 225"/>
                  <a:gd name="T1" fmla="*/ 158 h 202"/>
                  <a:gd name="T2" fmla="*/ 200 w 225"/>
                  <a:gd name="T3" fmla="*/ 154 h 202"/>
                  <a:gd name="T4" fmla="*/ 181 w 225"/>
                  <a:gd name="T5" fmla="*/ 151 h 202"/>
                  <a:gd name="T6" fmla="*/ 180 w 225"/>
                  <a:gd name="T7" fmla="*/ 151 h 202"/>
                  <a:gd name="T8" fmla="*/ 159 w 225"/>
                  <a:gd name="T9" fmla="*/ 134 h 202"/>
                  <a:gd name="T10" fmla="*/ 205 w 225"/>
                  <a:gd name="T11" fmla="*/ 75 h 202"/>
                  <a:gd name="T12" fmla="*/ 131 w 225"/>
                  <a:gd name="T13" fmla="*/ 18 h 202"/>
                  <a:gd name="T14" fmla="*/ 79 w 225"/>
                  <a:gd name="T15" fmla="*/ 0 h 202"/>
                  <a:gd name="T16" fmla="*/ 1 w 225"/>
                  <a:gd name="T17" fmla="*/ 82 h 202"/>
                  <a:gd name="T18" fmla="*/ 33 w 225"/>
                  <a:gd name="T19" fmla="*/ 144 h 202"/>
                  <a:gd name="T20" fmla="*/ 106 w 225"/>
                  <a:gd name="T21" fmla="*/ 202 h 202"/>
                  <a:gd name="T22" fmla="*/ 148 w 225"/>
                  <a:gd name="T23" fmla="*/ 148 h 202"/>
                  <a:gd name="T24" fmla="*/ 170 w 225"/>
                  <a:gd name="T25" fmla="*/ 165 h 202"/>
                  <a:gd name="T26" fmla="*/ 179 w 225"/>
                  <a:gd name="T27" fmla="*/ 181 h 202"/>
                  <a:gd name="T28" fmla="*/ 186 w 225"/>
                  <a:gd name="T29" fmla="*/ 194 h 202"/>
                  <a:gd name="T30" fmla="*/ 202 w 225"/>
                  <a:gd name="T31" fmla="*/ 201 h 202"/>
                  <a:gd name="T32" fmla="*/ 219 w 225"/>
                  <a:gd name="T33" fmla="*/ 191 h 202"/>
                  <a:gd name="T34" fmla="*/ 224 w 225"/>
                  <a:gd name="T35" fmla="*/ 172 h 202"/>
                  <a:gd name="T36" fmla="*/ 214 w 225"/>
                  <a:gd name="T37" fmla="*/ 158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5" h="202">
                    <a:moveTo>
                      <a:pt x="214" y="158"/>
                    </a:moveTo>
                    <a:cubicBezTo>
                      <a:pt x="210" y="155"/>
                      <a:pt x="205" y="154"/>
                      <a:pt x="200" y="154"/>
                    </a:cubicBezTo>
                    <a:cubicBezTo>
                      <a:pt x="194" y="154"/>
                      <a:pt x="187" y="155"/>
                      <a:pt x="181" y="151"/>
                    </a:cubicBezTo>
                    <a:cubicBezTo>
                      <a:pt x="180" y="151"/>
                      <a:pt x="180" y="151"/>
                      <a:pt x="180" y="151"/>
                    </a:cubicBezTo>
                    <a:cubicBezTo>
                      <a:pt x="159" y="134"/>
                      <a:pt x="159" y="134"/>
                      <a:pt x="159" y="134"/>
                    </a:cubicBezTo>
                    <a:cubicBezTo>
                      <a:pt x="205" y="75"/>
                      <a:pt x="205" y="75"/>
                      <a:pt x="205" y="75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17" y="6"/>
                      <a:pt x="98" y="0"/>
                      <a:pt x="79" y="0"/>
                    </a:cubicBezTo>
                    <a:cubicBezTo>
                      <a:pt x="35" y="1"/>
                      <a:pt x="0" y="38"/>
                      <a:pt x="1" y="82"/>
                    </a:cubicBezTo>
                    <a:cubicBezTo>
                      <a:pt x="2" y="106"/>
                      <a:pt x="13" y="129"/>
                      <a:pt x="33" y="144"/>
                    </a:cubicBezTo>
                    <a:cubicBezTo>
                      <a:pt x="106" y="202"/>
                      <a:pt x="106" y="202"/>
                      <a:pt x="106" y="202"/>
                    </a:cubicBezTo>
                    <a:cubicBezTo>
                      <a:pt x="148" y="148"/>
                      <a:pt x="148" y="148"/>
                      <a:pt x="148" y="148"/>
                    </a:cubicBezTo>
                    <a:cubicBezTo>
                      <a:pt x="170" y="165"/>
                      <a:pt x="170" y="165"/>
                      <a:pt x="170" y="165"/>
                    </a:cubicBezTo>
                    <a:cubicBezTo>
                      <a:pt x="176" y="170"/>
                      <a:pt x="177" y="176"/>
                      <a:pt x="179" y="181"/>
                    </a:cubicBezTo>
                    <a:cubicBezTo>
                      <a:pt x="180" y="187"/>
                      <a:pt x="182" y="191"/>
                      <a:pt x="186" y="194"/>
                    </a:cubicBezTo>
                    <a:cubicBezTo>
                      <a:pt x="191" y="198"/>
                      <a:pt x="197" y="201"/>
                      <a:pt x="202" y="201"/>
                    </a:cubicBezTo>
                    <a:cubicBezTo>
                      <a:pt x="207" y="201"/>
                      <a:pt x="213" y="198"/>
                      <a:pt x="219" y="191"/>
                    </a:cubicBezTo>
                    <a:cubicBezTo>
                      <a:pt x="225" y="183"/>
                      <a:pt x="225" y="177"/>
                      <a:pt x="224" y="172"/>
                    </a:cubicBezTo>
                    <a:cubicBezTo>
                      <a:pt x="223" y="167"/>
                      <a:pt x="219" y="162"/>
                      <a:pt x="214" y="15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defTabSz="914217">
                  <a:defRPr/>
                </a:pPr>
                <a:endParaRPr lang="en-US" sz="900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îṧļîďe">
                <a:extLst>
                  <a:ext uri="{FF2B5EF4-FFF2-40B4-BE49-F238E27FC236}">
                    <a16:creationId xmlns:a16="http://schemas.microsoft.com/office/drawing/2014/main" xmlns="" id="{1B7F7C09-B0B6-45B0-8B91-99554A6C7CE9}"/>
                  </a:ext>
                </a:extLst>
              </p:cNvPr>
              <p:cNvSpPr/>
              <p:nvPr/>
            </p:nvSpPr>
            <p:spPr bwMode="auto">
              <a:xfrm>
                <a:off x="6189797" y="3445951"/>
                <a:ext cx="633978" cy="597814"/>
              </a:xfrm>
              <a:custGeom>
                <a:avLst/>
                <a:gdLst>
                  <a:gd name="T0" fmla="*/ 232 w 270"/>
                  <a:gd name="T1" fmla="*/ 104 h 255"/>
                  <a:gd name="T2" fmla="*/ 228 w 270"/>
                  <a:gd name="T3" fmla="*/ 101 h 255"/>
                  <a:gd name="T4" fmla="*/ 98 w 270"/>
                  <a:gd name="T5" fmla="*/ 0 h 255"/>
                  <a:gd name="T6" fmla="*/ 62 w 270"/>
                  <a:gd name="T7" fmla="*/ 47 h 255"/>
                  <a:gd name="T8" fmla="*/ 67 w 270"/>
                  <a:gd name="T9" fmla="*/ 50 h 255"/>
                  <a:gd name="T10" fmla="*/ 77 w 270"/>
                  <a:gd name="T11" fmla="*/ 51 h 255"/>
                  <a:gd name="T12" fmla="*/ 102 w 270"/>
                  <a:gd name="T13" fmla="*/ 58 h 255"/>
                  <a:gd name="T14" fmla="*/ 117 w 270"/>
                  <a:gd name="T15" fmla="*/ 80 h 255"/>
                  <a:gd name="T16" fmla="*/ 109 w 270"/>
                  <a:gd name="T17" fmla="*/ 112 h 255"/>
                  <a:gd name="T18" fmla="*/ 80 w 270"/>
                  <a:gd name="T19" fmla="*/ 128 h 255"/>
                  <a:gd name="T20" fmla="*/ 55 w 270"/>
                  <a:gd name="T21" fmla="*/ 118 h 255"/>
                  <a:gd name="T22" fmla="*/ 42 w 270"/>
                  <a:gd name="T23" fmla="*/ 98 h 255"/>
                  <a:gd name="T24" fmla="*/ 39 w 270"/>
                  <a:gd name="T25" fmla="*/ 89 h 255"/>
                  <a:gd name="T26" fmla="*/ 33 w 270"/>
                  <a:gd name="T27" fmla="*/ 84 h 255"/>
                  <a:gd name="T28" fmla="*/ 0 w 270"/>
                  <a:gd name="T29" fmla="*/ 126 h 255"/>
                  <a:gd name="T30" fmla="*/ 129 w 270"/>
                  <a:gd name="T31" fmla="*/ 227 h 255"/>
                  <a:gd name="T32" fmla="*/ 242 w 270"/>
                  <a:gd name="T33" fmla="*/ 216 h 255"/>
                  <a:gd name="T34" fmla="*/ 232 w 270"/>
                  <a:gd name="T35" fmla="*/ 104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0" h="255">
                    <a:moveTo>
                      <a:pt x="232" y="104"/>
                    </a:moveTo>
                    <a:cubicBezTo>
                      <a:pt x="230" y="103"/>
                      <a:pt x="229" y="102"/>
                      <a:pt x="228" y="101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62" y="47"/>
                      <a:pt x="62" y="47"/>
                      <a:pt x="62" y="47"/>
                    </a:cubicBezTo>
                    <a:cubicBezTo>
                      <a:pt x="67" y="50"/>
                      <a:pt x="67" y="50"/>
                      <a:pt x="67" y="50"/>
                    </a:cubicBezTo>
                    <a:cubicBezTo>
                      <a:pt x="68" y="51"/>
                      <a:pt x="70" y="51"/>
                      <a:pt x="77" y="51"/>
                    </a:cubicBezTo>
                    <a:cubicBezTo>
                      <a:pt x="84" y="51"/>
                      <a:pt x="94" y="52"/>
                      <a:pt x="102" y="58"/>
                    </a:cubicBezTo>
                    <a:cubicBezTo>
                      <a:pt x="108" y="63"/>
                      <a:pt x="115" y="71"/>
                      <a:pt x="117" y="80"/>
                    </a:cubicBezTo>
                    <a:cubicBezTo>
                      <a:pt x="119" y="90"/>
                      <a:pt x="117" y="101"/>
                      <a:pt x="109" y="112"/>
                    </a:cubicBezTo>
                    <a:cubicBezTo>
                      <a:pt x="101" y="122"/>
                      <a:pt x="90" y="128"/>
                      <a:pt x="80" y="128"/>
                    </a:cubicBezTo>
                    <a:cubicBezTo>
                      <a:pt x="70" y="128"/>
                      <a:pt x="62" y="124"/>
                      <a:pt x="55" y="118"/>
                    </a:cubicBezTo>
                    <a:cubicBezTo>
                      <a:pt x="47" y="112"/>
                      <a:pt x="44" y="104"/>
                      <a:pt x="42" y="98"/>
                    </a:cubicBezTo>
                    <a:cubicBezTo>
                      <a:pt x="40" y="91"/>
                      <a:pt x="40" y="90"/>
                      <a:pt x="39" y="89"/>
                    </a:cubicBezTo>
                    <a:cubicBezTo>
                      <a:pt x="33" y="84"/>
                      <a:pt x="33" y="84"/>
                      <a:pt x="33" y="84"/>
                    </a:cubicBezTo>
                    <a:cubicBezTo>
                      <a:pt x="0" y="126"/>
                      <a:pt x="0" y="126"/>
                      <a:pt x="0" y="126"/>
                    </a:cubicBezTo>
                    <a:cubicBezTo>
                      <a:pt x="129" y="227"/>
                      <a:pt x="129" y="227"/>
                      <a:pt x="129" y="227"/>
                    </a:cubicBezTo>
                    <a:cubicBezTo>
                      <a:pt x="163" y="255"/>
                      <a:pt x="213" y="250"/>
                      <a:pt x="242" y="216"/>
                    </a:cubicBezTo>
                    <a:cubicBezTo>
                      <a:pt x="270" y="183"/>
                      <a:pt x="265" y="132"/>
                      <a:pt x="232" y="104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defTabSz="914217">
                  <a:defRPr/>
                </a:pPr>
                <a:endParaRPr lang="en-US" sz="9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iŝļïḓê">
              <a:extLst>
                <a:ext uri="{FF2B5EF4-FFF2-40B4-BE49-F238E27FC236}">
                  <a16:creationId xmlns:a16="http://schemas.microsoft.com/office/drawing/2014/main" xmlns="" id="{E7D941F0-394C-4B8A-8CDF-01F101AA8A8B}"/>
                </a:ext>
              </a:extLst>
            </p:cNvPr>
            <p:cNvGrpSpPr/>
            <p:nvPr/>
          </p:nvGrpSpPr>
          <p:grpSpPr>
            <a:xfrm>
              <a:off x="673099" y="3474166"/>
              <a:ext cx="3125441" cy="2610907"/>
              <a:chOff x="673100" y="3474166"/>
              <a:chExt cx="2875634" cy="2610907"/>
            </a:xfrm>
          </p:grpSpPr>
          <p:sp>
            <p:nvSpPr>
              <p:cNvPr id="16" name="ïSļídè">
                <a:extLst>
                  <a:ext uri="{FF2B5EF4-FFF2-40B4-BE49-F238E27FC236}">
                    <a16:creationId xmlns:a16="http://schemas.microsoft.com/office/drawing/2014/main" xmlns="" id="{8C1D3ACC-2BCB-44AA-9FB3-339F04FD3827}"/>
                  </a:ext>
                </a:extLst>
              </p:cNvPr>
              <p:cNvSpPr/>
              <p:nvPr/>
            </p:nvSpPr>
            <p:spPr bwMode="auto">
              <a:xfrm>
                <a:off x="673100" y="3982095"/>
                <a:ext cx="2875634" cy="713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/>
              <a:p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</p:txBody>
          </p:sp>
          <p:sp>
            <p:nvSpPr>
              <p:cNvPr id="17" name="ïṣḻíḑè">
                <a:extLst>
                  <a:ext uri="{FF2B5EF4-FFF2-40B4-BE49-F238E27FC236}">
                    <a16:creationId xmlns:a16="http://schemas.microsoft.com/office/drawing/2014/main" xmlns="" id="{30C1599B-DA9F-4E99-9BC8-C5BACF9F10F2}"/>
                  </a:ext>
                </a:extLst>
              </p:cNvPr>
              <p:cNvSpPr txBox="1"/>
              <p:nvPr/>
            </p:nvSpPr>
            <p:spPr bwMode="auto">
              <a:xfrm>
                <a:off x="673100" y="3474166"/>
                <a:ext cx="2875634" cy="4876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/>
                  <a:t>此处输入标题</a:t>
                </a:r>
              </a:p>
            </p:txBody>
          </p:sp>
          <p:sp>
            <p:nvSpPr>
              <p:cNvPr id="18" name="îṧľiḑè">
                <a:extLst>
                  <a:ext uri="{FF2B5EF4-FFF2-40B4-BE49-F238E27FC236}">
                    <a16:creationId xmlns:a16="http://schemas.microsoft.com/office/drawing/2014/main" xmlns="" id="{8382734F-06BB-4720-A5D3-3F0B807AB02E}"/>
                  </a:ext>
                </a:extLst>
              </p:cNvPr>
              <p:cNvSpPr/>
              <p:nvPr/>
            </p:nvSpPr>
            <p:spPr bwMode="auto">
              <a:xfrm>
                <a:off x="673100" y="4677008"/>
                <a:ext cx="2875634" cy="713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/>
              <a:p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</p:txBody>
          </p:sp>
          <p:sp>
            <p:nvSpPr>
              <p:cNvPr id="19" name="íŝ1îdè">
                <a:extLst>
                  <a:ext uri="{FF2B5EF4-FFF2-40B4-BE49-F238E27FC236}">
                    <a16:creationId xmlns:a16="http://schemas.microsoft.com/office/drawing/2014/main" xmlns="" id="{87E2306D-B44A-4C29-8D71-85CC37ED4BD9}"/>
                  </a:ext>
                </a:extLst>
              </p:cNvPr>
              <p:cNvSpPr/>
              <p:nvPr/>
            </p:nvSpPr>
            <p:spPr bwMode="auto">
              <a:xfrm>
                <a:off x="673100" y="5371921"/>
                <a:ext cx="2875634" cy="713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/>
              <a:p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</p:txBody>
          </p: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xmlns="" id="{CC884E57-3F8C-4312-9B23-F896C94088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0" y="4686128"/>
                <a:ext cx="2875634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xmlns="" id="{DDAFB494-A8CF-49E5-AB04-51ECB84C60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0" y="5381041"/>
                <a:ext cx="2875634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iṡḷïḑê">
              <a:extLst>
                <a:ext uri="{FF2B5EF4-FFF2-40B4-BE49-F238E27FC236}">
                  <a16:creationId xmlns:a16="http://schemas.microsoft.com/office/drawing/2014/main" xmlns="" id="{1B5BD18A-282C-4985-90EE-FE95ED0EC805}"/>
                </a:ext>
              </a:extLst>
            </p:cNvPr>
            <p:cNvGrpSpPr/>
            <p:nvPr/>
          </p:nvGrpSpPr>
          <p:grpSpPr>
            <a:xfrm>
              <a:off x="8393459" y="3474166"/>
              <a:ext cx="3125441" cy="2610907"/>
              <a:chOff x="673100" y="3474166"/>
              <a:chExt cx="2875634" cy="2610907"/>
            </a:xfrm>
          </p:grpSpPr>
          <p:sp>
            <p:nvSpPr>
              <p:cNvPr id="10" name="îṥ1íďé">
                <a:extLst>
                  <a:ext uri="{FF2B5EF4-FFF2-40B4-BE49-F238E27FC236}">
                    <a16:creationId xmlns:a16="http://schemas.microsoft.com/office/drawing/2014/main" xmlns="" id="{F123B797-F272-45D3-8833-BC7FF35D5061}"/>
                  </a:ext>
                </a:extLst>
              </p:cNvPr>
              <p:cNvSpPr/>
              <p:nvPr/>
            </p:nvSpPr>
            <p:spPr bwMode="auto">
              <a:xfrm>
                <a:off x="673100" y="3982095"/>
                <a:ext cx="2875634" cy="713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/>
              <a:p>
                <a:pPr algn="r"/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</p:txBody>
          </p:sp>
          <p:sp>
            <p:nvSpPr>
              <p:cNvPr id="11" name="íSľíḑe">
                <a:extLst>
                  <a:ext uri="{FF2B5EF4-FFF2-40B4-BE49-F238E27FC236}">
                    <a16:creationId xmlns:a16="http://schemas.microsoft.com/office/drawing/2014/main" xmlns="" id="{D10AB184-13EE-41F4-877F-D9370077BAF3}"/>
                  </a:ext>
                </a:extLst>
              </p:cNvPr>
              <p:cNvSpPr txBox="1"/>
              <p:nvPr/>
            </p:nvSpPr>
            <p:spPr bwMode="auto">
              <a:xfrm>
                <a:off x="673100" y="3474166"/>
                <a:ext cx="2875634" cy="4876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/>
                  <a:t>此处输入标题</a:t>
                </a:r>
              </a:p>
            </p:txBody>
          </p:sp>
          <p:sp>
            <p:nvSpPr>
              <p:cNvPr id="12" name="iṣ1îde">
                <a:extLst>
                  <a:ext uri="{FF2B5EF4-FFF2-40B4-BE49-F238E27FC236}">
                    <a16:creationId xmlns:a16="http://schemas.microsoft.com/office/drawing/2014/main" xmlns="" id="{934B1229-4A35-4209-B24B-7FE13B1F394A}"/>
                  </a:ext>
                </a:extLst>
              </p:cNvPr>
              <p:cNvSpPr/>
              <p:nvPr/>
            </p:nvSpPr>
            <p:spPr bwMode="auto">
              <a:xfrm>
                <a:off x="673100" y="4677008"/>
                <a:ext cx="2875634" cy="713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/>
              <a:p>
                <a:pPr algn="r"/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</p:txBody>
          </p:sp>
          <p:sp>
            <p:nvSpPr>
              <p:cNvPr id="13" name="ï$1íďe">
                <a:extLst>
                  <a:ext uri="{FF2B5EF4-FFF2-40B4-BE49-F238E27FC236}">
                    <a16:creationId xmlns:a16="http://schemas.microsoft.com/office/drawing/2014/main" xmlns="" id="{341E8C05-B8D5-4439-8A95-846AAA20310D}"/>
                  </a:ext>
                </a:extLst>
              </p:cNvPr>
              <p:cNvSpPr/>
              <p:nvPr/>
            </p:nvSpPr>
            <p:spPr bwMode="auto">
              <a:xfrm>
                <a:off x="673100" y="5371921"/>
                <a:ext cx="2875634" cy="713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/>
              <a:p>
                <a:pPr algn="r"/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</p:txBody>
          </p: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xmlns="" id="{C2C38FDE-ABB7-4CBA-BA53-31FEEF7937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0" y="4686128"/>
                <a:ext cx="2875634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xmlns="" id="{FBA4D14D-30B0-4692-91EB-B22777F07E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0" y="5381041"/>
                <a:ext cx="2875634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îSľîďé">
              <a:extLst>
                <a:ext uri="{FF2B5EF4-FFF2-40B4-BE49-F238E27FC236}">
                  <a16:creationId xmlns:a16="http://schemas.microsoft.com/office/drawing/2014/main" xmlns="" id="{9E284638-B61F-4BF6-BC5F-D361881FE8D9}"/>
                </a:ext>
              </a:extLst>
            </p:cNvPr>
            <p:cNvSpPr/>
            <p:nvPr/>
          </p:nvSpPr>
          <p:spPr bwMode="auto">
            <a:xfrm>
              <a:off x="673100" y="3026757"/>
              <a:ext cx="3123180" cy="387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2000" i="1" u="sng" dirty="0">
                  <a:solidFill>
                    <a:srgbClr val="C00000"/>
                  </a:solidFill>
                </a:rPr>
                <a:t>9:00~12:00</a:t>
              </a:r>
            </a:p>
          </p:txBody>
        </p:sp>
        <p:sp>
          <p:nvSpPr>
            <p:cNvPr id="9" name="i$ḻíḓé">
              <a:extLst>
                <a:ext uri="{FF2B5EF4-FFF2-40B4-BE49-F238E27FC236}">
                  <a16:creationId xmlns:a16="http://schemas.microsoft.com/office/drawing/2014/main" xmlns="" id="{BEE422FB-55F8-468A-A66D-93269C792DA3}"/>
                </a:ext>
              </a:extLst>
            </p:cNvPr>
            <p:cNvSpPr/>
            <p:nvPr/>
          </p:nvSpPr>
          <p:spPr bwMode="auto">
            <a:xfrm>
              <a:off x="8397308" y="3026757"/>
              <a:ext cx="3123179" cy="387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spcBef>
                  <a:spcPct val="0"/>
                </a:spcBef>
              </a:pPr>
              <a:r>
                <a:rPr lang="en-US" altLang="zh-CN" sz="2000" i="1" u="sng" dirty="0">
                  <a:solidFill>
                    <a:srgbClr val="C00000"/>
                  </a:solidFill>
                </a:rPr>
                <a:t>14:00~18:00</a:t>
              </a: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xmlns="" id="{790E0250-612F-4C94-A5FC-654E0EF7B0C7}"/>
              </a:ext>
            </a:extLst>
          </p:cNvPr>
          <p:cNvGrpSpPr/>
          <p:nvPr/>
        </p:nvGrpSpPr>
        <p:grpSpPr>
          <a:xfrm>
            <a:off x="994639" y="440902"/>
            <a:ext cx="3401393" cy="984596"/>
            <a:chOff x="3128002" y="2491541"/>
            <a:chExt cx="3401393" cy="984596"/>
          </a:xfrm>
        </p:grpSpPr>
        <p:sp>
          <p:nvSpPr>
            <p:cNvPr id="40" name="圆: 空心 39">
              <a:extLst>
                <a:ext uri="{FF2B5EF4-FFF2-40B4-BE49-F238E27FC236}">
                  <a16:creationId xmlns:a16="http://schemas.microsoft.com/office/drawing/2014/main" xmlns="" id="{5BD2C92E-F7F4-4C6E-BBAA-FEBAEED867E9}"/>
                </a:ext>
              </a:extLst>
            </p:cNvPr>
            <p:cNvSpPr/>
            <p:nvPr/>
          </p:nvSpPr>
          <p:spPr>
            <a:xfrm>
              <a:off x="3270474" y="2491541"/>
              <a:ext cx="984596" cy="984596"/>
            </a:xfrm>
            <a:prstGeom prst="donut">
              <a:avLst>
                <a:gd name="adj" fmla="val 14540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等腰三角形 41">
              <a:extLst>
                <a:ext uri="{FF2B5EF4-FFF2-40B4-BE49-F238E27FC236}">
                  <a16:creationId xmlns:a16="http://schemas.microsoft.com/office/drawing/2014/main" xmlns="" id="{4EE838A4-5B21-4391-9550-B46AD76B4D8A}"/>
                </a:ext>
              </a:extLst>
            </p:cNvPr>
            <p:cNvSpPr/>
            <p:nvPr/>
          </p:nvSpPr>
          <p:spPr>
            <a:xfrm rot="5400000">
              <a:off x="3096698" y="2788188"/>
              <a:ext cx="453910" cy="391302"/>
            </a:xfrm>
            <a:prstGeom prst="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3" name="îṥḻîḓè">
              <a:extLst>
                <a:ext uri="{FF2B5EF4-FFF2-40B4-BE49-F238E27FC236}">
                  <a16:creationId xmlns:a16="http://schemas.microsoft.com/office/drawing/2014/main" xmlns="" id="{8B5A9F7F-E2BD-449E-B1AE-9E5FF9A4D9E6}"/>
                </a:ext>
              </a:extLst>
            </p:cNvPr>
            <p:cNvSpPr txBox="1"/>
            <p:nvPr/>
          </p:nvSpPr>
          <p:spPr bwMode="auto">
            <a:xfrm>
              <a:off x="3762772" y="2735127"/>
              <a:ext cx="2766623" cy="5231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chemeClr val="accent3"/>
                  </a:solidFill>
                </a:rPr>
                <a:t>此处输入标题</a:t>
              </a:r>
            </a:p>
          </p:txBody>
        </p:sp>
      </p:grpSp>
      <p:pic>
        <p:nvPicPr>
          <p:cNvPr id="41" name="图片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480" y="50299"/>
            <a:ext cx="1497312" cy="149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565507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501AE836-AEED-404C-B970-DF2F958F1C62}"/>
              </a:ext>
            </a:extLst>
          </p:cNvPr>
          <p:cNvGrpSpPr/>
          <p:nvPr/>
        </p:nvGrpSpPr>
        <p:grpSpPr>
          <a:xfrm>
            <a:off x="1427528" y="165402"/>
            <a:ext cx="11384548" cy="7050391"/>
            <a:chOff x="1427528" y="165402"/>
            <a:chExt cx="11384548" cy="7050391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xmlns="" id="{FCD514AA-9E05-4B4C-AE40-33D81846A911}"/>
                </a:ext>
              </a:extLst>
            </p:cNvPr>
            <p:cNvGrpSpPr/>
            <p:nvPr/>
          </p:nvGrpSpPr>
          <p:grpSpPr>
            <a:xfrm>
              <a:off x="6453216" y="1622867"/>
              <a:ext cx="868011" cy="759417"/>
              <a:chOff x="5691298" y="1390650"/>
              <a:chExt cx="950802" cy="831850"/>
            </a:xfrm>
          </p:grpSpPr>
          <p:sp>
            <p:nvSpPr>
              <p:cNvPr id="7" name="圆: 空心 6">
                <a:extLst>
                  <a:ext uri="{FF2B5EF4-FFF2-40B4-BE49-F238E27FC236}">
                    <a16:creationId xmlns:a16="http://schemas.microsoft.com/office/drawing/2014/main" xmlns="" id="{916F09B3-CEE4-4076-AC87-C9A6B9F6CFA1}"/>
                  </a:ext>
                </a:extLst>
              </p:cNvPr>
              <p:cNvSpPr/>
              <p:nvPr/>
            </p:nvSpPr>
            <p:spPr>
              <a:xfrm>
                <a:off x="5810250" y="1390650"/>
                <a:ext cx="831850" cy="831850"/>
              </a:xfrm>
              <a:prstGeom prst="donut">
                <a:avLst>
                  <a:gd name="adj" fmla="val 6676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" name="等腰三角形 7">
                <a:extLst>
                  <a:ext uri="{FF2B5EF4-FFF2-40B4-BE49-F238E27FC236}">
                    <a16:creationId xmlns:a16="http://schemas.microsoft.com/office/drawing/2014/main" xmlns="" id="{D6939AE8-51A9-4034-81A0-495644806E7D}"/>
                  </a:ext>
                </a:extLst>
              </p:cNvPr>
              <p:cNvSpPr/>
              <p:nvPr/>
            </p:nvSpPr>
            <p:spPr>
              <a:xfrm rot="5400000">
                <a:off x="5754794" y="1598506"/>
                <a:ext cx="527875" cy="455064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" name="等腰三角形 8">
                <a:extLst>
                  <a:ext uri="{FF2B5EF4-FFF2-40B4-BE49-F238E27FC236}">
                    <a16:creationId xmlns:a16="http://schemas.microsoft.com/office/drawing/2014/main" xmlns="" id="{21DD2F68-2844-47A4-B1D0-9DDB915392AC}"/>
                  </a:ext>
                </a:extLst>
              </p:cNvPr>
              <p:cNvSpPr/>
              <p:nvPr/>
            </p:nvSpPr>
            <p:spPr>
              <a:xfrm rot="5400000">
                <a:off x="5661462" y="1626450"/>
                <a:ext cx="432624" cy="372951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xmlns="" id="{27E2C954-757D-46D6-8300-68952FDE83F6}"/>
                </a:ext>
              </a:extLst>
            </p:cNvPr>
            <p:cNvGrpSpPr/>
            <p:nvPr/>
          </p:nvGrpSpPr>
          <p:grpSpPr>
            <a:xfrm>
              <a:off x="8501744" y="165402"/>
              <a:ext cx="4310332" cy="3771080"/>
              <a:chOff x="5691298" y="1390650"/>
              <a:chExt cx="950802" cy="831850"/>
            </a:xfrm>
          </p:grpSpPr>
          <p:sp>
            <p:nvSpPr>
              <p:cNvPr id="12" name="圆: 空心 11">
                <a:extLst>
                  <a:ext uri="{FF2B5EF4-FFF2-40B4-BE49-F238E27FC236}">
                    <a16:creationId xmlns:a16="http://schemas.microsoft.com/office/drawing/2014/main" xmlns="" id="{7DB9B4A9-92B8-458A-88AA-076BA2289932}"/>
                  </a:ext>
                </a:extLst>
              </p:cNvPr>
              <p:cNvSpPr/>
              <p:nvPr/>
            </p:nvSpPr>
            <p:spPr>
              <a:xfrm>
                <a:off x="5810250" y="1390650"/>
                <a:ext cx="831850" cy="831850"/>
              </a:xfrm>
              <a:prstGeom prst="donut">
                <a:avLst>
                  <a:gd name="adj" fmla="val 6676"/>
                </a:avLst>
              </a:prstGeom>
              <a:solidFill>
                <a:srgbClr val="5F5F5F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" name="等腰三角形 12">
                <a:extLst>
                  <a:ext uri="{FF2B5EF4-FFF2-40B4-BE49-F238E27FC236}">
                    <a16:creationId xmlns:a16="http://schemas.microsoft.com/office/drawing/2014/main" xmlns="" id="{4E50B9C0-BD88-4207-91F5-80890F5BB2D6}"/>
                  </a:ext>
                </a:extLst>
              </p:cNvPr>
              <p:cNvSpPr/>
              <p:nvPr/>
            </p:nvSpPr>
            <p:spPr>
              <a:xfrm rot="5400000">
                <a:off x="5754794" y="1598506"/>
                <a:ext cx="527875" cy="455064"/>
              </a:xfrm>
              <a:prstGeom prst="triangle">
                <a:avLst/>
              </a:prstGeom>
              <a:solidFill>
                <a:srgbClr val="5F5F5F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4" name="等腰三角形 13">
                <a:extLst>
                  <a:ext uri="{FF2B5EF4-FFF2-40B4-BE49-F238E27FC236}">
                    <a16:creationId xmlns:a16="http://schemas.microsoft.com/office/drawing/2014/main" xmlns="" id="{2D915E34-7ED6-41AC-A263-18D25DC60602}"/>
                  </a:ext>
                </a:extLst>
              </p:cNvPr>
              <p:cNvSpPr/>
              <p:nvPr/>
            </p:nvSpPr>
            <p:spPr>
              <a:xfrm rot="5400000">
                <a:off x="5661462" y="1626450"/>
                <a:ext cx="432624" cy="372951"/>
              </a:xfrm>
              <a:prstGeom prst="triangle">
                <a:avLst/>
              </a:prstGeom>
              <a:solidFill>
                <a:schemeClr val="accent2">
                  <a:alpha val="3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xmlns="" id="{9121950C-20E8-4E4C-89DD-2B72F7AF8497}"/>
                </a:ext>
              </a:extLst>
            </p:cNvPr>
            <p:cNvSpPr/>
            <p:nvPr/>
          </p:nvSpPr>
          <p:spPr>
            <a:xfrm>
              <a:off x="7547675" y="1628613"/>
              <a:ext cx="4644325" cy="759417"/>
            </a:xfrm>
            <a:prstGeom prst="rect">
              <a:avLst/>
            </a:prstGeom>
            <a:solidFill>
              <a:schemeClr val="accent2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xmlns="" id="{C3695C3D-43C1-432A-B6B1-D185D1069680}"/>
                </a:ext>
              </a:extLst>
            </p:cNvPr>
            <p:cNvSpPr txBox="1"/>
            <p:nvPr/>
          </p:nvSpPr>
          <p:spPr>
            <a:xfrm>
              <a:off x="7485087" y="1494744"/>
              <a:ext cx="103230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6000" b="1" dirty="0">
                  <a:solidFill>
                    <a:schemeClr val="accent4"/>
                  </a:solidFill>
                  <a:cs typeface="+mn-ea"/>
                  <a:sym typeface="+mn-lt"/>
                </a:rPr>
                <a:t>02</a:t>
              </a:r>
              <a:endParaRPr lang="zh-CN" altLang="en-US" sz="6000" b="1" dirty="0">
                <a:solidFill>
                  <a:schemeClr val="accent4"/>
                </a:solidFill>
                <a:cs typeface="+mn-ea"/>
                <a:sym typeface="+mn-lt"/>
              </a:endParaRP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xmlns="" id="{BF9E0961-9E4C-4811-95A3-311B2D122385}"/>
                </a:ext>
              </a:extLst>
            </p:cNvPr>
            <p:cNvGrpSpPr/>
            <p:nvPr/>
          </p:nvGrpSpPr>
          <p:grpSpPr>
            <a:xfrm rot="19655455">
              <a:off x="1427528" y="5027343"/>
              <a:ext cx="2501391" cy="2188450"/>
              <a:chOff x="5691298" y="1390650"/>
              <a:chExt cx="950802" cy="831850"/>
            </a:xfrm>
            <a:solidFill>
              <a:schemeClr val="accent2">
                <a:alpha val="50196"/>
              </a:schemeClr>
            </a:solidFill>
          </p:grpSpPr>
          <p:sp>
            <p:nvSpPr>
              <p:cNvPr id="20" name="圆: 空心 19">
                <a:extLst>
                  <a:ext uri="{FF2B5EF4-FFF2-40B4-BE49-F238E27FC236}">
                    <a16:creationId xmlns:a16="http://schemas.microsoft.com/office/drawing/2014/main" xmlns="" id="{7CDB71A6-3B42-43B9-8BC3-B0ED604C4016}"/>
                  </a:ext>
                </a:extLst>
              </p:cNvPr>
              <p:cNvSpPr/>
              <p:nvPr/>
            </p:nvSpPr>
            <p:spPr>
              <a:xfrm>
                <a:off x="5810250" y="1390650"/>
                <a:ext cx="831850" cy="831850"/>
              </a:xfrm>
              <a:prstGeom prst="donut">
                <a:avLst>
                  <a:gd name="adj" fmla="val 667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" name="等腰三角形 20">
                <a:extLst>
                  <a:ext uri="{FF2B5EF4-FFF2-40B4-BE49-F238E27FC236}">
                    <a16:creationId xmlns:a16="http://schemas.microsoft.com/office/drawing/2014/main" xmlns="" id="{D3B0481D-3B5D-44A5-B6B4-BA578CA95094}"/>
                  </a:ext>
                </a:extLst>
              </p:cNvPr>
              <p:cNvSpPr/>
              <p:nvPr/>
            </p:nvSpPr>
            <p:spPr>
              <a:xfrm rot="5400000">
                <a:off x="5754794" y="1598506"/>
                <a:ext cx="527875" cy="45506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xmlns="" id="{9996D711-158A-44C0-B7C0-D91A3C6D5DAB}"/>
                  </a:ext>
                </a:extLst>
              </p:cNvPr>
              <p:cNvSpPr/>
              <p:nvPr/>
            </p:nvSpPr>
            <p:spPr>
              <a:xfrm rot="5400000">
                <a:off x="5661462" y="1626450"/>
                <a:ext cx="432624" cy="3729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636855BB-496B-41F9-9B2B-FDB2CC54ABCF}"/>
                </a:ext>
              </a:extLst>
            </p:cNvPr>
            <p:cNvGrpSpPr/>
            <p:nvPr/>
          </p:nvGrpSpPr>
          <p:grpSpPr>
            <a:xfrm rot="13162061">
              <a:off x="3311410" y="5610714"/>
              <a:ext cx="1318561" cy="1153600"/>
              <a:chOff x="5691298" y="1390650"/>
              <a:chExt cx="950802" cy="831850"/>
            </a:xfrm>
            <a:solidFill>
              <a:srgbClr val="000000">
                <a:alpha val="50196"/>
              </a:srgbClr>
            </a:solidFill>
          </p:grpSpPr>
          <p:sp>
            <p:nvSpPr>
              <p:cNvPr id="24" name="圆: 空心 23">
                <a:extLst>
                  <a:ext uri="{FF2B5EF4-FFF2-40B4-BE49-F238E27FC236}">
                    <a16:creationId xmlns:a16="http://schemas.microsoft.com/office/drawing/2014/main" xmlns="" id="{B12C6EEB-C12C-400F-8FE7-7C631314DF0E}"/>
                  </a:ext>
                </a:extLst>
              </p:cNvPr>
              <p:cNvSpPr/>
              <p:nvPr/>
            </p:nvSpPr>
            <p:spPr>
              <a:xfrm>
                <a:off x="5810250" y="1390650"/>
                <a:ext cx="831850" cy="831850"/>
              </a:xfrm>
              <a:prstGeom prst="donut">
                <a:avLst>
                  <a:gd name="adj" fmla="val 667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xmlns="" id="{2DBDB0BD-5506-4A03-B9D1-AFA7AC60EFD4}"/>
                  </a:ext>
                </a:extLst>
              </p:cNvPr>
              <p:cNvSpPr/>
              <p:nvPr/>
            </p:nvSpPr>
            <p:spPr>
              <a:xfrm rot="5400000">
                <a:off x="5754794" y="1598506"/>
                <a:ext cx="527875" cy="45506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" name="等腰三角形 25">
                <a:extLst>
                  <a:ext uri="{FF2B5EF4-FFF2-40B4-BE49-F238E27FC236}">
                    <a16:creationId xmlns:a16="http://schemas.microsoft.com/office/drawing/2014/main" xmlns="" id="{F91E40C6-D359-4076-B1BD-3AF088882EB3}"/>
                  </a:ext>
                </a:extLst>
              </p:cNvPr>
              <p:cNvSpPr/>
              <p:nvPr/>
            </p:nvSpPr>
            <p:spPr>
              <a:xfrm rot="5400000">
                <a:off x="5661462" y="1626450"/>
                <a:ext cx="432624" cy="3729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7" name="îṥḻîḓè">
              <a:extLst>
                <a:ext uri="{FF2B5EF4-FFF2-40B4-BE49-F238E27FC236}">
                  <a16:creationId xmlns:a16="http://schemas.microsoft.com/office/drawing/2014/main" xmlns="" id="{B7B32303-DA03-4147-8397-CD7F75427EC8}"/>
                </a:ext>
              </a:extLst>
            </p:cNvPr>
            <p:cNvSpPr txBox="1"/>
            <p:nvPr/>
          </p:nvSpPr>
          <p:spPr bwMode="auto">
            <a:xfrm>
              <a:off x="5804827" y="2398733"/>
              <a:ext cx="2766623" cy="58477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4800" b="1" dirty="0">
                  <a:solidFill>
                    <a:schemeClr val="accent2"/>
                  </a:solidFill>
                </a:rPr>
                <a:t>项目展示</a:t>
              </a:r>
            </a:p>
          </p:txBody>
        </p:sp>
      </p:grpSp>
      <p:sp>
        <p:nvSpPr>
          <p:cNvPr id="29" name="íšļíḋé">
            <a:extLst>
              <a:ext uri="{FF2B5EF4-FFF2-40B4-BE49-F238E27FC236}">
                <a16:creationId xmlns:a16="http://schemas.microsoft.com/office/drawing/2014/main" xmlns="" id="{2D838045-7C13-4B5A-A50C-B3DB974427A8}"/>
              </a:ext>
            </a:extLst>
          </p:cNvPr>
          <p:cNvSpPr txBox="1"/>
          <p:nvPr/>
        </p:nvSpPr>
        <p:spPr>
          <a:xfrm>
            <a:off x="5950070" y="3927247"/>
            <a:ext cx="5793532" cy="98859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buSzPct val="25000"/>
            </a:pPr>
            <a:r>
              <a:rPr lang="zh-CN" altLang="en-US" sz="2000" dirty="0"/>
              <a:t>通过复制您的文本后，在此框中选择粘贴。通过复制您的文本后，在此框中选择粘贴。通过复制您的文本后，在此框中选择粘贴。</a:t>
            </a:r>
            <a:endParaRPr lang="en-US" altLang="zh-CN" sz="2000" dirty="0"/>
          </a:p>
          <a:p>
            <a:pPr algn="r">
              <a:buSzPct val="25000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09703661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3477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xmlns="" id="{FCF5FC47-B061-4F47-9620-48F482B66A6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39144" y="1425498"/>
            <a:ext cx="10459695" cy="4667145"/>
            <a:chOff x="421931" y="1219275"/>
            <a:chExt cx="11253153" cy="5021188"/>
          </a:xfrm>
        </p:grpSpPr>
        <p:sp>
          <p:nvSpPr>
            <p:cNvPr id="4" name="iṧ1ïḋè">
              <a:extLst>
                <a:ext uri="{FF2B5EF4-FFF2-40B4-BE49-F238E27FC236}">
                  <a16:creationId xmlns:a16="http://schemas.microsoft.com/office/drawing/2014/main" xmlns="" id="{21074E59-9756-4DC5-929E-AC8336F5639A}"/>
                </a:ext>
              </a:extLst>
            </p:cNvPr>
            <p:cNvSpPr/>
            <p:nvPr/>
          </p:nvSpPr>
          <p:spPr bwMode="auto">
            <a:xfrm rot="607256">
              <a:off x="421931" y="3389550"/>
              <a:ext cx="9814935" cy="2850913"/>
            </a:xfrm>
            <a:custGeom>
              <a:avLst/>
              <a:gdLst>
                <a:gd name="T0" fmla="*/ 0 w 1296"/>
                <a:gd name="T1" fmla="*/ 421 h 439"/>
                <a:gd name="T2" fmla="*/ 61 w 1296"/>
                <a:gd name="T3" fmla="*/ 427 h 439"/>
                <a:gd name="T4" fmla="*/ 221 w 1296"/>
                <a:gd name="T5" fmla="*/ 433 h 439"/>
                <a:gd name="T6" fmla="*/ 447 w 1296"/>
                <a:gd name="T7" fmla="*/ 422 h 439"/>
                <a:gd name="T8" fmla="*/ 573 w 1296"/>
                <a:gd name="T9" fmla="*/ 404 h 439"/>
                <a:gd name="T10" fmla="*/ 702 w 1296"/>
                <a:gd name="T11" fmla="*/ 377 h 439"/>
                <a:gd name="T12" fmla="*/ 828 w 1296"/>
                <a:gd name="T13" fmla="*/ 338 h 439"/>
                <a:gd name="T14" fmla="*/ 944 w 1296"/>
                <a:gd name="T15" fmla="*/ 288 h 439"/>
                <a:gd name="T16" fmla="*/ 1047 w 1296"/>
                <a:gd name="T17" fmla="*/ 229 h 439"/>
                <a:gd name="T18" fmla="*/ 1131 w 1296"/>
                <a:gd name="T19" fmla="*/ 165 h 439"/>
                <a:gd name="T20" fmla="*/ 1195 w 1296"/>
                <a:gd name="T21" fmla="*/ 102 h 439"/>
                <a:gd name="T22" fmla="*/ 1219 w 1296"/>
                <a:gd name="T23" fmla="*/ 74 h 439"/>
                <a:gd name="T24" fmla="*/ 1239 w 1296"/>
                <a:gd name="T25" fmla="*/ 50 h 439"/>
                <a:gd name="T26" fmla="*/ 1253 w 1296"/>
                <a:gd name="T27" fmla="*/ 29 h 439"/>
                <a:gd name="T28" fmla="*/ 1264 w 1296"/>
                <a:gd name="T29" fmla="*/ 13 h 439"/>
                <a:gd name="T30" fmla="*/ 1272 w 1296"/>
                <a:gd name="T31" fmla="*/ 0 h 439"/>
                <a:gd name="T32" fmla="*/ 1296 w 1296"/>
                <a:gd name="T33" fmla="*/ 16 h 439"/>
                <a:gd name="T34" fmla="*/ 1287 w 1296"/>
                <a:gd name="T35" fmla="*/ 29 h 439"/>
                <a:gd name="T36" fmla="*/ 1276 w 1296"/>
                <a:gd name="T37" fmla="*/ 45 h 439"/>
                <a:gd name="T38" fmla="*/ 1260 w 1296"/>
                <a:gd name="T39" fmla="*/ 66 h 439"/>
                <a:gd name="T40" fmla="*/ 1239 w 1296"/>
                <a:gd name="T41" fmla="*/ 91 h 439"/>
                <a:gd name="T42" fmla="*/ 1213 w 1296"/>
                <a:gd name="T43" fmla="*/ 120 h 439"/>
                <a:gd name="T44" fmla="*/ 1146 w 1296"/>
                <a:gd name="T45" fmla="*/ 183 h 439"/>
                <a:gd name="T46" fmla="*/ 1058 w 1296"/>
                <a:gd name="T47" fmla="*/ 247 h 439"/>
                <a:gd name="T48" fmla="*/ 953 w 1296"/>
                <a:gd name="T49" fmla="*/ 305 h 439"/>
                <a:gd name="T50" fmla="*/ 833 w 1296"/>
                <a:gd name="T51" fmla="*/ 354 h 439"/>
                <a:gd name="T52" fmla="*/ 706 w 1296"/>
                <a:gd name="T53" fmla="*/ 390 h 439"/>
                <a:gd name="T54" fmla="*/ 575 w 1296"/>
                <a:gd name="T55" fmla="*/ 415 h 439"/>
                <a:gd name="T56" fmla="*/ 448 w 1296"/>
                <a:gd name="T57" fmla="*/ 430 h 439"/>
                <a:gd name="T58" fmla="*/ 221 w 1296"/>
                <a:gd name="T59" fmla="*/ 437 h 439"/>
                <a:gd name="T60" fmla="*/ 60 w 1296"/>
                <a:gd name="T61" fmla="*/ 428 h 439"/>
                <a:gd name="T62" fmla="*/ 0 w 1296"/>
                <a:gd name="T63" fmla="*/ 421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96" h="439">
                  <a:moveTo>
                    <a:pt x="0" y="421"/>
                  </a:moveTo>
                  <a:cubicBezTo>
                    <a:pt x="0" y="421"/>
                    <a:pt x="22" y="424"/>
                    <a:pt x="61" y="427"/>
                  </a:cubicBezTo>
                  <a:cubicBezTo>
                    <a:pt x="99" y="430"/>
                    <a:pt x="154" y="433"/>
                    <a:pt x="221" y="433"/>
                  </a:cubicBezTo>
                  <a:cubicBezTo>
                    <a:pt x="287" y="433"/>
                    <a:pt x="365" y="430"/>
                    <a:pt x="447" y="422"/>
                  </a:cubicBezTo>
                  <a:cubicBezTo>
                    <a:pt x="488" y="417"/>
                    <a:pt x="531" y="412"/>
                    <a:pt x="573" y="404"/>
                  </a:cubicBezTo>
                  <a:cubicBezTo>
                    <a:pt x="616" y="397"/>
                    <a:pt x="660" y="388"/>
                    <a:pt x="702" y="377"/>
                  </a:cubicBezTo>
                  <a:cubicBezTo>
                    <a:pt x="745" y="366"/>
                    <a:pt x="787" y="353"/>
                    <a:pt x="828" y="338"/>
                  </a:cubicBezTo>
                  <a:cubicBezTo>
                    <a:pt x="868" y="323"/>
                    <a:pt x="907" y="306"/>
                    <a:pt x="944" y="288"/>
                  </a:cubicBezTo>
                  <a:cubicBezTo>
                    <a:pt x="981" y="269"/>
                    <a:pt x="1015" y="249"/>
                    <a:pt x="1047" y="229"/>
                  </a:cubicBezTo>
                  <a:cubicBezTo>
                    <a:pt x="1078" y="208"/>
                    <a:pt x="1106" y="186"/>
                    <a:pt x="1131" y="165"/>
                  </a:cubicBezTo>
                  <a:cubicBezTo>
                    <a:pt x="1156" y="143"/>
                    <a:pt x="1177" y="122"/>
                    <a:pt x="1195" y="102"/>
                  </a:cubicBezTo>
                  <a:cubicBezTo>
                    <a:pt x="1204" y="93"/>
                    <a:pt x="1212" y="83"/>
                    <a:pt x="1219" y="74"/>
                  </a:cubicBezTo>
                  <a:cubicBezTo>
                    <a:pt x="1226" y="65"/>
                    <a:pt x="1233" y="57"/>
                    <a:pt x="1239" y="50"/>
                  </a:cubicBezTo>
                  <a:cubicBezTo>
                    <a:pt x="1244" y="42"/>
                    <a:pt x="1249" y="35"/>
                    <a:pt x="1253" y="29"/>
                  </a:cubicBezTo>
                  <a:cubicBezTo>
                    <a:pt x="1258" y="23"/>
                    <a:pt x="1261" y="18"/>
                    <a:pt x="1264" y="13"/>
                  </a:cubicBezTo>
                  <a:cubicBezTo>
                    <a:pt x="1270" y="5"/>
                    <a:pt x="1272" y="0"/>
                    <a:pt x="1272" y="0"/>
                  </a:cubicBezTo>
                  <a:cubicBezTo>
                    <a:pt x="1296" y="16"/>
                    <a:pt x="1296" y="16"/>
                    <a:pt x="1296" y="16"/>
                  </a:cubicBezTo>
                  <a:cubicBezTo>
                    <a:pt x="1296" y="16"/>
                    <a:pt x="1293" y="20"/>
                    <a:pt x="1287" y="29"/>
                  </a:cubicBezTo>
                  <a:cubicBezTo>
                    <a:pt x="1284" y="33"/>
                    <a:pt x="1280" y="39"/>
                    <a:pt x="1276" y="45"/>
                  </a:cubicBezTo>
                  <a:cubicBezTo>
                    <a:pt x="1271" y="51"/>
                    <a:pt x="1266" y="58"/>
                    <a:pt x="1260" y="66"/>
                  </a:cubicBezTo>
                  <a:cubicBezTo>
                    <a:pt x="1254" y="73"/>
                    <a:pt x="1247" y="82"/>
                    <a:pt x="1239" y="91"/>
                  </a:cubicBezTo>
                  <a:cubicBezTo>
                    <a:pt x="1231" y="100"/>
                    <a:pt x="1223" y="110"/>
                    <a:pt x="1213" y="120"/>
                  </a:cubicBezTo>
                  <a:cubicBezTo>
                    <a:pt x="1195" y="140"/>
                    <a:pt x="1172" y="161"/>
                    <a:pt x="1146" y="183"/>
                  </a:cubicBezTo>
                  <a:cubicBezTo>
                    <a:pt x="1120" y="204"/>
                    <a:pt x="1091" y="226"/>
                    <a:pt x="1058" y="247"/>
                  </a:cubicBezTo>
                  <a:cubicBezTo>
                    <a:pt x="1026" y="267"/>
                    <a:pt x="990" y="287"/>
                    <a:pt x="953" y="305"/>
                  </a:cubicBezTo>
                  <a:cubicBezTo>
                    <a:pt x="915" y="323"/>
                    <a:pt x="875" y="339"/>
                    <a:pt x="833" y="354"/>
                  </a:cubicBezTo>
                  <a:cubicBezTo>
                    <a:pt x="792" y="368"/>
                    <a:pt x="749" y="380"/>
                    <a:pt x="706" y="390"/>
                  </a:cubicBezTo>
                  <a:cubicBezTo>
                    <a:pt x="662" y="401"/>
                    <a:pt x="619" y="409"/>
                    <a:pt x="575" y="415"/>
                  </a:cubicBezTo>
                  <a:cubicBezTo>
                    <a:pt x="532" y="422"/>
                    <a:pt x="489" y="427"/>
                    <a:pt x="448" y="430"/>
                  </a:cubicBezTo>
                  <a:cubicBezTo>
                    <a:pt x="365" y="437"/>
                    <a:pt x="287" y="439"/>
                    <a:pt x="221" y="437"/>
                  </a:cubicBezTo>
                  <a:cubicBezTo>
                    <a:pt x="154" y="436"/>
                    <a:pt x="99" y="432"/>
                    <a:pt x="60" y="428"/>
                  </a:cubicBezTo>
                  <a:cubicBezTo>
                    <a:pt x="22" y="424"/>
                    <a:pt x="0" y="421"/>
                    <a:pt x="0" y="421"/>
                  </a:cubicBez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sz="1013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5" name="iŝ1íḑe">
              <a:extLst>
                <a:ext uri="{FF2B5EF4-FFF2-40B4-BE49-F238E27FC236}">
                  <a16:creationId xmlns:a16="http://schemas.microsoft.com/office/drawing/2014/main" xmlns="" id="{DFC10303-9E0A-455B-B686-DCD9BB0E4508}"/>
                </a:ext>
              </a:extLst>
            </p:cNvPr>
            <p:cNvGrpSpPr/>
            <p:nvPr/>
          </p:nvGrpSpPr>
          <p:grpSpPr>
            <a:xfrm>
              <a:off x="9583202" y="2754970"/>
              <a:ext cx="2091882" cy="2101701"/>
              <a:chOff x="7659605" y="1304764"/>
              <a:chExt cx="2454599" cy="2466123"/>
            </a:xfrm>
          </p:grpSpPr>
          <p:sp>
            <p:nvSpPr>
              <p:cNvPr id="38" name="iṧḻîḍé">
                <a:extLst>
                  <a:ext uri="{FF2B5EF4-FFF2-40B4-BE49-F238E27FC236}">
                    <a16:creationId xmlns:a16="http://schemas.microsoft.com/office/drawing/2014/main" xmlns="" id="{9999918F-1A43-4961-AB4E-DCA234EFE7ED}"/>
                  </a:ext>
                </a:extLst>
              </p:cNvPr>
              <p:cNvSpPr/>
              <p:nvPr/>
            </p:nvSpPr>
            <p:spPr bwMode="auto">
              <a:xfrm>
                <a:off x="7659605" y="2994942"/>
                <a:ext cx="774024" cy="775945"/>
              </a:xfrm>
              <a:custGeom>
                <a:avLst/>
                <a:gdLst>
                  <a:gd name="T0" fmla="*/ 200 w 200"/>
                  <a:gd name="T1" fmla="*/ 88 h 200"/>
                  <a:gd name="T2" fmla="*/ 177 w 200"/>
                  <a:gd name="T3" fmla="*/ 24 h 200"/>
                  <a:gd name="T4" fmla="*/ 111 w 200"/>
                  <a:gd name="T5" fmla="*/ 0 h 200"/>
                  <a:gd name="T6" fmla="*/ 8 w 200"/>
                  <a:gd name="T7" fmla="*/ 103 h 200"/>
                  <a:gd name="T8" fmla="*/ 41 w 200"/>
                  <a:gd name="T9" fmla="*/ 81 h 200"/>
                  <a:gd name="T10" fmla="*/ 8 w 200"/>
                  <a:gd name="T11" fmla="*/ 193 h 200"/>
                  <a:gd name="T12" fmla="*/ 119 w 200"/>
                  <a:gd name="T13" fmla="*/ 159 h 200"/>
                  <a:gd name="T14" fmla="*/ 96 w 200"/>
                  <a:gd name="T15" fmla="*/ 192 h 200"/>
                  <a:gd name="T16" fmla="*/ 200 w 200"/>
                  <a:gd name="T17" fmla="*/ 88 h 200"/>
                  <a:gd name="T18" fmla="*/ 122 w 200"/>
                  <a:gd name="T19" fmla="*/ 135 h 200"/>
                  <a:gd name="T20" fmla="*/ 137 w 200"/>
                  <a:gd name="T21" fmla="*/ 114 h 200"/>
                  <a:gd name="T22" fmla="*/ 65 w 200"/>
                  <a:gd name="T23" fmla="*/ 136 h 200"/>
                  <a:gd name="T24" fmla="*/ 86 w 200"/>
                  <a:gd name="T25" fmla="*/ 64 h 200"/>
                  <a:gd name="T26" fmla="*/ 65 w 200"/>
                  <a:gd name="T27" fmla="*/ 78 h 200"/>
                  <a:gd name="T28" fmla="*/ 132 w 200"/>
                  <a:gd name="T29" fmla="*/ 11 h 200"/>
                  <a:gd name="T30" fmla="*/ 174 w 200"/>
                  <a:gd name="T31" fmla="*/ 27 h 200"/>
                  <a:gd name="T32" fmla="*/ 189 w 200"/>
                  <a:gd name="T33" fmla="*/ 68 h 200"/>
                  <a:gd name="T34" fmla="*/ 122 w 200"/>
                  <a:gd name="T35" fmla="*/ 135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0" h="200">
                    <a:moveTo>
                      <a:pt x="200" y="88"/>
                    </a:moveTo>
                    <a:cubicBezTo>
                      <a:pt x="177" y="24"/>
                      <a:pt x="177" y="24"/>
                      <a:pt x="177" y="24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111" y="0"/>
                      <a:pt x="38" y="4"/>
                      <a:pt x="8" y="103"/>
                    </a:cubicBezTo>
                    <a:cubicBezTo>
                      <a:pt x="8" y="103"/>
                      <a:pt x="27" y="87"/>
                      <a:pt x="41" y="81"/>
                    </a:cubicBezTo>
                    <a:cubicBezTo>
                      <a:pt x="41" y="81"/>
                      <a:pt x="0" y="146"/>
                      <a:pt x="8" y="193"/>
                    </a:cubicBezTo>
                    <a:cubicBezTo>
                      <a:pt x="54" y="200"/>
                      <a:pt x="119" y="159"/>
                      <a:pt x="119" y="159"/>
                    </a:cubicBezTo>
                    <a:cubicBezTo>
                      <a:pt x="113" y="173"/>
                      <a:pt x="96" y="192"/>
                      <a:pt x="96" y="192"/>
                    </a:cubicBezTo>
                    <a:cubicBezTo>
                      <a:pt x="195" y="162"/>
                      <a:pt x="200" y="88"/>
                      <a:pt x="200" y="88"/>
                    </a:cubicBezTo>
                    <a:moveTo>
                      <a:pt x="122" y="135"/>
                    </a:moveTo>
                    <a:cubicBezTo>
                      <a:pt x="122" y="135"/>
                      <a:pt x="132" y="123"/>
                      <a:pt x="137" y="114"/>
                    </a:cubicBezTo>
                    <a:cubicBezTo>
                      <a:pt x="137" y="114"/>
                      <a:pt x="94" y="140"/>
                      <a:pt x="65" y="136"/>
                    </a:cubicBezTo>
                    <a:cubicBezTo>
                      <a:pt x="59" y="105"/>
                      <a:pt x="86" y="64"/>
                      <a:pt x="86" y="64"/>
                    </a:cubicBezTo>
                    <a:cubicBezTo>
                      <a:pt x="77" y="68"/>
                      <a:pt x="65" y="78"/>
                      <a:pt x="65" y="78"/>
                    </a:cubicBezTo>
                    <a:cubicBezTo>
                      <a:pt x="84" y="14"/>
                      <a:pt x="132" y="11"/>
                      <a:pt x="132" y="11"/>
                    </a:cubicBezTo>
                    <a:cubicBezTo>
                      <a:pt x="174" y="27"/>
                      <a:pt x="174" y="27"/>
                      <a:pt x="174" y="27"/>
                    </a:cubicBezTo>
                    <a:cubicBezTo>
                      <a:pt x="189" y="68"/>
                      <a:pt x="189" y="68"/>
                      <a:pt x="189" y="68"/>
                    </a:cubicBezTo>
                    <a:cubicBezTo>
                      <a:pt x="189" y="68"/>
                      <a:pt x="186" y="116"/>
                      <a:pt x="122" y="135"/>
                    </a:cubicBezTo>
                  </a:path>
                </a:pathLst>
              </a:custGeom>
              <a:solidFill>
                <a:srgbClr val="FF6400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9" name="îṣlîḍé">
                <a:extLst>
                  <a:ext uri="{FF2B5EF4-FFF2-40B4-BE49-F238E27FC236}">
                    <a16:creationId xmlns:a16="http://schemas.microsoft.com/office/drawing/2014/main" xmlns="" id="{B99805D0-F6BD-4630-8346-3098D0A1D1E7}"/>
                  </a:ext>
                </a:extLst>
              </p:cNvPr>
              <p:cNvSpPr/>
              <p:nvPr/>
            </p:nvSpPr>
            <p:spPr bwMode="auto">
              <a:xfrm>
                <a:off x="7888164" y="3037196"/>
                <a:ext cx="503212" cy="501291"/>
              </a:xfrm>
              <a:custGeom>
                <a:avLst/>
                <a:gdLst>
                  <a:gd name="T0" fmla="*/ 115 w 130"/>
                  <a:gd name="T1" fmla="*/ 16 h 129"/>
                  <a:gd name="T2" fmla="*/ 73 w 130"/>
                  <a:gd name="T3" fmla="*/ 0 h 129"/>
                  <a:gd name="T4" fmla="*/ 6 w 130"/>
                  <a:gd name="T5" fmla="*/ 67 h 129"/>
                  <a:gd name="T6" fmla="*/ 27 w 130"/>
                  <a:gd name="T7" fmla="*/ 53 h 129"/>
                  <a:gd name="T8" fmla="*/ 6 w 130"/>
                  <a:gd name="T9" fmla="*/ 125 h 129"/>
                  <a:gd name="T10" fmla="*/ 78 w 130"/>
                  <a:gd name="T11" fmla="*/ 103 h 129"/>
                  <a:gd name="T12" fmla="*/ 63 w 130"/>
                  <a:gd name="T13" fmla="*/ 124 h 129"/>
                  <a:gd name="T14" fmla="*/ 130 w 130"/>
                  <a:gd name="T15" fmla="*/ 57 h 129"/>
                  <a:gd name="T16" fmla="*/ 115 w 130"/>
                  <a:gd name="T17" fmla="*/ 16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0" h="129">
                    <a:moveTo>
                      <a:pt x="115" y="16"/>
                    </a:moveTo>
                    <a:cubicBezTo>
                      <a:pt x="73" y="0"/>
                      <a:pt x="73" y="0"/>
                      <a:pt x="73" y="0"/>
                    </a:cubicBezTo>
                    <a:cubicBezTo>
                      <a:pt x="73" y="0"/>
                      <a:pt x="25" y="3"/>
                      <a:pt x="6" y="67"/>
                    </a:cubicBezTo>
                    <a:cubicBezTo>
                      <a:pt x="6" y="67"/>
                      <a:pt x="18" y="57"/>
                      <a:pt x="27" y="53"/>
                    </a:cubicBezTo>
                    <a:cubicBezTo>
                      <a:pt x="27" y="53"/>
                      <a:pt x="0" y="94"/>
                      <a:pt x="6" y="125"/>
                    </a:cubicBezTo>
                    <a:cubicBezTo>
                      <a:pt x="35" y="129"/>
                      <a:pt x="78" y="103"/>
                      <a:pt x="78" y="103"/>
                    </a:cubicBezTo>
                    <a:cubicBezTo>
                      <a:pt x="73" y="112"/>
                      <a:pt x="63" y="124"/>
                      <a:pt x="63" y="124"/>
                    </a:cubicBezTo>
                    <a:cubicBezTo>
                      <a:pt x="127" y="105"/>
                      <a:pt x="130" y="57"/>
                      <a:pt x="130" y="57"/>
                    </a:cubicBezTo>
                    <a:cubicBezTo>
                      <a:pt x="115" y="16"/>
                      <a:pt x="115" y="16"/>
                      <a:pt x="115" y="16"/>
                    </a:cubicBezTo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0" name="ïṡḻîḋe">
                <a:extLst>
                  <a:ext uri="{FF2B5EF4-FFF2-40B4-BE49-F238E27FC236}">
                    <a16:creationId xmlns:a16="http://schemas.microsoft.com/office/drawing/2014/main" xmlns="" id="{30C43D9E-4E90-4DB0-93E4-A86308509E40}"/>
                  </a:ext>
                </a:extLst>
              </p:cNvPr>
              <p:cNvSpPr/>
              <p:nvPr/>
            </p:nvSpPr>
            <p:spPr bwMode="auto">
              <a:xfrm>
                <a:off x="8410582" y="2727971"/>
                <a:ext cx="635738" cy="848930"/>
              </a:xfrm>
              <a:custGeom>
                <a:avLst/>
                <a:gdLst>
                  <a:gd name="T0" fmla="*/ 164 w 164"/>
                  <a:gd name="T1" fmla="*/ 55 h 219"/>
                  <a:gd name="T2" fmla="*/ 133 w 164"/>
                  <a:gd name="T3" fmla="*/ 180 h 219"/>
                  <a:gd name="T4" fmla="*/ 0 w 164"/>
                  <a:gd name="T5" fmla="*/ 219 h 219"/>
                  <a:gd name="T6" fmla="*/ 27 w 164"/>
                  <a:gd name="T7" fmla="*/ 82 h 219"/>
                  <a:gd name="T8" fmla="*/ 109 w 164"/>
                  <a:gd name="T9" fmla="*/ 0 h 219"/>
                  <a:gd name="T10" fmla="*/ 164 w 164"/>
                  <a:gd name="T11" fmla="*/ 55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219">
                    <a:moveTo>
                      <a:pt x="164" y="55"/>
                    </a:moveTo>
                    <a:cubicBezTo>
                      <a:pt x="133" y="180"/>
                      <a:pt x="133" y="180"/>
                      <a:pt x="133" y="180"/>
                    </a:cubicBezTo>
                    <a:cubicBezTo>
                      <a:pt x="0" y="219"/>
                      <a:pt x="0" y="219"/>
                      <a:pt x="0" y="219"/>
                    </a:cubicBezTo>
                    <a:cubicBezTo>
                      <a:pt x="0" y="219"/>
                      <a:pt x="93" y="147"/>
                      <a:pt x="27" y="82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64" y="55"/>
                      <a:pt x="164" y="55"/>
                      <a:pt x="164" y="55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1" name="iśľiḋè">
                <a:extLst>
                  <a:ext uri="{FF2B5EF4-FFF2-40B4-BE49-F238E27FC236}">
                    <a16:creationId xmlns:a16="http://schemas.microsoft.com/office/drawing/2014/main" xmlns="" id="{5B1227FB-B67E-4326-ADA8-7D5BB058D186}"/>
                  </a:ext>
                </a:extLst>
              </p:cNvPr>
              <p:cNvSpPr/>
              <p:nvPr/>
            </p:nvSpPr>
            <p:spPr bwMode="auto">
              <a:xfrm>
                <a:off x="7842068" y="2366887"/>
                <a:ext cx="847009" cy="639579"/>
              </a:xfrm>
              <a:custGeom>
                <a:avLst/>
                <a:gdLst>
                  <a:gd name="T0" fmla="*/ 164 w 219"/>
                  <a:gd name="T1" fmla="*/ 0 h 165"/>
                  <a:gd name="T2" fmla="*/ 38 w 219"/>
                  <a:gd name="T3" fmla="*/ 32 h 165"/>
                  <a:gd name="T4" fmla="*/ 0 w 219"/>
                  <a:gd name="T5" fmla="*/ 165 h 165"/>
                  <a:gd name="T6" fmla="*/ 137 w 219"/>
                  <a:gd name="T7" fmla="*/ 137 h 165"/>
                  <a:gd name="T8" fmla="*/ 219 w 219"/>
                  <a:gd name="T9" fmla="*/ 55 h 165"/>
                  <a:gd name="T10" fmla="*/ 164 w 219"/>
                  <a:gd name="T11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9" h="165">
                    <a:moveTo>
                      <a:pt x="164" y="0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65"/>
                      <a:pt x="71" y="72"/>
                      <a:pt x="137" y="137"/>
                    </a:cubicBezTo>
                    <a:cubicBezTo>
                      <a:pt x="219" y="55"/>
                      <a:pt x="219" y="55"/>
                      <a:pt x="219" y="55"/>
                    </a:cubicBezTo>
                    <a:lnTo>
                      <a:pt x="164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2" name="ïṡḷîde">
                <a:extLst>
                  <a:ext uri="{FF2B5EF4-FFF2-40B4-BE49-F238E27FC236}">
                    <a16:creationId xmlns:a16="http://schemas.microsoft.com/office/drawing/2014/main" xmlns="" id="{C60C4AF0-E5AE-4428-A19A-88F67F72A324}"/>
                  </a:ext>
                </a:extLst>
              </p:cNvPr>
              <p:cNvSpPr/>
              <p:nvPr/>
            </p:nvSpPr>
            <p:spPr bwMode="auto">
              <a:xfrm>
                <a:off x="8654506" y="1685054"/>
                <a:ext cx="1081329" cy="1081330"/>
              </a:xfrm>
              <a:custGeom>
                <a:avLst/>
                <a:gdLst>
                  <a:gd name="T0" fmla="*/ 61 w 279"/>
                  <a:gd name="T1" fmla="*/ 221 h 279"/>
                  <a:gd name="T2" fmla="*/ 148 w 279"/>
                  <a:gd name="T3" fmla="*/ 279 h 279"/>
                  <a:gd name="T4" fmla="*/ 279 w 279"/>
                  <a:gd name="T5" fmla="*/ 78 h 279"/>
                  <a:gd name="T6" fmla="*/ 233 w 279"/>
                  <a:gd name="T7" fmla="*/ 48 h 279"/>
                  <a:gd name="T8" fmla="*/ 204 w 279"/>
                  <a:gd name="T9" fmla="*/ 7 h 279"/>
                  <a:gd name="T10" fmla="*/ 202 w 279"/>
                  <a:gd name="T11" fmla="*/ 0 h 279"/>
                  <a:gd name="T12" fmla="*/ 0 w 279"/>
                  <a:gd name="T13" fmla="*/ 131 h 279"/>
                  <a:gd name="T14" fmla="*/ 8 w 279"/>
                  <a:gd name="T15" fmla="*/ 147 h 279"/>
                  <a:gd name="T16" fmla="*/ 61 w 279"/>
                  <a:gd name="T17" fmla="*/ 221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9" h="279">
                    <a:moveTo>
                      <a:pt x="61" y="221"/>
                    </a:moveTo>
                    <a:cubicBezTo>
                      <a:pt x="83" y="243"/>
                      <a:pt x="111" y="264"/>
                      <a:pt x="148" y="279"/>
                    </a:cubicBezTo>
                    <a:cubicBezTo>
                      <a:pt x="207" y="212"/>
                      <a:pt x="249" y="138"/>
                      <a:pt x="279" y="78"/>
                    </a:cubicBezTo>
                    <a:cubicBezTo>
                      <a:pt x="259" y="70"/>
                      <a:pt x="244" y="60"/>
                      <a:pt x="233" y="48"/>
                    </a:cubicBezTo>
                    <a:cubicBezTo>
                      <a:pt x="218" y="34"/>
                      <a:pt x="210" y="19"/>
                      <a:pt x="204" y="7"/>
                    </a:cubicBezTo>
                    <a:cubicBezTo>
                      <a:pt x="203" y="4"/>
                      <a:pt x="202" y="2"/>
                      <a:pt x="202" y="0"/>
                    </a:cubicBezTo>
                    <a:cubicBezTo>
                      <a:pt x="141" y="29"/>
                      <a:pt x="67" y="72"/>
                      <a:pt x="0" y="131"/>
                    </a:cubicBezTo>
                    <a:cubicBezTo>
                      <a:pt x="2" y="136"/>
                      <a:pt x="5" y="141"/>
                      <a:pt x="8" y="147"/>
                    </a:cubicBezTo>
                    <a:cubicBezTo>
                      <a:pt x="18" y="168"/>
                      <a:pt x="35" y="196"/>
                      <a:pt x="61" y="221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3" name="ís1ïḋè">
                <a:extLst>
                  <a:ext uri="{FF2B5EF4-FFF2-40B4-BE49-F238E27FC236}">
                    <a16:creationId xmlns:a16="http://schemas.microsoft.com/office/drawing/2014/main" xmlns="" id="{BE9F073A-60C2-499C-9225-170E428C9FB7}"/>
                  </a:ext>
                </a:extLst>
              </p:cNvPr>
              <p:cNvSpPr/>
              <p:nvPr/>
            </p:nvSpPr>
            <p:spPr bwMode="auto">
              <a:xfrm>
                <a:off x="9476547" y="1487227"/>
                <a:ext cx="457117" cy="457117"/>
              </a:xfrm>
              <a:custGeom>
                <a:avLst/>
                <a:gdLst>
                  <a:gd name="T0" fmla="*/ 29 w 118"/>
                  <a:gd name="T1" fmla="*/ 91 h 118"/>
                  <a:gd name="T2" fmla="*/ 72 w 118"/>
                  <a:gd name="T3" fmla="*/ 118 h 118"/>
                  <a:gd name="T4" fmla="*/ 118 w 118"/>
                  <a:gd name="T5" fmla="*/ 0 h 118"/>
                  <a:gd name="T6" fmla="*/ 0 w 118"/>
                  <a:gd name="T7" fmla="*/ 46 h 118"/>
                  <a:gd name="T8" fmla="*/ 3 w 118"/>
                  <a:gd name="T9" fmla="*/ 53 h 118"/>
                  <a:gd name="T10" fmla="*/ 29 w 118"/>
                  <a:gd name="T11" fmla="*/ 91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8" h="118">
                    <a:moveTo>
                      <a:pt x="29" y="91"/>
                    </a:moveTo>
                    <a:cubicBezTo>
                      <a:pt x="40" y="102"/>
                      <a:pt x="54" y="111"/>
                      <a:pt x="72" y="118"/>
                    </a:cubicBezTo>
                    <a:cubicBezTo>
                      <a:pt x="104" y="50"/>
                      <a:pt x="118" y="0"/>
                      <a:pt x="118" y="0"/>
                    </a:cubicBezTo>
                    <a:cubicBezTo>
                      <a:pt x="118" y="0"/>
                      <a:pt x="69" y="14"/>
                      <a:pt x="0" y="46"/>
                    </a:cubicBezTo>
                    <a:cubicBezTo>
                      <a:pt x="1" y="48"/>
                      <a:pt x="2" y="50"/>
                      <a:pt x="3" y="53"/>
                    </a:cubicBezTo>
                    <a:cubicBezTo>
                      <a:pt x="8" y="64"/>
                      <a:pt x="16" y="78"/>
                      <a:pt x="29" y="91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lnSpcReduction="1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4" name="ïŝľïḍe">
                <a:extLst>
                  <a:ext uri="{FF2B5EF4-FFF2-40B4-BE49-F238E27FC236}">
                    <a16:creationId xmlns:a16="http://schemas.microsoft.com/office/drawing/2014/main" xmlns="" id="{9AAB710A-0F54-4E08-9C78-ED5129B8F5FE}"/>
                  </a:ext>
                </a:extLst>
              </p:cNvPr>
              <p:cNvSpPr/>
              <p:nvPr/>
            </p:nvSpPr>
            <p:spPr bwMode="auto">
              <a:xfrm>
                <a:off x="8062943" y="2222838"/>
                <a:ext cx="1129346" cy="1137029"/>
              </a:xfrm>
              <a:custGeom>
                <a:avLst/>
                <a:gdLst>
                  <a:gd name="T0" fmla="*/ 206 w 292"/>
                  <a:gd name="T1" fmla="*/ 91 h 293"/>
                  <a:gd name="T2" fmla="*/ 150 w 292"/>
                  <a:gd name="T3" fmla="*/ 14 h 293"/>
                  <a:gd name="T4" fmla="*/ 144 w 292"/>
                  <a:gd name="T5" fmla="*/ 0 h 293"/>
                  <a:gd name="T6" fmla="*/ 0 w 292"/>
                  <a:gd name="T7" fmla="*/ 197 h 293"/>
                  <a:gd name="T8" fmla="*/ 37 w 292"/>
                  <a:gd name="T9" fmla="*/ 253 h 293"/>
                  <a:gd name="T10" fmla="*/ 96 w 292"/>
                  <a:gd name="T11" fmla="*/ 293 h 293"/>
                  <a:gd name="T12" fmla="*/ 292 w 292"/>
                  <a:gd name="T13" fmla="*/ 149 h 293"/>
                  <a:gd name="T14" fmla="*/ 206 w 292"/>
                  <a:gd name="T15" fmla="*/ 91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2" h="293">
                    <a:moveTo>
                      <a:pt x="206" y="91"/>
                    </a:moveTo>
                    <a:cubicBezTo>
                      <a:pt x="179" y="64"/>
                      <a:pt x="161" y="35"/>
                      <a:pt x="150" y="14"/>
                    </a:cubicBezTo>
                    <a:cubicBezTo>
                      <a:pt x="148" y="9"/>
                      <a:pt x="146" y="4"/>
                      <a:pt x="144" y="0"/>
                    </a:cubicBezTo>
                    <a:cubicBezTo>
                      <a:pt x="86" y="53"/>
                      <a:pt x="34" y="118"/>
                      <a:pt x="0" y="197"/>
                    </a:cubicBezTo>
                    <a:cubicBezTo>
                      <a:pt x="0" y="197"/>
                      <a:pt x="11" y="228"/>
                      <a:pt x="37" y="253"/>
                    </a:cubicBezTo>
                    <a:cubicBezTo>
                      <a:pt x="63" y="279"/>
                      <a:pt x="96" y="293"/>
                      <a:pt x="96" y="293"/>
                    </a:cubicBezTo>
                    <a:cubicBezTo>
                      <a:pt x="175" y="260"/>
                      <a:pt x="240" y="207"/>
                      <a:pt x="292" y="149"/>
                    </a:cubicBezTo>
                    <a:cubicBezTo>
                      <a:pt x="256" y="134"/>
                      <a:pt x="228" y="113"/>
                      <a:pt x="206" y="91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5" name="îṥ1idè">
                <a:extLst>
                  <a:ext uri="{FF2B5EF4-FFF2-40B4-BE49-F238E27FC236}">
                    <a16:creationId xmlns:a16="http://schemas.microsoft.com/office/drawing/2014/main" xmlns="" id="{3DB53EC4-3975-4F44-9540-B08A66391BA5}"/>
                  </a:ext>
                </a:extLst>
              </p:cNvPr>
              <p:cNvSpPr/>
              <p:nvPr/>
            </p:nvSpPr>
            <p:spPr bwMode="auto">
              <a:xfrm>
                <a:off x="9438133" y="1665848"/>
                <a:ext cx="316908" cy="320750"/>
              </a:xfrm>
              <a:custGeom>
                <a:avLst/>
                <a:gdLst>
                  <a:gd name="T0" fmla="*/ 31 w 82"/>
                  <a:gd name="T1" fmla="*/ 53 h 83"/>
                  <a:gd name="T2" fmla="*/ 77 w 82"/>
                  <a:gd name="T3" fmla="*/ 83 h 83"/>
                  <a:gd name="T4" fmla="*/ 82 w 82"/>
                  <a:gd name="T5" fmla="*/ 72 h 83"/>
                  <a:gd name="T6" fmla="*/ 39 w 82"/>
                  <a:gd name="T7" fmla="*/ 45 h 83"/>
                  <a:gd name="T8" fmla="*/ 13 w 82"/>
                  <a:gd name="T9" fmla="*/ 7 h 83"/>
                  <a:gd name="T10" fmla="*/ 10 w 82"/>
                  <a:gd name="T11" fmla="*/ 0 h 83"/>
                  <a:gd name="T12" fmla="*/ 0 w 82"/>
                  <a:gd name="T13" fmla="*/ 5 h 83"/>
                  <a:gd name="T14" fmla="*/ 2 w 82"/>
                  <a:gd name="T15" fmla="*/ 12 h 83"/>
                  <a:gd name="T16" fmla="*/ 31 w 82"/>
                  <a:gd name="T17" fmla="*/ 5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2" h="83">
                    <a:moveTo>
                      <a:pt x="31" y="53"/>
                    </a:moveTo>
                    <a:cubicBezTo>
                      <a:pt x="42" y="65"/>
                      <a:pt x="57" y="75"/>
                      <a:pt x="77" y="83"/>
                    </a:cubicBezTo>
                    <a:cubicBezTo>
                      <a:pt x="78" y="79"/>
                      <a:pt x="80" y="76"/>
                      <a:pt x="82" y="72"/>
                    </a:cubicBezTo>
                    <a:cubicBezTo>
                      <a:pt x="64" y="65"/>
                      <a:pt x="50" y="56"/>
                      <a:pt x="39" y="45"/>
                    </a:cubicBezTo>
                    <a:cubicBezTo>
                      <a:pt x="26" y="32"/>
                      <a:pt x="18" y="18"/>
                      <a:pt x="13" y="7"/>
                    </a:cubicBezTo>
                    <a:cubicBezTo>
                      <a:pt x="12" y="4"/>
                      <a:pt x="11" y="2"/>
                      <a:pt x="10" y="0"/>
                    </a:cubicBezTo>
                    <a:cubicBezTo>
                      <a:pt x="7" y="2"/>
                      <a:pt x="3" y="3"/>
                      <a:pt x="0" y="5"/>
                    </a:cubicBezTo>
                    <a:cubicBezTo>
                      <a:pt x="0" y="7"/>
                      <a:pt x="1" y="9"/>
                      <a:pt x="2" y="12"/>
                    </a:cubicBezTo>
                    <a:cubicBezTo>
                      <a:pt x="8" y="24"/>
                      <a:pt x="16" y="39"/>
                      <a:pt x="31" y="53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7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6" name="iṣļïḓê">
                <a:extLst>
                  <a:ext uri="{FF2B5EF4-FFF2-40B4-BE49-F238E27FC236}">
                    <a16:creationId xmlns:a16="http://schemas.microsoft.com/office/drawing/2014/main" xmlns="" id="{71B0AD43-04A8-4EF8-9F48-EDF60D8CD91D}"/>
                  </a:ext>
                </a:extLst>
              </p:cNvPr>
              <p:cNvSpPr/>
              <p:nvPr/>
            </p:nvSpPr>
            <p:spPr bwMode="auto">
              <a:xfrm>
                <a:off x="8619933" y="2192108"/>
                <a:ext cx="608848" cy="608848"/>
              </a:xfrm>
              <a:custGeom>
                <a:avLst/>
                <a:gdLst>
                  <a:gd name="T0" fmla="*/ 62 w 157"/>
                  <a:gd name="T1" fmla="*/ 99 h 157"/>
                  <a:gd name="T2" fmla="*/ 148 w 157"/>
                  <a:gd name="T3" fmla="*/ 157 h 157"/>
                  <a:gd name="T4" fmla="*/ 157 w 157"/>
                  <a:gd name="T5" fmla="*/ 148 h 157"/>
                  <a:gd name="T6" fmla="*/ 70 w 157"/>
                  <a:gd name="T7" fmla="*/ 90 h 157"/>
                  <a:gd name="T8" fmla="*/ 17 w 157"/>
                  <a:gd name="T9" fmla="*/ 16 h 157"/>
                  <a:gd name="T10" fmla="*/ 9 w 157"/>
                  <a:gd name="T11" fmla="*/ 0 h 157"/>
                  <a:gd name="T12" fmla="*/ 0 w 157"/>
                  <a:gd name="T13" fmla="*/ 8 h 157"/>
                  <a:gd name="T14" fmla="*/ 6 w 157"/>
                  <a:gd name="T15" fmla="*/ 22 h 157"/>
                  <a:gd name="T16" fmla="*/ 62 w 157"/>
                  <a:gd name="T17" fmla="*/ 9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7" h="157">
                    <a:moveTo>
                      <a:pt x="62" y="99"/>
                    </a:moveTo>
                    <a:cubicBezTo>
                      <a:pt x="84" y="121"/>
                      <a:pt x="112" y="142"/>
                      <a:pt x="148" y="157"/>
                    </a:cubicBezTo>
                    <a:cubicBezTo>
                      <a:pt x="151" y="154"/>
                      <a:pt x="154" y="151"/>
                      <a:pt x="157" y="148"/>
                    </a:cubicBezTo>
                    <a:cubicBezTo>
                      <a:pt x="120" y="133"/>
                      <a:pt x="92" y="112"/>
                      <a:pt x="70" y="90"/>
                    </a:cubicBezTo>
                    <a:cubicBezTo>
                      <a:pt x="44" y="65"/>
                      <a:pt x="27" y="37"/>
                      <a:pt x="17" y="16"/>
                    </a:cubicBezTo>
                    <a:cubicBezTo>
                      <a:pt x="14" y="10"/>
                      <a:pt x="11" y="5"/>
                      <a:pt x="9" y="0"/>
                    </a:cubicBezTo>
                    <a:cubicBezTo>
                      <a:pt x="6" y="3"/>
                      <a:pt x="3" y="6"/>
                      <a:pt x="0" y="8"/>
                    </a:cubicBezTo>
                    <a:cubicBezTo>
                      <a:pt x="2" y="12"/>
                      <a:pt x="4" y="17"/>
                      <a:pt x="6" y="22"/>
                    </a:cubicBezTo>
                    <a:cubicBezTo>
                      <a:pt x="17" y="43"/>
                      <a:pt x="35" y="72"/>
                      <a:pt x="62" y="99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7" name="ïsļîḓê">
                <a:extLst>
                  <a:ext uri="{FF2B5EF4-FFF2-40B4-BE49-F238E27FC236}">
                    <a16:creationId xmlns:a16="http://schemas.microsoft.com/office/drawing/2014/main" xmlns="" id="{5A09736F-05C2-459A-8B38-0E827EB4E56D}"/>
                  </a:ext>
                </a:extLst>
              </p:cNvPr>
              <p:cNvSpPr/>
              <p:nvPr/>
            </p:nvSpPr>
            <p:spPr bwMode="auto">
              <a:xfrm>
                <a:off x="8124404" y="2595445"/>
                <a:ext cx="693357" cy="695278"/>
              </a:xfrm>
              <a:custGeom>
                <a:avLst/>
                <a:gdLst>
                  <a:gd name="T0" fmla="*/ 302 w 361"/>
                  <a:gd name="T1" fmla="*/ 0 h 362"/>
                  <a:gd name="T2" fmla="*/ 361 w 361"/>
                  <a:gd name="T3" fmla="*/ 61 h 362"/>
                  <a:gd name="T4" fmla="*/ 0 w 361"/>
                  <a:gd name="T5" fmla="*/ 362 h 362"/>
                  <a:gd name="T6" fmla="*/ 302 w 361"/>
                  <a:gd name="T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1" h="362">
                    <a:moveTo>
                      <a:pt x="302" y="0"/>
                    </a:moveTo>
                    <a:lnTo>
                      <a:pt x="361" y="61"/>
                    </a:lnTo>
                    <a:lnTo>
                      <a:pt x="0" y="362"/>
                    </a:lnTo>
                    <a:lnTo>
                      <a:pt x="302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8" name="ïşļide">
                <a:extLst>
                  <a:ext uri="{FF2B5EF4-FFF2-40B4-BE49-F238E27FC236}">
                    <a16:creationId xmlns:a16="http://schemas.microsoft.com/office/drawing/2014/main" xmlns="" id="{6D6F3A7D-0444-4887-84B3-0248CAD91658}"/>
                  </a:ext>
                </a:extLst>
              </p:cNvPr>
              <p:cNvSpPr/>
              <p:nvPr/>
            </p:nvSpPr>
            <p:spPr bwMode="auto">
              <a:xfrm>
                <a:off x="9820344" y="1304764"/>
                <a:ext cx="293860" cy="293860"/>
              </a:xfrm>
              <a:custGeom>
                <a:avLst/>
                <a:gdLst>
                  <a:gd name="T0" fmla="*/ 153 w 153"/>
                  <a:gd name="T1" fmla="*/ 0 h 153"/>
                  <a:gd name="T2" fmla="*/ 10 w 153"/>
                  <a:gd name="T3" fmla="*/ 111 h 153"/>
                  <a:gd name="T4" fmla="*/ 0 w 153"/>
                  <a:gd name="T5" fmla="*/ 153 h 153"/>
                  <a:gd name="T6" fmla="*/ 43 w 153"/>
                  <a:gd name="T7" fmla="*/ 145 h 153"/>
                  <a:gd name="T8" fmla="*/ 153 w 153"/>
                  <a:gd name="T9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3" h="153">
                    <a:moveTo>
                      <a:pt x="153" y="0"/>
                    </a:moveTo>
                    <a:lnTo>
                      <a:pt x="10" y="111"/>
                    </a:lnTo>
                    <a:lnTo>
                      <a:pt x="0" y="153"/>
                    </a:lnTo>
                    <a:lnTo>
                      <a:pt x="43" y="145"/>
                    </a:lnTo>
                    <a:lnTo>
                      <a:pt x="153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9" name="îşlîḑé">
                <a:extLst>
                  <a:ext uri="{FF2B5EF4-FFF2-40B4-BE49-F238E27FC236}">
                    <a16:creationId xmlns:a16="http://schemas.microsoft.com/office/drawing/2014/main" xmlns="" id="{B9C08C8E-C308-4DB3-8B75-39B9AB7152B8}"/>
                  </a:ext>
                </a:extLst>
              </p:cNvPr>
              <p:cNvSpPr/>
              <p:nvPr/>
            </p:nvSpPr>
            <p:spPr bwMode="auto">
              <a:xfrm>
                <a:off x="9820344" y="1304764"/>
                <a:ext cx="293860" cy="293860"/>
              </a:xfrm>
              <a:custGeom>
                <a:avLst/>
                <a:gdLst>
                  <a:gd name="T0" fmla="*/ 153 w 153"/>
                  <a:gd name="T1" fmla="*/ 0 h 153"/>
                  <a:gd name="T2" fmla="*/ 10 w 153"/>
                  <a:gd name="T3" fmla="*/ 111 h 153"/>
                  <a:gd name="T4" fmla="*/ 0 w 153"/>
                  <a:gd name="T5" fmla="*/ 153 h 153"/>
                  <a:gd name="T6" fmla="*/ 43 w 153"/>
                  <a:gd name="T7" fmla="*/ 145 h 153"/>
                  <a:gd name="T8" fmla="*/ 153 w 153"/>
                  <a:gd name="T9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3" h="153">
                    <a:moveTo>
                      <a:pt x="153" y="0"/>
                    </a:moveTo>
                    <a:lnTo>
                      <a:pt x="10" y="111"/>
                    </a:lnTo>
                    <a:lnTo>
                      <a:pt x="0" y="153"/>
                    </a:lnTo>
                    <a:lnTo>
                      <a:pt x="43" y="145"/>
                    </a:lnTo>
                    <a:lnTo>
                      <a:pt x="15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0" name="ïsḻíḍé">
                <a:extLst>
                  <a:ext uri="{FF2B5EF4-FFF2-40B4-BE49-F238E27FC236}">
                    <a16:creationId xmlns:a16="http://schemas.microsoft.com/office/drawing/2014/main" xmlns="" id="{318E2B44-A3B7-4B48-94B0-8990E2951B47}"/>
                  </a:ext>
                </a:extLst>
              </p:cNvPr>
              <p:cNvSpPr/>
              <p:nvPr/>
            </p:nvSpPr>
            <p:spPr bwMode="auto">
              <a:xfrm>
                <a:off x="9096257" y="1952025"/>
                <a:ext cx="372608" cy="372608"/>
              </a:xfrm>
              <a:custGeom>
                <a:avLst/>
                <a:gdLst>
                  <a:gd name="T0" fmla="*/ 79 w 96"/>
                  <a:gd name="T1" fmla="*/ 79 h 96"/>
                  <a:gd name="T2" fmla="*/ 17 w 96"/>
                  <a:gd name="T3" fmla="*/ 79 h 96"/>
                  <a:gd name="T4" fmla="*/ 17 w 96"/>
                  <a:gd name="T5" fmla="*/ 17 h 96"/>
                  <a:gd name="T6" fmla="*/ 79 w 96"/>
                  <a:gd name="T7" fmla="*/ 17 h 96"/>
                  <a:gd name="T8" fmla="*/ 79 w 96"/>
                  <a:gd name="T9" fmla="*/ 7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6">
                    <a:moveTo>
                      <a:pt x="79" y="79"/>
                    </a:moveTo>
                    <a:cubicBezTo>
                      <a:pt x="62" y="96"/>
                      <a:pt x="34" y="96"/>
                      <a:pt x="17" y="79"/>
                    </a:cubicBezTo>
                    <a:cubicBezTo>
                      <a:pt x="0" y="62"/>
                      <a:pt x="0" y="34"/>
                      <a:pt x="17" y="17"/>
                    </a:cubicBezTo>
                    <a:cubicBezTo>
                      <a:pt x="34" y="0"/>
                      <a:pt x="62" y="0"/>
                      <a:pt x="79" y="17"/>
                    </a:cubicBezTo>
                    <a:cubicBezTo>
                      <a:pt x="96" y="34"/>
                      <a:pt x="96" y="62"/>
                      <a:pt x="79" y="79"/>
                    </a:cubicBezTo>
                  </a:path>
                </a:pathLst>
              </a:custGeom>
              <a:solidFill>
                <a:schemeClr val="bg2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1" name="íŝlîḑé">
                <a:extLst>
                  <a:ext uri="{FF2B5EF4-FFF2-40B4-BE49-F238E27FC236}">
                    <a16:creationId xmlns:a16="http://schemas.microsoft.com/office/drawing/2014/main" xmlns="" id="{8633D7D0-0B00-4EB6-BC8A-F255ECCA95AC}"/>
                  </a:ext>
                </a:extLst>
              </p:cNvPr>
              <p:cNvSpPr/>
              <p:nvPr/>
            </p:nvSpPr>
            <p:spPr bwMode="auto">
              <a:xfrm>
                <a:off x="9096257" y="1952025"/>
                <a:ext cx="372608" cy="372608"/>
              </a:xfrm>
              <a:custGeom>
                <a:avLst/>
                <a:gdLst>
                  <a:gd name="T0" fmla="*/ 48 w 96"/>
                  <a:gd name="T1" fmla="*/ 96 h 96"/>
                  <a:gd name="T2" fmla="*/ 14 w 96"/>
                  <a:gd name="T3" fmla="*/ 82 h 96"/>
                  <a:gd name="T4" fmla="*/ 0 w 96"/>
                  <a:gd name="T5" fmla="*/ 48 h 96"/>
                  <a:gd name="T6" fmla="*/ 14 w 96"/>
                  <a:gd name="T7" fmla="*/ 14 h 96"/>
                  <a:gd name="T8" fmla="*/ 48 w 96"/>
                  <a:gd name="T9" fmla="*/ 0 h 96"/>
                  <a:gd name="T10" fmla="*/ 82 w 96"/>
                  <a:gd name="T11" fmla="*/ 14 h 96"/>
                  <a:gd name="T12" fmla="*/ 96 w 96"/>
                  <a:gd name="T13" fmla="*/ 48 h 96"/>
                  <a:gd name="T14" fmla="*/ 82 w 96"/>
                  <a:gd name="T15" fmla="*/ 82 h 96"/>
                  <a:gd name="T16" fmla="*/ 48 w 96"/>
                  <a:gd name="T17" fmla="*/ 96 h 96"/>
                  <a:gd name="T18" fmla="*/ 48 w 96"/>
                  <a:gd name="T19" fmla="*/ 10 h 96"/>
                  <a:gd name="T20" fmla="*/ 21 w 96"/>
                  <a:gd name="T21" fmla="*/ 21 h 96"/>
                  <a:gd name="T22" fmla="*/ 10 w 96"/>
                  <a:gd name="T23" fmla="*/ 48 h 96"/>
                  <a:gd name="T24" fmla="*/ 21 w 96"/>
                  <a:gd name="T25" fmla="*/ 75 h 96"/>
                  <a:gd name="T26" fmla="*/ 48 w 96"/>
                  <a:gd name="T27" fmla="*/ 86 h 96"/>
                  <a:gd name="T28" fmla="*/ 75 w 96"/>
                  <a:gd name="T29" fmla="*/ 75 h 96"/>
                  <a:gd name="T30" fmla="*/ 86 w 96"/>
                  <a:gd name="T31" fmla="*/ 48 h 96"/>
                  <a:gd name="T32" fmla="*/ 75 w 96"/>
                  <a:gd name="T33" fmla="*/ 21 h 96"/>
                  <a:gd name="T34" fmla="*/ 48 w 96"/>
                  <a:gd name="T35" fmla="*/ 1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96">
                    <a:moveTo>
                      <a:pt x="48" y="96"/>
                    </a:moveTo>
                    <a:cubicBezTo>
                      <a:pt x="35" y="96"/>
                      <a:pt x="23" y="91"/>
                      <a:pt x="14" y="82"/>
                    </a:cubicBezTo>
                    <a:cubicBezTo>
                      <a:pt x="5" y="73"/>
                      <a:pt x="0" y="61"/>
                      <a:pt x="0" y="48"/>
                    </a:cubicBezTo>
                    <a:cubicBezTo>
                      <a:pt x="0" y="35"/>
                      <a:pt x="5" y="23"/>
                      <a:pt x="14" y="14"/>
                    </a:cubicBezTo>
                    <a:cubicBezTo>
                      <a:pt x="23" y="5"/>
                      <a:pt x="35" y="0"/>
                      <a:pt x="48" y="0"/>
                    </a:cubicBezTo>
                    <a:cubicBezTo>
                      <a:pt x="61" y="0"/>
                      <a:pt x="73" y="5"/>
                      <a:pt x="82" y="14"/>
                    </a:cubicBezTo>
                    <a:cubicBezTo>
                      <a:pt x="91" y="23"/>
                      <a:pt x="96" y="35"/>
                      <a:pt x="96" y="48"/>
                    </a:cubicBezTo>
                    <a:cubicBezTo>
                      <a:pt x="96" y="61"/>
                      <a:pt x="91" y="73"/>
                      <a:pt x="82" y="82"/>
                    </a:cubicBezTo>
                    <a:cubicBezTo>
                      <a:pt x="73" y="91"/>
                      <a:pt x="61" y="96"/>
                      <a:pt x="48" y="96"/>
                    </a:cubicBezTo>
                    <a:moveTo>
                      <a:pt x="48" y="10"/>
                    </a:moveTo>
                    <a:cubicBezTo>
                      <a:pt x="38" y="10"/>
                      <a:pt x="28" y="14"/>
                      <a:pt x="21" y="21"/>
                    </a:cubicBezTo>
                    <a:cubicBezTo>
                      <a:pt x="14" y="28"/>
                      <a:pt x="10" y="38"/>
                      <a:pt x="10" y="48"/>
                    </a:cubicBezTo>
                    <a:cubicBezTo>
                      <a:pt x="10" y="58"/>
                      <a:pt x="14" y="68"/>
                      <a:pt x="21" y="75"/>
                    </a:cubicBezTo>
                    <a:cubicBezTo>
                      <a:pt x="28" y="82"/>
                      <a:pt x="38" y="86"/>
                      <a:pt x="48" y="86"/>
                    </a:cubicBezTo>
                    <a:cubicBezTo>
                      <a:pt x="58" y="86"/>
                      <a:pt x="68" y="82"/>
                      <a:pt x="75" y="75"/>
                    </a:cubicBezTo>
                    <a:cubicBezTo>
                      <a:pt x="82" y="68"/>
                      <a:pt x="86" y="58"/>
                      <a:pt x="86" y="48"/>
                    </a:cubicBezTo>
                    <a:cubicBezTo>
                      <a:pt x="86" y="38"/>
                      <a:pt x="82" y="28"/>
                      <a:pt x="75" y="21"/>
                    </a:cubicBezTo>
                    <a:cubicBezTo>
                      <a:pt x="68" y="14"/>
                      <a:pt x="58" y="10"/>
                      <a:pt x="48" y="10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2" name="îṩľide">
                <a:extLst>
                  <a:ext uri="{FF2B5EF4-FFF2-40B4-BE49-F238E27FC236}">
                    <a16:creationId xmlns:a16="http://schemas.microsoft.com/office/drawing/2014/main" xmlns="" id="{19EDFD6A-A945-4971-A529-FE803E55D960}"/>
                  </a:ext>
                </a:extLst>
              </p:cNvPr>
              <p:cNvSpPr/>
              <p:nvPr/>
            </p:nvSpPr>
            <p:spPr bwMode="auto">
              <a:xfrm>
                <a:off x="9933662" y="1487227"/>
                <a:ext cx="0" cy="384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64D62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3" name="îśḻídè">
                <a:extLst>
                  <a:ext uri="{FF2B5EF4-FFF2-40B4-BE49-F238E27FC236}">
                    <a16:creationId xmlns:a16="http://schemas.microsoft.com/office/drawing/2014/main" xmlns="" id="{DA907F3C-D8A2-443F-8651-0159EFDD3BD9}"/>
                  </a:ext>
                </a:extLst>
              </p:cNvPr>
              <p:cNvSpPr/>
              <p:nvPr/>
            </p:nvSpPr>
            <p:spPr bwMode="auto">
              <a:xfrm>
                <a:off x="8429788" y="2883544"/>
                <a:ext cx="689515" cy="480164"/>
              </a:xfrm>
              <a:custGeom>
                <a:avLst/>
                <a:gdLst>
                  <a:gd name="T0" fmla="*/ 45 w 178"/>
                  <a:gd name="T1" fmla="*/ 102 h 124"/>
                  <a:gd name="T2" fmla="*/ 1 w 178"/>
                  <a:gd name="T3" fmla="*/ 123 h 124"/>
                  <a:gd name="T4" fmla="*/ 0 w 178"/>
                  <a:gd name="T5" fmla="*/ 123 h 124"/>
                  <a:gd name="T6" fmla="*/ 0 w 178"/>
                  <a:gd name="T7" fmla="*/ 123 h 124"/>
                  <a:gd name="T8" fmla="*/ 1 w 178"/>
                  <a:gd name="T9" fmla="*/ 124 h 124"/>
                  <a:gd name="T10" fmla="*/ 45 w 178"/>
                  <a:gd name="T11" fmla="*/ 102 h 124"/>
                  <a:gd name="T12" fmla="*/ 45 w 178"/>
                  <a:gd name="T13" fmla="*/ 102 h 124"/>
                  <a:gd name="T14" fmla="*/ 178 w 178"/>
                  <a:gd name="T15" fmla="*/ 0 h 124"/>
                  <a:gd name="T16" fmla="*/ 158 w 178"/>
                  <a:gd name="T17" fmla="*/ 19 h 124"/>
                  <a:gd name="T18" fmla="*/ 158 w 178"/>
                  <a:gd name="T19" fmla="*/ 19 h 124"/>
                  <a:gd name="T20" fmla="*/ 178 w 178"/>
                  <a:gd name="T21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8" h="124">
                    <a:moveTo>
                      <a:pt x="45" y="102"/>
                    </a:moveTo>
                    <a:cubicBezTo>
                      <a:pt x="31" y="110"/>
                      <a:pt x="16" y="117"/>
                      <a:pt x="1" y="123"/>
                    </a:cubicBezTo>
                    <a:cubicBezTo>
                      <a:pt x="1" y="123"/>
                      <a:pt x="1" y="123"/>
                      <a:pt x="0" y="123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1" y="124"/>
                      <a:pt x="1" y="124"/>
                      <a:pt x="1" y="124"/>
                    </a:cubicBezTo>
                    <a:cubicBezTo>
                      <a:pt x="16" y="117"/>
                      <a:pt x="31" y="110"/>
                      <a:pt x="45" y="102"/>
                    </a:cubicBezTo>
                    <a:cubicBezTo>
                      <a:pt x="45" y="102"/>
                      <a:pt x="45" y="102"/>
                      <a:pt x="45" y="102"/>
                    </a:cubicBezTo>
                    <a:moveTo>
                      <a:pt x="178" y="0"/>
                    </a:moveTo>
                    <a:cubicBezTo>
                      <a:pt x="172" y="6"/>
                      <a:pt x="165" y="13"/>
                      <a:pt x="158" y="19"/>
                    </a:cubicBezTo>
                    <a:cubicBezTo>
                      <a:pt x="158" y="19"/>
                      <a:pt x="158" y="19"/>
                      <a:pt x="158" y="19"/>
                    </a:cubicBezTo>
                    <a:cubicBezTo>
                      <a:pt x="165" y="13"/>
                      <a:pt x="172" y="6"/>
                      <a:pt x="178" y="0"/>
                    </a:cubicBezTo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4" name="îṣľïḑe">
                <a:extLst>
                  <a:ext uri="{FF2B5EF4-FFF2-40B4-BE49-F238E27FC236}">
                    <a16:creationId xmlns:a16="http://schemas.microsoft.com/office/drawing/2014/main" xmlns="" id="{997DEB9B-F062-4068-84D1-B837B264F12C}"/>
                  </a:ext>
                </a:extLst>
              </p:cNvPr>
              <p:cNvSpPr/>
              <p:nvPr/>
            </p:nvSpPr>
            <p:spPr bwMode="auto">
              <a:xfrm>
                <a:off x="8410582" y="3352184"/>
                <a:ext cx="19206" cy="7682"/>
              </a:xfrm>
              <a:custGeom>
                <a:avLst/>
                <a:gdLst>
                  <a:gd name="T0" fmla="*/ 0 w 5"/>
                  <a:gd name="T1" fmla="*/ 0 h 2"/>
                  <a:gd name="T2" fmla="*/ 5 w 5"/>
                  <a:gd name="T3" fmla="*/ 2 h 2"/>
                  <a:gd name="T4" fmla="*/ 5 w 5"/>
                  <a:gd name="T5" fmla="*/ 2 h 2"/>
                  <a:gd name="T6" fmla="*/ 0 w 5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2">
                    <a:moveTo>
                      <a:pt x="0" y="0"/>
                    </a:move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1"/>
                      <a:pt x="3" y="1"/>
                      <a:pt x="0" y="0"/>
                    </a:cubicBezTo>
                  </a:path>
                </a:pathLst>
              </a:custGeom>
              <a:solidFill>
                <a:srgbClr val="E5C062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5" name="iṩḻïḋé">
                <a:extLst>
                  <a:ext uri="{FF2B5EF4-FFF2-40B4-BE49-F238E27FC236}">
                    <a16:creationId xmlns:a16="http://schemas.microsoft.com/office/drawing/2014/main" xmlns="" id="{8B6D7D63-3D82-4685-B3BE-C776FDBD9648}"/>
                  </a:ext>
                </a:extLst>
              </p:cNvPr>
              <p:cNvSpPr/>
              <p:nvPr/>
            </p:nvSpPr>
            <p:spPr bwMode="auto">
              <a:xfrm>
                <a:off x="8604568" y="2956529"/>
                <a:ext cx="437909" cy="320750"/>
              </a:xfrm>
              <a:custGeom>
                <a:avLst/>
                <a:gdLst>
                  <a:gd name="T0" fmla="*/ 113 w 113"/>
                  <a:gd name="T1" fmla="*/ 0 h 83"/>
                  <a:gd name="T2" fmla="*/ 0 w 113"/>
                  <a:gd name="T3" fmla="*/ 83 h 83"/>
                  <a:gd name="T4" fmla="*/ 0 w 113"/>
                  <a:gd name="T5" fmla="*/ 83 h 83"/>
                  <a:gd name="T6" fmla="*/ 113 w 113"/>
                  <a:gd name="T7" fmla="*/ 0 h 83"/>
                  <a:gd name="T8" fmla="*/ 113 w 113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83">
                    <a:moveTo>
                      <a:pt x="113" y="0"/>
                    </a:moveTo>
                    <a:cubicBezTo>
                      <a:pt x="80" y="31"/>
                      <a:pt x="42" y="60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42" y="60"/>
                      <a:pt x="80" y="31"/>
                      <a:pt x="113" y="0"/>
                    </a:cubicBezTo>
                    <a:cubicBezTo>
                      <a:pt x="113" y="0"/>
                      <a:pt x="113" y="0"/>
                      <a:pt x="113" y="0"/>
                    </a:cubicBezTo>
                  </a:path>
                </a:pathLst>
              </a:custGeom>
              <a:solidFill>
                <a:srgbClr val="264D62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7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6" name="iṩḷïḍê">
                <a:extLst>
                  <a:ext uri="{FF2B5EF4-FFF2-40B4-BE49-F238E27FC236}">
                    <a16:creationId xmlns:a16="http://schemas.microsoft.com/office/drawing/2014/main" xmlns="" id="{79DDA4DE-D588-435D-833A-8AC04AC8CAC0}"/>
                  </a:ext>
                </a:extLst>
              </p:cNvPr>
              <p:cNvSpPr/>
              <p:nvPr/>
            </p:nvSpPr>
            <p:spPr bwMode="auto">
              <a:xfrm>
                <a:off x="9057843" y="1944343"/>
                <a:ext cx="674150" cy="822041"/>
              </a:xfrm>
              <a:custGeom>
                <a:avLst/>
                <a:gdLst>
                  <a:gd name="T0" fmla="*/ 153 w 174"/>
                  <a:gd name="T1" fmla="*/ 0 h 212"/>
                  <a:gd name="T2" fmla="*/ 101 w 174"/>
                  <a:gd name="T3" fmla="*/ 71 h 212"/>
                  <a:gd name="T4" fmla="*/ 92 w 174"/>
                  <a:gd name="T5" fmla="*/ 84 h 212"/>
                  <a:gd name="T6" fmla="*/ 89 w 174"/>
                  <a:gd name="T7" fmla="*/ 87 h 212"/>
                  <a:gd name="T8" fmla="*/ 0 w 174"/>
                  <a:gd name="T9" fmla="*/ 189 h 212"/>
                  <a:gd name="T10" fmla="*/ 44 w 174"/>
                  <a:gd name="T11" fmla="*/ 212 h 212"/>
                  <a:gd name="T12" fmla="*/ 174 w 174"/>
                  <a:gd name="T13" fmla="*/ 11 h 212"/>
                  <a:gd name="T14" fmla="*/ 153 w 174"/>
                  <a:gd name="T15" fmla="*/ 0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4" h="212">
                    <a:moveTo>
                      <a:pt x="153" y="0"/>
                    </a:moveTo>
                    <a:cubicBezTo>
                      <a:pt x="138" y="22"/>
                      <a:pt x="121" y="46"/>
                      <a:pt x="101" y="71"/>
                    </a:cubicBezTo>
                    <a:cubicBezTo>
                      <a:pt x="99" y="76"/>
                      <a:pt x="96" y="80"/>
                      <a:pt x="92" y="84"/>
                    </a:cubicBezTo>
                    <a:cubicBezTo>
                      <a:pt x="91" y="85"/>
                      <a:pt x="90" y="86"/>
                      <a:pt x="89" y="87"/>
                    </a:cubicBezTo>
                    <a:cubicBezTo>
                      <a:pt x="63" y="120"/>
                      <a:pt x="33" y="155"/>
                      <a:pt x="0" y="189"/>
                    </a:cubicBezTo>
                    <a:cubicBezTo>
                      <a:pt x="13" y="198"/>
                      <a:pt x="28" y="206"/>
                      <a:pt x="44" y="212"/>
                    </a:cubicBezTo>
                    <a:cubicBezTo>
                      <a:pt x="103" y="145"/>
                      <a:pt x="145" y="71"/>
                      <a:pt x="174" y="11"/>
                    </a:cubicBezTo>
                    <a:cubicBezTo>
                      <a:pt x="166" y="8"/>
                      <a:pt x="159" y="4"/>
                      <a:pt x="153" y="0"/>
                    </a:cubicBezTo>
                  </a:path>
                </a:pathLst>
              </a:custGeom>
              <a:solidFill>
                <a:schemeClr val="bg2">
                  <a:lumMod val="25000"/>
                  <a:alpha val="32000"/>
                </a:schemeClr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7" name="îśľiḍé">
                <a:extLst>
                  <a:ext uri="{FF2B5EF4-FFF2-40B4-BE49-F238E27FC236}">
                    <a16:creationId xmlns:a16="http://schemas.microsoft.com/office/drawing/2014/main" xmlns="" id="{54730D68-24EA-4FCB-87AB-04F9A56AAC6F}"/>
                  </a:ext>
                </a:extLst>
              </p:cNvPr>
              <p:cNvSpPr/>
              <p:nvPr/>
            </p:nvSpPr>
            <p:spPr bwMode="auto">
              <a:xfrm>
                <a:off x="9674374" y="1583260"/>
                <a:ext cx="224717" cy="361084"/>
              </a:xfrm>
              <a:custGeom>
                <a:avLst/>
                <a:gdLst>
                  <a:gd name="T0" fmla="*/ 58 w 58"/>
                  <a:gd name="T1" fmla="*/ 0 h 93"/>
                  <a:gd name="T2" fmla="*/ 52 w 58"/>
                  <a:gd name="T3" fmla="*/ 1 h 93"/>
                  <a:gd name="T4" fmla="*/ 0 w 58"/>
                  <a:gd name="T5" fmla="*/ 83 h 93"/>
                  <a:gd name="T6" fmla="*/ 20 w 58"/>
                  <a:gd name="T7" fmla="*/ 93 h 93"/>
                  <a:gd name="T8" fmla="*/ 58 w 58"/>
                  <a:gd name="T9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3">
                    <a:moveTo>
                      <a:pt x="58" y="0"/>
                    </a:moveTo>
                    <a:cubicBezTo>
                      <a:pt x="52" y="1"/>
                      <a:pt x="52" y="1"/>
                      <a:pt x="52" y="1"/>
                    </a:cubicBezTo>
                    <a:cubicBezTo>
                      <a:pt x="41" y="20"/>
                      <a:pt x="24" y="49"/>
                      <a:pt x="0" y="83"/>
                    </a:cubicBezTo>
                    <a:cubicBezTo>
                      <a:pt x="6" y="87"/>
                      <a:pt x="13" y="90"/>
                      <a:pt x="20" y="93"/>
                    </a:cubicBezTo>
                    <a:cubicBezTo>
                      <a:pt x="39" y="53"/>
                      <a:pt x="51" y="20"/>
                      <a:pt x="58" y="0"/>
                    </a:cubicBezTo>
                  </a:path>
                </a:pathLst>
              </a:custGeom>
              <a:solidFill>
                <a:schemeClr val="bg2">
                  <a:lumMod val="25000"/>
                  <a:alpha val="32000"/>
                </a:schemeClr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8" name="ïṩḻiďè">
                <a:extLst>
                  <a:ext uri="{FF2B5EF4-FFF2-40B4-BE49-F238E27FC236}">
                    <a16:creationId xmlns:a16="http://schemas.microsoft.com/office/drawing/2014/main" xmlns="" id="{4ABB89BC-8186-449B-BCAE-39C0509E0DD3}"/>
                  </a:ext>
                </a:extLst>
              </p:cNvPr>
              <p:cNvSpPr/>
              <p:nvPr/>
            </p:nvSpPr>
            <p:spPr bwMode="auto">
              <a:xfrm>
                <a:off x="8299183" y="2712605"/>
                <a:ext cx="893105" cy="647261"/>
              </a:xfrm>
              <a:custGeom>
                <a:avLst/>
                <a:gdLst>
                  <a:gd name="T0" fmla="*/ 188 w 231"/>
                  <a:gd name="T1" fmla="*/ 0 h 167"/>
                  <a:gd name="T2" fmla="*/ 0 w 231"/>
                  <a:gd name="T3" fmla="*/ 147 h 167"/>
                  <a:gd name="T4" fmla="*/ 29 w 231"/>
                  <a:gd name="T5" fmla="*/ 165 h 167"/>
                  <a:gd name="T6" fmla="*/ 34 w 231"/>
                  <a:gd name="T7" fmla="*/ 167 h 167"/>
                  <a:gd name="T8" fmla="*/ 35 w 231"/>
                  <a:gd name="T9" fmla="*/ 167 h 167"/>
                  <a:gd name="T10" fmla="*/ 79 w 231"/>
                  <a:gd name="T11" fmla="*/ 146 h 167"/>
                  <a:gd name="T12" fmla="*/ 192 w 231"/>
                  <a:gd name="T13" fmla="*/ 63 h 167"/>
                  <a:gd name="T14" fmla="*/ 212 w 231"/>
                  <a:gd name="T15" fmla="*/ 44 h 167"/>
                  <a:gd name="T16" fmla="*/ 231 w 231"/>
                  <a:gd name="T17" fmla="*/ 23 h 167"/>
                  <a:gd name="T18" fmla="*/ 188 w 231"/>
                  <a:gd name="T19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1" h="167">
                    <a:moveTo>
                      <a:pt x="188" y="0"/>
                    </a:moveTo>
                    <a:cubicBezTo>
                      <a:pt x="133" y="55"/>
                      <a:pt x="70" y="108"/>
                      <a:pt x="0" y="147"/>
                    </a:cubicBezTo>
                    <a:cubicBezTo>
                      <a:pt x="29" y="165"/>
                      <a:pt x="29" y="165"/>
                      <a:pt x="29" y="165"/>
                    </a:cubicBezTo>
                    <a:cubicBezTo>
                      <a:pt x="32" y="166"/>
                      <a:pt x="33" y="166"/>
                      <a:pt x="34" y="167"/>
                    </a:cubicBezTo>
                    <a:cubicBezTo>
                      <a:pt x="35" y="167"/>
                      <a:pt x="35" y="167"/>
                      <a:pt x="35" y="167"/>
                    </a:cubicBezTo>
                    <a:cubicBezTo>
                      <a:pt x="50" y="161"/>
                      <a:pt x="65" y="154"/>
                      <a:pt x="79" y="146"/>
                    </a:cubicBezTo>
                    <a:cubicBezTo>
                      <a:pt x="121" y="123"/>
                      <a:pt x="159" y="94"/>
                      <a:pt x="192" y="63"/>
                    </a:cubicBezTo>
                    <a:cubicBezTo>
                      <a:pt x="199" y="57"/>
                      <a:pt x="206" y="50"/>
                      <a:pt x="212" y="44"/>
                    </a:cubicBezTo>
                    <a:cubicBezTo>
                      <a:pt x="219" y="37"/>
                      <a:pt x="225" y="30"/>
                      <a:pt x="231" y="23"/>
                    </a:cubicBezTo>
                    <a:cubicBezTo>
                      <a:pt x="215" y="17"/>
                      <a:pt x="201" y="9"/>
                      <a:pt x="188" y="0"/>
                    </a:cubicBezTo>
                  </a:path>
                </a:pathLst>
              </a:custGeom>
              <a:solidFill>
                <a:schemeClr val="bg2">
                  <a:lumMod val="25000"/>
                  <a:alpha val="32000"/>
                </a:schemeClr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9" name="îṡ1íḓê">
                <a:extLst>
                  <a:ext uri="{FF2B5EF4-FFF2-40B4-BE49-F238E27FC236}">
                    <a16:creationId xmlns:a16="http://schemas.microsoft.com/office/drawing/2014/main" xmlns="" id="{3AE5D5DA-139E-45DD-87E1-9EFE1CDD35AE}"/>
                  </a:ext>
                </a:extLst>
              </p:cNvPr>
              <p:cNvSpPr/>
              <p:nvPr/>
            </p:nvSpPr>
            <p:spPr bwMode="auto">
              <a:xfrm>
                <a:off x="9649405" y="1905930"/>
                <a:ext cx="101794" cy="80667"/>
              </a:xfrm>
              <a:custGeom>
                <a:avLst/>
                <a:gdLst>
                  <a:gd name="T0" fmla="*/ 6 w 26"/>
                  <a:gd name="T1" fmla="*/ 0 h 21"/>
                  <a:gd name="T2" fmla="*/ 0 w 26"/>
                  <a:gd name="T3" fmla="*/ 10 h 21"/>
                  <a:gd name="T4" fmla="*/ 21 w 26"/>
                  <a:gd name="T5" fmla="*/ 21 h 21"/>
                  <a:gd name="T6" fmla="*/ 26 w 26"/>
                  <a:gd name="T7" fmla="*/ 10 h 21"/>
                  <a:gd name="T8" fmla="*/ 6 w 26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1">
                    <a:moveTo>
                      <a:pt x="6" y="0"/>
                    </a:moveTo>
                    <a:cubicBezTo>
                      <a:pt x="4" y="4"/>
                      <a:pt x="2" y="7"/>
                      <a:pt x="0" y="10"/>
                    </a:cubicBezTo>
                    <a:cubicBezTo>
                      <a:pt x="6" y="14"/>
                      <a:pt x="13" y="18"/>
                      <a:pt x="21" y="21"/>
                    </a:cubicBezTo>
                    <a:cubicBezTo>
                      <a:pt x="23" y="17"/>
                      <a:pt x="25" y="13"/>
                      <a:pt x="26" y="10"/>
                    </a:cubicBezTo>
                    <a:cubicBezTo>
                      <a:pt x="19" y="7"/>
                      <a:pt x="12" y="4"/>
                      <a:pt x="6" y="0"/>
                    </a:cubicBezTo>
                  </a:path>
                </a:pathLst>
              </a:custGeom>
              <a:solidFill>
                <a:srgbClr val="BCDBE0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0" name="íṡ1iḍe">
                <a:extLst>
                  <a:ext uri="{FF2B5EF4-FFF2-40B4-BE49-F238E27FC236}">
                    <a16:creationId xmlns:a16="http://schemas.microsoft.com/office/drawing/2014/main" xmlns="" id="{D8CF7B12-71D5-4A76-8489-5DABF2175BE9}"/>
                  </a:ext>
                </a:extLst>
              </p:cNvPr>
              <p:cNvSpPr/>
              <p:nvPr/>
            </p:nvSpPr>
            <p:spPr bwMode="auto">
              <a:xfrm>
                <a:off x="9027112" y="2678033"/>
                <a:ext cx="201669" cy="122922"/>
              </a:xfrm>
              <a:custGeom>
                <a:avLst/>
                <a:gdLst>
                  <a:gd name="T0" fmla="*/ 8 w 52"/>
                  <a:gd name="T1" fmla="*/ 0 h 32"/>
                  <a:gd name="T2" fmla="*/ 0 w 52"/>
                  <a:gd name="T3" fmla="*/ 9 h 32"/>
                  <a:gd name="T4" fmla="*/ 43 w 52"/>
                  <a:gd name="T5" fmla="*/ 32 h 32"/>
                  <a:gd name="T6" fmla="*/ 52 w 52"/>
                  <a:gd name="T7" fmla="*/ 23 h 32"/>
                  <a:gd name="T8" fmla="*/ 8 w 52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32">
                    <a:moveTo>
                      <a:pt x="8" y="0"/>
                    </a:moveTo>
                    <a:cubicBezTo>
                      <a:pt x="5" y="3"/>
                      <a:pt x="2" y="6"/>
                      <a:pt x="0" y="9"/>
                    </a:cubicBezTo>
                    <a:cubicBezTo>
                      <a:pt x="13" y="18"/>
                      <a:pt x="27" y="26"/>
                      <a:pt x="43" y="32"/>
                    </a:cubicBezTo>
                    <a:cubicBezTo>
                      <a:pt x="46" y="29"/>
                      <a:pt x="49" y="26"/>
                      <a:pt x="52" y="23"/>
                    </a:cubicBezTo>
                    <a:cubicBezTo>
                      <a:pt x="36" y="17"/>
                      <a:pt x="21" y="9"/>
                      <a:pt x="8" y="0"/>
                    </a:cubicBezTo>
                  </a:path>
                </a:pathLst>
              </a:custGeom>
              <a:solidFill>
                <a:srgbClr val="BCDBE0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1" name="îŝlïdé">
                <a:extLst>
                  <a:ext uri="{FF2B5EF4-FFF2-40B4-BE49-F238E27FC236}">
                    <a16:creationId xmlns:a16="http://schemas.microsoft.com/office/drawing/2014/main" xmlns="" id="{6233EEF9-560F-4189-93FC-E29CC2DE6E86}"/>
                  </a:ext>
                </a:extLst>
              </p:cNvPr>
              <p:cNvSpPr/>
              <p:nvPr/>
            </p:nvSpPr>
            <p:spPr bwMode="auto">
              <a:xfrm>
                <a:off x="9874122" y="1494909"/>
                <a:ext cx="55699" cy="92191"/>
              </a:xfrm>
              <a:custGeom>
                <a:avLst/>
                <a:gdLst>
                  <a:gd name="T0" fmla="*/ 14 w 14"/>
                  <a:gd name="T1" fmla="*/ 0 h 24"/>
                  <a:gd name="T2" fmla="*/ 13 w 14"/>
                  <a:gd name="T3" fmla="*/ 0 h 24"/>
                  <a:gd name="T4" fmla="*/ 0 w 14"/>
                  <a:gd name="T5" fmla="*/ 24 h 24"/>
                  <a:gd name="T6" fmla="*/ 6 w 14"/>
                  <a:gd name="T7" fmla="*/ 23 h 24"/>
                  <a:gd name="T8" fmla="*/ 14 w 14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4">
                    <a:moveTo>
                      <a:pt x="14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9" y="9"/>
                      <a:pt x="0" y="24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10" y="10"/>
                      <a:pt x="13" y="2"/>
                      <a:pt x="14" y="0"/>
                    </a:cubicBezTo>
                  </a:path>
                </a:pathLst>
              </a:custGeom>
              <a:solidFill>
                <a:srgbClr val="264D62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2" name="iŝḷïḓê">
                <a:extLst>
                  <a:ext uri="{FF2B5EF4-FFF2-40B4-BE49-F238E27FC236}">
                    <a16:creationId xmlns:a16="http://schemas.microsoft.com/office/drawing/2014/main" xmlns="" id="{BB86DCCF-1E8C-4ECA-9833-3E06DDB34F48}"/>
                  </a:ext>
                </a:extLst>
              </p:cNvPr>
              <p:cNvSpPr/>
              <p:nvPr/>
            </p:nvSpPr>
            <p:spPr bwMode="auto">
              <a:xfrm>
                <a:off x="9401641" y="2218997"/>
                <a:ext cx="48016" cy="63382"/>
              </a:xfrm>
              <a:custGeom>
                <a:avLst/>
                <a:gdLst>
                  <a:gd name="T0" fmla="*/ 12 w 12"/>
                  <a:gd name="T1" fmla="*/ 0 h 16"/>
                  <a:gd name="T2" fmla="*/ 0 w 12"/>
                  <a:gd name="T3" fmla="*/ 16 h 16"/>
                  <a:gd name="T4" fmla="*/ 3 w 12"/>
                  <a:gd name="T5" fmla="*/ 13 h 16"/>
                  <a:gd name="T6" fmla="*/ 12 w 12"/>
                  <a:gd name="T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16">
                    <a:moveTo>
                      <a:pt x="12" y="0"/>
                    </a:moveTo>
                    <a:cubicBezTo>
                      <a:pt x="8" y="5"/>
                      <a:pt x="5" y="11"/>
                      <a:pt x="0" y="16"/>
                    </a:cubicBezTo>
                    <a:cubicBezTo>
                      <a:pt x="1" y="15"/>
                      <a:pt x="2" y="14"/>
                      <a:pt x="3" y="13"/>
                    </a:cubicBezTo>
                    <a:cubicBezTo>
                      <a:pt x="7" y="9"/>
                      <a:pt x="10" y="5"/>
                      <a:pt x="12" y="0"/>
                    </a:cubicBezTo>
                  </a:path>
                </a:pathLst>
              </a:custGeom>
              <a:solidFill>
                <a:srgbClr val="14333D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6" name="ïṥľîďé">
              <a:extLst>
                <a:ext uri="{FF2B5EF4-FFF2-40B4-BE49-F238E27FC236}">
                  <a16:creationId xmlns:a16="http://schemas.microsoft.com/office/drawing/2014/main" xmlns="" id="{1BD88473-3371-48F9-ADFF-5B0301ADD418}"/>
                </a:ext>
              </a:extLst>
            </p:cNvPr>
            <p:cNvGrpSpPr/>
            <p:nvPr/>
          </p:nvGrpSpPr>
          <p:grpSpPr>
            <a:xfrm>
              <a:off x="1709737" y="5495111"/>
              <a:ext cx="234950" cy="234950"/>
              <a:chOff x="1587333" y="4276725"/>
              <a:chExt cx="234950" cy="234950"/>
            </a:xfrm>
          </p:grpSpPr>
          <p:sp>
            <p:nvSpPr>
              <p:cNvPr id="36" name="iṣ1îde">
                <a:extLst>
                  <a:ext uri="{FF2B5EF4-FFF2-40B4-BE49-F238E27FC236}">
                    <a16:creationId xmlns:a16="http://schemas.microsoft.com/office/drawing/2014/main" xmlns="" id="{7AE9286C-4CB6-4CA7-8753-3CAFB3563604}"/>
                  </a:ext>
                </a:extLst>
              </p:cNvPr>
              <p:cNvSpPr/>
              <p:nvPr/>
            </p:nvSpPr>
            <p:spPr>
              <a:xfrm>
                <a:off x="1587333" y="4276725"/>
                <a:ext cx="234950" cy="2349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25000" lnSpcReduction="20000"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işļîḋê">
                <a:extLst>
                  <a:ext uri="{FF2B5EF4-FFF2-40B4-BE49-F238E27FC236}">
                    <a16:creationId xmlns:a16="http://schemas.microsoft.com/office/drawing/2014/main" xmlns="" id="{58388D97-1175-4848-8960-6D96AB67E912}"/>
                  </a:ext>
                </a:extLst>
              </p:cNvPr>
              <p:cNvSpPr/>
              <p:nvPr/>
            </p:nvSpPr>
            <p:spPr>
              <a:xfrm>
                <a:off x="1628608" y="4318000"/>
                <a:ext cx="152400" cy="152400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25000" lnSpcReduction="20000"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îṣľïḓê">
              <a:extLst>
                <a:ext uri="{FF2B5EF4-FFF2-40B4-BE49-F238E27FC236}">
                  <a16:creationId xmlns:a16="http://schemas.microsoft.com/office/drawing/2014/main" xmlns="" id="{7159496A-4C7B-42D1-BEFD-E912ED0917FC}"/>
                </a:ext>
              </a:extLst>
            </p:cNvPr>
            <p:cNvGrpSpPr/>
            <p:nvPr/>
          </p:nvGrpSpPr>
          <p:grpSpPr>
            <a:xfrm>
              <a:off x="4072411" y="5802970"/>
              <a:ext cx="234950" cy="234950"/>
              <a:chOff x="1587333" y="4276725"/>
              <a:chExt cx="234950" cy="234950"/>
            </a:xfrm>
          </p:grpSpPr>
          <p:sp>
            <p:nvSpPr>
              <p:cNvPr id="34" name="îṣḷiḓe">
                <a:extLst>
                  <a:ext uri="{FF2B5EF4-FFF2-40B4-BE49-F238E27FC236}">
                    <a16:creationId xmlns:a16="http://schemas.microsoft.com/office/drawing/2014/main" xmlns="" id="{01D8601B-8E9F-4FE1-BB0F-048865CE7255}"/>
                  </a:ext>
                </a:extLst>
              </p:cNvPr>
              <p:cNvSpPr/>
              <p:nvPr/>
            </p:nvSpPr>
            <p:spPr>
              <a:xfrm>
                <a:off x="1587333" y="4276725"/>
                <a:ext cx="234950" cy="2349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25000" lnSpcReduction="20000"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ïṥḻíḍê">
                <a:extLst>
                  <a:ext uri="{FF2B5EF4-FFF2-40B4-BE49-F238E27FC236}">
                    <a16:creationId xmlns:a16="http://schemas.microsoft.com/office/drawing/2014/main" xmlns="" id="{ED5EABEE-DCD4-41C5-941E-831AA62159CD}"/>
                  </a:ext>
                </a:extLst>
              </p:cNvPr>
              <p:cNvSpPr/>
              <p:nvPr/>
            </p:nvSpPr>
            <p:spPr>
              <a:xfrm>
                <a:off x="1628608" y="4318000"/>
                <a:ext cx="152400" cy="1524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25000" lnSpcReduction="20000"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ïṩḷiďê">
              <a:extLst>
                <a:ext uri="{FF2B5EF4-FFF2-40B4-BE49-F238E27FC236}">
                  <a16:creationId xmlns:a16="http://schemas.microsoft.com/office/drawing/2014/main" xmlns="" id="{211A66E1-51F5-4B7A-96A3-5C792B473F16}"/>
                </a:ext>
              </a:extLst>
            </p:cNvPr>
            <p:cNvGrpSpPr/>
            <p:nvPr/>
          </p:nvGrpSpPr>
          <p:grpSpPr>
            <a:xfrm>
              <a:off x="8797758" y="5117170"/>
              <a:ext cx="234950" cy="234950"/>
              <a:chOff x="1587333" y="4276725"/>
              <a:chExt cx="234950" cy="234950"/>
            </a:xfrm>
          </p:grpSpPr>
          <p:sp>
            <p:nvSpPr>
              <p:cNvPr id="32" name="íşľiďe">
                <a:extLst>
                  <a:ext uri="{FF2B5EF4-FFF2-40B4-BE49-F238E27FC236}">
                    <a16:creationId xmlns:a16="http://schemas.microsoft.com/office/drawing/2014/main" xmlns="" id="{24C15BC1-4DD9-4450-A302-3D1A6CA0A185}"/>
                  </a:ext>
                </a:extLst>
              </p:cNvPr>
              <p:cNvSpPr/>
              <p:nvPr/>
            </p:nvSpPr>
            <p:spPr>
              <a:xfrm>
                <a:off x="1587333" y="4276725"/>
                <a:ext cx="234950" cy="2349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25000" lnSpcReduction="20000"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îṣļiḍe">
                <a:extLst>
                  <a:ext uri="{FF2B5EF4-FFF2-40B4-BE49-F238E27FC236}">
                    <a16:creationId xmlns:a16="http://schemas.microsoft.com/office/drawing/2014/main" xmlns="" id="{5B586885-4AFF-42E9-91D5-7B37DB038BC8}"/>
                  </a:ext>
                </a:extLst>
              </p:cNvPr>
              <p:cNvSpPr/>
              <p:nvPr/>
            </p:nvSpPr>
            <p:spPr>
              <a:xfrm>
                <a:off x="1628608" y="4318000"/>
                <a:ext cx="152400" cy="1524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25000" lnSpcReduction="20000"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ïślîďé">
              <a:extLst>
                <a:ext uri="{FF2B5EF4-FFF2-40B4-BE49-F238E27FC236}">
                  <a16:creationId xmlns:a16="http://schemas.microsoft.com/office/drawing/2014/main" xmlns="" id="{E3E75180-F415-4FE1-8974-B9649770AB2C}"/>
                </a:ext>
              </a:extLst>
            </p:cNvPr>
            <p:cNvGrpSpPr/>
            <p:nvPr/>
          </p:nvGrpSpPr>
          <p:grpSpPr>
            <a:xfrm>
              <a:off x="6435085" y="5755345"/>
              <a:ext cx="234950" cy="234950"/>
              <a:chOff x="1587333" y="4276725"/>
              <a:chExt cx="234950" cy="234950"/>
            </a:xfrm>
          </p:grpSpPr>
          <p:sp>
            <p:nvSpPr>
              <p:cNvPr id="30" name="îṥliďé">
                <a:extLst>
                  <a:ext uri="{FF2B5EF4-FFF2-40B4-BE49-F238E27FC236}">
                    <a16:creationId xmlns:a16="http://schemas.microsoft.com/office/drawing/2014/main" xmlns="" id="{40EE2C36-E4EF-4413-8454-21745BCC7BA6}"/>
                  </a:ext>
                </a:extLst>
              </p:cNvPr>
              <p:cNvSpPr/>
              <p:nvPr/>
            </p:nvSpPr>
            <p:spPr>
              <a:xfrm>
                <a:off x="1587333" y="4276725"/>
                <a:ext cx="234950" cy="2349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25000" lnSpcReduction="20000"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íşľîḋè">
                <a:extLst>
                  <a:ext uri="{FF2B5EF4-FFF2-40B4-BE49-F238E27FC236}">
                    <a16:creationId xmlns:a16="http://schemas.microsoft.com/office/drawing/2014/main" xmlns="" id="{41E301EC-3EE8-4293-B75C-FF21B6DD6D0C}"/>
                  </a:ext>
                </a:extLst>
              </p:cNvPr>
              <p:cNvSpPr/>
              <p:nvPr/>
            </p:nvSpPr>
            <p:spPr>
              <a:xfrm>
                <a:off x="1628608" y="4318000"/>
                <a:ext cx="152400" cy="152400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25000" lnSpcReduction="20000"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xmlns="" id="{8E3CEE32-5E97-40C8-A786-1B9C4AA0A7FB}"/>
                </a:ext>
              </a:extLst>
            </p:cNvPr>
            <p:cNvCxnSpPr>
              <a:cxnSpLocks/>
              <a:stCxn id="27" idx="2"/>
              <a:endCxn id="36" idx="0"/>
            </p:cNvCxnSpPr>
            <p:nvPr/>
          </p:nvCxnSpPr>
          <p:spPr>
            <a:xfrm flipH="1">
              <a:off x="1827212" y="5197918"/>
              <a:ext cx="1" cy="297193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i$1ïḑé">
              <a:extLst>
                <a:ext uri="{FF2B5EF4-FFF2-40B4-BE49-F238E27FC236}">
                  <a16:creationId xmlns:a16="http://schemas.microsoft.com/office/drawing/2014/main" xmlns="" id="{D3A4FEC7-5CA9-4F9F-A7B8-BB6D472A64FA}"/>
                </a:ext>
              </a:extLst>
            </p:cNvPr>
            <p:cNvGrpSpPr/>
            <p:nvPr/>
          </p:nvGrpSpPr>
          <p:grpSpPr>
            <a:xfrm>
              <a:off x="673100" y="3511190"/>
              <a:ext cx="2308225" cy="1686728"/>
              <a:chOff x="673100" y="1869826"/>
              <a:chExt cx="2308225" cy="1686728"/>
            </a:xfrm>
          </p:grpSpPr>
          <p:sp>
            <p:nvSpPr>
              <p:cNvPr id="27" name="ï$ḻïḋe">
                <a:extLst>
                  <a:ext uri="{FF2B5EF4-FFF2-40B4-BE49-F238E27FC236}">
                    <a16:creationId xmlns:a16="http://schemas.microsoft.com/office/drawing/2014/main" xmlns="" id="{391F0448-78B5-4496-A7E4-D78431A31DC1}"/>
                  </a:ext>
                </a:extLst>
              </p:cNvPr>
              <p:cNvSpPr/>
              <p:nvPr/>
            </p:nvSpPr>
            <p:spPr bwMode="auto">
              <a:xfrm>
                <a:off x="673100" y="2652164"/>
                <a:ext cx="2308225" cy="9043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  <a:p>
                <a:pPr algn="ctr"/>
                <a:r>
                  <a:rPr lang="en-US" altLang="zh-CN" sz="1600" dirty="0"/>
                  <a:t>……</a:t>
                </a:r>
              </a:p>
            </p:txBody>
          </p:sp>
          <p:sp>
            <p:nvSpPr>
              <p:cNvPr id="28" name="ïŝ1íḍe">
                <a:extLst>
                  <a:ext uri="{FF2B5EF4-FFF2-40B4-BE49-F238E27FC236}">
                    <a16:creationId xmlns:a16="http://schemas.microsoft.com/office/drawing/2014/main" xmlns="" id="{BA49F1DC-9512-487D-8789-DDB6D0A29F76}"/>
                  </a:ext>
                </a:extLst>
              </p:cNvPr>
              <p:cNvSpPr txBox="1"/>
              <p:nvPr/>
            </p:nvSpPr>
            <p:spPr bwMode="auto">
              <a:xfrm>
                <a:off x="673100" y="2210359"/>
                <a:ext cx="230822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/>
                  <a:t>此处输入标题</a:t>
                </a:r>
                <a:endParaRPr lang="en-US" altLang="zh-CN" sz="2000" b="1" dirty="0"/>
              </a:p>
            </p:txBody>
          </p:sp>
          <p:sp>
            <p:nvSpPr>
              <p:cNvPr id="29" name="îS1íďé">
                <a:extLst>
                  <a:ext uri="{FF2B5EF4-FFF2-40B4-BE49-F238E27FC236}">
                    <a16:creationId xmlns:a16="http://schemas.microsoft.com/office/drawing/2014/main" xmlns="" id="{AFA0D350-2051-48E1-A601-C01CA7122230}"/>
                  </a:ext>
                </a:extLst>
              </p:cNvPr>
              <p:cNvSpPr/>
              <p:nvPr/>
            </p:nvSpPr>
            <p:spPr bwMode="auto">
              <a:xfrm>
                <a:off x="1674791" y="1869826"/>
                <a:ext cx="304842" cy="282584"/>
              </a:xfrm>
              <a:custGeom>
                <a:avLst/>
                <a:gdLst>
                  <a:gd name="connsiteX0" fmla="*/ 476517 w 601409"/>
                  <a:gd name="connsiteY0" fmla="*/ 289505 h 557498"/>
                  <a:gd name="connsiteX1" fmla="*/ 449242 w 601409"/>
                  <a:gd name="connsiteY1" fmla="*/ 315301 h 557498"/>
                  <a:gd name="connsiteX2" fmla="*/ 476517 w 601409"/>
                  <a:gd name="connsiteY2" fmla="*/ 342531 h 557498"/>
                  <a:gd name="connsiteX3" fmla="*/ 503792 w 601409"/>
                  <a:gd name="connsiteY3" fmla="*/ 315301 h 557498"/>
                  <a:gd name="connsiteX4" fmla="*/ 476517 w 601409"/>
                  <a:gd name="connsiteY4" fmla="*/ 289505 h 557498"/>
                  <a:gd name="connsiteX5" fmla="*/ 350190 w 601409"/>
                  <a:gd name="connsiteY5" fmla="*/ 289505 h 557498"/>
                  <a:gd name="connsiteX6" fmla="*/ 322915 w 601409"/>
                  <a:gd name="connsiteY6" fmla="*/ 315301 h 557498"/>
                  <a:gd name="connsiteX7" fmla="*/ 350190 w 601409"/>
                  <a:gd name="connsiteY7" fmla="*/ 342531 h 557498"/>
                  <a:gd name="connsiteX8" fmla="*/ 377465 w 601409"/>
                  <a:gd name="connsiteY8" fmla="*/ 315301 h 557498"/>
                  <a:gd name="connsiteX9" fmla="*/ 350190 w 601409"/>
                  <a:gd name="connsiteY9" fmla="*/ 289505 h 557498"/>
                  <a:gd name="connsiteX10" fmla="*/ 413354 w 601409"/>
                  <a:gd name="connsiteY10" fmla="*/ 226448 h 557498"/>
                  <a:gd name="connsiteX11" fmla="*/ 601409 w 601409"/>
                  <a:gd name="connsiteY11" fmla="*/ 385524 h 557498"/>
                  <a:gd name="connsiteX12" fmla="*/ 568392 w 601409"/>
                  <a:gd name="connsiteY12" fmla="*/ 474377 h 557498"/>
                  <a:gd name="connsiteX13" fmla="*/ 577005 w 601409"/>
                  <a:gd name="connsiteY13" fmla="*/ 557498 h 557498"/>
                  <a:gd name="connsiteX14" fmla="*/ 503792 w 601409"/>
                  <a:gd name="connsiteY14" fmla="*/ 524537 h 557498"/>
                  <a:gd name="connsiteX15" fmla="*/ 413354 w 601409"/>
                  <a:gd name="connsiteY15" fmla="*/ 544600 h 557498"/>
                  <a:gd name="connsiteX16" fmla="*/ 225298 w 601409"/>
                  <a:gd name="connsiteY16" fmla="*/ 385524 h 557498"/>
                  <a:gd name="connsiteX17" fmla="*/ 413354 w 601409"/>
                  <a:gd name="connsiteY17" fmla="*/ 226448 h 557498"/>
                  <a:gd name="connsiteX18" fmla="*/ 331567 w 601409"/>
                  <a:gd name="connsiteY18" fmla="*/ 83108 h 557498"/>
                  <a:gd name="connsiteX19" fmla="*/ 295683 w 601409"/>
                  <a:gd name="connsiteY19" fmla="*/ 117497 h 557498"/>
                  <a:gd name="connsiteX20" fmla="*/ 331567 w 601409"/>
                  <a:gd name="connsiteY20" fmla="*/ 153320 h 557498"/>
                  <a:gd name="connsiteX21" fmla="*/ 366015 w 601409"/>
                  <a:gd name="connsiteY21" fmla="*/ 117497 h 557498"/>
                  <a:gd name="connsiteX22" fmla="*/ 331567 w 601409"/>
                  <a:gd name="connsiteY22" fmla="*/ 83108 h 557498"/>
                  <a:gd name="connsiteX23" fmla="*/ 163630 w 601409"/>
                  <a:gd name="connsiteY23" fmla="*/ 83108 h 557498"/>
                  <a:gd name="connsiteX24" fmla="*/ 129182 w 601409"/>
                  <a:gd name="connsiteY24" fmla="*/ 117497 h 557498"/>
                  <a:gd name="connsiteX25" fmla="*/ 163630 w 601409"/>
                  <a:gd name="connsiteY25" fmla="*/ 153320 h 557498"/>
                  <a:gd name="connsiteX26" fmla="*/ 199514 w 601409"/>
                  <a:gd name="connsiteY26" fmla="*/ 117497 h 557498"/>
                  <a:gd name="connsiteX27" fmla="*/ 163630 w 601409"/>
                  <a:gd name="connsiteY27" fmla="*/ 83108 h 557498"/>
                  <a:gd name="connsiteX28" fmla="*/ 248316 w 601409"/>
                  <a:gd name="connsiteY28" fmla="*/ 0 h 557498"/>
                  <a:gd name="connsiteX29" fmla="*/ 495197 w 601409"/>
                  <a:gd name="connsiteY29" fmla="*/ 210635 h 557498"/>
                  <a:gd name="connsiteX30" fmla="*/ 495197 w 601409"/>
                  <a:gd name="connsiteY30" fmla="*/ 220666 h 557498"/>
                  <a:gd name="connsiteX31" fmla="*/ 413382 w 601409"/>
                  <a:gd name="connsiteY31" fmla="*/ 204904 h 557498"/>
                  <a:gd name="connsiteX32" fmla="*/ 205256 w 601409"/>
                  <a:gd name="connsiteY32" fmla="*/ 385448 h 557498"/>
                  <a:gd name="connsiteX33" fmla="*/ 208126 w 601409"/>
                  <a:gd name="connsiteY33" fmla="*/ 416972 h 557498"/>
                  <a:gd name="connsiteX34" fmla="*/ 129182 w 601409"/>
                  <a:gd name="connsiteY34" fmla="*/ 394045 h 557498"/>
                  <a:gd name="connsiteX35" fmla="*/ 31578 w 601409"/>
                  <a:gd name="connsiteY35" fmla="*/ 437032 h 557498"/>
                  <a:gd name="connsiteX36" fmla="*/ 43061 w 601409"/>
                  <a:gd name="connsiteY36" fmla="*/ 328132 h 557498"/>
                  <a:gd name="connsiteX37" fmla="*/ 0 w 601409"/>
                  <a:gd name="connsiteY37" fmla="*/ 210635 h 557498"/>
                  <a:gd name="connsiteX38" fmla="*/ 248316 w 601409"/>
                  <a:gd name="connsiteY38" fmla="*/ 0 h 557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01409" h="557498">
                    <a:moveTo>
                      <a:pt x="476517" y="289505"/>
                    </a:moveTo>
                    <a:cubicBezTo>
                      <a:pt x="462162" y="289505"/>
                      <a:pt x="449242" y="300970"/>
                      <a:pt x="449242" y="315301"/>
                    </a:cubicBezTo>
                    <a:cubicBezTo>
                      <a:pt x="449242" y="331066"/>
                      <a:pt x="462162" y="342531"/>
                      <a:pt x="476517" y="342531"/>
                    </a:cubicBezTo>
                    <a:cubicBezTo>
                      <a:pt x="490873" y="342531"/>
                      <a:pt x="503792" y="331066"/>
                      <a:pt x="503792" y="315301"/>
                    </a:cubicBezTo>
                    <a:cubicBezTo>
                      <a:pt x="503792" y="300970"/>
                      <a:pt x="490873" y="289505"/>
                      <a:pt x="476517" y="289505"/>
                    </a:cubicBezTo>
                    <a:close/>
                    <a:moveTo>
                      <a:pt x="350190" y="289505"/>
                    </a:moveTo>
                    <a:cubicBezTo>
                      <a:pt x="335834" y="289505"/>
                      <a:pt x="322915" y="300970"/>
                      <a:pt x="322915" y="315301"/>
                    </a:cubicBezTo>
                    <a:cubicBezTo>
                      <a:pt x="322915" y="331066"/>
                      <a:pt x="335834" y="342531"/>
                      <a:pt x="350190" y="342531"/>
                    </a:cubicBezTo>
                    <a:cubicBezTo>
                      <a:pt x="364545" y="342531"/>
                      <a:pt x="377465" y="331066"/>
                      <a:pt x="377465" y="315301"/>
                    </a:cubicBezTo>
                    <a:cubicBezTo>
                      <a:pt x="377465" y="300970"/>
                      <a:pt x="364545" y="289505"/>
                      <a:pt x="350190" y="289505"/>
                    </a:cubicBezTo>
                    <a:close/>
                    <a:moveTo>
                      <a:pt x="413354" y="226448"/>
                    </a:moveTo>
                    <a:cubicBezTo>
                      <a:pt x="516712" y="226448"/>
                      <a:pt x="601409" y="298104"/>
                      <a:pt x="601409" y="385524"/>
                    </a:cubicBezTo>
                    <a:cubicBezTo>
                      <a:pt x="601409" y="418486"/>
                      <a:pt x="588489" y="450014"/>
                      <a:pt x="568392" y="474377"/>
                    </a:cubicBezTo>
                    <a:lnTo>
                      <a:pt x="577005" y="557498"/>
                    </a:lnTo>
                    <a:lnTo>
                      <a:pt x="503792" y="524537"/>
                    </a:lnTo>
                    <a:cubicBezTo>
                      <a:pt x="476517" y="537435"/>
                      <a:pt x="446371" y="544600"/>
                      <a:pt x="413354" y="544600"/>
                    </a:cubicBezTo>
                    <a:cubicBezTo>
                      <a:pt x="309995" y="544600"/>
                      <a:pt x="225298" y="472944"/>
                      <a:pt x="225298" y="385524"/>
                    </a:cubicBezTo>
                    <a:cubicBezTo>
                      <a:pt x="225298" y="298104"/>
                      <a:pt x="309995" y="226448"/>
                      <a:pt x="413354" y="226448"/>
                    </a:cubicBezTo>
                    <a:close/>
                    <a:moveTo>
                      <a:pt x="331567" y="83108"/>
                    </a:moveTo>
                    <a:cubicBezTo>
                      <a:pt x="311472" y="83108"/>
                      <a:pt x="295683" y="98870"/>
                      <a:pt x="295683" y="117497"/>
                    </a:cubicBezTo>
                    <a:cubicBezTo>
                      <a:pt x="295683" y="137558"/>
                      <a:pt x="311472" y="153320"/>
                      <a:pt x="331567" y="153320"/>
                    </a:cubicBezTo>
                    <a:cubicBezTo>
                      <a:pt x="350226" y="153320"/>
                      <a:pt x="366015" y="137558"/>
                      <a:pt x="366015" y="117497"/>
                    </a:cubicBezTo>
                    <a:cubicBezTo>
                      <a:pt x="366015" y="98870"/>
                      <a:pt x="350226" y="83108"/>
                      <a:pt x="331567" y="83108"/>
                    </a:cubicBezTo>
                    <a:close/>
                    <a:moveTo>
                      <a:pt x="163630" y="83108"/>
                    </a:moveTo>
                    <a:cubicBezTo>
                      <a:pt x="144971" y="83108"/>
                      <a:pt x="129182" y="98870"/>
                      <a:pt x="129182" y="117497"/>
                    </a:cubicBezTo>
                    <a:cubicBezTo>
                      <a:pt x="129182" y="137558"/>
                      <a:pt x="144971" y="153320"/>
                      <a:pt x="163630" y="153320"/>
                    </a:cubicBezTo>
                    <a:cubicBezTo>
                      <a:pt x="183725" y="153320"/>
                      <a:pt x="199514" y="137558"/>
                      <a:pt x="199514" y="117497"/>
                    </a:cubicBezTo>
                    <a:cubicBezTo>
                      <a:pt x="199514" y="98870"/>
                      <a:pt x="183725" y="83108"/>
                      <a:pt x="163630" y="83108"/>
                    </a:cubicBezTo>
                    <a:close/>
                    <a:moveTo>
                      <a:pt x="248316" y="0"/>
                    </a:moveTo>
                    <a:cubicBezTo>
                      <a:pt x="384675" y="0"/>
                      <a:pt x="495197" y="94571"/>
                      <a:pt x="495197" y="210635"/>
                    </a:cubicBezTo>
                    <a:cubicBezTo>
                      <a:pt x="495197" y="213501"/>
                      <a:pt x="495197" y="216367"/>
                      <a:pt x="495197" y="220666"/>
                    </a:cubicBezTo>
                    <a:cubicBezTo>
                      <a:pt x="469361" y="210635"/>
                      <a:pt x="442089" y="204904"/>
                      <a:pt x="413382" y="204904"/>
                    </a:cubicBezTo>
                    <a:cubicBezTo>
                      <a:pt x="298554" y="204904"/>
                      <a:pt x="205256" y="286579"/>
                      <a:pt x="205256" y="385448"/>
                    </a:cubicBezTo>
                    <a:cubicBezTo>
                      <a:pt x="205256" y="396911"/>
                      <a:pt x="206691" y="406942"/>
                      <a:pt x="208126" y="416972"/>
                    </a:cubicBezTo>
                    <a:cubicBezTo>
                      <a:pt x="179419" y="412673"/>
                      <a:pt x="153583" y="405509"/>
                      <a:pt x="129182" y="394045"/>
                    </a:cubicBezTo>
                    <a:lnTo>
                      <a:pt x="31578" y="437032"/>
                    </a:lnTo>
                    <a:lnTo>
                      <a:pt x="43061" y="328132"/>
                    </a:lnTo>
                    <a:cubicBezTo>
                      <a:pt x="15789" y="293743"/>
                      <a:pt x="0" y="253622"/>
                      <a:pt x="0" y="210635"/>
                    </a:cubicBezTo>
                    <a:cubicBezTo>
                      <a:pt x="0" y="94571"/>
                      <a:pt x="110522" y="0"/>
                      <a:pt x="2483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" name="ïšḷîḓé">
              <a:extLst>
                <a:ext uri="{FF2B5EF4-FFF2-40B4-BE49-F238E27FC236}">
                  <a16:creationId xmlns:a16="http://schemas.microsoft.com/office/drawing/2014/main" xmlns="" id="{57E57B7A-A813-49E6-8CC1-D3F409937EE0}"/>
                </a:ext>
              </a:extLst>
            </p:cNvPr>
            <p:cNvGrpSpPr/>
            <p:nvPr/>
          </p:nvGrpSpPr>
          <p:grpSpPr>
            <a:xfrm>
              <a:off x="3035773" y="2743471"/>
              <a:ext cx="2308225" cy="1697857"/>
              <a:chOff x="673100" y="1858697"/>
              <a:chExt cx="2308225" cy="1697857"/>
            </a:xfrm>
          </p:grpSpPr>
          <p:sp>
            <p:nvSpPr>
              <p:cNvPr id="24" name="iṡlîḍe">
                <a:extLst>
                  <a:ext uri="{FF2B5EF4-FFF2-40B4-BE49-F238E27FC236}">
                    <a16:creationId xmlns:a16="http://schemas.microsoft.com/office/drawing/2014/main" xmlns="" id="{ABB77D06-78C4-43F8-A57F-40326839900D}"/>
                  </a:ext>
                </a:extLst>
              </p:cNvPr>
              <p:cNvSpPr/>
              <p:nvPr/>
            </p:nvSpPr>
            <p:spPr bwMode="auto">
              <a:xfrm>
                <a:off x="673100" y="2652164"/>
                <a:ext cx="2308225" cy="9043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  <a:p>
                <a:pPr algn="ctr"/>
                <a:r>
                  <a:rPr lang="en-US" altLang="zh-CN" sz="1600" dirty="0"/>
                  <a:t>……</a:t>
                </a:r>
              </a:p>
            </p:txBody>
          </p:sp>
          <p:sp>
            <p:nvSpPr>
              <p:cNvPr id="25" name="îṧļíďè">
                <a:extLst>
                  <a:ext uri="{FF2B5EF4-FFF2-40B4-BE49-F238E27FC236}">
                    <a16:creationId xmlns:a16="http://schemas.microsoft.com/office/drawing/2014/main" xmlns="" id="{A93BB0B7-F4C4-437C-92E5-08DEDCFAB81A}"/>
                  </a:ext>
                </a:extLst>
              </p:cNvPr>
              <p:cNvSpPr txBox="1"/>
              <p:nvPr/>
            </p:nvSpPr>
            <p:spPr bwMode="auto">
              <a:xfrm>
                <a:off x="673100" y="2210359"/>
                <a:ext cx="230822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/>
                  <a:t>此处输入标题</a:t>
                </a:r>
                <a:endParaRPr lang="en-US" altLang="zh-CN" sz="2000" b="1" dirty="0"/>
              </a:p>
            </p:txBody>
          </p:sp>
          <p:sp>
            <p:nvSpPr>
              <p:cNvPr id="26" name="íṧḷïḋé">
                <a:extLst>
                  <a:ext uri="{FF2B5EF4-FFF2-40B4-BE49-F238E27FC236}">
                    <a16:creationId xmlns:a16="http://schemas.microsoft.com/office/drawing/2014/main" xmlns="" id="{BA170BB7-CE39-4D7D-AB11-8F20D7353B00}"/>
                  </a:ext>
                </a:extLst>
              </p:cNvPr>
              <p:cNvSpPr/>
              <p:nvPr/>
            </p:nvSpPr>
            <p:spPr bwMode="auto">
              <a:xfrm>
                <a:off x="1706876" y="1858697"/>
                <a:ext cx="240671" cy="304842"/>
              </a:xfrm>
              <a:custGeom>
                <a:avLst/>
                <a:gdLst>
                  <a:gd name="connsiteX0" fmla="*/ 57525 w 478504"/>
                  <a:gd name="connsiteY0" fmla="*/ 450561 h 606087"/>
                  <a:gd name="connsiteX1" fmla="*/ 239202 w 478504"/>
                  <a:gd name="connsiteY1" fmla="*/ 517886 h 606087"/>
                  <a:gd name="connsiteX2" fmla="*/ 420880 w 478504"/>
                  <a:gd name="connsiteY2" fmla="*/ 450561 h 606087"/>
                  <a:gd name="connsiteX3" fmla="*/ 478504 w 478504"/>
                  <a:gd name="connsiteY3" fmla="*/ 606087 h 606087"/>
                  <a:gd name="connsiteX4" fmla="*/ 0 w 478504"/>
                  <a:gd name="connsiteY4" fmla="*/ 606087 h 606087"/>
                  <a:gd name="connsiteX5" fmla="*/ 57525 w 478504"/>
                  <a:gd name="connsiteY5" fmla="*/ 450561 h 606087"/>
                  <a:gd name="connsiteX6" fmla="*/ 239288 w 478504"/>
                  <a:gd name="connsiteY6" fmla="*/ 193632 h 606087"/>
                  <a:gd name="connsiteX7" fmla="*/ 284662 w 478504"/>
                  <a:gd name="connsiteY7" fmla="*/ 238935 h 606087"/>
                  <a:gd name="connsiteX8" fmla="*/ 239288 w 478504"/>
                  <a:gd name="connsiteY8" fmla="*/ 284238 h 606087"/>
                  <a:gd name="connsiteX9" fmla="*/ 193914 w 478504"/>
                  <a:gd name="connsiteY9" fmla="*/ 238935 h 606087"/>
                  <a:gd name="connsiteX10" fmla="*/ 239288 w 478504"/>
                  <a:gd name="connsiteY10" fmla="*/ 193632 h 606087"/>
                  <a:gd name="connsiteX11" fmla="*/ 239202 w 478504"/>
                  <a:gd name="connsiteY11" fmla="*/ 153643 h 606087"/>
                  <a:gd name="connsiteX12" fmla="*/ 153852 w 478504"/>
                  <a:gd name="connsiteY12" fmla="*/ 238949 h 606087"/>
                  <a:gd name="connsiteX13" fmla="*/ 239202 w 478504"/>
                  <a:gd name="connsiteY13" fmla="*/ 324156 h 606087"/>
                  <a:gd name="connsiteX14" fmla="*/ 324652 w 478504"/>
                  <a:gd name="connsiteY14" fmla="*/ 238949 h 606087"/>
                  <a:gd name="connsiteX15" fmla="*/ 239202 w 478504"/>
                  <a:gd name="connsiteY15" fmla="*/ 153643 h 606087"/>
                  <a:gd name="connsiteX16" fmla="*/ 239202 w 478504"/>
                  <a:gd name="connsiteY16" fmla="*/ 113187 h 606087"/>
                  <a:gd name="connsiteX17" fmla="*/ 365176 w 478504"/>
                  <a:gd name="connsiteY17" fmla="*/ 238949 h 606087"/>
                  <a:gd name="connsiteX18" fmla="*/ 239202 w 478504"/>
                  <a:gd name="connsiteY18" fmla="*/ 364612 h 606087"/>
                  <a:gd name="connsiteX19" fmla="*/ 113328 w 478504"/>
                  <a:gd name="connsiteY19" fmla="*/ 238949 h 606087"/>
                  <a:gd name="connsiteX20" fmla="*/ 239202 w 478504"/>
                  <a:gd name="connsiteY20" fmla="*/ 113187 h 606087"/>
                  <a:gd name="connsiteX21" fmla="*/ 239202 w 478504"/>
                  <a:gd name="connsiteY21" fmla="*/ 73230 h 606087"/>
                  <a:gd name="connsiteX22" fmla="*/ 73332 w 478504"/>
                  <a:gd name="connsiteY22" fmla="*/ 238970 h 606087"/>
                  <a:gd name="connsiteX23" fmla="*/ 239202 w 478504"/>
                  <a:gd name="connsiteY23" fmla="*/ 404611 h 606087"/>
                  <a:gd name="connsiteX24" fmla="*/ 405173 w 478504"/>
                  <a:gd name="connsiteY24" fmla="*/ 238970 h 606087"/>
                  <a:gd name="connsiteX25" fmla="*/ 239202 w 478504"/>
                  <a:gd name="connsiteY25" fmla="*/ 73230 h 606087"/>
                  <a:gd name="connsiteX26" fmla="*/ 239202 w 478504"/>
                  <a:gd name="connsiteY26" fmla="*/ 0 h 606087"/>
                  <a:gd name="connsiteX27" fmla="*/ 478504 w 478504"/>
                  <a:gd name="connsiteY27" fmla="*/ 238970 h 606087"/>
                  <a:gd name="connsiteX28" fmla="*/ 239202 w 478504"/>
                  <a:gd name="connsiteY28" fmla="*/ 477940 h 606087"/>
                  <a:gd name="connsiteX29" fmla="*/ 0 w 478504"/>
                  <a:gd name="connsiteY29" fmla="*/ 238970 h 606087"/>
                  <a:gd name="connsiteX30" fmla="*/ 239202 w 478504"/>
                  <a:gd name="connsiteY30" fmla="*/ 0 h 60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478504" h="606087">
                    <a:moveTo>
                      <a:pt x="57525" y="450561"/>
                    </a:moveTo>
                    <a:cubicBezTo>
                      <a:pt x="106446" y="492514"/>
                      <a:pt x="169873" y="517886"/>
                      <a:pt x="239202" y="517886"/>
                    </a:cubicBezTo>
                    <a:cubicBezTo>
                      <a:pt x="308532" y="517886"/>
                      <a:pt x="372059" y="492514"/>
                      <a:pt x="420880" y="450561"/>
                    </a:cubicBezTo>
                    <a:cubicBezTo>
                      <a:pt x="456795" y="492414"/>
                      <a:pt x="478504" y="546653"/>
                      <a:pt x="478504" y="606087"/>
                    </a:cubicBezTo>
                    <a:lnTo>
                      <a:pt x="0" y="606087"/>
                    </a:lnTo>
                    <a:cubicBezTo>
                      <a:pt x="0" y="546653"/>
                      <a:pt x="21609" y="492414"/>
                      <a:pt x="57525" y="450561"/>
                    </a:cubicBezTo>
                    <a:close/>
                    <a:moveTo>
                      <a:pt x="239288" y="193632"/>
                    </a:moveTo>
                    <a:cubicBezTo>
                      <a:pt x="264347" y="193632"/>
                      <a:pt x="284662" y="213915"/>
                      <a:pt x="284662" y="238935"/>
                    </a:cubicBezTo>
                    <a:cubicBezTo>
                      <a:pt x="284662" y="263955"/>
                      <a:pt x="264347" y="284238"/>
                      <a:pt x="239288" y="284238"/>
                    </a:cubicBezTo>
                    <a:cubicBezTo>
                      <a:pt x="214229" y="284238"/>
                      <a:pt x="193914" y="263955"/>
                      <a:pt x="193914" y="238935"/>
                    </a:cubicBezTo>
                    <a:cubicBezTo>
                      <a:pt x="193914" y="213915"/>
                      <a:pt x="214229" y="193632"/>
                      <a:pt x="239288" y="193632"/>
                    </a:cubicBezTo>
                    <a:close/>
                    <a:moveTo>
                      <a:pt x="239202" y="153643"/>
                    </a:moveTo>
                    <a:cubicBezTo>
                      <a:pt x="192175" y="153643"/>
                      <a:pt x="153852" y="191901"/>
                      <a:pt x="153852" y="238949"/>
                    </a:cubicBezTo>
                    <a:cubicBezTo>
                      <a:pt x="153852" y="285898"/>
                      <a:pt x="192175" y="324156"/>
                      <a:pt x="239202" y="324156"/>
                    </a:cubicBezTo>
                    <a:cubicBezTo>
                      <a:pt x="286330" y="324156"/>
                      <a:pt x="324652" y="285898"/>
                      <a:pt x="324652" y="238949"/>
                    </a:cubicBezTo>
                    <a:cubicBezTo>
                      <a:pt x="324652" y="191901"/>
                      <a:pt x="286330" y="153643"/>
                      <a:pt x="239202" y="153643"/>
                    </a:cubicBezTo>
                    <a:close/>
                    <a:moveTo>
                      <a:pt x="239202" y="113187"/>
                    </a:moveTo>
                    <a:cubicBezTo>
                      <a:pt x="308643" y="113187"/>
                      <a:pt x="365176" y="169625"/>
                      <a:pt x="365176" y="238949"/>
                    </a:cubicBezTo>
                    <a:cubicBezTo>
                      <a:pt x="365176" y="308274"/>
                      <a:pt x="308643" y="364612"/>
                      <a:pt x="239202" y="364612"/>
                    </a:cubicBezTo>
                    <a:cubicBezTo>
                      <a:pt x="169761" y="364612"/>
                      <a:pt x="113328" y="308274"/>
                      <a:pt x="113328" y="238949"/>
                    </a:cubicBezTo>
                    <a:cubicBezTo>
                      <a:pt x="113328" y="169625"/>
                      <a:pt x="169761" y="113187"/>
                      <a:pt x="239202" y="113187"/>
                    </a:cubicBezTo>
                    <a:close/>
                    <a:moveTo>
                      <a:pt x="239202" y="73230"/>
                    </a:moveTo>
                    <a:cubicBezTo>
                      <a:pt x="147763" y="73230"/>
                      <a:pt x="73332" y="147558"/>
                      <a:pt x="73332" y="238970"/>
                    </a:cubicBezTo>
                    <a:cubicBezTo>
                      <a:pt x="73332" y="330282"/>
                      <a:pt x="147763" y="404611"/>
                      <a:pt x="239202" y="404611"/>
                    </a:cubicBezTo>
                    <a:cubicBezTo>
                      <a:pt x="330741" y="404611"/>
                      <a:pt x="405173" y="330282"/>
                      <a:pt x="405173" y="238970"/>
                    </a:cubicBezTo>
                    <a:cubicBezTo>
                      <a:pt x="405173" y="147558"/>
                      <a:pt x="330741" y="73230"/>
                      <a:pt x="239202" y="73230"/>
                    </a:cubicBezTo>
                    <a:close/>
                    <a:moveTo>
                      <a:pt x="239202" y="0"/>
                    </a:moveTo>
                    <a:cubicBezTo>
                      <a:pt x="371359" y="0"/>
                      <a:pt x="478504" y="106997"/>
                      <a:pt x="478504" y="238970"/>
                    </a:cubicBezTo>
                    <a:cubicBezTo>
                      <a:pt x="478504" y="370943"/>
                      <a:pt x="371359" y="477940"/>
                      <a:pt x="239202" y="477940"/>
                    </a:cubicBezTo>
                    <a:cubicBezTo>
                      <a:pt x="107046" y="477940"/>
                      <a:pt x="0" y="370943"/>
                      <a:pt x="0" y="238970"/>
                    </a:cubicBezTo>
                    <a:cubicBezTo>
                      <a:pt x="0" y="106997"/>
                      <a:pt x="107046" y="0"/>
                      <a:pt x="239202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wrap="square" lIns="91440" tIns="45720" rIns="91440" bIns="45720">
                <a:normAutofit fontScale="85000" lnSpcReduction="20000"/>
              </a:bodyPr>
              <a:lstStyle/>
              <a:p>
                <a:endParaRPr lang="zh-CN" altLang="en-US"/>
              </a:p>
            </p:txBody>
          </p:sp>
        </p:grp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xmlns="" id="{3D02A5B8-CA67-49A4-8DFC-A7ADB2A37900}"/>
                </a:ext>
              </a:extLst>
            </p:cNvPr>
            <p:cNvCxnSpPr>
              <a:stCxn id="24" idx="2"/>
              <a:endCxn id="34" idx="0"/>
            </p:cNvCxnSpPr>
            <p:nvPr/>
          </p:nvCxnSpPr>
          <p:spPr>
            <a:xfrm>
              <a:off x="4189886" y="4441328"/>
              <a:ext cx="0" cy="1361642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ïšļidè">
              <a:extLst>
                <a:ext uri="{FF2B5EF4-FFF2-40B4-BE49-F238E27FC236}">
                  <a16:creationId xmlns:a16="http://schemas.microsoft.com/office/drawing/2014/main" xmlns="" id="{6F759FD1-9096-498A-8558-EFD2EFD0D4CD}"/>
                </a:ext>
              </a:extLst>
            </p:cNvPr>
            <p:cNvGrpSpPr/>
            <p:nvPr/>
          </p:nvGrpSpPr>
          <p:grpSpPr>
            <a:xfrm>
              <a:off x="5396377" y="1981431"/>
              <a:ext cx="2308225" cy="1697627"/>
              <a:chOff x="673100" y="1858927"/>
              <a:chExt cx="2308225" cy="1697627"/>
            </a:xfrm>
          </p:grpSpPr>
          <p:sp>
            <p:nvSpPr>
              <p:cNvPr id="21" name="íṧľíḍé">
                <a:extLst>
                  <a:ext uri="{FF2B5EF4-FFF2-40B4-BE49-F238E27FC236}">
                    <a16:creationId xmlns:a16="http://schemas.microsoft.com/office/drawing/2014/main" xmlns="" id="{CC506799-43E4-4276-8FF8-BA9D7C81CD21}"/>
                  </a:ext>
                </a:extLst>
              </p:cNvPr>
              <p:cNvSpPr/>
              <p:nvPr/>
            </p:nvSpPr>
            <p:spPr bwMode="auto">
              <a:xfrm>
                <a:off x="673100" y="2652164"/>
                <a:ext cx="2308225" cy="9043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  <a:p>
                <a:pPr algn="ctr"/>
                <a:r>
                  <a:rPr lang="en-US" altLang="zh-CN" sz="1600" dirty="0"/>
                  <a:t>……</a:t>
                </a:r>
              </a:p>
            </p:txBody>
          </p:sp>
          <p:sp>
            <p:nvSpPr>
              <p:cNvPr id="22" name="ïśliḍê">
                <a:extLst>
                  <a:ext uri="{FF2B5EF4-FFF2-40B4-BE49-F238E27FC236}">
                    <a16:creationId xmlns:a16="http://schemas.microsoft.com/office/drawing/2014/main" xmlns="" id="{79C36F3C-82BC-42E8-88EE-83ACE1D76AB0}"/>
                  </a:ext>
                </a:extLst>
              </p:cNvPr>
              <p:cNvSpPr txBox="1"/>
              <p:nvPr/>
            </p:nvSpPr>
            <p:spPr bwMode="auto">
              <a:xfrm>
                <a:off x="673100" y="2210359"/>
                <a:ext cx="230822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/>
                  <a:t>此处输入标题</a:t>
                </a:r>
                <a:endParaRPr lang="en-US" altLang="zh-CN" sz="2000" b="1" dirty="0"/>
              </a:p>
            </p:txBody>
          </p:sp>
          <p:sp>
            <p:nvSpPr>
              <p:cNvPr id="23" name="í$ḻïḍê">
                <a:extLst>
                  <a:ext uri="{FF2B5EF4-FFF2-40B4-BE49-F238E27FC236}">
                    <a16:creationId xmlns:a16="http://schemas.microsoft.com/office/drawing/2014/main" xmlns="" id="{1F325F64-5974-43C4-9EE7-4C70552C5C1D}"/>
                  </a:ext>
                </a:extLst>
              </p:cNvPr>
              <p:cNvSpPr/>
              <p:nvPr/>
            </p:nvSpPr>
            <p:spPr bwMode="auto">
              <a:xfrm>
                <a:off x="1674791" y="1858927"/>
                <a:ext cx="304842" cy="304380"/>
              </a:xfrm>
              <a:custGeom>
                <a:avLst/>
                <a:gdLst>
                  <a:gd name="connsiteX0" fmla="*/ 59406 w 606740"/>
                  <a:gd name="connsiteY0" fmla="*/ 325182 h 605821"/>
                  <a:gd name="connsiteX1" fmla="*/ 281908 w 606740"/>
                  <a:gd name="connsiteY1" fmla="*/ 547227 h 605821"/>
                  <a:gd name="connsiteX2" fmla="*/ 276800 w 606740"/>
                  <a:gd name="connsiteY2" fmla="*/ 605821 h 605821"/>
                  <a:gd name="connsiteX3" fmla="*/ 1552 w 606740"/>
                  <a:gd name="connsiteY3" fmla="*/ 330189 h 605821"/>
                  <a:gd name="connsiteX4" fmla="*/ 59406 w 606740"/>
                  <a:gd name="connsiteY4" fmla="*/ 325182 h 605821"/>
                  <a:gd name="connsiteX5" fmla="*/ 602385 w 606740"/>
                  <a:gd name="connsiteY5" fmla="*/ 251442 h 605821"/>
                  <a:gd name="connsiteX6" fmla="*/ 329425 w 606740"/>
                  <a:gd name="connsiteY6" fmla="*/ 605045 h 605821"/>
                  <a:gd name="connsiteX7" fmla="*/ 324318 w 606740"/>
                  <a:gd name="connsiteY7" fmla="*/ 546096 h 605821"/>
                  <a:gd name="connsiteX8" fmla="*/ 495522 w 606740"/>
                  <a:gd name="connsiteY8" fmla="*/ 452203 h 605821"/>
                  <a:gd name="connsiteX9" fmla="*/ 542965 w 606740"/>
                  <a:gd name="connsiteY9" fmla="*/ 261731 h 605821"/>
                  <a:gd name="connsiteX10" fmla="*/ 602385 w 606740"/>
                  <a:gd name="connsiteY10" fmla="*/ 251442 h 605821"/>
                  <a:gd name="connsiteX11" fmla="*/ 303431 w 606740"/>
                  <a:gd name="connsiteY11" fmla="*/ 210142 h 605821"/>
                  <a:gd name="connsiteX12" fmla="*/ 209010 w 606740"/>
                  <a:gd name="connsiteY12" fmla="*/ 304421 h 605821"/>
                  <a:gd name="connsiteX13" fmla="*/ 239463 w 606740"/>
                  <a:gd name="connsiteY13" fmla="*/ 373670 h 605821"/>
                  <a:gd name="connsiteX14" fmla="*/ 280035 w 606740"/>
                  <a:gd name="connsiteY14" fmla="*/ 321293 h 605821"/>
                  <a:gd name="connsiteX15" fmla="*/ 259516 w 606740"/>
                  <a:gd name="connsiteY15" fmla="*/ 284026 h 605821"/>
                  <a:gd name="connsiteX16" fmla="*/ 303431 w 606740"/>
                  <a:gd name="connsiteY16" fmla="*/ 240178 h 605821"/>
                  <a:gd name="connsiteX17" fmla="*/ 347346 w 606740"/>
                  <a:gd name="connsiteY17" fmla="*/ 284026 h 605821"/>
                  <a:gd name="connsiteX18" fmla="*/ 326827 w 606740"/>
                  <a:gd name="connsiteY18" fmla="*/ 321293 h 605821"/>
                  <a:gd name="connsiteX19" fmla="*/ 367399 w 606740"/>
                  <a:gd name="connsiteY19" fmla="*/ 373670 h 605821"/>
                  <a:gd name="connsiteX20" fmla="*/ 397852 w 606740"/>
                  <a:gd name="connsiteY20" fmla="*/ 304421 h 605821"/>
                  <a:gd name="connsiteX21" fmla="*/ 303431 w 606740"/>
                  <a:gd name="connsiteY21" fmla="*/ 210142 h 605821"/>
                  <a:gd name="connsiteX22" fmla="*/ 285976 w 606740"/>
                  <a:gd name="connsiteY22" fmla="*/ 109746 h 605821"/>
                  <a:gd name="connsiteX23" fmla="*/ 320885 w 606740"/>
                  <a:gd name="connsiteY23" fmla="*/ 109746 h 605821"/>
                  <a:gd name="connsiteX24" fmla="*/ 333791 w 606740"/>
                  <a:gd name="connsiteY24" fmla="*/ 122631 h 605821"/>
                  <a:gd name="connsiteX25" fmla="*/ 333791 w 606740"/>
                  <a:gd name="connsiteY25" fmla="*/ 151647 h 605821"/>
                  <a:gd name="connsiteX26" fmla="*/ 389960 w 606740"/>
                  <a:gd name="connsiteY26" fmla="*/ 174915 h 605821"/>
                  <a:gd name="connsiteX27" fmla="*/ 410478 w 606740"/>
                  <a:gd name="connsiteY27" fmla="*/ 154428 h 605821"/>
                  <a:gd name="connsiteX28" fmla="*/ 428675 w 606740"/>
                  <a:gd name="connsiteY28" fmla="*/ 154428 h 605821"/>
                  <a:gd name="connsiteX29" fmla="*/ 453464 w 606740"/>
                  <a:gd name="connsiteY29" fmla="*/ 179087 h 605821"/>
                  <a:gd name="connsiteX30" fmla="*/ 453464 w 606740"/>
                  <a:gd name="connsiteY30" fmla="*/ 197257 h 605821"/>
                  <a:gd name="connsiteX31" fmla="*/ 432946 w 606740"/>
                  <a:gd name="connsiteY31" fmla="*/ 217837 h 605821"/>
                  <a:gd name="connsiteX32" fmla="*/ 456157 w 606740"/>
                  <a:gd name="connsiteY32" fmla="*/ 273922 h 605821"/>
                  <a:gd name="connsiteX33" fmla="*/ 485309 w 606740"/>
                  <a:gd name="connsiteY33" fmla="*/ 273922 h 605821"/>
                  <a:gd name="connsiteX34" fmla="*/ 498121 w 606740"/>
                  <a:gd name="connsiteY34" fmla="*/ 286808 h 605821"/>
                  <a:gd name="connsiteX35" fmla="*/ 498121 w 606740"/>
                  <a:gd name="connsiteY35" fmla="*/ 321664 h 605821"/>
                  <a:gd name="connsiteX36" fmla="*/ 485309 w 606740"/>
                  <a:gd name="connsiteY36" fmla="*/ 334457 h 605821"/>
                  <a:gd name="connsiteX37" fmla="*/ 456157 w 606740"/>
                  <a:gd name="connsiteY37" fmla="*/ 334457 h 605821"/>
                  <a:gd name="connsiteX38" fmla="*/ 432946 w 606740"/>
                  <a:gd name="connsiteY38" fmla="*/ 390634 h 605821"/>
                  <a:gd name="connsiteX39" fmla="*/ 453464 w 606740"/>
                  <a:gd name="connsiteY39" fmla="*/ 411121 h 605821"/>
                  <a:gd name="connsiteX40" fmla="*/ 453464 w 606740"/>
                  <a:gd name="connsiteY40" fmla="*/ 429291 h 605821"/>
                  <a:gd name="connsiteX41" fmla="*/ 428675 w 606740"/>
                  <a:gd name="connsiteY41" fmla="*/ 454042 h 605821"/>
                  <a:gd name="connsiteX42" fmla="*/ 410478 w 606740"/>
                  <a:gd name="connsiteY42" fmla="*/ 454042 h 605821"/>
                  <a:gd name="connsiteX43" fmla="*/ 389960 w 606740"/>
                  <a:gd name="connsiteY43" fmla="*/ 433463 h 605821"/>
                  <a:gd name="connsiteX44" fmla="*/ 333791 w 606740"/>
                  <a:gd name="connsiteY44" fmla="*/ 456731 h 605821"/>
                  <a:gd name="connsiteX45" fmla="*/ 333791 w 606740"/>
                  <a:gd name="connsiteY45" fmla="*/ 485932 h 605821"/>
                  <a:gd name="connsiteX46" fmla="*/ 320885 w 606740"/>
                  <a:gd name="connsiteY46" fmla="*/ 498632 h 605821"/>
                  <a:gd name="connsiteX47" fmla="*/ 285976 w 606740"/>
                  <a:gd name="connsiteY47" fmla="*/ 498632 h 605821"/>
                  <a:gd name="connsiteX48" fmla="*/ 273071 w 606740"/>
                  <a:gd name="connsiteY48" fmla="*/ 485747 h 605821"/>
                  <a:gd name="connsiteX49" fmla="*/ 273071 w 606740"/>
                  <a:gd name="connsiteY49" fmla="*/ 456731 h 605821"/>
                  <a:gd name="connsiteX50" fmla="*/ 216902 w 606740"/>
                  <a:gd name="connsiteY50" fmla="*/ 433463 h 605821"/>
                  <a:gd name="connsiteX51" fmla="*/ 196384 w 606740"/>
                  <a:gd name="connsiteY51" fmla="*/ 454042 h 605821"/>
                  <a:gd name="connsiteX52" fmla="*/ 178187 w 606740"/>
                  <a:gd name="connsiteY52" fmla="*/ 454042 h 605821"/>
                  <a:gd name="connsiteX53" fmla="*/ 153398 w 606740"/>
                  <a:gd name="connsiteY53" fmla="*/ 429291 h 605821"/>
                  <a:gd name="connsiteX54" fmla="*/ 153398 w 606740"/>
                  <a:gd name="connsiteY54" fmla="*/ 411121 h 605821"/>
                  <a:gd name="connsiteX55" fmla="*/ 173916 w 606740"/>
                  <a:gd name="connsiteY55" fmla="*/ 390634 h 605821"/>
                  <a:gd name="connsiteX56" fmla="*/ 150705 w 606740"/>
                  <a:gd name="connsiteY56" fmla="*/ 334457 h 605821"/>
                  <a:gd name="connsiteX57" fmla="*/ 121553 w 606740"/>
                  <a:gd name="connsiteY57" fmla="*/ 334457 h 605821"/>
                  <a:gd name="connsiteX58" fmla="*/ 108741 w 606740"/>
                  <a:gd name="connsiteY58" fmla="*/ 321664 h 605821"/>
                  <a:gd name="connsiteX59" fmla="*/ 108741 w 606740"/>
                  <a:gd name="connsiteY59" fmla="*/ 286808 h 605821"/>
                  <a:gd name="connsiteX60" fmla="*/ 121553 w 606740"/>
                  <a:gd name="connsiteY60" fmla="*/ 273922 h 605821"/>
                  <a:gd name="connsiteX61" fmla="*/ 150705 w 606740"/>
                  <a:gd name="connsiteY61" fmla="*/ 273922 h 605821"/>
                  <a:gd name="connsiteX62" fmla="*/ 173916 w 606740"/>
                  <a:gd name="connsiteY62" fmla="*/ 217837 h 605821"/>
                  <a:gd name="connsiteX63" fmla="*/ 153398 w 606740"/>
                  <a:gd name="connsiteY63" fmla="*/ 197257 h 605821"/>
                  <a:gd name="connsiteX64" fmla="*/ 153398 w 606740"/>
                  <a:gd name="connsiteY64" fmla="*/ 179087 h 605821"/>
                  <a:gd name="connsiteX65" fmla="*/ 178187 w 606740"/>
                  <a:gd name="connsiteY65" fmla="*/ 154428 h 605821"/>
                  <a:gd name="connsiteX66" fmla="*/ 196384 w 606740"/>
                  <a:gd name="connsiteY66" fmla="*/ 154428 h 605821"/>
                  <a:gd name="connsiteX67" fmla="*/ 216902 w 606740"/>
                  <a:gd name="connsiteY67" fmla="*/ 174915 h 605821"/>
                  <a:gd name="connsiteX68" fmla="*/ 273071 w 606740"/>
                  <a:gd name="connsiteY68" fmla="*/ 151647 h 605821"/>
                  <a:gd name="connsiteX69" fmla="*/ 273071 w 606740"/>
                  <a:gd name="connsiteY69" fmla="*/ 122631 h 605821"/>
                  <a:gd name="connsiteX70" fmla="*/ 285976 w 606740"/>
                  <a:gd name="connsiteY70" fmla="*/ 109746 h 605821"/>
                  <a:gd name="connsiteX71" fmla="*/ 477610 w 606740"/>
                  <a:gd name="connsiteY71" fmla="*/ 55270 h 605821"/>
                  <a:gd name="connsiteX72" fmla="*/ 589009 w 606740"/>
                  <a:gd name="connsiteY72" fmla="*/ 200127 h 605821"/>
                  <a:gd name="connsiteX73" fmla="*/ 531917 w 606740"/>
                  <a:gd name="connsiteY73" fmla="*/ 220887 h 605821"/>
                  <a:gd name="connsiteX74" fmla="*/ 495898 w 606740"/>
                  <a:gd name="connsiteY74" fmla="*/ 155919 h 605821"/>
                  <a:gd name="connsiteX75" fmla="*/ 442798 w 606740"/>
                  <a:gd name="connsiteY75" fmla="*/ 104853 h 605821"/>
                  <a:gd name="connsiteX76" fmla="*/ 477610 w 606740"/>
                  <a:gd name="connsiteY76" fmla="*/ 55270 h 605821"/>
                  <a:gd name="connsiteX77" fmla="*/ 287505 w 606740"/>
                  <a:gd name="connsiteY77" fmla="*/ 284 h 605821"/>
                  <a:gd name="connsiteX78" fmla="*/ 431931 w 606740"/>
                  <a:gd name="connsiteY78" fmla="*/ 28455 h 605821"/>
                  <a:gd name="connsiteX79" fmla="*/ 406305 w 606740"/>
                  <a:gd name="connsiteY79" fmla="*/ 83337 h 605821"/>
                  <a:gd name="connsiteX80" fmla="*/ 60444 w 606740"/>
                  <a:gd name="connsiteY80" fmla="*/ 282843 h 605821"/>
                  <a:gd name="connsiteX81" fmla="*/ 0 w 606740"/>
                  <a:gd name="connsiteY81" fmla="*/ 277559 h 605821"/>
                  <a:gd name="connsiteX82" fmla="*/ 148093 w 606740"/>
                  <a:gd name="connsiteY82" fmla="*/ 43381 h 605821"/>
                  <a:gd name="connsiteX83" fmla="*/ 287505 w 606740"/>
                  <a:gd name="connsiteY83" fmla="*/ 284 h 605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</a:cxnLst>
                <a:rect l="l" t="t" r="r" b="b"/>
                <a:pathLst>
                  <a:path w="606740" h="605821">
                    <a:moveTo>
                      <a:pt x="59406" y="325182"/>
                    </a:moveTo>
                    <a:cubicBezTo>
                      <a:pt x="80950" y="452568"/>
                      <a:pt x="154777" y="526182"/>
                      <a:pt x="281908" y="547227"/>
                    </a:cubicBezTo>
                    <a:cubicBezTo>
                      <a:pt x="280329" y="566233"/>
                      <a:pt x="278565" y="585795"/>
                      <a:pt x="276800" y="605821"/>
                    </a:cubicBezTo>
                    <a:cubicBezTo>
                      <a:pt x="114103" y="592749"/>
                      <a:pt x="6195" y="453774"/>
                      <a:pt x="1552" y="330189"/>
                    </a:cubicBezTo>
                    <a:cubicBezTo>
                      <a:pt x="21053" y="328520"/>
                      <a:pt x="40555" y="326851"/>
                      <a:pt x="59406" y="325182"/>
                    </a:cubicBezTo>
                    <a:close/>
                    <a:moveTo>
                      <a:pt x="602385" y="251442"/>
                    </a:moveTo>
                    <a:cubicBezTo>
                      <a:pt x="635159" y="451925"/>
                      <a:pt x="476953" y="599855"/>
                      <a:pt x="329425" y="605045"/>
                    </a:cubicBezTo>
                    <a:cubicBezTo>
                      <a:pt x="327846" y="585488"/>
                      <a:pt x="326082" y="566116"/>
                      <a:pt x="324318" y="546096"/>
                    </a:cubicBezTo>
                    <a:cubicBezTo>
                      <a:pt x="394880" y="538310"/>
                      <a:pt x="452443" y="507816"/>
                      <a:pt x="495522" y="452203"/>
                    </a:cubicBezTo>
                    <a:cubicBezTo>
                      <a:pt x="538880" y="396220"/>
                      <a:pt x="553457" y="332544"/>
                      <a:pt x="542965" y="261731"/>
                    </a:cubicBezTo>
                    <a:cubicBezTo>
                      <a:pt x="563298" y="258301"/>
                      <a:pt x="582981" y="254779"/>
                      <a:pt x="602385" y="251442"/>
                    </a:cubicBezTo>
                    <a:close/>
                    <a:moveTo>
                      <a:pt x="303431" y="210142"/>
                    </a:moveTo>
                    <a:cubicBezTo>
                      <a:pt x="251346" y="210142"/>
                      <a:pt x="209010" y="252415"/>
                      <a:pt x="209010" y="304421"/>
                    </a:cubicBezTo>
                    <a:cubicBezTo>
                      <a:pt x="209010" y="331768"/>
                      <a:pt x="220708" y="356334"/>
                      <a:pt x="239463" y="373670"/>
                    </a:cubicBezTo>
                    <a:cubicBezTo>
                      <a:pt x="242248" y="349660"/>
                      <a:pt x="258217" y="329821"/>
                      <a:pt x="280035" y="321293"/>
                    </a:cubicBezTo>
                    <a:cubicBezTo>
                      <a:pt x="267687" y="313506"/>
                      <a:pt x="259516" y="299786"/>
                      <a:pt x="259516" y="284026"/>
                    </a:cubicBezTo>
                    <a:cubicBezTo>
                      <a:pt x="259516" y="259831"/>
                      <a:pt x="279199" y="240178"/>
                      <a:pt x="303431" y="240178"/>
                    </a:cubicBezTo>
                    <a:cubicBezTo>
                      <a:pt x="327663" y="240085"/>
                      <a:pt x="347346" y="259831"/>
                      <a:pt x="347346" y="284026"/>
                    </a:cubicBezTo>
                    <a:cubicBezTo>
                      <a:pt x="347346" y="299786"/>
                      <a:pt x="339083" y="313506"/>
                      <a:pt x="326827" y="321293"/>
                    </a:cubicBezTo>
                    <a:cubicBezTo>
                      <a:pt x="348645" y="329821"/>
                      <a:pt x="364614" y="349660"/>
                      <a:pt x="367399" y="373670"/>
                    </a:cubicBezTo>
                    <a:cubicBezTo>
                      <a:pt x="386154" y="356520"/>
                      <a:pt x="397852" y="331861"/>
                      <a:pt x="397852" y="304421"/>
                    </a:cubicBezTo>
                    <a:cubicBezTo>
                      <a:pt x="397852" y="252415"/>
                      <a:pt x="355516" y="210142"/>
                      <a:pt x="303431" y="210142"/>
                    </a:cubicBezTo>
                    <a:close/>
                    <a:moveTo>
                      <a:pt x="285976" y="109746"/>
                    </a:moveTo>
                    <a:lnTo>
                      <a:pt x="320885" y="109746"/>
                    </a:lnTo>
                    <a:cubicBezTo>
                      <a:pt x="327942" y="109746"/>
                      <a:pt x="333791" y="115493"/>
                      <a:pt x="333791" y="122631"/>
                    </a:cubicBezTo>
                    <a:lnTo>
                      <a:pt x="333791" y="151647"/>
                    </a:lnTo>
                    <a:cubicBezTo>
                      <a:pt x="354216" y="155726"/>
                      <a:pt x="373249" y="163791"/>
                      <a:pt x="389960" y="174915"/>
                    </a:cubicBezTo>
                    <a:lnTo>
                      <a:pt x="410478" y="154428"/>
                    </a:lnTo>
                    <a:cubicBezTo>
                      <a:pt x="415492" y="149422"/>
                      <a:pt x="423662" y="149422"/>
                      <a:pt x="428675" y="154428"/>
                    </a:cubicBezTo>
                    <a:lnTo>
                      <a:pt x="453464" y="179087"/>
                    </a:lnTo>
                    <a:cubicBezTo>
                      <a:pt x="458385" y="184093"/>
                      <a:pt x="458385" y="192251"/>
                      <a:pt x="453464" y="197257"/>
                    </a:cubicBezTo>
                    <a:lnTo>
                      <a:pt x="432946" y="217837"/>
                    </a:lnTo>
                    <a:cubicBezTo>
                      <a:pt x="444087" y="234523"/>
                      <a:pt x="452072" y="253527"/>
                      <a:pt x="456157" y="273922"/>
                    </a:cubicBezTo>
                    <a:lnTo>
                      <a:pt x="485309" y="273922"/>
                    </a:lnTo>
                    <a:cubicBezTo>
                      <a:pt x="492365" y="273922"/>
                      <a:pt x="498121" y="279577"/>
                      <a:pt x="498121" y="286808"/>
                    </a:cubicBezTo>
                    <a:lnTo>
                      <a:pt x="498121" y="321664"/>
                    </a:lnTo>
                    <a:cubicBezTo>
                      <a:pt x="498121" y="328709"/>
                      <a:pt x="492458" y="334457"/>
                      <a:pt x="485309" y="334457"/>
                    </a:cubicBezTo>
                    <a:lnTo>
                      <a:pt x="456157" y="334457"/>
                    </a:lnTo>
                    <a:cubicBezTo>
                      <a:pt x="452072" y="354851"/>
                      <a:pt x="444087" y="373948"/>
                      <a:pt x="432946" y="390634"/>
                    </a:cubicBezTo>
                    <a:lnTo>
                      <a:pt x="453464" y="411121"/>
                    </a:lnTo>
                    <a:cubicBezTo>
                      <a:pt x="458385" y="416035"/>
                      <a:pt x="458385" y="424192"/>
                      <a:pt x="453464" y="429291"/>
                    </a:cubicBezTo>
                    <a:lnTo>
                      <a:pt x="428675" y="454042"/>
                    </a:lnTo>
                    <a:cubicBezTo>
                      <a:pt x="423755" y="458956"/>
                      <a:pt x="415585" y="458956"/>
                      <a:pt x="410478" y="454042"/>
                    </a:cubicBezTo>
                    <a:lnTo>
                      <a:pt x="389960" y="433463"/>
                    </a:lnTo>
                    <a:cubicBezTo>
                      <a:pt x="373249" y="444587"/>
                      <a:pt x="354216" y="452652"/>
                      <a:pt x="333791" y="456731"/>
                    </a:cubicBezTo>
                    <a:lnTo>
                      <a:pt x="333791" y="485932"/>
                    </a:lnTo>
                    <a:cubicBezTo>
                      <a:pt x="333791" y="492977"/>
                      <a:pt x="327942" y="498632"/>
                      <a:pt x="320885" y="498632"/>
                    </a:cubicBezTo>
                    <a:lnTo>
                      <a:pt x="285976" y="498632"/>
                    </a:lnTo>
                    <a:cubicBezTo>
                      <a:pt x="278920" y="498632"/>
                      <a:pt x="273071" y="492977"/>
                      <a:pt x="273071" y="485747"/>
                    </a:cubicBezTo>
                    <a:lnTo>
                      <a:pt x="273071" y="456731"/>
                    </a:lnTo>
                    <a:cubicBezTo>
                      <a:pt x="252646" y="452652"/>
                      <a:pt x="233613" y="444587"/>
                      <a:pt x="216902" y="433463"/>
                    </a:cubicBezTo>
                    <a:lnTo>
                      <a:pt x="196384" y="454042"/>
                    </a:lnTo>
                    <a:cubicBezTo>
                      <a:pt x="191370" y="458956"/>
                      <a:pt x="183200" y="458956"/>
                      <a:pt x="178187" y="454042"/>
                    </a:cubicBezTo>
                    <a:lnTo>
                      <a:pt x="153398" y="429291"/>
                    </a:lnTo>
                    <a:cubicBezTo>
                      <a:pt x="148477" y="424378"/>
                      <a:pt x="148477" y="416220"/>
                      <a:pt x="153398" y="411121"/>
                    </a:cubicBezTo>
                    <a:lnTo>
                      <a:pt x="173916" y="390634"/>
                    </a:lnTo>
                    <a:cubicBezTo>
                      <a:pt x="162775" y="373948"/>
                      <a:pt x="154790" y="354851"/>
                      <a:pt x="150705" y="334457"/>
                    </a:cubicBezTo>
                    <a:lnTo>
                      <a:pt x="121553" y="334457"/>
                    </a:lnTo>
                    <a:cubicBezTo>
                      <a:pt x="114497" y="334457"/>
                      <a:pt x="108741" y="328802"/>
                      <a:pt x="108741" y="321664"/>
                    </a:cubicBezTo>
                    <a:lnTo>
                      <a:pt x="108741" y="286808"/>
                    </a:lnTo>
                    <a:cubicBezTo>
                      <a:pt x="108741" y="279762"/>
                      <a:pt x="114404" y="273922"/>
                      <a:pt x="121553" y="273922"/>
                    </a:cubicBezTo>
                    <a:lnTo>
                      <a:pt x="150705" y="273922"/>
                    </a:lnTo>
                    <a:cubicBezTo>
                      <a:pt x="154790" y="253527"/>
                      <a:pt x="162775" y="234523"/>
                      <a:pt x="173916" y="217837"/>
                    </a:cubicBezTo>
                    <a:lnTo>
                      <a:pt x="153398" y="197257"/>
                    </a:lnTo>
                    <a:cubicBezTo>
                      <a:pt x="148292" y="192343"/>
                      <a:pt x="148477" y="184186"/>
                      <a:pt x="153398" y="179087"/>
                    </a:cubicBezTo>
                    <a:lnTo>
                      <a:pt x="178187" y="154428"/>
                    </a:lnTo>
                    <a:cubicBezTo>
                      <a:pt x="183107" y="149422"/>
                      <a:pt x="191277" y="149422"/>
                      <a:pt x="196384" y="154428"/>
                    </a:cubicBezTo>
                    <a:lnTo>
                      <a:pt x="216902" y="174915"/>
                    </a:lnTo>
                    <a:cubicBezTo>
                      <a:pt x="233613" y="163698"/>
                      <a:pt x="252646" y="155726"/>
                      <a:pt x="273071" y="151647"/>
                    </a:cubicBezTo>
                    <a:lnTo>
                      <a:pt x="273071" y="122631"/>
                    </a:lnTo>
                    <a:cubicBezTo>
                      <a:pt x="273071" y="115586"/>
                      <a:pt x="278828" y="109746"/>
                      <a:pt x="285976" y="109746"/>
                    </a:cubicBezTo>
                    <a:close/>
                    <a:moveTo>
                      <a:pt x="477610" y="55270"/>
                    </a:moveTo>
                    <a:cubicBezTo>
                      <a:pt x="529689" y="92619"/>
                      <a:pt x="566451" y="140349"/>
                      <a:pt x="589009" y="200127"/>
                    </a:cubicBezTo>
                    <a:cubicBezTo>
                      <a:pt x="569422" y="207263"/>
                      <a:pt x="550855" y="213936"/>
                      <a:pt x="531917" y="220887"/>
                    </a:cubicBezTo>
                    <a:cubicBezTo>
                      <a:pt x="522820" y="197068"/>
                      <a:pt x="511123" y="175567"/>
                      <a:pt x="495898" y="155919"/>
                    </a:cubicBezTo>
                    <a:cubicBezTo>
                      <a:pt x="480860" y="136364"/>
                      <a:pt x="462850" y="119682"/>
                      <a:pt x="442798" y="104853"/>
                    </a:cubicBezTo>
                    <a:cubicBezTo>
                      <a:pt x="454588" y="88078"/>
                      <a:pt x="466006" y="71859"/>
                      <a:pt x="477610" y="55270"/>
                    </a:cubicBezTo>
                    <a:close/>
                    <a:moveTo>
                      <a:pt x="287505" y="284"/>
                    </a:moveTo>
                    <a:cubicBezTo>
                      <a:pt x="334882" y="-1837"/>
                      <a:pt x="383093" y="7920"/>
                      <a:pt x="431931" y="28455"/>
                    </a:cubicBezTo>
                    <a:cubicBezTo>
                      <a:pt x="423018" y="47460"/>
                      <a:pt x="414754" y="65445"/>
                      <a:pt x="406305" y="83337"/>
                    </a:cubicBezTo>
                    <a:cubicBezTo>
                      <a:pt x="242241" y="9635"/>
                      <a:pt x="71215" y="128208"/>
                      <a:pt x="60444" y="282843"/>
                    </a:cubicBezTo>
                    <a:cubicBezTo>
                      <a:pt x="40760" y="281082"/>
                      <a:pt x="20891" y="279413"/>
                      <a:pt x="0" y="277559"/>
                    </a:cubicBezTo>
                    <a:cubicBezTo>
                      <a:pt x="12256" y="175210"/>
                      <a:pt x="60073" y="95667"/>
                      <a:pt x="148093" y="43381"/>
                    </a:cubicBezTo>
                    <a:cubicBezTo>
                      <a:pt x="193589" y="16403"/>
                      <a:pt x="240129" y="2404"/>
                      <a:pt x="287505" y="28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40" tIns="45720" rIns="91440" bIns="45720">
                <a:normAutofit fontScale="85000" lnSpcReduction="20000"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5" name="iṡḻîḋé">
              <a:extLst>
                <a:ext uri="{FF2B5EF4-FFF2-40B4-BE49-F238E27FC236}">
                  <a16:creationId xmlns:a16="http://schemas.microsoft.com/office/drawing/2014/main" xmlns="" id="{E4D1A032-8E13-410D-9639-A529E2BE9576}"/>
                </a:ext>
              </a:extLst>
            </p:cNvPr>
            <p:cNvGrpSpPr/>
            <p:nvPr/>
          </p:nvGrpSpPr>
          <p:grpSpPr>
            <a:xfrm>
              <a:off x="7761121" y="1219275"/>
              <a:ext cx="2308225" cy="1697627"/>
              <a:chOff x="673100" y="1858927"/>
              <a:chExt cx="2308225" cy="1697627"/>
            </a:xfrm>
          </p:grpSpPr>
          <p:sp>
            <p:nvSpPr>
              <p:cNvPr id="18" name="íśḷïdè">
                <a:extLst>
                  <a:ext uri="{FF2B5EF4-FFF2-40B4-BE49-F238E27FC236}">
                    <a16:creationId xmlns:a16="http://schemas.microsoft.com/office/drawing/2014/main" xmlns="" id="{6A301730-84DF-4B96-B141-E0EB3C246942}"/>
                  </a:ext>
                </a:extLst>
              </p:cNvPr>
              <p:cNvSpPr/>
              <p:nvPr/>
            </p:nvSpPr>
            <p:spPr bwMode="auto">
              <a:xfrm>
                <a:off x="673100" y="2652164"/>
                <a:ext cx="2308225" cy="9043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  <a:p>
                <a:pPr algn="ctr"/>
                <a:r>
                  <a:rPr lang="en-US" altLang="zh-CN" sz="1600" dirty="0"/>
                  <a:t>……</a:t>
                </a:r>
              </a:p>
            </p:txBody>
          </p:sp>
          <p:sp>
            <p:nvSpPr>
              <p:cNvPr id="19" name="îṥḷîďé">
                <a:extLst>
                  <a:ext uri="{FF2B5EF4-FFF2-40B4-BE49-F238E27FC236}">
                    <a16:creationId xmlns:a16="http://schemas.microsoft.com/office/drawing/2014/main" xmlns="" id="{E2DA91A5-1851-4D3D-BE10-1C9A12823341}"/>
                  </a:ext>
                </a:extLst>
              </p:cNvPr>
              <p:cNvSpPr txBox="1"/>
              <p:nvPr/>
            </p:nvSpPr>
            <p:spPr bwMode="auto">
              <a:xfrm>
                <a:off x="673100" y="2210359"/>
                <a:ext cx="230822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/>
                  <a:t>此处输入标题</a:t>
                </a:r>
                <a:endParaRPr lang="en-US" altLang="zh-CN" sz="2000" b="1" dirty="0"/>
              </a:p>
            </p:txBody>
          </p:sp>
          <p:sp>
            <p:nvSpPr>
              <p:cNvPr id="20" name="íŝḷíde">
                <a:extLst>
                  <a:ext uri="{FF2B5EF4-FFF2-40B4-BE49-F238E27FC236}">
                    <a16:creationId xmlns:a16="http://schemas.microsoft.com/office/drawing/2014/main" xmlns="" id="{7CA753B8-2FEC-4A96-B4FD-7CD6D85C4311}"/>
                  </a:ext>
                </a:extLst>
              </p:cNvPr>
              <p:cNvSpPr/>
              <p:nvPr/>
            </p:nvSpPr>
            <p:spPr bwMode="auto">
              <a:xfrm>
                <a:off x="1674790" y="1858927"/>
                <a:ext cx="304842" cy="304381"/>
              </a:xfrm>
              <a:custGeom>
                <a:avLst/>
                <a:gdLst>
                  <a:gd name="T0" fmla="*/ 6894 w 7804"/>
                  <a:gd name="T1" fmla="*/ 3038 h 7804"/>
                  <a:gd name="T2" fmla="*/ 6614 w 7804"/>
                  <a:gd name="T3" fmla="*/ 2704 h 7804"/>
                  <a:gd name="T4" fmla="*/ 6826 w 7804"/>
                  <a:gd name="T5" fmla="*/ 2200 h 7804"/>
                  <a:gd name="T6" fmla="*/ 6496 w 7804"/>
                  <a:gd name="T7" fmla="*/ 978 h 7804"/>
                  <a:gd name="T8" fmla="*/ 5604 w 7804"/>
                  <a:gd name="T9" fmla="*/ 978 h 7804"/>
                  <a:gd name="T10" fmla="*/ 5254 w 7804"/>
                  <a:gd name="T11" fmla="*/ 1222 h 7804"/>
                  <a:gd name="T12" fmla="*/ 4973 w 7804"/>
                  <a:gd name="T13" fmla="*/ 1137 h 7804"/>
                  <a:gd name="T14" fmla="*/ 4766 w 7804"/>
                  <a:gd name="T15" fmla="*/ 631 h 7804"/>
                  <a:gd name="T16" fmla="*/ 3668 w 7804"/>
                  <a:gd name="T17" fmla="*/ 0 h 7804"/>
                  <a:gd name="T18" fmla="*/ 3038 w 7804"/>
                  <a:gd name="T19" fmla="*/ 910 h 7804"/>
                  <a:gd name="T20" fmla="*/ 2704 w 7804"/>
                  <a:gd name="T21" fmla="*/ 1190 h 7804"/>
                  <a:gd name="T22" fmla="*/ 2398 w 7804"/>
                  <a:gd name="T23" fmla="*/ 1175 h 7804"/>
                  <a:gd name="T24" fmla="*/ 1754 w 7804"/>
                  <a:gd name="T25" fmla="*/ 793 h 7804"/>
                  <a:gd name="T26" fmla="*/ 978 w 7804"/>
                  <a:gd name="T27" fmla="*/ 1308 h 7804"/>
                  <a:gd name="T28" fmla="*/ 1175 w 7804"/>
                  <a:gd name="T29" fmla="*/ 2398 h 7804"/>
                  <a:gd name="T30" fmla="*/ 1137 w 7804"/>
                  <a:gd name="T31" fmla="*/ 2831 h 7804"/>
                  <a:gd name="T32" fmla="*/ 631 w 7804"/>
                  <a:gd name="T33" fmla="*/ 3038 h 7804"/>
                  <a:gd name="T34" fmla="*/ 0 w 7804"/>
                  <a:gd name="T35" fmla="*/ 4136 h 7804"/>
                  <a:gd name="T36" fmla="*/ 910 w 7804"/>
                  <a:gd name="T37" fmla="*/ 4766 h 7804"/>
                  <a:gd name="T38" fmla="*/ 1190 w 7804"/>
                  <a:gd name="T39" fmla="*/ 5100 h 7804"/>
                  <a:gd name="T40" fmla="*/ 978 w 7804"/>
                  <a:gd name="T41" fmla="*/ 5604 h 7804"/>
                  <a:gd name="T42" fmla="*/ 1308 w 7804"/>
                  <a:gd name="T43" fmla="*/ 6826 h 7804"/>
                  <a:gd name="T44" fmla="*/ 2200 w 7804"/>
                  <a:gd name="T45" fmla="*/ 6826 h 7804"/>
                  <a:gd name="T46" fmla="*/ 2550 w 7804"/>
                  <a:gd name="T47" fmla="*/ 6582 h 7804"/>
                  <a:gd name="T48" fmla="*/ 2831 w 7804"/>
                  <a:gd name="T49" fmla="*/ 6667 h 7804"/>
                  <a:gd name="T50" fmla="*/ 3038 w 7804"/>
                  <a:gd name="T51" fmla="*/ 7173 h 7804"/>
                  <a:gd name="T52" fmla="*/ 4136 w 7804"/>
                  <a:gd name="T53" fmla="*/ 7804 h 7804"/>
                  <a:gd name="T54" fmla="*/ 4766 w 7804"/>
                  <a:gd name="T55" fmla="*/ 6894 h 7804"/>
                  <a:gd name="T56" fmla="*/ 5100 w 7804"/>
                  <a:gd name="T57" fmla="*/ 6614 h 7804"/>
                  <a:gd name="T58" fmla="*/ 5406 w 7804"/>
                  <a:gd name="T59" fmla="*/ 6629 h 7804"/>
                  <a:gd name="T60" fmla="*/ 6050 w 7804"/>
                  <a:gd name="T61" fmla="*/ 7011 h 7804"/>
                  <a:gd name="T62" fmla="*/ 6647 w 7804"/>
                  <a:gd name="T63" fmla="*/ 6675 h 7804"/>
                  <a:gd name="T64" fmla="*/ 6826 w 7804"/>
                  <a:gd name="T65" fmla="*/ 6496 h 7804"/>
                  <a:gd name="T66" fmla="*/ 6629 w 7804"/>
                  <a:gd name="T67" fmla="*/ 5406 h 7804"/>
                  <a:gd name="T68" fmla="*/ 6667 w 7804"/>
                  <a:gd name="T69" fmla="*/ 4972 h 7804"/>
                  <a:gd name="T70" fmla="*/ 7173 w 7804"/>
                  <a:gd name="T71" fmla="*/ 4766 h 7804"/>
                  <a:gd name="T72" fmla="*/ 7804 w 7804"/>
                  <a:gd name="T73" fmla="*/ 3668 h 7804"/>
                  <a:gd name="T74" fmla="*/ 5608 w 7804"/>
                  <a:gd name="T75" fmla="*/ 3902 h 7804"/>
                  <a:gd name="T76" fmla="*/ 2196 w 7804"/>
                  <a:gd name="T77" fmla="*/ 3902 h 7804"/>
                  <a:gd name="T78" fmla="*/ 5608 w 7804"/>
                  <a:gd name="T79" fmla="*/ 3902 h 78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7804" h="7804">
                    <a:moveTo>
                      <a:pt x="7173" y="3038"/>
                    </a:moveTo>
                    <a:lnTo>
                      <a:pt x="6894" y="3038"/>
                    </a:lnTo>
                    <a:cubicBezTo>
                      <a:pt x="6824" y="3038"/>
                      <a:pt x="6714" y="2953"/>
                      <a:pt x="6667" y="2831"/>
                    </a:cubicBezTo>
                    <a:cubicBezTo>
                      <a:pt x="6650" y="2789"/>
                      <a:pt x="6632" y="2746"/>
                      <a:pt x="6614" y="2704"/>
                    </a:cubicBezTo>
                    <a:cubicBezTo>
                      <a:pt x="6561" y="2585"/>
                      <a:pt x="6579" y="2447"/>
                      <a:pt x="6629" y="2398"/>
                    </a:cubicBezTo>
                    <a:lnTo>
                      <a:pt x="6826" y="2200"/>
                    </a:lnTo>
                    <a:cubicBezTo>
                      <a:pt x="7072" y="1954"/>
                      <a:pt x="7072" y="1554"/>
                      <a:pt x="6826" y="1308"/>
                    </a:cubicBezTo>
                    <a:lnTo>
                      <a:pt x="6496" y="978"/>
                    </a:lnTo>
                    <a:cubicBezTo>
                      <a:pt x="6377" y="859"/>
                      <a:pt x="6218" y="793"/>
                      <a:pt x="6050" y="793"/>
                    </a:cubicBezTo>
                    <a:cubicBezTo>
                      <a:pt x="5882" y="793"/>
                      <a:pt x="5723" y="859"/>
                      <a:pt x="5604" y="978"/>
                    </a:cubicBezTo>
                    <a:lnTo>
                      <a:pt x="5406" y="1176"/>
                    </a:lnTo>
                    <a:cubicBezTo>
                      <a:pt x="5378" y="1204"/>
                      <a:pt x="5319" y="1222"/>
                      <a:pt x="5254" y="1222"/>
                    </a:cubicBezTo>
                    <a:cubicBezTo>
                      <a:pt x="5201" y="1222"/>
                      <a:pt x="5147" y="1211"/>
                      <a:pt x="5100" y="1190"/>
                    </a:cubicBezTo>
                    <a:cubicBezTo>
                      <a:pt x="5058" y="1172"/>
                      <a:pt x="5015" y="1154"/>
                      <a:pt x="4973" y="1137"/>
                    </a:cubicBezTo>
                    <a:cubicBezTo>
                      <a:pt x="4851" y="1090"/>
                      <a:pt x="4766" y="980"/>
                      <a:pt x="4766" y="910"/>
                    </a:cubicBezTo>
                    <a:lnTo>
                      <a:pt x="4766" y="631"/>
                    </a:lnTo>
                    <a:cubicBezTo>
                      <a:pt x="4766" y="283"/>
                      <a:pt x="4483" y="0"/>
                      <a:pt x="4136" y="0"/>
                    </a:cubicBezTo>
                    <a:lnTo>
                      <a:pt x="3668" y="0"/>
                    </a:lnTo>
                    <a:cubicBezTo>
                      <a:pt x="3321" y="0"/>
                      <a:pt x="3038" y="283"/>
                      <a:pt x="3038" y="631"/>
                    </a:cubicBezTo>
                    <a:lnTo>
                      <a:pt x="3038" y="910"/>
                    </a:lnTo>
                    <a:cubicBezTo>
                      <a:pt x="3038" y="980"/>
                      <a:pt x="2953" y="1090"/>
                      <a:pt x="2831" y="1137"/>
                    </a:cubicBezTo>
                    <a:cubicBezTo>
                      <a:pt x="2789" y="1154"/>
                      <a:pt x="2746" y="1172"/>
                      <a:pt x="2704" y="1190"/>
                    </a:cubicBezTo>
                    <a:cubicBezTo>
                      <a:pt x="2657" y="1211"/>
                      <a:pt x="2603" y="1222"/>
                      <a:pt x="2550" y="1222"/>
                    </a:cubicBezTo>
                    <a:cubicBezTo>
                      <a:pt x="2485" y="1222"/>
                      <a:pt x="2426" y="1204"/>
                      <a:pt x="2398" y="1175"/>
                    </a:cubicBezTo>
                    <a:lnTo>
                      <a:pt x="2200" y="978"/>
                    </a:lnTo>
                    <a:cubicBezTo>
                      <a:pt x="2081" y="859"/>
                      <a:pt x="1922" y="793"/>
                      <a:pt x="1754" y="793"/>
                    </a:cubicBezTo>
                    <a:cubicBezTo>
                      <a:pt x="1585" y="793"/>
                      <a:pt x="1427" y="859"/>
                      <a:pt x="1308" y="978"/>
                    </a:cubicBezTo>
                    <a:lnTo>
                      <a:pt x="978" y="1308"/>
                    </a:lnTo>
                    <a:cubicBezTo>
                      <a:pt x="732" y="1554"/>
                      <a:pt x="732" y="1954"/>
                      <a:pt x="978" y="2200"/>
                    </a:cubicBezTo>
                    <a:lnTo>
                      <a:pt x="1175" y="2398"/>
                    </a:lnTo>
                    <a:cubicBezTo>
                      <a:pt x="1225" y="2447"/>
                      <a:pt x="1243" y="2585"/>
                      <a:pt x="1190" y="2704"/>
                    </a:cubicBezTo>
                    <a:cubicBezTo>
                      <a:pt x="1172" y="2746"/>
                      <a:pt x="1154" y="2789"/>
                      <a:pt x="1137" y="2831"/>
                    </a:cubicBezTo>
                    <a:cubicBezTo>
                      <a:pt x="1090" y="2953"/>
                      <a:pt x="980" y="3038"/>
                      <a:pt x="910" y="3038"/>
                    </a:cubicBezTo>
                    <a:lnTo>
                      <a:pt x="631" y="3038"/>
                    </a:lnTo>
                    <a:cubicBezTo>
                      <a:pt x="283" y="3038"/>
                      <a:pt x="0" y="3321"/>
                      <a:pt x="0" y="3668"/>
                    </a:cubicBezTo>
                    <a:lnTo>
                      <a:pt x="0" y="4136"/>
                    </a:lnTo>
                    <a:cubicBezTo>
                      <a:pt x="0" y="4483"/>
                      <a:pt x="283" y="4766"/>
                      <a:pt x="631" y="4766"/>
                    </a:cubicBezTo>
                    <a:lnTo>
                      <a:pt x="910" y="4766"/>
                    </a:lnTo>
                    <a:cubicBezTo>
                      <a:pt x="980" y="4766"/>
                      <a:pt x="1090" y="4851"/>
                      <a:pt x="1137" y="4972"/>
                    </a:cubicBezTo>
                    <a:cubicBezTo>
                      <a:pt x="1154" y="5015"/>
                      <a:pt x="1172" y="5058"/>
                      <a:pt x="1190" y="5100"/>
                    </a:cubicBezTo>
                    <a:cubicBezTo>
                      <a:pt x="1243" y="5219"/>
                      <a:pt x="1225" y="5357"/>
                      <a:pt x="1175" y="5406"/>
                    </a:cubicBezTo>
                    <a:lnTo>
                      <a:pt x="978" y="5604"/>
                    </a:lnTo>
                    <a:cubicBezTo>
                      <a:pt x="732" y="5850"/>
                      <a:pt x="732" y="6250"/>
                      <a:pt x="978" y="6496"/>
                    </a:cubicBezTo>
                    <a:lnTo>
                      <a:pt x="1308" y="6826"/>
                    </a:lnTo>
                    <a:cubicBezTo>
                      <a:pt x="1427" y="6945"/>
                      <a:pt x="1586" y="7011"/>
                      <a:pt x="1754" y="7011"/>
                    </a:cubicBezTo>
                    <a:cubicBezTo>
                      <a:pt x="1922" y="7011"/>
                      <a:pt x="2081" y="6945"/>
                      <a:pt x="2200" y="6826"/>
                    </a:cubicBezTo>
                    <a:lnTo>
                      <a:pt x="2398" y="6628"/>
                    </a:lnTo>
                    <a:cubicBezTo>
                      <a:pt x="2427" y="6599"/>
                      <a:pt x="2484" y="6582"/>
                      <a:pt x="2550" y="6582"/>
                    </a:cubicBezTo>
                    <a:cubicBezTo>
                      <a:pt x="2602" y="6582"/>
                      <a:pt x="2657" y="6593"/>
                      <a:pt x="2704" y="6614"/>
                    </a:cubicBezTo>
                    <a:cubicBezTo>
                      <a:pt x="2745" y="6632"/>
                      <a:pt x="2788" y="6650"/>
                      <a:pt x="2831" y="6667"/>
                    </a:cubicBezTo>
                    <a:cubicBezTo>
                      <a:pt x="2953" y="6714"/>
                      <a:pt x="3038" y="6824"/>
                      <a:pt x="3038" y="6894"/>
                    </a:cubicBezTo>
                    <a:lnTo>
                      <a:pt x="3038" y="7173"/>
                    </a:lnTo>
                    <a:cubicBezTo>
                      <a:pt x="3038" y="7521"/>
                      <a:pt x="3321" y="7804"/>
                      <a:pt x="3668" y="7804"/>
                    </a:cubicBezTo>
                    <a:lnTo>
                      <a:pt x="4136" y="7804"/>
                    </a:lnTo>
                    <a:cubicBezTo>
                      <a:pt x="4483" y="7804"/>
                      <a:pt x="4766" y="7521"/>
                      <a:pt x="4766" y="7173"/>
                    </a:cubicBezTo>
                    <a:lnTo>
                      <a:pt x="4766" y="6894"/>
                    </a:lnTo>
                    <a:cubicBezTo>
                      <a:pt x="4766" y="6824"/>
                      <a:pt x="4851" y="6714"/>
                      <a:pt x="4972" y="6667"/>
                    </a:cubicBezTo>
                    <a:cubicBezTo>
                      <a:pt x="5015" y="6650"/>
                      <a:pt x="5058" y="6632"/>
                      <a:pt x="5100" y="6614"/>
                    </a:cubicBezTo>
                    <a:cubicBezTo>
                      <a:pt x="5146" y="6593"/>
                      <a:pt x="5201" y="6582"/>
                      <a:pt x="5254" y="6582"/>
                    </a:cubicBezTo>
                    <a:cubicBezTo>
                      <a:pt x="5319" y="6582"/>
                      <a:pt x="5377" y="6600"/>
                      <a:pt x="5406" y="6629"/>
                    </a:cubicBezTo>
                    <a:lnTo>
                      <a:pt x="5604" y="6826"/>
                    </a:lnTo>
                    <a:cubicBezTo>
                      <a:pt x="5723" y="6945"/>
                      <a:pt x="5882" y="7011"/>
                      <a:pt x="6050" y="7011"/>
                    </a:cubicBezTo>
                    <a:cubicBezTo>
                      <a:pt x="6068" y="7011"/>
                      <a:pt x="6087" y="7010"/>
                      <a:pt x="6105" y="7009"/>
                    </a:cubicBezTo>
                    <a:cubicBezTo>
                      <a:pt x="6335" y="6989"/>
                      <a:pt x="6538" y="6785"/>
                      <a:pt x="6647" y="6675"/>
                    </a:cubicBezTo>
                    <a:lnTo>
                      <a:pt x="6661" y="6661"/>
                    </a:lnTo>
                    <a:lnTo>
                      <a:pt x="6826" y="6496"/>
                    </a:lnTo>
                    <a:cubicBezTo>
                      <a:pt x="7072" y="6250"/>
                      <a:pt x="7072" y="5850"/>
                      <a:pt x="6826" y="5604"/>
                    </a:cubicBezTo>
                    <a:lnTo>
                      <a:pt x="6629" y="5406"/>
                    </a:lnTo>
                    <a:cubicBezTo>
                      <a:pt x="6579" y="5357"/>
                      <a:pt x="6561" y="5219"/>
                      <a:pt x="6614" y="5100"/>
                    </a:cubicBezTo>
                    <a:cubicBezTo>
                      <a:pt x="6632" y="5058"/>
                      <a:pt x="6650" y="5015"/>
                      <a:pt x="6667" y="4972"/>
                    </a:cubicBezTo>
                    <a:cubicBezTo>
                      <a:pt x="6714" y="4851"/>
                      <a:pt x="6824" y="4766"/>
                      <a:pt x="6894" y="4766"/>
                    </a:cubicBezTo>
                    <a:lnTo>
                      <a:pt x="7173" y="4766"/>
                    </a:lnTo>
                    <a:cubicBezTo>
                      <a:pt x="7521" y="4766"/>
                      <a:pt x="7804" y="4483"/>
                      <a:pt x="7804" y="4135"/>
                    </a:cubicBezTo>
                    <a:lnTo>
                      <a:pt x="7804" y="3668"/>
                    </a:lnTo>
                    <a:cubicBezTo>
                      <a:pt x="7804" y="3321"/>
                      <a:pt x="7521" y="3038"/>
                      <a:pt x="7173" y="3038"/>
                    </a:cubicBezTo>
                    <a:close/>
                    <a:moveTo>
                      <a:pt x="5608" y="3902"/>
                    </a:moveTo>
                    <a:cubicBezTo>
                      <a:pt x="5608" y="4843"/>
                      <a:pt x="4843" y="5608"/>
                      <a:pt x="3902" y="5608"/>
                    </a:cubicBezTo>
                    <a:cubicBezTo>
                      <a:pt x="2961" y="5608"/>
                      <a:pt x="2196" y="4843"/>
                      <a:pt x="2196" y="3902"/>
                    </a:cubicBezTo>
                    <a:cubicBezTo>
                      <a:pt x="2196" y="2961"/>
                      <a:pt x="2961" y="2196"/>
                      <a:pt x="3902" y="2196"/>
                    </a:cubicBezTo>
                    <a:cubicBezTo>
                      <a:pt x="4843" y="2196"/>
                      <a:pt x="5608" y="2961"/>
                      <a:pt x="5608" y="390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wrap="square" lIns="91440" tIns="45720" rIns="91440" bIns="45720">
                <a:normAutofit fontScale="8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</p:grp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xmlns="" id="{591411AF-0638-4758-8145-E6D51ABAF609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>
              <a:off x="6550490" y="3673608"/>
              <a:ext cx="2070" cy="2081737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xmlns="" id="{C68E19C3-4BA2-48A2-8512-4D65941462AF}"/>
                </a:ext>
              </a:extLst>
            </p:cNvPr>
            <p:cNvCxnSpPr>
              <a:cxnSpLocks/>
              <a:endCxn id="32" idx="0"/>
            </p:cNvCxnSpPr>
            <p:nvPr/>
          </p:nvCxnSpPr>
          <p:spPr>
            <a:xfrm flipH="1">
              <a:off x="8915233" y="2917017"/>
              <a:ext cx="1" cy="2200153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xmlns="" id="{75A9F2FE-74D9-4787-AFB6-132BAA723104}"/>
              </a:ext>
            </a:extLst>
          </p:cNvPr>
          <p:cNvGrpSpPr/>
          <p:nvPr/>
        </p:nvGrpSpPr>
        <p:grpSpPr>
          <a:xfrm>
            <a:off x="994639" y="440902"/>
            <a:ext cx="3401393" cy="984596"/>
            <a:chOff x="3128002" y="2491541"/>
            <a:chExt cx="3401393" cy="984596"/>
          </a:xfrm>
        </p:grpSpPr>
        <p:sp>
          <p:nvSpPr>
            <p:cNvPr id="64" name="圆: 空心 63">
              <a:extLst>
                <a:ext uri="{FF2B5EF4-FFF2-40B4-BE49-F238E27FC236}">
                  <a16:creationId xmlns:a16="http://schemas.microsoft.com/office/drawing/2014/main" xmlns="" id="{5E515D24-5126-4CB4-B148-85EC6D778294}"/>
                </a:ext>
              </a:extLst>
            </p:cNvPr>
            <p:cNvSpPr/>
            <p:nvPr/>
          </p:nvSpPr>
          <p:spPr>
            <a:xfrm>
              <a:off x="3270474" y="2491541"/>
              <a:ext cx="984596" cy="984596"/>
            </a:xfrm>
            <a:prstGeom prst="donut">
              <a:avLst>
                <a:gd name="adj" fmla="val 14540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等腰三角形 64">
              <a:extLst>
                <a:ext uri="{FF2B5EF4-FFF2-40B4-BE49-F238E27FC236}">
                  <a16:creationId xmlns:a16="http://schemas.microsoft.com/office/drawing/2014/main" xmlns="" id="{C38E0E16-E9CA-4550-8699-B0B63CF63C67}"/>
                </a:ext>
              </a:extLst>
            </p:cNvPr>
            <p:cNvSpPr/>
            <p:nvPr/>
          </p:nvSpPr>
          <p:spPr>
            <a:xfrm rot="5400000">
              <a:off x="3096698" y="2788188"/>
              <a:ext cx="453910" cy="391302"/>
            </a:xfrm>
            <a:prstGeom prst="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6" name="îṥḻîḓè">
              <a:extLst>
                <a:ext uri="{FF2B5EF4-FFF2-40B4-BE49-F238E27FC236}">
                  <a16:creationId xmlns:a16="http://schemas.microsoft.com/office/drawing/2014/main" xmlns="" id="{4943DF01-C788-4485-99BC-CE26312C5592}"/>
                </a:ext>
              </a:extLst>
            </p:cNvPr>
            <p:cNvSpPr txBox="1"/>
            <p:nvPr/>
          </p:nvSpPr>
          <p:spPr bwMode="auto">
            <a:xfrm>
              <a:off x="3762772" y="2735127"/>
              <a:ext cx="2766623" cy="5231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chemeClr val="accent3"/>
                  </a:solidFill>
                </a:rPr>
                <a:t>此处输入标题</a:t>
              </a:r>
            </a:p>
          </p:txBody>
        </p:sp>
      </p:grpSp>
      <p:pic>
        <p:nvPicPr>
          <p:cNvPr id="67" name="图片 6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480" y="50299"/>
            <a:ext cx="1497312" cy="149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77046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2437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1208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1082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1090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4369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2440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243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238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2206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3477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4366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4126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34798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D80A16"/>
      </a:accent1>
      <a:accent2>
        <a:srgbClr val="9D181B"/>
      </a:accent2>
      <a:accent3>
        <a:srgbClr val="221715"/>
      </a:accent3>
      <a:accent4>
        <a:srgbClr val="5F5F5F"/>
      </a:accent4>
      <a:accent5>
        <a:srgbClr val="929292"/>
      </a:accent5>
      <a:accent6>
        <a:srgbClr val="B0B0B0"/>
      </a:accent6>
      <a:hlink>
        <a:srgbClr val="4472C4"/>
      </a:hlink>
      <a:folHlink>
        <a:srgbClr val="BFBFBF"/>
      </a:folHlink>
    </a:clrScheme>
    <a:fontScheme name="gb2mnnow">
      <a:majorFont>
        <a:latin typeface="Arial" panose="020F0302020204030204"/>
        <a:ea typeface="Microsoft YaHei"/>
        <a:cs typeface=""/>
      </a:majorFont>
      <a:minorFont>
        <a:latin typeface="Arial" panose="020F0502020204030204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80A16"/>
    </a:accent1>
    <a:accent2>
      <a:srgbClr val="9D181B"/>
    </a:accent2>
    <a:accent3>
      <a:srgbClr val="221715"/>
    </a:accent3>
    <a:accent4>
      <a:srgbClr val="5F5F5F"/>
    </a:accent4>
    <a:accent5>
      <a:srgbClr val="929292"/>
    </a:accent5>
    <a:accent6>
      <a:srgbClr val="B0B0B0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1240</Words>
  <Application>Microsoft Office PowerPoint</Application>
  <PresentationFormat>宽屏</PresentationFormat>
  <Paragraphs>203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等线</vt:lpstr>
      <vt:lpstr>Microsoft YaHei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ZYK</dc:creator>
  <cp:lastModifiedBy>Administrator</cp:lastModifiedBy>
  <cp:revision>38</cp:revision>
  <dcterms:created xsi:type="dcterms:W3CDTF">2019-01-07T11:18:28Z</dcterms:created>
  <dcterms:modified xsi:type="dcterms:W3CDTF">2019-06-15T02:38:01Z</dcterms:modified>
</cp:coreProperties>
</file>