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94" r:id="rId3"/>
    <p:sldId id="295" r:id="rId5"/>
    <p:sldId id="296" r:id="rId6"/>
    <p:sldId id="259" r:id="rId7"/>
    <p:sldId id="260" r:id="rId8"/>
    <p:sldId id="261" r:id="rId9"/>
    <p:sldId id="262" r:id="rId10"/>
    <p:sldId id="263" r:id="rId11"/>
    <p:sldId id="301" r:id="rId12"/>
    <p:sldId id="269" r:id="rId13"/>
    <p:sldId id="265" r:id="rId14"/>
    <p:sldId id="266" r:id="rId15"/>
    <p:sldId id="267" r:id="rId16"/>
    <p:sldId id="268" r:id="rId17"/>
    <p:sldId id="270" r:id="rId18"/>
    <p:sldId id="302" r:id="rId19"/>
    <p:sldId id="272" r:id="rId20"/>
    <p:sldId id="274" r:id="rId21"/>
    <p:sldId id="273" r:id="rId22"/>
    <p:sldId id="275" r:id="rId23"/>
    <p:sldId id="276" r:id="rId24"/>
    <p:sldId id="303" r:id="rId25"/>
    <p:sldId id="278" r:id="rId26"/>
    <p:sldId id="279" r:id="rId27"/>
    <p:sldId id="280" r:id="rId28"/>
    <p:sldId id="282" r:id="rId29"/>
    <p:sldId id="283" r:id="rId30"/>
    <p:sldId id="304" r:id="rId31"/>
    <p:sldId id="285" r:id="rId32"/>
    <p:sldId id="286" r:id="rId33"/>
    <p:sldId id="281" r:id="rId34"/>
    <p:sldId id="287" r:id="rId35"/>
    <p:sldId id="288" r:id="rId36"/>
    <p:sldId id="291" r:id="rId37"/>
    <p:sldId id="305" r:id="rId38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56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26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1C0"/>
    <a:srgbClr val="F9FDFE"/>
    <a:srgbClr val="047878"/>
    <a:srgbClr val="F57337"/>
    <a:srgbClr val="5269B2"/>
    <a:srgbClr val="486AB6"/>
    <a:srgbClr val="EFEFEF"/>
    <a:srgbClr val="EEEEEE"/>
    <a:srgbClr val="F5F5F5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2618" autoAdjust="0"/>
  </p:normalViewPr>
  <p:slideViewPr>
    <p:cSldViewPr>
      <p:cViewPr varScale="1">
        <p:scale>
          <a:sx n="98" d="100"/>
          <a:sy n="98" d="100"/>
        </p:scale>
        <p:origin x="84" y="474"/>
      </p:cViewPr>
      <p:guideLst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-15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8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73E43-A379-4BB5-A6E2-CF501D0C3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10BF-E3ED-4022-8DD6-947213C3C3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E51A-69D8-425D-A366-AAC584F8F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56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26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>
                <a:solidFill>
                  <a:schemeClr val="bg2"/>
                </a:solidFill>
              </a:rPr>
              <a:t>请在设计</a:t>
            </a:r>
            <a:r>
              <a:rPr lang="en-US" altLang="zh-CN" sz="1400" dirty="0">
                <a:solidFill>
                  <a:schemeClr val="bg2"/>
                </a:solidFill>
              </a:rPr>
              <a:t>/</a:t>
            </a:r>
            <a:r>
              <a:rPr lang="zh-CN" altLang="en-US" sz="1400" dirty="0">
                <a:solidFill>
                  <a:schemeClr val="bg2"/>
                </a:solidFill>
              </a:rPr>
              <a:t>颜色，命令下更改配色方案，默认已经配好橘红跟绿色两种颜色供选择，一建点选即可更换。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请移开上面的内容修改下面的，改好后对齐回去。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>
                <a:solidFill>
                  <a:schemeClr val="bg2"/>
                </a:solidFill>
              </a:rPr>
              <a:t>请在设计</a:t>
            </a:r>
            <a:r>
              <a:rPr lang="en-US" altLang="zh-CN" sz="1400" dirty="0">
                <a:solidFill>
                  <a:schemeClr val="bg2"/>
                </a:solidFill>
              </a:rPr>
              <a:t>/</a:t>
            </a:r>
            <a:r>
              <a:rPr lang="zh-CN" altLang="en-US" sz="1400" dirty="0">
                <a:solidFill>
                  <a:schemeClr val="bg2"/>
                </a:solidFill>
              </a:rPr>
              <a:t>颜色，命令下更改配色方案，默认已经配好橘红跟绿色两种颜色供选择，一建点选即可更换。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1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95FC270-55C9-4A20-A67A-3DE973D1FE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5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1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8961FD41-A0E4-414C-A973-C8EC8DF1BF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 advTm="3000">
    <p:wipe/>
  </p:transition>
  <p:txStyles>
    <p:titleStyle>
      <a:lvl1pPr algn="ctr" defTabSz="1119505" rtl="0" eaLnBrk="1" latinLnBrk="0" hangingPunct="1">
        <a:spcBef>
          <a:spcPct val="0"/>
        </a:spcBef>
        <a:buNone/>
        <a:defRPr sz="53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735" indent="-419735" algn="l" defTabSz="1119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09955" indent="-349885" algn="l" defTabSz="1119505" rtl="0" eaLnBrk="1" latinLnBrk="0" hangingPunct="1">
        <a:spcBef>
          <a:spcPct val="20000"/>
        </a:spcBef>
        <a:buFont typeface="Arial" panose="020B0604020202090204" pitchFamily="34" charset="0"/>
        <a:buChar char="–"/>
        <a:defRPr sz="3430" kern="1200">
          <a:solidFill>
            <a:schemeClr val="tx1"/>
          </a:solidFill>
          <a:latin typeface="+mn-lt"/>
          <a:ea typeface="+mn-ea"/>
          <a:cs typeface="+mn-cs"/>
        </a:defRPr>
      </a:lvl2pPr>
      <a:lvl3pPr marL="1400175" indent="-280035" algn="l" defTabSz="1119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indent="-280035" algn="l" defTabSz="1119505" rtl="0" eaLnBrk="1" latinLnBrk="0" hangingPunct="1">
        <a:spcBef>
          <a:spcPct val="20000"/>
        </a:spcBef>
        <a:buFont typeface="Arial" panose="020B0604020202090204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4pPr>
      <a:lvl5pPr marL="2519680" indent="-280035" algn="l" defTabSz="1119505" rtl="0" eaLnBrk="1" latinLnBrk="0" hangingPunct="1">
        <a:spcBef>
          <a:spcPct val="20000"/>
        </a:spcBef>
        <a:buFont typeface="Arial" panose="020B0604020202090204" pitchFamily="34" charset="0"/>
        <a:buChar char="»"/>
        <a:defRPr sz="2450" kern="1200">
          <a:solidFill>
            <a:schemeClr val="tx1"/>
          </a:solidFill>
          <a:latin typeface="+mn-lt"/>
          <a:ea typeface="+mn-ea"/>
          <a:cs typeface="+mn-cs"/>
        </a:defRPr>
      </a:lvl5pPr>
      <a:lvl6pPr marL="3079750" indent="-280035" algn="l" defTabSz="1119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6pPr>
      <a:lvl7pPr marL="3639820" indent="-280035" algn="l" defTabSz="1119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indent="-280035" algn="l" defTabSz="1119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8pPr>
      <a:lvl9pPr marL="4759325" indent="-280035" algn="l" defTabSz="1119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19505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60070" algn="l" defTabSz="1119505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120140" algn="l" defTabSz="1119505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679575" algn="l" defTabSz="1119505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39645" algn="l" defTabSz="1119505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99715" algn="l" defTabSz="1119505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359785" algn="l" defTabSz="1119505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919855" algn="l" defTabSz="1119505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479925" algn="l" defTabSz="1119505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41317" y="2348880"/>
            <a:ext cx="6109366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Nirmala UI" panose="020B0502040204020203" pitchFamily="34" charset="0"/>
                <a:sym typeface="Century Gothic" panose="020B0502020202020204" pitchFamily="34" charset="0"/>
              </a:rPr>
              <a:t>哈工大</a:t>
            </a:r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课题</a:t>
            </a:r>
            <a:r>
              <a:rPr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总结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23259" y="3645024"/>
            <a:ext cx="57454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Work Report In The First Half</a:t>
            </a:r>
            <a:endParaRPr lang="zh-CN" altLang="en-US" sz="3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89690" y="5477162"/>
            <a:ext cx="1706880" cy="398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汇报人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：小北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15335" y="5477162"/>
            <a:ext cx="1723549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部门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：课题组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72" y="303753"/>
            <a:ext cx="1816856" cy="181685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bldLvl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289720" y="4587785"/>
            <a:ext cx="206456" cy="10791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15398" y="3998236"/>
            <a:ext cx="206456" cy="1668657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TextBox 90"/>
          <p:cNvSpPr txBox="1"/>
          <p:nvPr/>
        </p:nvSpPr>
        <p:spPr>
          <a:xfrm>
            <a:off x="3125649" y="5749696"/>
            <a:ext cx="764953" cy="31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</a:t>
            </a:r>
            <a:r>
              <a:rPr lang="en-US" altLang="zh-CN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01</a:t>
            </a:r>
            <a:endParaRPr lang="zh-CN" altLang="en-US" sz="142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TextBox 91"/>
          <p:cNvSpPr txBox="1"/>
          <p:nvPr/>
        </p:nvSpPr>
        <p:spPr>
          <a:xfrm>
            <a:off x="4366716" y="5749696"/>
            <a:ext cx="764953" cy="31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</a:t>
            </a:r>
            <a:r>
              <a:rPr lang="en-US" altLang="zh-CN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02</a:t>
            </a:r>
            <a:endParaRPr lang="zh-CN" altLang="en-US" sz="142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TextBox 92"/>
          <p:cNvSpPr txBox="1"/>
          <p:nvPr/>
        </p:nvSpPr>
        <p:spPr>
          <a:xfrm>
            <a:off x="5603991" y="5749696"/>
            <a:ext cx="764953" cy="31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</a:t>
            </a:r>
            <a:r>
              <a:rPr lang="en-US" altLang="zh-CN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03</a:t>
            </a:r>
            <a:endParaRPr lang="zh-CN" altLang="en-US" sz="142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TextBox 94"/>
          <p:cNvSpPr txBox="1"/>
          <p:nvPr/>
        </p:nvSpPr>
        <p:spPr>
          <a:xfrm>
            <a:off x="3459668" y="3522489"/>
            <a:ext cx="756938" cy="45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42%</a:t>
            </a:r>
            <a:endParaRPr lang="zh-CN" altLang="en-US" sz="236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TextBox 95"/>
          <p:cNvSpPr txBox="1"/>
          <p:nvPr/>
        </p:nvSpPr>
        <p:spPr>
          <a:xfrm>
            <a:off x="4669910" y="3195267"/>
            <a:ext cx="756938" cy="45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50%</a:t>
            </a:r>
            <a:endParaRPr lang="zh-CN" altLang="en-US" sz="236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TextBox 98"/>
          <p:cNvSpPr txBox="1"/>
          <p:nvPr/>
        </p:nvSpPr>
        <p:spPr>
          <a:xfrm>
            <a:off x="5790466" y="2019086"/>
            <a:ext cx="756938" cy="45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80%</a:t>
            </a:r>
            <a:endParaRPr lang="zh-CN" altLang="en-US" sz="236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704680" y="5666471"/>
            <a:ext cx="7934351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19"/>
          <p:cNvSpPr txBox="1"/>
          <p:nvPr/>
        </p:nvSpPr>
        <p:spPr>
          <a:xfrm>
            <a:off x="2074229" y="4681967"/>
            <a:ext cx="486030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20</a:t>
            </a:r>
            <a:endParaRPr lang="zh-CN" altLang="en-US" sz="213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TextBox 120"/>
          <p:cNvSpPr txBox="1"/>
          <p:nvPr/>
        </p:nvSpPr>
        <p:spPr>
          <a:xfrm>
            <a:off x="2074229" y="3879524"/>
            <a:ext cx="486030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40</a:t>
            </a:r>
            <a:endParaRPr lang="zh-CN" altLang="en-US" sz="213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TextBox 121"/>
          <p:cNvSpPr txBox="1"/>
          <p:nvPr/>
        </p:nvSpPr>
        <p:spPr>
          <a:xfrm>
            <a:off x="2074229" y="3077081"/>
            <a:ext cx="486030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60</a:t>
            </a:r>
            <a:endParaRPr lang="zh-CN" altLang="en-US" sz="213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TextBox 122"/>
          <p:cNvSpPr txBox="1"/>
          <p:nvPr/>
        </p:nvSpPr>
        <p:spPr>
          <a:xfrm>
            <a:off x="2074229" y="2274638"/>
            <a:ext cx="486030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80</a:t>
            </a:r>
            <a:endParaRPr lang="zh-CN" altLang="en-US" sz="213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TextBox 125"/>
          <p:cNvSpPr txBox="1"/>
          <p:nvPr/>
        </p:nvSpPr>
        <p:spPr>
          <a:xfrm>
            <a:off x="6843163" y="5749696"/>
            <a:ext cx="764953" cy="31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</a:t>
            </a:r>
            <a:r>
              <a:rPr lang="en-US" altLang="zh-CN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04</a:t>
            </a:r>
            <a:endParaRPr lang="zh-CN" altLang="en-US" sz="142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3" name="TextBox 127"/>
          <p:cNvSpPr txBox="1"/>
          <p:nvPr/>
        </p:nvSpPr>
        <p:spPr>
          <a:xfrm>
            <a:off x="7134515" y="4244867"/>
            <a:ext cx="756938" cy="45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25%</a:t>
            </a:r>
            <a:endParaRPr lang="zh-CN" altLang="en-US" sz="236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TextBox 129"/>
          <p:cNvSpPr txBox="1"/>
          <p:nvPr/>
        </p:nvSpPr>
        <p:spPr>
          <a:xfrm>
            <a:off x="1632462" y="5494364"/>
            <a:ext cx="1077539" cy="31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单位（</a:t>
            </a:r>
            <a:r>
              <a:rPr lang="en-US" altLang="zh-CN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%</a:t>
            </a:r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）</a:t>
            </a:r>
            <a:endParaRPr lang="zh-CN" altLang="en-US" sz="142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74658" y="3259146"/>
            <a:ext cx="206456" cy="24077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00336" y="3640445"/>
            <a:ext cx="206456" cy="2026449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83211" y="3432297"/>
            <a:ext cx="206456" cy="22345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08888" y="2456702"/>
            <a:ext cx="206456" cy="3210192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23871" y="4061588"/>
            <a:ext cx="206456" cy="1605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49548" y="4681965"/>
            <a:ext cx="206456" cy="984928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1" name="TextBox 136"/>
          <p:cNvSpPr txBox="1"/>
          <p:nvPr/>
        </p:nvSpPr>
        <p:spPr>
          <a:xfrm>
            <a:off x="8734574" y="6266999"/>
            <a:ext cx="837502" cy="31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100"/>
              </a:lnSpc>
              <a:defRPr sz="900">
                <a:latin typeface="方正兰亭纤黑简体" pitchFamily="65" charset="-122"/>
                <a:ea typeface="方正兰亭纤黑简体" pitchFamily="65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计划数</a:t>
            </a:r>
            <a:endParaRPr lang="zh-CN" altLang="en-US" sz="142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2" name="TextBox 137"/>
          <p:cNvSpPr txBox="1"/>
          <p:nvPr/>
        </p:nvSpPr>
        <p:spPr>
          <a:xfrm>
            <a:off x="9940609" y="6266999"/>
            <a:ext cx="837502" cy="31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100"/>
              </a:lnSpc>
              <a:defRPr sz="900">
                <a:latin typeface="方正兰亭纤黑简体" pitchFamily="65" charset="-122"/>
                <a:ea typeface="方正兰亭纤黑简体" pitchFamily="65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达成数</a:t>
            </a:r>
            <a:endParaRPr lang="zh-CN" altLang="en-US" sz="142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480851" y="6265887"/>
            <a:ext cx="239688" cy="2396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9685875" y="6265887"/>
            <a:ext cx="239688" cy="239688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5" name="TextBox 143"/>
          <p:cNvSpPr txBox="1"/>
          <p:nvPr/>
        </p:nvSpPr>
        <p:spPr>
          <a:xfrm>
            <a:off x="8084231" y="5749696"/>
            <a:ext cx="764953" cy="31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</a:t>
            </a:r>
            <a:r>
              <a:rPr lang="en-US" altLang="zh-CN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05</a:t>
            </a:r>
            <a:endParaRPr lang="zh-CN" altLang="en-US" sz="142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TextBox 144"/>
          <p:cNvSpPr txBox="1"/>
          <p:nvPr/>
        </p:nvSpPr>
        <p:spPr>
          <a:xfrm>
            <a:off x="8317534" y="4086413"/>
            <a:ext cx="756938" cy="45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30%</a:t>
            </a:r>
            <a:endParaRPr lang="zh-CN" altLang="en-US" sz="236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174861" y="4526517"/>
            <a:ext cx="206456" cy="1140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00539" y="4526515"/>
            <a:ext cx="206456" cy="1140378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9" name="TextBox 147"/>
          <p:cNvSpPr txBox="1"/>
          <p:nvPr/>
        </p:nvSpPr>
        <p:spPr>
          <a:xfrm>
            <a:off x="9323400" y="5749696"/>
            <a:ext cx="764953" cy="31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</a:t>
            </a:r>
            <a:r>
              <a:rPr lang="en-US" altLang="zh-CN" sz="142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06</a:t>
            </a:r>
            <a:endParaRPr lang="zh-CN" altLang="en-US" sz="142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0" name="TextBox 148"/>
          <p:cNvSpPr txBox="1"/>
          <p:nvPr/>
        </p:nvSpPr>
        <p:spPr>
          <a:xfrm>
            <a:off x="9576348" y="1678402"/>
            <a:ext cx="756938" cy="45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90%</a:t>
            </a:r>
            <a:endParaRPr lang="zh-CN" altLang="en-US" sz="236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439809" y="2915106"/>
            <a:ext cx="206456" cy="27517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765486" y="2123284"/>
            <a:ext cx="206456" cy="3543611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704680" y="1656149"/>
            <a:ext cx="7934351" cy="3207881"/>
            <a:chOff x="1230045" y="1458829"/>
            <a:chExt cx="3632076" cy="2033562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1230045" y="3492391"/>
              <a:ext cx="3632076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230045" y="2983701"/>
              <a:ext cx="3632076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230045" y="2475011"/>
              <a:ext cx="3632076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30045" y="1966321"/>
              <a:ext cx="3632076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1230045" y="1458829"/>
              <a:ext cx="3632076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22"/>
          <p:cNvSpPr txBox="1"/>
          <p:nvPr/>
        </p:nvSpPr>
        <p:spPr>
          <a:xfrm>
            <a:off x="2074229" y="1472812"/>
            <a:ext cx="636713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100</a:t>
            </a:r>
            <a:endParaRPr lang="zh-CN" altLang="en-US" sz="213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71" name="矩形 70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上半年工作完成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 animBg="1"/>
      <p:bldP spid="55" grpId="0"/>
      <p:bldP spid="56" grpId="0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/>
          <p:cNvSpPr txBox="1"/>
          <p:nvPr/>
        </p:nvSpPr>
        <p:spPr>
          <a:xfrm>
            <a:off x="2127122" y="4834253"/>
            <a:ext cx="131318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项目名称</a:t>
            </a:r>
            <a:endParaRPr lang="zh-CN" altLang="en-US" sz="2200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2127125" y="5318710"/>
            <a:ext cx="220931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单击此处添加简短说明，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  <a:p>
            <a:pPr eaLnBrk="1" hangingPunct="1"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添加简短说明文字，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  <a:p>
            <a:pPr eaLnBrk="1" hangingPunct="1"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具体说明文字添加此处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5390422" y="4834253"/>
            <a:ext cx="131318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项目名称</a:t>
            </a:r>
            <a:endParaRPr lang="zh-CN" altLang="en-US" sz="2200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390428" y="5318710"/>
            <a:ext cx="220931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单击此处添加简短说明，添加简短说明文字，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具体说明文字添加此处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8565525" y="4834253"/>
            <a:ext cx="131318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项目名称</a:t>
            </a:r>
            <a:endParaRPr lang="zh-CN" altLang="en-US" sz="2200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565529" y="5318710"/>
            <a:ext cx="221099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单击此处添加简短说明，添加简短说明文字，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具体说明文字添加此处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Oval 9"/>
          <p:cNvSpPr/>
          <p:nvPr/>
        </p:nvSpPr>
        <p:spPr>
          <a:xfrm>
            <a:off x="1988703" y="2329307"/>
            <a:ext cx="2019880" cy="2019880"/>
          </a:xfrm>
          <a:prstGeom prst="ellipse">
            <a:avLst/>
          </a:prstGeom>
          <a:noFill/>
          <a:ln w="12700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Oval 10"/>
          <p:cNvSpPr/>
          <p:nvPr/>
        </p:nvSpPr>
        <p:spPr>
          <a:xfrm>
            <a:off x="2152921" y="2493525"/>
            <a:ext cx="1691444" cy="1691444"/>
          </a:xfrm>
          <a:prstGeom prst="ellipse">
            <a:avLst/>
          </a:prstGeom>
          <a:noFill/>
          <a:ln w="127000" cap="rnd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Arc 13"/>
          <p:cNvSpPr/>
          <p:nvPr/>
        </p:nvSpPr>
        <p:spPr>
          <a:xfrm>
            <a:off x="1988703" y="2329307"/>
            <a:ext cx="2019880" cy="2019880"/>
          </a:xfrm>
          <a:prstGeom prst="arc">
            <a:avLst>
              <a:gd name="adj1" fmla="val 16200000"/>
              <a:gd name="adj2" fmla="val 13952562"/>
            </a:avLst>
          </a:prstGeom>
          <a:noFill/>
          <a:ln w="127000" cap="rnd">
            <a:solidFill>
              <a:srgbClr val="36B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Arc 14"/>
          <p:cNvSpPr/>
          <p:nvPr/>
        </p:nvSpPr>
        <p:spPr>
          <a:xfrm>
            <a:off x="2152921" y="2493525"/>
            <a:ext cx="1691444" cy="1691444"/>
          </a:xfrm>
          <a:prstGeom prst="arc">
            <a:avLst>
              <a:gd name="adj1" fmla="val 16200000"/>
              <a:gd name="adj2" fmla="val 13946967"/>
            </a:avLst>
          </a:prstGeom>
          <a:noFill/>
          <a:ln w="127000" cap="rnd">
            <a:solidFill>
              <a:srgbClr val="36B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2567608" y="3252365"/>
            <a:ext cx="9592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93%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2701126" y="2935573"/>
            <a:ext cx="5950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达成</a:t>
            </a:r>
            <a:endParaRPr lang="zh-CN" altLang="en-US" sz="1600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Oval 9"/>
          <p:cNvSpPr/>
          <p:nvPr/>
        </p:nvSpPr>
        <p:spPr>
          <a:xfrm>
            <a:off x="5138303" y="2329307"/>
            <a:ext cx="2019880" cy="2019880"/>
          </a:xfrm>
          <a:prstGeom prst="ellipse">
            <a:avLst/>
          </a:prstGeom>
          <a:noFill/>
          <a:ln w="12700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Oval 10"/>
          <p:cNvSpPr/>
          <p:nvPr/>
        </p:nvSpPr>
        <p:spPr>
          <a:xfrm>
            <a:off x="5302521" y="2493525"/>
            <a:ext cx="1691444" cy="1691444"/>
          </a:xfrm>
          <a:prstGeom prst="ellipse">
            <a:avLst/>
          </a:prstGeom>
          <a:noFill/>
          <a:ln w="127000" cap="rnd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Arc 13"/>
          <p:cNvSpPr/>
          <p:nvPr/>
        </p:nvSpPr>
        <p:spPr>
          <a:xfrm>
            <a:off x="5138303" y="2329307"/>
            <a:ext cx="2019880" cy="2019880"/>
          </a:xfrm>
          <a:prstGeom prst="arc">
            <a:avLst>
              <a:gd name="adj1" fmla="val 16200000"/>
              <a:gd name="adj2" fmla="val 11460382"/>
            </a:avLst>
          </a:prstGeom>
          <a:noFill/>
          <a:ln w="127000" cap="rnd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Arc 14"/>
          <p:cNvSpPr/>
          <p:nvPr/>
        </p:nvSpPr>
        <p:spPr>
          <a:xfrm>
            <a:off x="5302521" y="2493525"/>
            <a:ext cx="1691444" cy="1691444"/>
          </a:xfrm>
          <a:prstGeom prst="arc">
            <a:avLst>
              <a:gd name="adj1" fmla="val 16200000"/>
              <a:gd name="adj2" fmla="val 11537425"/>
            </a:avLst>
          </a:prstGeom>
          <a:noFill/>
          <a:ln w="127000" cap="rnd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17208" y="3252365"/>
            <a:ext cx="9592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80%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TextBox 9"/>
          <p:cNvSpPr txBox="1"/>
          <p:nvPr/>
        </p:nvSpPr>
        <p:spPr>
          <a:xfrm>
            <a:off x="5850726" y="2935573"/>
            <a:ext cx="5950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达成</a:t>
            </a:r>
            <a:endParaRPr lang="zh-CN" altLang="en-US" sz="1600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Oval 9"/>
          <p:cNvSpPr/>
          <p:nvPr/>
        </p:nvSpPr>
        <p:spPr>
          <a:xfrm>
            <a:off x="8306376" y="2329307"/>
            <a:ext cx="2019880" cy="2019880"/>
          </a:xfrm>
          <a:prstGeom prst="ellipse">
            <a:avLst/>
          </a:prstGeom>
          <a:noFill/>
          <a:ln w="12700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Oval 10"/>
          <p:cNvSpPr/>
          <p:nvPr/>
        </p:nvSpPr>
        <p:spPr>
          <a:xfrm>
            <a:off x="8470594" y="2493525"/>
            <a:ext cx="1691444" cy="1691444"/>
          </a:xfrm>
          <a:prstGeom prst="ellipse">
            <a:avLst/>
          </a:prstGeom>
          <a:noFill/>
          <a:ln w="127000" cap="rnd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Arc 13"/>
          <p:cNvSpPr/>
          <p:nvPr/>
        </p:nvSpPr>
        <p:spPr>
          <a:xfrm>
            <a:off x="8306376" y="2329307"/>
            <a:ext cx="2019880" cy="2019880"/>
          </a:xfrm>
          <a:prstGeom prst="arc">
            <a:avLst>
              <a:gd name="adj1" fmla="val 16200000"/>
              <a:gd name="adj2" fmla="val 1441103"/>
            </a:avLst>
          </a:prstGeom>
          <a:noFill/>
          <a:ln w="127000" cap="rnd">
            <a:solidFill>
              <a:srgbClr val="36B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Arc 14"/>
          <p:cNvSpPr/>
          <p:nvPr/>
        </p:nvSpPr>
        <p:spPr>
          <a:xfrm>
            <a:off x="8470594" y="2493525"/>
            <a:ext cx="1691444" cy="1691444"/>
          </a:xfrm>
          <a:prstGeom prst="arc">
            <a:avLst>
              <a:gd name="adj1" fmla="val 16200000"/>
              <a:gd name="adj2" fmla="val 1353485"/>
            </a:avLst>
          </a:prstGeom>
          <a:noFill/>
          <a:ln w="127000" cap="rnd">
            <a:solidFill>
              <a:srgbClr val="36B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8885281" y="3252365"/>
            <a:ext cx="9592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35%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TextBox 9"/>
          <p:cNvSpPr txBox="1"/>
          <p:nvPr/>
        </p:nvSpPr>
        <p:spPr>
          <a:xfrm>
            <a:off x="9018799" y="2935573"/>
            <a:ext cx="5950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达成</a:t>
            </a:r>
            <a:endParaRPr lang="zh-CN" altLang="en-US" sz="1600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TextBox 5"/>
          <p:cNvSpPr txBox="1"/>
          <p:nvPr/>
        </p:nvSpPr>
        <p:spPr>
          <a:xfrm>
            <a:off x="3191605" y="1305058"/>
            <a:ext cx="58087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单击输入您的文字内容，语言精练、言简意赅，尽量简化所要书写的文案；单击输入您的文字内容，语言精练、言简意赅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41" name="矩形 40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上半年工作完成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21"/>
          <p:cNvSpPr/>
          <p:nvPr/>
        </p:nvSpPr>
        <p:spPr>
          <a:xfrm>
            <a:off x="2999656" y="1600152"/>
            <a:ext cx="7566294" cy="12115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矩形 3"/>
          <p:cNvSpPr/>
          <p:nvPr/>
        </p:nvSpPr>
        <p:spPr>
          <a:xfrm>
            <a:off x="1635410" y="1600151"/>
            <a:ext cx="1922776" cy="1612594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矩形 21"/>
          <p:cNvSpPr/>
          <p:nvPr/>
        </p:nvSpPr>
        <p:spPr>
          <a:xfrm>
            <a:off x="1635410" y="3212750"/>
            <a:ext cx="7566294" cy="12115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" name="矩形 3"/>
          <p:cNvSpPr/>
          <p:nvPr/>
        </p:nvSpPr>
        <p:spPr>
          <a:xfrm>
            <a:off x="8643175" y="3012201"/>
            <a:ext cx="1922776" cy="1612594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1" name="矩形 21"/>
          <p:cNvSpPr/>
          <p:nvPr/>
        </p:nvSpPr>
        <p:spPr>
          <a:xfrm>
            <a:off x="2999656" y="4825344"/>
            <a:ext cx="7566294" cy="12115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2" name="矩形 3"/>
          <p:cNvSpPr/>
          <p:nvPr/>
        </p:nvSpPr>
        <p:spPr>
          <a:xfrm>
            <a:off x="1635410" y="4424248"/>
            <a:ext cx="1922776" cy="16125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35325" y="1911673"/>
            <a:ext cx="1322959" cy="88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7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项目完成情况</a:t>
            </a:r>
            <a:endParaRPr lang="zh-CN" altLang="en-US" sz="257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943089" y="3380268"/>
            <a:ext cx="1322959" cy="88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7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项目完成情况</a:t>
            </a:r>
            <a:endParaRPr lang="zh-CN" altLang="en-US" sz="257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35325" y="4735768"/>
            <a:ext cx="1322959" cy="88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7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项目完成情况</a:t>
            </a:r>
            <a:endParaRPr lang="zh-CN" altLang="en-US" sz="257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57938" y="1854178"/>
            <a:ext cx="5806441" cy="797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点击输入简要文字内容，文字内容需概括精炼，不用多余的文字修饰，言简意赅的说明分项内容。点击输入简要文字内容，文字内容需概括精炼，不用多余的文字修饰，言简意赅的说明分项内容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5555" y="3422673"/>
            <a:ext cx="5806441" cy="797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点击输入简要文字内容，文字内容需概括精炼，不用多余的文字修饰，言简意赅的说明分项内容。点击输入简要文字内容，文字内容需概括精炼，不用多余的文字修饰，言简意赅的说明分项内容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57938" y="4947811"/>
            <a:ext cx="5806441" cy="797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点击输入简要文字内容，文字内容需概括精炼，不用多余的文字修饰，言简意赅的说明分项内容。点击输入简要文字内容，文字内容需概括精炼，不用多余的文字修饰，言简意赅的说明分项内容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16" name="矩形 15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上半年工作完成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61" grpId="0" animBg="1"/>
      <p:bldP spid="62" grpId="0" animBg="1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72776" y="1841941"/>
            <a:ext cx="7046448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点击输入简要文字内容，文字内容需概括精炼，不用多余的文字修饰，言简意赅的说明分项内容。点击输入简要文字内容，文字内容需概括精炼，不用多余的文字修饰，言简意赅的说明分项内容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15874" y="3116378"/>
            <a:ext cx="1701806" cy="311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添加文本内容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32753" y="4352426"/>
            <a:ext cx="1701806" cy="311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添加文本内容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94367" y="3116378"/>
            <a:ext cx="1701806" cy="311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添加文本内容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5362" y="4352426"/>
            <a:ext cx="1701806" cy="311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添加文本内容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4831" y="1322671"/>
            <a:ext cx="2522338" cy="377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点击输入标题文本</a:t>
            </a:r>
            <a:endParaRPr lang="zh-CN" altLang="en-US" sz="245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82929" y="3907332"/>
            <a:ext cx="804124" cy="2662115"/>
            <a:chOff x="13806965" y="2924944"/>
            <a:chExt cx="709818" cy="2604886"/>
          </a:xfrm>
        </p:grpSpPr>
        <p:sp>
          <p:nvSpPr>
            <p:cNvPr id="27" name="任意多边形 26"/>
            <p:cNvSpPr/>
            <p:nvPr/>
          </p:nvSpPr>
          <p:spPr>
            <a:xfrm rot="21595188" flipH="1">
              <a:off x="13825075" y="4582693"/>
              <a:ext cx="690533" cy="947125"/>
            </a:xfrm>
            <a:custGeom>
              <a:avLst/>
              <a:gdLst>
                <a:gd name="connsiteX0" fmla="*/ 956905 w 956905"/>
                <a:gd name="connsiteY0" fmla="*/ 586325 h 1312478"/>
                <a:gd name="connsiteX1" fmla="*/ 956905 w 956905"/>
                <a:gd name="connsiteY1" fmla="*/ 523450 h 1312478"/>
                <a:gd name="connsiteX2" fmla="*/ 490194 w 956905"/>
                <a:gd name="connsiteY2" fmla="*/ 0 h 1312478"/>
                <a:gd name="connsiteX3" fmla="*/ 0 w 956905"/>
                <a:gd name="connsiteY3" fmla="*/ 549788 h 1312478"/>
                <a:gd name="connsiteX4" fmla="*/ 490194 w 956905"/>
                <a:gd name="connsiteY4" fmla="*/ 1312478 h 13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905" h="1312478">
                  <a:moveTo>
                    <a:pt x="956905" y="586325"/>
                  </a:moveTo>
                  <a:lnTo>
                    <a:pt x="956905" y="523450"/>
                  </a:lnTo>
                  <a:lnTo>
                    <a:pt x="490194" y="0"/>
                  </a:lnTo>
                  <a:lnTo>
                    <a:pt x="0" y="549788"/>
                  </a:lnTo>
                  <a:lnTo>
                    <a:pt x="490194" y="1312478"/>
                  </a:lnTo>
                  <a:close/>
                </a:path>
              </a:pathLst>
            </a:custGeom>
            <a:solidFill>
              <a:schemeClr val="bg1">
                <a:lumMod val="6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 rot="16195188">
              <a:off x="13310214" y="3869312"/>
              <a:ext cx="1703319" cy="709818"/>
            </a:xfrm>
            <a:custGeom>
              <a:avLst/>
              <a:gdLst>
                <a:gd name="connsiteX0" fmla="*/ 1703319 w 1703319"/>
                <a:gd name="connsiteY0" fmla="*/ 356516 h 709818"/>
                <a:gd name="connsiteX1" fmla="*/ 1349026 w 1703319"/>
                <a:gd name="connsiteY1" fmla="*/ 709818 h 709818"/>
                <a:gd name="connsiteX2" fmla="*/ 669466 w 1703319"/>
                <a:gd name="connsiteY2" fmla="*/ 708866 h 709818"/>
                <a:gd name="connsiteX3" fmla="*/ 669466 w 1703319"/>
                <a:gd name="connsiteY3" fmla="*/ 709200 h 709818"/>
                <a:gd name="connsiteX4" fmla="*/ 125096 w 1703319"/>
                <a:gd name="connsiteY4" fmla="*/ 709199 h 709818"/>
                <a:gd name="connsiteX5" fmla="*/ 43611 w 1703319"/>
                <a:gd name="connsiteY5" fmla="*/ 654992 h 709818"/>
                <a:gd name="connsiteX6" fmla="*/ 36661 w 1703319"/>
                <a:gd name="connsiteY6" fmla="*/ 620446 h 709818"/>
                <a:gd name="connsiteX7" fmla="*/ 43611 w 1703319"/>
                <a:gd name="connsiteY7" fmla="*/ 585900 h 709818"/>
                <a:gd name="connsiteX8" fmla="*/ 90674 w 1703319"/>
                <a:gd name="connsiteY8" fmla="*/ 538667 h 709818"/>
                <a:gd name="connsiteX9" fmla="*/ 116386 w 1703319"/>
                <a:gd name="connsiteY9" fmla="*/ 533457 h 709818"/>
                <a:gd name="connsiteX10" fmla="*/ 88434 w 1703319"/>
                <a:gd name="connsiteY10" fmla="*/ 533457 h 709818"/>
                <a:gd name="connsiteX11" fmla="*/ 6949 w 1703319"/>
                <a:gd name="connsiteY11" fmla="*/ 479251 h 709818"/>
                <a:gd name="connsiteX12" fmla="*/ 0 w 1703319"/>
                <a:gd name="connsiteY12" fmla="*/ 444704 h 709818"/>
                <a:gd name="connsiteX13" fmla="*/ 6949 w 1703319"/>
                <a:gd name="connsiteY13" fmla="*/ 410158 h 709818"/>
                <a:gd name="connsiteX14" fmla="*/ 54012 w 1703319"/>
                <a:gd name="connsiteY14" fmla="*/ 362927 h 709818"/>
                <a:gd name="connsiteX15" fmla="*/ 87661 w 1703319"/>
                <a:gd name="connsiteY15" fmla="*/ 356108 h 709818"/>
                <a:gd name="connsiteX16" fmla="*/ 62137 w 1703319"/>
                <a:gd name="connsiteY16" fmla="*/ 352235 h 709818"/>
                <a:gd name="connsiteX17" fmla="*/ 6950 w 1703319"/>
                <a:gd name="connsiteY17" fmla="*/ 302019 h 709818"/>
                <a:gd name="connsiteX18" fmla="*/ 0 w 1703319"/>
                <a:gd name="connsiteY18" fmla="*/ 267472 h 709818"/>
                <a:gd name="connsiteX19" fmla="*/ 6949 w 1703319"/>
                <a:gd name="connsiteY19" fmla="*/ 232928 h 709818"/>
                <a:gd name="connsiteX20" fmla="*/ 88435 w 1703319"/>
                <a:gd name="connsiteY20" fmla="*/ 178720 h 709818"/>
                <a:gd name="connsiteX21" fmla="*/ 119390 w 1703319"/>
                <a:gd name="connsiteY21" fmla="*/ 178720 h 709818"/>
                <a:gd name="connsiteX22" fmla="*/ 119394 w 1703319"/>
                <a:gd name="connsiteY22" fmla="*/ 176528 h 709818"/>
                <a:gd name="connsiteX23" fmla="*/ 99540 w 1703319"/>
                <a:gd name="connsiteY23" fmla="*/ 173516 h 709818"/>
                <a:gd name="connsiteX24" fmla="*/ 44353 w 1703319"/>
                <a:gd name="connsiteY24" fmla="*/ 123299 h 709818"/>
                <a:gd name="connsiteX25" fmla="*/ 37403 w 1703319"/>
                <a:gd name="connsiteY25" fmla="*/ 88753 h 709818"/>
                <a:gd name="connsiteX26" fmla="*/ 44353 w 1703319"/>
                <a:gd name="connsiteY26" fmla="*/ 54207 h 709818"/>
                <a:gd name="connsiteX27" fmla="*/ 99540 w 1703319"/>
                <a:gd name="connsiteY27" fmla="*/ 3990 h 709818"/>
                <a:gd name="connsiteX28" fmla="*/ 119639 w 1703319"/>
                <a:gd name="connsiteY28" fmla="*/ 940 h 709818"/>
                <a:gd name="connsiteX29" fmla="*/ 119640 w 1703319"/>
                <a:gd name="connsiteY29" fmla="*/ 500 h 709818"/>
                <a:gd name="connsiteX30" fmla="*/ 122514 w 1703319"/>
                <a:gd name="connsiteY30" fmla="*/ 504 h 709818"/>
                <a:gd name="connsiteX31" fmla="*/ 125838 w 1703319"/>
                <a:gd name="connsiteY31" fmla="*/ 0 h 709818"/>
                <a:gd name="connsiteX32" fmla="*/ 670455 w 1703319"/>
                <a:gd name="connsiteY32" fmla="*/ 0 h 709818"/>
                <a:gd name="connsiteX33" fmla="*/ 670453 w 1703319"/>
                <a:gd name="connsiteY33" fmla="*/ 1271 h 709818"/>
                <a:gd name="connsiteX34" fmla="*/ 1350017 w 1703319"/>
                <a:gd name="connsiteY34" fmla="*/ 2223 h 709818"/>
                <a:gd name="connsiteX35" fmla="*/ 1703319 w 1703319"/>
                <a:gd name="connsiteY35" fmla="*/ 356516 h 70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03319" h="709818">
                  <a:moveTo>
                    <a:pt x="1703319" y="356516"/>
                  </a:moveTo>
                  <a:cubicBezTo>
                    <a:pt x="1703046" y="551912"/>
                    <a:pt x="1544423" y="710091"/>
                    <a:pt x="1349026" y="709818"/>
                  </a:cubicBezTo>
                  <a:lnTo>
                    <a:pt x="669466" y="708866"/>
                  </a:lnTo>
                  <a:lnTo>
                    <a:pt x="669466" y="709200"/>
                  </a:lnTo>
                  <a:lnTo>
                    <a:pt x="125096" y="709199"/>
                  </a:lnTo>
                  <a:cubicBezTo>
                    <a:pt x="88466" y="709198"/>
                    <a:pt x="57036" y="686846"/>
                    <a:pt x="43611" y="654992"/>
                  </a:cubicBezTo>
                  <a:lnTo>
                    <a:pt x="36661" y="620446"/>
                  </a:lnTo>
                  <a:lnTo>
                    <a:pt x="43611" y="585900"/>
                  </a:lnTo>
                  <a:cubicBezTo>
                    <a:pt x="52561" y="564663"/>
                    <a:pt x="69513" y="547651"/>
                    <a:pt x="90674" y="538667"/>
                  </a:cubicBezTo>
                  <a:lnTo>
                    <a:pt x="116386" y="533457"/>
                  </a:lnTo>
                  <a:lnTo>
                    <a:pt x="88434" y="533457"/>
                  </a:lnTo>
                  <a:cubicBezTo>
                    <a:pt x="51804" y="533458"/>
                    <a:pt x="20374" y="511106"/>
                    <a:pt x="6949" y="479251"/>
                  </a:cubicBezTo>
                  <a:lnTo>
                    <a:pt x="0" y="444704"/>
                  </a:lnTo>
                  <a:lnTo>
                    <a:pt x="6949" y="410158"/>
                  </a:lnTo>
                  <a:cubicBezTo>
                    <a:pt x="15899" y="388922"/>
                    <a:pt x="32851" y="371909"/>
                    <a:pt x="54012" y="362927"/>
                  </a:cubicBezTo>
                  <a:lnTo>
                    <a:pt x="87661" y="356108"/>
                  </a:lnTo>
                  <a:lnTo>
                    <a:pt x="62137" y="352235"/>
                  </a:lnTo>
                  <a:cubicBezTo>
                    <a:pt x="37214" y="344455"/>
                    <a:pt x="17018" y="325910"/>
                    <a:pt x="6950" y="302019"/>
                  </a:cubicBezTo>
                  <a:lnTo>
                    <a:pt x="0" y="267472"/>
                  </a:lnTo>
                  <a:lnTo>
                    <a:pt x="6949" y="232928"/>
                  </a:lnTo>
                  <a:cubicBezTo>
                    <a:pt x="20374" y="201072"/>
                    <a:pt x="51804" y="178720"/>
                    <a:pt x="88435" y="178720"/>
                  </a:cubicBezTo>
                  <a:lnTo>
                    <a:pt x="119390" y="178720"/>
                  </a:lnTo>
                  <a:lnTo>
                    <a:pt x="119394" y="176528"/>
                  </a:lnTo>
                  <a:lnTo>
                    <a:pt x="99540" y="173516"/>
                  </a:lnTo>
                  <a:cubicBezTo>
                    <a:pt x="74618" y="165737"/>
                    <a:pt x="54422" y="147191"/>
                    <a:pt x="44353" y="123299"/>
                  </a:cubicBezTo>
                  <a:lnTo>
                    <a:pt x="37403" y="88753"/>
                  </a:lnTo>
                  <a:lnTo>
                    <a:pt x="44353" y="54207"/>
                  </a:lnTo>
                  <a:cubicBezTo>
                    <a:pt x="54422" y="30316"/>
                    <a:pt x="74618" y="11770"/>
                    <a:pt x="99540" y="3990"/>
                  </a:cubicBezTo>
                  <a:lnTo>
                    <a:pt x="119639" y="940"/>
                  </a:lnTo>
                  <a:lnTo>
                    <a:pt x="119640" y="500"/>
                  </a:lnTo>
                  <a:lnTo>
                    <a:pt x="122514" y="504"/>
                  </a:lnTo>
                  <a:lnTo>
                    <a:pt x="125838" y="0"/>
                  </a:lnTo>
                  <a:lnTo>
                    <a:pt x="670455" y="0"/>
                  </a:lnTo>
                  <a:lnTo>
                    <a:pt x="670453" y="1271"/>
                  </a:lnTo>
                  <a:lnTo>
                    <a:pt x="1350017" y="2223"/>
                  </a:lnTo>
                  <a:cubicBezTo>
                    <a:pt x="1545414" y="2496"/>
                    <a:pt x="1703593" y="161119"/>
                    <a:pt x="1703319" y="356516"/>
                  </a:cubicBezTo>
                  <a:close/>
                </a:path>
              </a:pathLst>
            </a:cu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1595188" flipH="1">
              <a:off x="14079180" y="5400283"/>
              <a:ext cx="166524" cy="129547"/>
            </a:xfrm>
            <a:custGeom>
              <a:avLst/>
              <a:gdLst>
                <a:gd name="connsiteX0" fmla="*/ 230760 w 230760"/>
                <a:gd name="connsiteY0" fmla="*/ 0 h 179519"/>
                <a:gd name="connsiteX1" fmla="*/ 0 w 230760"/>
                <a:gd name="connsiteY1" fmla="*/ 0 h 179519"/>
                <a:gd name="connsiteX2" fmla="*/ 115380 w 230760"/>
                <a:gd name="connsiteY2" fmla="*/ 179519 h 17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760" h="179519">
                  <a:moveTo>
                    <a:pt x="230760" y="0"/>
                  </a:moveTo>
                  <a:lnTo>
                    <a:pt x="0" y="0"/>
                  </a:lnTo>
                  <a:lnTo>
                    <a:pt x="115380" y="1795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" name="同侧圆角矩形 8"/>
            <p:cNvSpPr/>
            <p:nvPr/>
          </p:nvSpPr>
          <p:spPr>
            <a:xfrm>
              <a:off x="13808490" y="2924944"/>
              <a:ext cx="707595" cy="15841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3999" tIns="41999" rIns="83999" bIns="4199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259891" y="2858675"/>
            <a:ext cx="804124" cy="3710773"/>
            <a:chOff x="13806965" y="2254249"/>
            <a:chExt cx="709818" cy="3275581"/>
          </a:xfrm>
        </p:grpSpPr>
        <p:sp>
          <p:nvSpPr>
            <p:cNvPr id="66" name="任意多边形 65"/>
            <p:cNvSpPr/>
            <p:nvPr/>
          </p:nvSpPr>
          <p:spPr>
            <a:xfrm rot="21595188" flipH="1">
              <a:off x="13825075" y="4582693"/>
              <a:ext cx="690533" cy="947125"/>
            </a:xfrm>
            <a:custGeom>
              <a:avLst/>
              <a:gdLst>
                <a:gd name="connsiteX0" fmla="*/ 956905 w 956905"/>
                <a:gd name="connsiteY0" fmla="*/ 586325 h 1312478"/>
                <a:gd name="connsiteX1" fmla="*/ 956905 w 956905"/>
                <a:gd name="connsiteY1" fmla="*/ 523450 h 1312478"/>
                <a:gd name="connsiteX2" fmla="*/ 490194 w 956905"/>
                <a:gd name="connsiteY2" fmla="*/ 0 h 1312478"/>
                <a:gd name="connsiteX3" fmla="*/ 0 w 956905"/>
                <a:gd name="connsiteY3" fmla="*/ 549788 h 1312478"/>
                <a:gd name="connsiteX4" fmla="*/ 490194 w 956905"/>
                <a:gd name="connsiteY4" fmla="*/ 1312478 h 13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905" h="1312478">
                  <a:moveTo>
                    <a:pt x="956905" y="586325"/>
                  </a:moveTo>
                  <a:lnTo>
                    <a:pt x="956905" y="523450"/>
                  </a:lnTo>
                  <a:lnTo>
                    <a:pt x="490194" y="0"/>
                  </a:lnTo>
                  <a:lnTo>
                    <a:pt x="0" y="549788"/>
                  </a:lnTo>
                  <a:lnTo>
                    <a:pt x="490194" y="1312478"/>
                  </a:lnTo>
                  <a:close/>
                </a:path>
              </a:pathLst>
            </a:custGeom>
            <a:solidFill>
              <a:schemeClr val="bg1">
                <a:lumMod val="6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 rot="16195188">
              <a:off x="13310214" y="3869312"/>
              <a:ext cx="1703319" cy="709818"/>
            </a:xfrm>
            <a:custGeom>
              <a:avLst/>
              <a:gdLst>
                <a:gd name="connsiteX0" fmla="*/ 1703319 w 1703319"/>
                <a:gd name="connsiteY0" fmla="*/ 356516 h 709818"/>
                <a:gd name="connsiteX1" fmla="*/ 1349026 w 1703319"/>
                <a:gd name="connsiteY1" fmla="*/ 709818 h 709818"/>
                <a:gd name="connsiteX2" fmla="*/ 669466 w 1703319"/>
                <a:gd name="connsiteY2" fmla="*/ 708866 h 709818"/>
                <a:gd name="connsiteX3" fmla="*/ 669466 w 1703319"/>
                <a:gd name="connsiteY3" fmla="*/ 709200 h 709818"/>
                <a:gd name="connsiteX4" fmla="*/ 125096 w 1703319"/>
                <a:gd name="connsiteY4" fmla="*/ 709199 h 709818"/>
                <a:gd name="connsiteX5" fmla="*/ 43611 w 1703319"/>
                <a:gd name="connsiteY5" fmla="*/ 654992 h 709818"/>
                <a:gd name="connsiteX6" fmla="*/ 36661 w 1703319"/>
                <a:gd name="connsiteY6" fmla="*/ 620446 h 709818"/>
                <a:gd name="connsiteX7" fmla="*/ 43611 w 1703319"/>
                <a:gd name="connsiteY7" fmla="*/ 585900 h 709818"/>
                <a:gd name="connsiteX8" fmla="*/ 90674 w 1703319"/>
                <a:gd name="connsiteY8" fmla="*/ 538667 h 709818"/>
                <a:gd name="connsiteX9" fmla="*/ 116386 w 1703319"/>
                <a:gd name="connsiteY9" fmla="*/ 533457 h 709818"/>
                <a:gd name="connsiteX10" fmla="*/ 88434 w 1703319"/>
                <a:gd name="connsiteY10" fmla="*/ 533457 h 709818"/>
                <a:gd name="connsiteX11" fmla="*/ 6949 w 1703319"/>
                <a:gd name="connsiteY11" fmla="*/ 479251 h 709818"/>
                <a:gd name="connsiteX12" fmla="*/ 0 w 1703319"/>
                <a:gd name="connsiteY12" fmla="*/ 444704 h 709818"/>
                <a:gd name="connsiteX13" fmla="*/ 6949 w 1703319"/>
                <a:gd name="connsiteY13" fmla="*/ 410158 h 709818"/>
                <a:gd name="connsiteX14" fmla="*/ 54012 w 1703319"/>
                <a:gd name="connsiteY14" fmla="*/ 362927 h 709818"/>
                <a:gd name="connsiteX15" fmla="*/ 87661 w 1703319"/>
                <a:gd name="connsiteY15" fmla="*/ 356108 h 709818"/>
                <a:gd name="connsiteX16" fmla="*/ 62137 w 1703319"/>
                <a:gd name="connsiteY16" fmla="*/ 352235 h 709818"/>
                <a:gd name="connsiteX17" fmla="*/ 6950 w 1703319"/>
                <a:gd name="connsiteY17" fmla="*/ 302019 h 709818"/>
                <a:gd name="connsiteX18" fmla="*/ 0 w 1703319"/>
                <a:gd name="connsiteY18" fmla="*/ 267472 h 709818"/>
                <a:gd name="connsiteX19" fmla="*/ 6949 w 1703319"/>
                <a:gd name="connsiteY19" fmla="*/ 232928 h 709818"/>
                <a:gd name="connsiteX20" fmla="*/ 88435 w 1703319"/>
                <a:gd name="connsiteY20" fmla="*/ 178720 h 709818"/>
                <a:gd name="connsiteX21" fmla="*/ 119390 w 1703319"/>
                <a:gd name="connsiteY21" fmla="*/ 178720 h 709818"/>
                <a:gd name="connsiteX22" fmla="*/ 119394 w 1703319"/>
                <a:gd name="connsiteY22" fmla="*/ 176528 h 709818"/>
                <a:gd name="connsiteX23" fmla="*/ 99540 w 1703319"/>
                <a:gd name="connsiteY23" fmla="*/ 173516 h 709818"/>
                <a:gd name="connsiteX24" fmla="*/ 44353 w 1703319"/>
                <a:gd name="connsiteY24" fmla="*/ 123299 h 709818"/>
                <a:gd name="connsiteX25" fmla="*/ 37403 w 1703319"/>
                <a:gd name="connsiteY25" fmla="*/ 88753 h 709818"/>
                <a:gd name="connsiteX26" fmla="*/ 44353 w 1703319"/>
                <a:gd name="connsiteY26" fmla="*/ 54207 h 709818"/>
                <a:gd name="connsiteX27" fmla="*/ 99540 w 1703319"/>
                <a:gd name="connsiteY27" fmla="*/ 3990 h 709818"/>
                <a:gd name="connsiteX28" fmla="*/ 119639 w 1703319"/>
                <a:gd name="connsiteY28" fmla="*/ 940 h 709818"/>
                <a:gd name="connsiteX29" fmla="*/ 119640 w 1703319"/>
                <a:gd name="connsiteY29" fmla="*/ 500 h 709818"/>
                <a:gd name="connsiteX30" fmla="*/ 122514 w 1703319"/>
                <a:gd name="connsiteY30" fmla="*/ 504 h 709818"/>
                <a:gd name="connsiteX31" fmla="*/ 125838 w 1703319"/>
                <a:gd name="connsiteY31" fmla="*/ 0 h 709818"/>
                <a:gd name="connsiteX32" fmla="*/ 670455 w 1703319"/>
                <a:gd name="connsiteY32" fmla="*/ 0 h 709818"/>
                <a:gd name="connsiteX33" fmla="*/ 670453 w 1703319"/>
                <a:gd name="connsiteY33" fmla="*/ 1271 h 709818"/>
                <a:gd name="connsiteX34" fmla="*/ 1350017 w 1703319"/>
                <a:gd name="connsiteY34" fmla="*/ 2223 h 709818"/>
                <a:gd name="connsiteX35" fmla="*/ 1703319 w 1703319"/>
                <a:gd name="connsiteY35" fmla="*/ 356516 h 70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03319" h="709818">
                  <a:moveTo>
                    <a:pt x="1703319" y="356516"/>
                  </a:moveTo>
                  <a:cubicBezTo>
                    <a:pt x="1703046" y="551912"/>
                    <a:pt x="1544423" y="710091"/>
                    <a:pt x="1349026" y="709818"/>
                  </a:cubicBezTo>
                  <a:lnTo>
                    <a:pt x="669466" y="708866"/>
                  </a:lnTo>
                  <a:lnTo>
                    <a:pt x="669466" y="709200"/>
                  </a:lnTo>
                  <a:lnTo>
                    <a:pt x="125096" y="709199"/>
                  </a:lnTo>
                  <a:cubicBezTo>
                    <a:pt x="88466" y="709198"/>
                    <a:pt x="57036" y="686846"/>
                    <a:pt x="43611" y="654992"/>
                  </a:cubicBezTo>
                  <a:lnTo>
                    <a:pt x="36661" y="620446"/>
                  </a:lnTo>
                  <a:lnTo>
                    <a:pt x="43611" y="585900"/>
                  </a:lnTo>
                  <a:cubicBezTo>
                    <a:pt x="52561" y="564663"/>
                    <a:pt x="69513" y="547651"/>
                    <a:pt x="90674" y="538667"/>
                  </a:cubicBezTo>
                  <a:lnTo>
                    <a:pt x="116386" y="533457"/>
                  </a:lnTo>
                  <a:lnTo>
                    <a:pt x="88434" y="533457"/>
                  </a:lnTo>
                  <a:cubicBezTo>
                    <a:pt x="51804" y="533458"/>
                    <a:pt x="20374" y="511106"/>
                    <a:pt x="6949" y="479251"/>
                  </a:cubicBezTo>
                  <a:lnTo>
                    <a:pt x="0" y="444704"/>
                  </a:lnTo>
                  <a:lnTo>
                    <a:pt x="6949" y="410158"/>
                  </a:lnTo>
                  <a:cubicBezTo>
                    <a:pt x="15899" y="388922"/>
                    <a:pt x="32851" y="371909"/>
                    <a:pt x="54012" y="362927"/>
                  </a:cubicBezTo>
                  <a:lnTo>
                    <a:pt x="87661" y="356108"/>
                  </a:lnTo>
                  <a:lnTo>
                    <a:pt x="62137" y="352235"/>
                  </a:lnTo>
                  <a:cubicBezTo>
                    <a:pt x="37214" y="344455"/>
                    <a:pt x="17018" y="325910"/>
                    <a:pt x="6950" y="302019"/>
                  </a:cubicBezTo>
                  <a:lnTo>
                    <a:pt x="0" y="267472"/>
                  </a:lnTo>
                  <a:lnTo>
                    <a:pt x="6949" y="232928"/>
                  </a:lnTo>
                  <a:cubicBezTo>
                    <a:pt x="20374" y="201072"/>
                    <a:pt x="51804" y="178720"/>
                    <a:pt x="88435" y="178720"/>
                  </a:cubicBezTo>
                  <a:lnTo>
                    <a:pt x="119390" y="178720"/>
                  </a:lnTo>
                  <a:lnTo>
                    <a:pt x="119394" y="176528"/>
                  </a:lnTo>
                  <a:lnTo>
                    <a:pt x="99540" y="173516"/>
                  </a:lnTo>
                  <a:cubicBezTo>
                    <a:pt x="74618" y="165737"/>
                    <a:pt x="54422" y="147191"/>
                    <a:pt x="44353" y="123299"/>
                  </a:cubicBezTo>
                  <a:lnTo>
                    <a:pt x="37403" y="88753"/>
                  </a:lnTo>
                  <a:lnTo>
                    <a:pt x="44353" y="54207"/>
                  </a:lnTo>
                  <a:cubicBezTo>
                    <a:pt x="54422" y="30316"/>
                    <a:pt x="74618" y="11770"/>
                    <a:pt x="99540" y="3990"/>
                  </a:cubicBezTo>
                  <a:lnTo>
                    <a:pt x="119639" y="940"/>
                  </a:lnTo>
                  <a:lnTo>
                    <a:pt x="119640" y="500"/>
                  </a:lnTo>
                  <a:lnTo>
                    <a:pt x="122514" y="504"/>
                  </a:lnTo>
                  <a:lnTo>
                    <a:pt x="125838" y="0"/>
                  </a:lnTo>
                  <a:lnTo>
                    <a:pt x="670455" y="0"/>
                  </a:lnTo>
                  <a:lnTo>
                    <a:pt x="670453" y="1271"/>
                  </a:lnTo>
                  <a:lnTo>
                    <a:pt x="1350017" y="2223"/>
                  </a:lnTo>
                  <a:cubicBezTo>
                    <a:pt x="1545414" y="2496"/>
                    <a:pt x="1703593" y="161119"/>
                    <a:pt x="1703319" y="35651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 rot="21595188" flipH="1">
              <a:off x="14079180" y="5400283"/>
              <a:ext cx="166524" cy="129547"/>
            </a:xfrm>
            <a:custGeom>
              <a:avLst/>
              <a:gdLst>
                <a:gd name="connsiteX0" fmla="*/ 230760 w 230760"/>
                <a:gd name="connsiteY0" fmla="*/ 0 h 179519"/>
                <a:gd name="connsiteX1" fmla="*/ 0 w 230760"/>
                <a:gd name="connsiteY1" fmla="*/ 0 h 179519"/>
                <a:gd name="connsiteX2" fmla="*/ 115380 w 230760"/>
                <a:gd name="connsiteY2" fmla="*/ 179519 h 17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760" h="179519">
                  <a:moveTo>
                    <a:pt x="230760" y="0"/>
                  </a:moveTo>
                  <a:lnTo>
                    <a:pt x="0" y="0"/>
                  </a:lnTo>
                  <a:lnTo>
                    <a:pt x="115380" y="1795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9" name="同侧圆角矩形 68"/>
            <p:cNvSpPr/>
            <p:nvPr/>
          </p:nvSpPr>
          <p:spPr>
            <a:xfrm>
              <a:off x="13808490" y="2254249"/>
              <a:ext cx="707595" cy="22548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3999" tIns="41999" rIns="83999" bIns="4199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136856" y="2858675"/>
            <a:ext cx="804124" cy="3710773"/>
            <a:chOff x="13806965" y="2924944"/>
            <a:chExt cx="709818" cy="2604886"/>
          </a:xfrm>
        </p:grpSpPr>
        <p:sp>
          <p:nvSpPr>
            <p:cNvPr id="71" name="任意多边形 70"/>
            <p:cNvSpPr/>
            <p:nvPr/>
          </p:nvSpPr>
          <p:spPr>
            <a:xfrm rot="21595188" flipH="1">
              <a:off x="13825075" y="4582693"/>
              <a:ext cx="690533" cy="947125"/>
            </a:xfrm>
            <a:custGeom>
              <a:avLst/>
              <a:gdLst>
                <a:gd name="connsiteX0" fmla="*/ 956905 w 956905"/>
                <a:gd name="connsiteY0" fmla="*/ 586325 h 1312478"/>
                <a:gd name="connsiteX1" fmla="*/ 956905 w 956905"/>
                <a:gd name="connsiteY1" fmla="*/ 523450 h 1312478"/>
                <a:gd name="connsiteX2" fmla="*/ 490194 w 956905"/>
                <a:gd name="connsiteY2" fmla="*/ 0 h 1312478"/>
                <a:gd name="connsiteX3" fmla="*/ 0 w 956905"/>
                <a:gd name="connsiteY3" fmla="*/ 549788 h 1312478"/>
                <a:gd name="connsiteX4" fmla="*/ 490194 w 956905"/>
                <a:gd name="connsiteY4" fmla="*/ 1312478 h 13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905" h="1312478">
                  <a:moveTo>
                    <a:pt x="956905" y="586325"/>
                  </a:moveTo>
                  <a:lnTo>
                    <a:pt x="956905" y="523450"/>
                  </a:lnTo>
                  <a:lnTo>
                    <a:pt x="490194" y="0"/>
                  </a:lnTo>
                  <a:lnTo>
                    <a:pt x="0" y="549788"/>
                  </a:lnTo>
                  <a:lnTo>
                    <a:pt x="490194" y="1312478"/>
                  </a:lnTo>
                  <a:close/>
                </a:path>
              </a:pathLst>
            </a:custGeom>
            <a:solidFill>
              <a:schemeClr val="bg1">
                <a:lumMod val="6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 rot="16195188">
              <a:off x="13310214" y="3869312"/>
              <a:ext cx="1703319" cy="709818"/>
            </a:xfrm>
            <a:custGeom>
              <a:avLst/>
              <a:gdLst>
                <a:gd name="connsiteX0" fmla="*/ 1703319 w 1703319"/>
                <a:gd name="connsiteY0" fmla="*/ 356516 h 709818"/>
                <a:gd name="connsiteX1" fmla="*/ 1349026 w 1703319"/>
                <a:gd name="connsiteY1" fmla="*/ 709818 h 709818"/>
                <a:gd name="connsiteX2" fmla="*/ 669466 w 1703319"/>
                <a:gd name="connsiteY2" fmla="*/ 708866 h 709818"/>
                <a:gd name="connsiteX3" fmla="*/ 669466 w 1703319"/>
                <a:gd name="connsiteY3" fmla="*/ 709200 h 709818"/>
                <a:gd name="connsiteX4" fmla="*/ 125096 w 1703319"/>
                <a:gd name="connsiteY4" fmla="*/ 709199 h 709818"/>
                <a:gd name="connsiteX5" fmla="*/ 43611 w 1703319"/>
                <a:gd name="connsiteY5" fmla="*/ 654992 h 709818"/>
                <a:gd name="connsiteX6" fmla="*/ 36661 w 1703319"/>
                <a:gd name="connsiteY6" fmla="*/ 620446 h 709818"/>
                <a:gd name="connsiteX7" fmla="*/ 43611 w 1703319"/>
                <a:gd name="connsiteY7" fmla="*/ 585900 h 709818"/>
                <a:gd name="connsiteX8" fmla="*/ 90674 w 1703319"/>
                <a:gd name="connsiteY8" fmla="*/ 538667 h 709818"/>
                <a:gd name="connsiteX9" fmla="*/ 116386 w 1703319"/>
                <a:gd name="connsiteY9" fmla="*/ 533457 h 709818"/>
                <a:gd name="connsiteX10" fmla="*/ 88434 w 1703319"/>
                <a:gd name="connsiteY10" fmla="*/ 533457 h 709818"/>
                <a:gd name="connsiteX11" fmla="*/ 6949 w 1703319"/>
                <a:gd name="connsiteY11" fmla="*/ 479251 h 709818"/>
                <a:gd name="connsiteX12" fmla="*/ 0 w 1703319"/>
                <a:gd name="connsiteY12" fmla="*/ 444704 h 709818"/>
                <a:gd name="connsiteX13" fmla="*/ 6949 w 1703319"/>
                <a:gd name="connsiteY13" fmla="*/ 410158 h 709818"/>
                <a:gd name="connsiteX14" fmla="*/ 54012 w 1703319"/>
                <a:gd name="connsiteY14" fmla="*/ 362927 h 709818"/>
                <a:gd name="connsiteX15" fmla="*/ 87661 w 1703319"/>
                <a:gd name="connsiteY15" fmla="*/ 356108 h 709818"/>
                <a:gd name="connsiteX16" fmla="*/ 62137 w 1703319"/>
                <a:gd name="connsiteY16" fmla="*/ 352235 h 709818"/>
                <a:gd name="connsiteX17" fmla="*/ 6950 w 1703319"/>
                <a:gd name="connsiteY17" fmla="*/ 302019 h 709818"/>
                <a:gd name="connsiteX18" fmla="*/ 0 w 1703319"/>
                <a:gd name="connsiteY18" fmla="*/ 267472 h 709818"/>
                <a:gd name="connsiteX19" fmla="*/ 6949 w 1703319"/>
                <a:gd name="connsiteY19" fmla="*/ 232928 h 709818"/>
                <a:gd name="connsiteX20" fmla="*/ 88435 w 1703319"/>
                <a:gd name="connsiteY20" fmla="*/ 178720 h 709818"/>
                <a:gd name="connsiteX21" fmla="*/ 119390 w 1703319"/>
                <a:gd name="connsiteY21" fmla="*/ 178720 h 709818"/>
                <a:gd name="connsiteX22" fmla="*/ 119394 w 1703319"/>
                <a:gd name="connsiteY22" fmla="*/ 176528 h 709818"/>
                <a:gd name="connsiteX23" fmla="*/ 99540 w 1703319"/>
                <a:gd name="connsiteY23" fmla="*/ 173516 h 709818"/>
                <a:gd name="connsiteX24" fmla="*/ 44353 w 1703319"/>
                <a:gd name="connsiteY24" fmla="*/ 123299 h 709818"/>
                <a:gd name="connsiteX25" fmla="*/ 37403 w 1703319"/>
                <a:gd name="connsiteY25" fmla="*/ 88753 h 709818"/>
                <a:gd name="connsiteX26" fmla="*/ 44353 w 1703319"/>
                <a:gd name="connsiteY26" fmla="*/ 54207 h 709818"/>
                <a:gd name="connsiteX27" fmla="*/ 99540 w 1703319"/>
                <a:gd name="connsiteY27" fmla="*/ 3990 h 709818"/>
                <a:gd name="connsiteX28" fmla="*/ 119639 w 1703319"/>
                <a:gd name="connsiteY28" fmla="*/ 940 h 709818"/>
                <a:gd name="connsiteX29" fmla="*/ 119640 w 1703319"/>
                <a:gd name="connsiteY29" fmla="*/ 500 h 709818"/>
                <a:gd name="connsiteX30" fmla="*/ 122514 w 1703319"/>
                <a:gd name="connsiteY30" fmla="*/ 504 h 709818"/>
                <a:gd name="connsiteX31" fmla="*/ 125838 w 1703319"/>
                <a:gd name="connsiteY31" fmla="*/ 0 h 709818"/>
                <a:gd name="connsiteX32" fmla="*/ 670455 w 1703319"/>
                <a:gd name="connsiteY32" fmla="*/ 0 h 709818"/>
                <a:gd name="connsiteX33" fmla="*/ 670453 w 1703319"/>
                <a:gd name="connsiteY33" fmla="*/ 1271 h 709818"/>
                <a:gd name="connsiteX34" fmla="*/ 1350017 w 1703319"/>
                <a:gd name="connsiteY34" fmla="*/ 2223 h 709818"/>
                <a:gd name="connsiteX35" fmla="*/ 1703319 w 1703319"/>
                <a:gd name="connsiteY35" fmla="*/ 356516 h 70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03319" h="709818">
                  <a:moveTo>
                    <a:pt x="1703319" y="356516"/>
                  </a:moveTo>
                  <a:cubicBezTo>
                    <a:pt x="1703046" y="551912"/>
                    <a:pt x="1544423" y="710091"/>
                    <a:pt x="1349026" y="709818"/>
                  </a:cubicBezTo>
                  <a:lnTo>
                    <a:pt x="669466" y="708866"/>
                  </a:lnTo>
                  <a:lnTo>
                    <a:pt x="669466" y="709200"/>
                  </a:lnTo>
                  <a:lnTo>
                    <a:pt x="125096" y="709199"/>
                  </a:lnTo>
                  <a:cubicBezTo>
                    <a:pt x="88466" y="709198"/>
                    <a:pt x="57036" y="686846"/>
                    <a:pt x="43611" y="654992"/>
                  </a:cubicBezTo>
                  <a:lnTo>
                    <a:pt x="36661" y="620446"/>
                  </a:lnTo>
                  <a:lnTo>
                    <a:pt x="43611" y="585900"/>
                  </a:lnTo>
                  <a:cubicBezTo>
                    <a:pt x="52561" y="564663"/>
                    <a:pt x="69513" y="547651"/>
                    <a:pt x="90674" y="538667"/>
                  </a:cubicBezTo>
                  <a:lnTo>
                    <a:pt x="116386" y="533457"/>
                  </a:lnTo>
                  <a:lnTo>
                    <a:pt x="88434" y="533457"/>
                  </a:lnTo>
                  <a:cubicBezTo>
                    <a:pt x="51804" y="533458"/>
                    <a:pt x="20374" y="511106"/>
                    <a:pt x="6949" y="479251"/>
                  </a:cubicBezTo>
                  <a:lnTo>
                    <a:pt x="0" y="444704"/>
                  </a:lnTo>
                  <a:lnTo>
                    <a:pt x="6949" y="410158"/>
                  </a:lnTo>
                  <a:cubicBezTo>
                    <a:pt x="15899" y="388922"/>
                    <a:pt x="32851" y="371909"/>
                    <a:pt x="54012" y="362927"/>
                  </a:cubicBezTo>
                  <a:lnTo>
                    <a:pt x="87661" y="356108"/>
                  </a:lnTo>
                  <a:lnTo>
                    <a:pt x="62137" y="352235"/>
                  </a:lnTo>
                  <a:cubicBezTo>
                    <a:pt x="37214" y="344455"/>
                    <a:pt x="17018" y="325910"/>
                    <a:pt x="6950" y="302019"/>
                  </a:cubicBezTo>
                  <a:lnTo>
                    <a:pt x="0" y="267472"/>
                  </a:lnTo>
                  <a:lnTo>
                    <a:pt x="6949" y="232928"/>
                  </a:lnTo>
                  <a:cubicBezTo>
                    <a:pt x="20374" y="201072"/>
                    <a:pt x="51804" y="178720"/>
                    <a:pt x="88435" y="178720"/>
                  </a:cubicBezTo>
                  <a:lnTo>
                    <a:pt x="119390" y="178720"/>
                  </a:lnTo>
                  <a:lnTo>
                    <a:pt x="119394" y="176528"/>
                  </a:lnTo>
                  <a:lnTo>
                    <a:pt x="99540" y="173516"/>
                  </a:lnTo>
                  <a:cubicBezTo>
                    <a:pt x="74618" y="165737"/>
                    <a:pt x="54422" y="147191"/>
                    <a:pt x="44353" y="123299"/>
                  </a:cubicBezTo>
                  <a:lnTo>
                    <a:pt x="37403" y="88753"/>
                  </a:lnTo>
                  <a:lnTo>
                    <a:pt x="44353" y="54207"/>
                  </a:lnTo>
                  <a:cubicBezTo>
                    <a:pt x="54422" y="30316"/>
                    <a:pt x="74618" y="11770"/>
                    <a:pt x="99540" y="3990"/>
                  </a:cubicBezTo>
                  <a:lnTo>
                    <a:pt x="119639" y="940"/>
                  </a:lnTo>
                  <a:lnTo>
                    <a:pt x="119640" y="500"/>
                  </a:lnTo>
                  <a:lnTo>
                    <a:pt x="122514" y="504"/>
                  </a:lnTo>
                  <a:lnTo>
                    <a:pt x="125838" y="0"/>
                  </a:lnTo>
                  <a:lnTo>
                    <a:pt x="670455" y="0"/>
                  </a:lnTo>
                  <a:lnTo>
                    <a:pt x="670453" y="1271"/>
                  </a:lnTo>
                  <a:lnTo>
                    <a:pt x="1350017" y="2223"/>
                  </a:lnTo>
                  <a:cubicBezTo>
                    <a:pt x="1545414" y="2496"/>
                    <a:pt x="1703593" y="161119"/>
                    <a:pt x="1703319" y="356516"/>
                  </a:cubicBezTo>
                  <a:close/>
                </a:path>
              </a:pathLst>
            </a:cu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 rot="21595188" flipH="1">
              <a:off x="14079180" y="5400283"/>
              <a:ext cx="166524" cy="129547"/>
            </a:xfrm>
            <a:custGeom>
              <a:avLst/>
              <a:gdLst>
                <a:gd name="connsiteX0" fmla="*/ 230760 w 230760"/>
                <a:gd name="connsiteY0" fmla="*/ 0 h 179519"/>
                <a:gd name="connsiteX1" fmla="*/ 0 w 230760"/>
                <a:gd name="connsiteY1" fmla="*/ 0 h 179519"/>
                <a:gd name="connsiteX2" fmla="*/ 115380 w 230760"/>
                <a:gd name="connsiteY2" fmla="*/ 179519 h 17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760" h="179519">
                  <a:moveTo>
                    <a:pt x="230760" y="0"/>
                  </a:moveTo>
                  <a:lnTo>
                    <a:pt x="0" y="0"/>
                  </a:lnTo>
                  <a:lnTo>
                    <a:pt x="115380" y="1795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4" name="同侧圆角矩形 73"/>
            <p:cNvSpPr/>
            <p:nvPr/>
          </p:nvSpPr>
          <p:spPr>
            <a:xfrm>
              <a:off x="13808490" y="2924944"/>
              <a:ext cx="707595" cy="15841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3999" tIns="41999" rIns="83999" bIns="4199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013818" y="3907332"/>
            <a:ext cx="804124" cy="2662115"/>
            <a:chOff x="13806965" y="2924944"/>
            <a:chExt cx="709818" cy="2604886"/>
          </a:xfrm>
        </p:grpSpPr>
        <p:sp>
          <p:nvSpPr>
            <p:cNvPr id="76" name="任意多边形 75"/>
            <p:cNvSpPr/>
            <p:nvPr/>
          </p:nvSpPr>
          <p:spPr>
            <a:xfrm rot="21595188" flipH="1">
              <a:off x="13825075" y="4582693"/>
              <a:ext cx="690533" cy="947125"/>
            </a:xfrm>
            <a:custGeom>
              <a:avLst/>
              <a:gdLst>
                <a:gd name="connsiteX0" fmla="*/ 956905 w 956905"/>
                <a:gd name="connsiteY0" fmla="*/ 586325 h 1312478"/>
                <a:gd name="connsiteX1" fmla="*/ 956905 w 956905"/>
                <a:gd name="connsiteY1" fmla="*/ 523450 h 1312478"/>
                <a:gd name="connsiteX2" fmla="*/ 490194 w 956905"/>
                <a:gd name="connsiteY2" fmla="*/ 0 h 1312478"/>
                <a:gd name="connsiteX3" fmla="*/ 0 w 956905"/>
                <a:gd name="connsiteY3" fmla="*/ 549788 h 1312478"/>
                <a:gd name="connsiteX4" fmla="*/ 490194 w 956905"/>
                <a:gd name="connsiteY4" fmla="*/ 1312478 h 13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905" h="1312478">
                  <a:moveTo>
                    <a:pt x="956905" y="586325"/>
                  </a:moveTo>
                  <a:lnTo>
                    <a:pt x="956905" y="523450"/>
                  </a:lnTo>
                  <a:lnTo>
                    <a:pt x="490194" y="0"/>
                  </a:lnTo>
                  <a:lnTo>
                    <a:pt x="0" y="549788"/>
                  </a:lnTo>
                  <a:lnTo>
                    <a:pt x="490194" y="1312478"/>
                  </a:lnTo>
                  <a:close/>
                </a:path>
              </a:pathLst>
            </a:custGeom>
            <a:solidFill>
              <a:schemeClr val="bg1">
                <a:lumMod val="6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 rot="16195188">
              <a:off x="13310214" y="3869312"/>
              <a:ext cx="1703319" cy="709818"/>
            </a:xfrm>
            <a:custGeom>
              <a:avLst/>
              <a:gdLst>
                <a:gd name="connsiteX0" fmla="*/ 1703319 w 1703319"/>
                <a:gd name="connsiteY0" fmla="*/ 356516 h 709818"/>
                <a:gd name="connsiteX1" fmla="*/ 1349026 w 1703319"/>
                <a:gd name="connsiteY1" fmla="*/ 709818 h 709818"/>
                <a:gd name="connsiteX2" fmla="*/ 669466 w 1703319"/>
                <a:gd name="connsiteY2" fmla="*/ 708866 h 709818"/>
                <a:gd name="connsiteX3" fmla="*/ 669466 w 1703319"/>
                <a:gd name="connsiteY3" fmla="*/ 709200 h 709818"/>
                <a:gd name="connsiteX4" fmla="*/ 125096 w 1703319"/>
                <a:gd name="connsiteY4" fmla="*/ 709199 h 709818"/>
                <a:gd name="connsiteX5" fmla="*/ 43611 w 1703319"/>
                <a:gd name="connsiteY5" fmla="*/ 654992 h 709818"/>
                <a:gd name="connsiteX6" fmla="*/ 36661 w 1703319"/>
                <a:gd name="connsiteY6" fmla="*/ 620446 h 709818"/>
                <a:gd name="connsiteX7" fmla="*/ 43611 w 1703319"/>
                <a:gd name="connsiteY7" fmla="*/ 585900 h 709818"/>
                <a:gd name="connsiteX8" fmla="*/ 90674 w 1703319"/>
                <a:gd name="connsiteY8" fmla="*/ 538667 h 709818"/>
                <a:gd name="connsiteX9" fmla="*/ 116386 w 1703319"/>
                <a:gd name="connsiteY9" fmla="*/ 533457 h 709818"/>
                <a:gd name="connsiteX10" fmla="*/ 88434 w 1703319"/>
                <a:gd name="connsiteY10" fmla="*/ 533457 h 709818"/>
                <a:gd name="connsiteX11" fmla="*/ 6949 w 1703319"/>
                <a:gd name="connsiteY11" fmla="*/ 479251 h 709818"/>
                <a:gd name="connsiteX12" fmla="*/ 0 w 1703319"/>
                <a:gd name="connsiteY12" fmla="*/ 444704 h 709818"/>
                <a:gd name="connsiteX13" fmla="*/ 6949 w 1703319"/>
                <a:gd name="connsiteY13" fmla="*/ 410158 h 709818"/>
                <a:gd name="connsiteX14" fmla="*/ 54012 w 1703319"/>
                <a:gd name="connsiteY14" fmla="*/ 362927 h 709818"/>
                <a:gd name="connsiteX15" fmla="*/ 87661 w 1703319"/>
                <a:gd name="connsiteY15" fmla="*/ 356108 h 709818"/>
                <a:gd name="connsiteX16" fmla="*/ 62137 w 1703319"/>
                <a:gd name="connsiteY16" fmla="*/ 352235 h 709818"/>
                <a:gd name="connsiteX17" fmla="*/ 6950 w 1703319"/>
                <a:gd name="connsiteY17" fmla="*/ 302019 h 709818"/>
                <a:gd name="connsiteX18" fmla="*/ 0 w 1703319"/>
                <a:gd name="connsiteY18" fmla="*/ 267472 h 709818"/>
                <a:gd name="connsiteX19" fmla="*/ 6949 w 1703319"/>
                <a:gd name="connsiteY19" fmla="*/ 232928 h 709818"/>
                <a:gd name="connsiteX20" fmla="*/ 88435 w 1703319"/>
                <a:gd name="connsiteY20" fmla="*/ 178720 h 709818"/>
                <a:gd name="connsiteX21" fmla="*/ 119390 w 1703319"/>
                <a:gd name="connsiteY21" fmla="*/ 178720 h 709818"/>
                <a:gd name="connsiteX22" fmla="*/ 119394 w 1703319"/>
                <a:gd name="connsiteY22" fmla="*/ 176528 h 709818"/>
                <a:gd name="connsiteX23" fmla="*/ 99540 w 1703319"/>
                <a:gd name="connsiteY23" fmla="*/ 173516 h 709818"/>
                <a:gd name="connsiteX24" fmla="*/ 44353 w 1703319"/>
                <a:gd name="connsiteY24" fmla="*/ 123299 h 709818"/>
                <a:gd name="connsiteX25" fmla="*/ 37403 w 1703319"/>
                <a:gd name="connsiteY25" fmla="*/ 88753 h 709818"/>
                <a:gd name="connsiteX26" fmla="*/ 44353 w 1703319"/>
                <a:gd name="connsiteY26" fmla="*/ 54207 h 709818"/>
                <a:gd name="connsiteX27" fmla="*/ 99540 w 1703319"/>
                <a:gd name="connsiteY27" fmla="*/ 3990 h 709818"/>
                <a:gd name="connsiteX28" fmla="*/ 119639 w 1703319"/>
                <a:gd name="connsiteY28" fmla="*/ 940 h 709818"/>
                <a:gd name="connsiteX29" fmla="*/ 119640 w 1703319"/>
                <a:gd name="connsiteY29" fmla="*/ 500 h 709818"/>
                <a:gd name="connsiteX30" fmla="*/ 122514 w 1703319"/>
                <a:gd name="connsiteY30" fmla="*/ 504 h 709818"/>
                <a:gd name="connsiteX31" fmla="*/ 125838 w 1703319"/>
                <a:gd name="connsiteY31" fmla="*/ 0 h 709818"/>
                <a:gd name="connsiteX32" fmla="*/ 670455 w 1703319"/>
                <a:gd name="connsiteY32" fmla="*/ 0 h 709818"/>
                <a:gd name="connsiteX33" fmla="*/ 670453 w 1703319"/>
                <a:gd name="connsiteY33" fmla="*/ 1271 h 709818"/>
                <a:gd name="connsiteX34" fmla="*/ 1350017 w 1703319"/>
                <a:gd name="connsiteY34" fmla="*/ 2223 h 709818"/>
                <a:gd name="connsiteX35" fmla="*/ 1703319 w 1703319"/>
                <a:gd name="connsiteY35" fmla="*/ 356516 h 70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03319" h="709818">
                  <a:moveTo>
                    <a:pt x="1703319" y="356516"/>
                  </a:moveTo>
                  <a:cubicBezTo>
                    <a:pt x="1703046" y="551912"/>
                    <a:pt x="1544423" y="710091"/>
                    <a:pt x="1349026" y="709818"/>
                  </a:cubicBezTo>
                  <a:lnTo>
                    <a:pt x="669466" y="708866"/>
                  </a:lnTo>
                  <a:lnTo>
                    <a:pt x="669466" y="709200"/>
                  </a:lnTo>
                  <a:lnTo>
                    <a:pt x="125096" y="709199"/>
                  </a:lnTo>
                  <a:cubicBezTo>
                    <a:pt x="88466" y="709198"/>
                    <a:pt x="57036" y="686846"/>
                    <a:pt x="43611" y="654992"/>
                  </a:cubicBezTo>
                  <a:lnTo>
                    <a:pt x="36661" y="620446"/>
                  </a:lnTo>
                  <a:lnTo>
                    <a:pt x="43611" y="585900"/>
                  </a:lnTo>
                  <a:cubicBezTo>
                    <a:pt x="52561" y="564663"/>
                    <a:pt x="69513" y="547651"/>
                    <a:pt x="90674" y="538667"/>
                  </a:cubicBezTo>
                  <a:lnTo>
                    <a:pt x="116386" y="533457"/>
                  </a:lnTo>
                  <a:lnTo>
                    <a:pt x="88434" y="533457"/>
                  </a:lnTo>
                  <a:cubicBezTo>
                    <a:pt x="51804" y="533458"/>
                    <a:pt x="20374" y="511106"/>
                    <a:pt x="6949" y="479251"/>
                  </a:cubicBezTo>
                  <a:lnTo>
                    <a:pt x="0" y="444704"/>
                  </a:lnTo>
                  <a:lnTo>
                    <a:pt x="6949" y="410158"/>
                  </a:lnTo>
                  <a:cubicBezTo>
                    <a:pt x="15899" y="388922"/>
                    <a:pt x="32851" y="371909"/>
                    <a:pt x="54012" y="362927"/>
                  </a:cubicBezTo>
                  <a:lnTo>
                    <a:pt x="87661" y="356108"/>
                  </a:lnTo>
                  <a:lnTo>
                    <a:pt x="62137" y="352235"/>
                  </a:lnTo>
                  <a:cubicBezTo>
                    <a:pt x="37214" y="344455"/>
                    <a:pt x="17018" y="325910"/>
                    <a:pt x="6950" y="302019"/>
                  </a:cubicBezTo>
                  <a:lnTo>
                    <a:pt x="0" y="267472"/>
                  </a:lnTo>
                  <a:lnTo>
                    <a:pt x="6949" y="232928"/>
                  </a:lnTo>
                  <a:cubicBezTo>
                    <a:pt x="20374" y="201072"/>
                    <a:pt x="51804" y="178720"/>
                    <a:pt x="88435" y="178720"/>
                  </a:cubicBezTo>
                  <a:lnTo>
                    <a:pt x="119390" y="178720"/>
                  </a:lnTo>
                  <a:lnTo>
                    <a:pt x="119394" y="176528"/>
                  </a:lnTo>
                  <a:lnTo>
                    <a:pt x="99540" y="173516"/>
                  </a:lnTo>
                  <a:cubicBezTo>
                    <a:pt x="74618" y="165737"/>
                    <a:pt x="54422" y="147191"/>
                    <a:pt x="44353" y="123299"/>
                  </a:cubicBezTo>
                  <a:lnTo>
                    <a:pt x="37403" y="88753"/>
                  </a:lnTo>
                  <a:lnTo>
                    <a:pt x="44353" y="54207"/>
                  </a:lnTo>
                  <a:cubicBezTo>
                    <a:pt x="54422" y="30316"/>
                    <a:pt x="74618" y="11770"/>
                    <a:pt x="99540" y="3990"/>
                  </a:cubicBezTo>
                  <a:lnTo>
                    <a:pt x="119639" y="940"/>
                  </a:lnTo>
                  <a:lnTo>
                    <a:pt x="119640" y="500"/>
                  </a:lnTo>
                  <a:lnTo>
                    <a:pt x="122514" y="504"/>
                  </a:lnTo>
                  <a:lnTo>
                    <a:pt x="125838" y="0"/>
                  </a:lnTo>
                  <a:lnTo>
                    <a:pt x="670455" y="0"/>
                  </a:lnTo>
                  <a:lnTo>
                    <a:pt x="670453" y="1271"/>
                  </a:lnTo>
                  <a:lnTo>
                    <a:pt x="1350017" y="2223"/>
                  </a:lnTo>
                  <a:cubicBezTo>
                    <a:pt x="1545414" y="2496"/>
                    <a:pt x="1703593" y="161119"/>
                    <a:pt x="1703319" y="35651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 rot="21595188" flipH="1">
              <a:off x="14079180" y="5400283"/>
              <a:ext cx="166524" cy="129547"/>
            </a:xfrm>
            <a:custGeom>
              <a:avLst/>
              <a:gdLst>
                <a:gd name="connsiteX0" fmla="*/ 230760 w 230760"/>
                <a:gd name="connsiteY0" fmla="*/ 0 h 179519"/>
                <a:gd name="connsiteX1" fmla="*/ 0 w 230760"/>
                <a:gd name="connsiteY1" fmla="*/ 0 h 179519"/>
                <a:gd name="connsiteX2" fmla="*/ 115380 w 230760"/>
                <a:gd name="connsiteY2" fmla="*/ 179519 h 17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760" h="179519">
                  <a:moveTo>
                    <a:pt x="230760" y="0"/>
                  </a:moveTo>
                  <a:lnTo>
                    <a:pt x="0" y="0"/>
                  </a:lnTo>
                  <a:lnTo>
                    <a:pt x="115380" y="1795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9" name="同侧圆角矩形 78"/>
            <p:cNvSpPr/>
            <p:nvPr/>
          </p:nvSpPr>
          <p:spPr>
            <a:xfrm>
              <a:off x="13808490" y="2924944"/>
              <a:ext cx="707595" cy="15841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3999" tIns="41999" rIns="83999" bIns="4199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55857" y="4202804"/>
            <a:ext cx="529184" cy="565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7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</a:t>
            </a:r>
            <a:endParaRPr lang="zh-CN" altLang="en-US" sz="367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6950" y="3128526"/>
            <a:ext cx="529184" cy="565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7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</a:t>
            </a:r>
            <a:endParaRPr lang="zh-CN" altLang="en-US" sz="367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3914" y="3066441"/>
            <a:ext cx="529184" cy="565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7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</a:t>
            </a:r>
            <a:endParaRPr lang="zh-CN" altLang="en-US" sz="367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0876" y="4191866"/>
            <a:ext cx="529184" cy="565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7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</a:t>
            </a:r>
            <a:endParaRPr lang="zh-CN" altLang="en-US" sz="367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37" name="矩形 36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上半年工作完成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2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2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31" grpId="0"/>
          <p:bldP spid="32" grpId="0"/>
          <p:bldP spid="33" grpId="0"/>
          <p:bldP spid="34" grpId="0"/>
          <p:bldP spid="40" grpId="0"/>
          <p:bldP spid="14" grpId="0"/>
          <p:bldP spid="15" grpId="0"/>
          <p:bldP spid="16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31" grpId="0"/>
          <p:bldP spid="32" grpId="0"/>
          <p:bldP spid="33" grpId="0"/>
          <p:bldP spid="34" grpId="0"/>
          <p:bldP spid="40" grpId="0"/>
          <p:bldP spid="14" grpId="0"/>
          <p:bldP spid="15" grpId="0"/>
          <p:bldP spid="16" grpId="0"/>
          <p:bldP spid="1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2949301" y="2822155"/>
            <a:ext cx="2045572" cy="2045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18549" y="2822155"/>
            <a:ext cx="2045572" cy="2045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87797" y="2822155"/>
            <a:ext cx="2045572" cy="2045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57046" y="2822155"/>
            <a:ext cx="2045572" cy="2045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64019" y="3036873"/>
            <a:ext cx="1616136" cy="1616136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633268" y="3036873"/>
            <a:ext cx="1616136" cy="16161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02515" y="3036873"/>
            <a:ext cx="1616136" cy="1616136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571764" y="3036873"/>
            <a:ext cx="1616136" cy="16161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7002" y="3378440"/>
            <a:ext cx="970170" cy="94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1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A</a:t>
            </a:r>
            <a:endParaRPr lang="zh-CN" altLang="en-US" sz="551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251" y="3378440"/>
            <a:ext cx="970170" cy="94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1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B</a:t>
            </a:r>
            <a:endParaRPr lang="zh-CN" altLang="en-US" sz="551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5498" y="3378440"/>
            <a:ext cx="970170" cy="94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1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C</a:t>
            </a:r>
            <a:endParaRPr lang="zh-CN" altLang="en-US" sz="551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4747" y="3378440"/>
            <a:ext cx="970170" cy="94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1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D</a:t>
            </a:r>
            <a:endParaRPr lang="zh-CN" altLang="en-US" sz="551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7488" y="1574737"/>
            <a:ext cx="26902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5904" y="2325580"/>
            <a:ext cx="1701806" cy="28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8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183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0629" y="1779921"/>
            <a:ext cx="3425142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80918" y="2325580"/>
            <a:ext cx="1701806" cy="28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183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41" y="5511351"/>
            <a:ext cx="3419406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8241" y="5086141"/>
            <a:ext cx="1701806" cy="28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8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183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97234" y="5511351"/>
            <a:ext cx="270727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97230" y="5085854"/>
            <a:ext cx="1701806" cy="28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183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25" name="矩形 24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上半年工作完成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22" grpId="0"/>
      <p:bldP spid="31" grpId="0"/>
      <p:bldP spid="38" grpId="0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 rot="19589988">
            <a:off x="4454253" y="3728811"/>
            <a:ext cx="4292624" cy="1204932"/>
          </a:xfrm>
          <a:custGeom>
            <a:avLst/>
            <a:gdLst>
              <a:gd name="connsiteX0" fmla="*/ 4559807 w 4648848"/>
              <a:gd name="connsiteY0" fmla="*/ 0 h 1304923"/>
              <a:gd name="connsiteX1" fmla="*/ 4648848 w 4648848"/>
              <a:gd name="connsiteY1" fmla="*/ 1304923 h 1304923"/>
              <a:gd name="connsiteX2" fmla="*/ 406711 w 4648848"/>
              <a:gd name="connsiteY2" fmla="*/ 1304922 h 1304923"/>
              <a:gd name="connsiteX3" fmla="*/ 89042 w 4648848"/>
              <a:gd name="connsiteY3" fmla="*/ 1304922 h 1304923"/>
              <a:gd name="connsiteX4" fmla="*/ 0 w 4648848"/>
              <a:gd name="connsiteY4" fmla="*/ 0 h 1304923"/>
              <a:gd name="connsiteX5" fmla="*/ 406711 w 4648848"/>
              <a:gd name="connsiteY5" fmla="*/ 0 h 130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8848" h="1304923">
                <a:moveTo>
                  <a:pt x="4559807" y="0"/>
                </a:moveTo>
                <a:lnTo>
                  <a:pt x="4648848" y="1304923"/>
                </a:lnTo>
                <a:lnTo>
                  <a:pt x="406711" y="1304922"/>
                </a:lnTo>
                <a:lnTo>
                  <a:pt x="89042" y="1304922"/>
                </a:lnTo>
                <a:lnTo>
                  <a:pt x="0" y="0"/>
                </a:lnTo>
                <a:lnTo>
                  <a:pt x="406711" y="0"/>
                </a:lnTo>
                <a:close/>
              </a:path>
            </a:pathLst>
          </a:custGeom>
          <a:solidFill>
            <a:srgbClr val="04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 rot="19589988">
            <a:off x="3542787" y="2535622"/>
            <a:ext cx="4270524" cy="1198728"/>
          </a:xfrm>
          <a:custGeom>
            <a:avLst/>
            <a:gdLst>
              <a:gd name="connsiteX0" fmla="*/ 4559807 w 4648848"/>
              <a:gd name="connsiteY0" fmla="*/ 0 h 1304923"/>
              <a:gd name="connsiteX1" fmla="*/ 4648848 w 4648848"/>
              <a:gd name="connsiteY1" fmla="*/ 1304923 h 1304923"/>
              <a:gd name="connsiteX2" fmla="*/ 406711 w 4648848"/>
              <a:gd name="connsiteY2" fmla="*/ 1304922 h 1304923"/>
              <a:gd name="connsiteX3" fmla="*/ 89042 w 4648848"/>
              <a:gd name="connsiteY3" fmla="*/ 1304922 h 1304923"/>
              <a:gd name="connsiteX4" fmla="*/ 0 w 4648848"/>
              <a:gd name="connsiteY4" fmla="*/ 0 h 1304923"/>
              <a:gd name="connsiteX5" fmla="*/ 406711 w 4648848"/>
              <a:gd name="connsiteY5" fmla="*/ 0 h 130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8848" h="1304923">
                <a:moveTo>
                  <a:pt x="4559807" y="0"/>
                </a:moveTo>
                <a:lnTo>
                  <a:pt x="4648848" y="1304923"/>
                </a:lnTo>
                <a:lnTo>
                  <a:pt x="406711" y="1304922"/>
                </a:lnTo>
                <a:lnTo>
                  <a:pt x="89042" y="1304922"/>
                </a:lnTo>
                <a:lnTo>
                  <a:pt x="0" y="0"/>
                </a:lnTo>
                <a:lnTo>
                  <a:pt x="40671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任意多边形 40"/>
          <p:cNvSpPr/>
          <p:nvPr/>
        </p:nvSpPr>
        <p:spPr>
          <a:xfrm flipH="1" flipV="1">
            <a:off x="4474863" y="5012009"/>
            <a:ext cx="6452875" cy="1007532"/>
          </a:xfrm>
          <a:custGeom>
            <a:avLst/>
            <a:gdLst>
              <a:gd name="connsiteX0" fmla="*/ 7024533 w 7024533"/>
              <a:gd name="connsiteY0" fmla="*/ 1096789 h 1096789"/>
              <a:gd name="connsiteX1" fmla="*/ 6730159 w 7024533"/>
              <a:gd name="connsiteY1" fmla="*/ 1096789 h 1096789"/>
              <a:gd name="connsiteX2" fmla="*/ 6227367 w 7024533"/>
              <a:gd name="connsiteY2" fmla="*/ 1096789 h 1096789"/>
              <a:gd name="connsiteX3" fmla="*/ 5932993 w 7024533"/>
              <a:gd name="connsiteY3" fmla="*/ 1096789 h 1096789"/>
              <a:gd name="connsiteX4" fmla="*/ 835684 w 7024533"/>
              <a:gd name="connsiteY4" fmla="*/ 1096789 h 1096789"/>
              <a:gd name="connsiteX5" fmla="*/ 0 w 7024533"/>
              <a:gd name="connsiteY5" fmla="*/ 0 h 1096789"/>
              <a:gd name="connsiteX6" fmla="*/ 255312 w 7024533"/>
              <a:gd name="connsiteY6" fmla="*/ 0 h 1096789"/>
              <a:gd name="connsiteX7" fmla="*/ 5094321 w 7024533"/>
              <a:gd name="connsiteY7" fmla="*/ 0 h 1096789"/>
              <a:gd name="connsiteX8" fmla="*/ 5388695 w 7024533"/>
              <a:gd name="connsiteY8" fmla="*/ 0 h 1096789"/>
              <a:gd name="connsiteX9" fmla="*/ 5891487 w 7024533"/>
              <a:gd name="connsiteY9" fmla="*/ 0 h 1096789"/>
              <a:gd name="connsiteX10" fmla="*/ 6185861 w 7024533"/>
              <a:gd name="connsiteY10" fmla="*/ 0 h 10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24533" h="1096789">
                <a:moveTo>
                  <a:pt x="7024533" y="1096789"/>
                </a:moveTo>
                <a:lnTo>
                  <a:pt x="6730159" y="1096789"/>
                </a:lnTo>
                <a:lnTo>
                  <a:pt x="6227367" y="1096789"/>
                </a:lnTo>
                <a:lnTo>
                  <a:pt x="5932993" y="1096789"/>
                </a:lnTo>
                <a:lnTo>
                  <a:pt x="835684" y="1096789"/>
                </a:lnTo>
                <a:lnTo>
                  <a:pt x="0" y="0"/>
                </a:lnTo>
                <a:lnTo>
                  <a:pt x="255312" y="0"/>
                </a:lnTo>
                <a:lnTo>
                  <a:pt x="5094321" y="0"/>
                </a:lnTo>
                <a:lnTo>
                  <a:pt x="5388695" y="0"/>
                </a:lnTo>
                <a:lnTo>
                  <a:pt x="5891487" y="0"/>
                </a:lnTo>
                <a:lnTo>
                  <a:pt x="6185861" y="0"/>
                </a:lnTo>
                <a:close/>
              </a:path>
            </a:pathLst>
          </a:cu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 flipH="1" flipV="1">
            <a:off x="3576905" y="3825188"/>
            <a:ext cx="6446549" cy="1007532"/>
          </a:xfrm>
          <a:custGeom>
            <a:avLst/>
            <a:gdLst>
              <a:gd name="connsiteX0" fmla="*/ 7017646 w 7017646"/>
              <a:gd name="connsiteY0" fmla="*/ 1096789 h 1096789"/>
              <a:gd name="connsiteX1" fmla="*/ 6679144 w 7017646"/>
              <a:gd name="connsiteY1" fmla="*/ 1096789 h 1096789"/>
              <a:gd name="connsiteX2" fmla="*/ 6334779 w 7017646"/>
              <a:gd name="connsiteY2" fmla="*/ 1096789 h 1096789"/>
              <a:gd name="connsiteX3" fmla="*/ 5996278 w 7017646"/>
              <a:gd name="connsiteY3" fmla="*/ 1096789 h 1096789"/>
              <a:gd name="connsiteX4" fmla="*/ 835685 w 7017646"/>
              <a:gd name="connsiteY4" fmla="*/ 1096789 h 1096789"/>
              <a:gd name="connsiteX5" fmla="*/ 0 w 7017646"/>
              <a:gd name="connsiteY5" fmla="*/ 0 h 1096789"/>
              <a:gd name="connsiteX6" fmla="*/ 5157606 w 7017646"/>
              <a:gd name="connsiteY6" fmla="*/ 0 h 1096789"/>
              <a:gd name="connsiteX7" fmla="*/ 5496108 w 7017646"/>
              <a:gd name="connsiteY7" fmla="*/ 0 h 1096789"/>
              <a:gd name="connsiteX8" fmla="*/ 5840472 w 7017646"/>
              <a:gd name="connsiteY8" fmla="*/ 0 h 1096789"/>
              <a:gd name="connsiteX9" fmla="*/ 6178974 w 7017646"/>
              <a:gd name="connsiteY9" fmla="*/ 0 h 10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17646" h="1096789">
                <a:moveTo>
                  <a:pt x="7017646" y="1096789"/>
                </a:moveTo>
                <a:lnTo>
                  <a:pt x="6679144" y="1096789"/>
                </a:lnTo>
                <a:lnTo>
                  <a:pt x="6334779" y="1096789"/>
                </a:lnTo>
                <a:lnTo>
                  <a:pt x="5996278" y="1096789"/>
                </a:lnTo>
                <a:lnTo>
                  <a:pt x="835685" y="1096789"/>
                </a:lnTo>
                <a:lnTo>
                  <a:pt x="0" y="0"/>
                </a:lnTo>
                <a:lnTo>
                  <a:pt x="5157606" y="0"/>
                </a:lnTo>
                <a:lnTo>
                  <a:pt x="5496108" y="0"/>
                </a:lnTo>
                <a:lnTo>
                  <a:pt x="5840472" y="0"/>
                </a:lnTo>
                <a:lnTo>
                  <a:pt x="617897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590161" y="1451543"/>
            <a:ext cx="5216281" cy="1007532"/>
          </a:xfrm>
          <a:custGeom>
            <a:avLst/>
            <a:gdLst>
              <a:gd name="connsiteX0" fmla="*/ 0 w 5678389"/>
              <a:gd name="connsiteY0" fmla="*/ 0 h 1096789"/>
              <a:gd name="connsiteX1" fmla="*/ 3420227 w 5678389"/>
              <a:gd name="connsiteY1" fmla="*/ 0 h 1096789"/>
              <a:gd name="connsiteX2" fmla="*/ 4038183 w 5678389"/>
              <a:gd name="connsiteY2" fmla="*/ 0 h 1096789"/>
              <a:gd name="connsiteX3" fmla="*/ 4221761 w 5678389"/>
              <a:gd name="connsiteY3" fmla="*/ 0 h 1096789"/>
              <a:gd name="connsiteX4" fmla="*/ 4839717 w 5678389"/>
              <a:gd name="connsiteY4" fmla="*/ 0 h 1096789"/>
              <a:gd name="connsiteX5" fmla="*/ 5678389 w 5678389"/>
              <a:gd name="connsiteY5" fmla="*/ 1096789 h 1096789"/>
              <a:gd name="connsiteX6" fmla="*/ 5060433 w 5678389"/>
              <a:gd name="connsiteY6" fmla="*/ 1096789 h 1096789"/>
              <a:gd name="connsiteX7" fmla="*/ 4876855 w 5678389"/>
              <a:gd name="connsiteY7" fmla="*/ 1096789 h 1096789"/>
              <a:gd name="connsiteX8" fmla="*/ 4258899 w 5678389"/>
              <a:gd name="connsiteY8" fmla="*/ 1096789 h 1096789"/>
              <a:gd name="connsiteX9" fmla="*/ 0 w 5678389"/>
              <a:gd name="connsiteY9" fmla="*/ 1096789 h 10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8389" h="1096789">
                <a:moveTo>
                  <a:pt x="0" y="0"/>
                </a:moveTo>
                <a:lnTo>
                  <a:pt x="3420227" y="0"/>
                </a:lnTo>
                <a:lnTo>
                  <a:pt x="4038183" y="0"/>
                </a:lnTo>
                <a:lnTo>
                  <a:pt x="4221761" y="0"/>
                </a:lnTo>
                <a:lnTo>
                  <a:pt x="4839717" y="0"/>
                </a:lnTo>
                <a:lnTo>
                  <a:pt x="5678389" y="1096789"/>
                </a:lnTo>
                <a:lnTo>
                  <a:pt x="5060433" y="1096789"/>
                </a:lnTo>
                <a:lnTo>
                  <a:pt x="4876855" y="1096789"/>
                </a:lnTo>
                <a:lnTo>
                  <a:pt x="4258899" y="1096789"/>
                </a:lnTo>
                <a:lnTo>
                  <a:pt x="0" y="109678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590163" y="2638366"/>
            <a:ext cx="6130636" cy="1007532"/>
          </a:xfrm>
          <a:custGeom>
            <a:avLst/>
            <a:gdLst>
              <a:gd name="connsiteX0" fmla="*/ 0 w 6673747"/>
              <a:gd name="connsiteY0" fmla="*/ 0 h 1096789"/>
              <a:gd name="connsiteX1" fmla="*/ 3420226 w 6673747"/>
              <a:gd name="connsiteY1" fmla="*/ 0 h 1096789"/>
              <a:gd name="connsiteX2" fmla="*/ 4221760 w 6673747"/>
              <a:gd name="connsiteY2" fmla="*/ 0 h 1096789"/>
              <a:gd name="connsiteX3" fmla="*/ 5152211 w 6673747"/>
              <a:gd name="connsiteY3" fmla="*/ 0 h 1096789"/>
              <a:gd name="connsiteX4" fmla="*/ 5835075 w 6673747"/>
              <a:gd name="connsiteY4" fmla="*/ 0 h 1096789"/>
              <a:gd name="connsiteX5" fmla="*/ 6673747 w 6673747"/>
              <a:gd name="connsiteY5" fmla="*/ 1096789 h 1096789"/>
              <a:gd name="connsiteX6" fmla="*/ 5990883 w 6673747"/>
              <a:gd name="connsiteY6" fmla="*/ 1096789 h 1096789"/>
              <a:gd name="connsiteX7" fmla="*/ 5060432 w 6673747"/>
              <a:gd name="connsiteY7" fmla="*/ 1096789 h 1096789"/>
              <a:gd name="connsiteX8" fmla="*/ 4258898 w 6673747"/>
              <a:gd name="connsiteY8" fmla="*/ 1096789 h 1096789"/>
              <a:gd name="connsiteX9" fmla="*/ 0 w 6673747"/>
              <a:gd name="connsiteY9" fmla="*/ 1096789 h 10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3747" h="1096789">
                <a:moveTo>
                  <a:pt x="0" y="0"/>
                </a:moveTo>
                <a:lnTo>
                  <a:pt x="3420226" y="0"/>
                </a:lnTo>
                <a:lnTo>
                  <a:pt x="4221760" y="0"/>
                </a:lnTo>
                <a:lnTo>
                  <a:pt x="5152211" y="0"/>
                </a:lnTo>
                <a:lnTo>
                  <a:pt x="5835075" y="0"/>
                </a:lnTo>
                <a:lnTo>
                  <a:pt x="6673747" y="1096789"/>
                </a:lnTo>
                <a:lnTo>
                  <a:pt x="5990883" y="1096789"/>
                </a:lnTo>
                <a:lnTo>
                  <a:pt x="5060432" y="1096789"/>
                </a:lnTo>
                <a:lnTo>
                  <a:pt x="4258898" y="1096789"/>
                </a:lnTo>
                <a:lnTo>
                  <a:pt x="0" y="1096789"/>
                </a:lnTo>
                <a:close/>
              </a:path>
            </a:pathLst>
          </a:cu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54742" y="2746306"/>
            <a:ext cx="838691" cy="79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59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02</a:t>
            </a:r>
            <a:endParaRPr lang="zh-CN" altLang="en-US" sz="459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74857" y="3898948"/>
            <a:ext cx="838691" cy="79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59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03</a:t>
            </a:r>
            <a:endParaRPr lang="zh-CN" altLang="en-US" sz="459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5226" y="5119948"/>
            <a:ext cx="838691" cy="79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59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04</a:t>
            </a:r>
            <a:endParaRPr lang="zh-CN" altLang="en-US" sz="459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TextBox 16"/>
          <p:cNvSpPr txBox="1"/>
          <p:nvPr/>
        </p:nvSpPr>
        <p:spPr>
          <a:xfrm>
            <a:off x="3633846" y="1612496"/>
            <a:ext cx="292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60"/>
              </a:lnSpc>
            </a:pPr>
            <a:r>
              <a:rPr lang="zh-CN" altLang="en-US" sz="128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点击输入您的文字内容，用简洁的文字对每个分项进行阐述，详细内容应留在演说的过程中用语言来表达</a:t>
            </a:r>
            <a:endParaRPr lang="en-US" altLang="zh-CN" sz="128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4420250" y="2799316"/>
            <a:ext cx="292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60"/>
              </a:lnSpc>
            </a:pPr>
            <a:r>
              <a:rPr lang="zh-CN" altLang="en-US" sz="128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点击输入您的文字内容，用简洁的文字对每个分项进行阐述，详细内容应留在演说的过程中用语言来表达</a:t>
            </a:r>
            <a:endParaRPr lang="en-US" altLang="zh-CN" sz="128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5341179" y="3986139"/>
            <a:ext cx="292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60"/>
              </a:lnSpc>
            </a:pPr>
            <a:r>
              <a:rPr lang="zh-CN" altLang="en-US" sz="128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点击输入您的文字内容，用简洁的文字对每个分项进行阐述，详细内容应留在演说的过程中用语言来表达</a:t>
            </a:r>
            <a:endParaRPr lang="en-US" altLang="zh-CN" sz="128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TextBox 19"/>
          <p:cNvSpPr txBox="1"/>
          <p:nvPr/>
        </p:nvSpPr>
        <p:spPr>
          <a:xfrm>
            <a:off x="6180846" y="5172960"/>
            <a:ext cx="292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60"/>
              </a:lnSpc>
            </a:pPr>
            <a:r>
              <a:rPr lang="zh-CN" altLang="en-US" sz="128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点击输入您的文字内容，用简洁的文字对每个分项进行阐述，详细内容应留在演说的过程中用语言来表达</a:t>
            </a:r>
            <a:endParaRPr lang="en-US" altLang="zh-CN" sz="128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1480299" y="1451543"/>
            <a:ext cx="2095069" cy="1097178"/>
          </a:xfrm>
          <a:custGeom>
            <a:avLst/>
            <a:gdLst>
              <a:gd name="connsiteX0" fmla="*/ 2280670 w 2280670"/>
              <a:gd name="connsiteY0" fmla="*/ 0 h 1194377"/>
              <a:gd name="connsiteX1" fmla="*/ 1362432 w 2280670"/>
              <a:gd name="connsiteY1" fmla="*/ 1194377 h 1194377"/>
              <a:gd name="connsiteX2" fmla="*/ 0 w 2280670"/>
              <a:gd name="connsiteY2" fmla="*/ 1194376 h 1194377"/>
              <a:gd name="connsiteX3" fmla="*/ 918238 w 2280670"/>
              <a:gd name="connsiteY3" fmla="*/ 0 h 119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0670" h="1194377">
                <a:moveTo>
                  <a:pt x="2280670" y="0"/>
                </a:moveTo>
                <a:lnTo>
                  <a:pt x="1362432" y="1194377"/>
                </a:lnTo>
                <a:lnTo>
                  <a:pt x="0" y="1194376"/>
                </a:lnTo>
                <a:lnTo>
                  <a:pt x="91823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480300" y="2548719"/>
            <a:ext cx="2095069" cy="1097178"/>
          </a:xfrm>
          <a:custGeom>
            <a:avLst/>
            <a:gdLst>
              <a:gd name="connsiteX0" fmla="*/ 1362432 w 2280670"/>
              <a:gd name="connsiteY0" fmla="*/ 0 h 1194377"/>
              <a:gd name="connsiteX1" fmla="*/ 2280670 w 2280670"/>
              <a:gd name="connsiteY1" fmla="*/ 1194377 h 1194377"/>
              <a:gd name="connsiteX2" fmla="*/ 918238 w 2280670"/>
              <a:gd name="connsiteY2" fmla="*/ 1194377 h 1194377"/>
              <a:gd name="connsiteX3" fmla="*/ 0 w 2280670"/>
              <a:gd name="connsiteY3" fmla="*/ 1 h 119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0670" h="1194377">
                <a:moveTo>
                  <a:pt x="1362432" y="0"/>
                </a:moveTo>
                <a:lnTo>
                  <a:pt x="2280670" y="1194377"/>
                </a:lnTo>
                <a:lnTo>
                  <a:pt x="918238" y="1194377"/>
                </a:lnTo>
                <a:lnTo>
                  <a:pt x="0" y="1"/>
                </a:lnTo>
                <a:close/>
              </a:path>
            </a:pathLst>
          </a:cu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83508" y="1559483"/>
            <a:ext cx="838691" cy="79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59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01</a:t>
            </a:r>
            <a:endParaRPr lang="zh-CN" altLang="en-US" sz="4595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20" name="矩形 19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上半年工作完成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1" grpId="0" animBg="1"/>
      <p:bldP spid="40" grpId="0" animBg="1"/>
      <p:bldP spid="46" grpId="0" animBg="1"/>
      <p:bldP spid="45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4295800" y="3509034"/>
            <a:ext cx="3600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成功项目</a:t>
            </a:r>
            <a:endParaRPr lang="zh-CN" altLang="en-US" sz="6600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474547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上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885536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年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80041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半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768408" y="5445224"/>
            <a:ext cx="20393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Part.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162746" y="3409405"/>
            <a:ext cx="12506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</a:t>
            </a:r>
            <a:endParaRPr lang="zh-CN" altLang="en-US" sz="15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71661" y="1887851"/>
            <a:ext cx="825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</a:t>
            </a:r>
            <a:r>
              <a:rPr lang="en-US" altLang="zh-CN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</a:t>
            </a:r>
            <a:endParaRPr lang="zh-CN" altLang="en-US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6129586" y="3019932"/>
            <a:ext cx="825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</a:t>
            </a:r>
            <a:r>
              <a:rPr lang="en-US" altLang="zh-CN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</a:t>
            </a:r>
            <a:endParaRPr lang="zh-CN" altLang="en-US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71661" y="4152013"/>
            <a:ext cx="825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</a:t>
            </a:r>
            <a:r>
              <a:rPr lang="en-US" altLang="zh-CN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</a:t>
            </a:r>
            <a:endParaRPr lang="zh-CN" altLang="en-US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6129586" y="5284094"/>
            <a:ext cx="825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</a:t>
            </a:r>
            <a:r>
              <a:rPr lang="en-US" altLang="zh-CN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</a:t>
            </a:r>
            <a:endParaRPr lang="zh-CN" altLang="en-US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5871" y="1935586"/>
            <a:ext cx="2692926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点击输入简要文字内容，文字内容需概括精炼，不用多余的文字修饰，言简意赅的说明分项内容。点击输入简要文字内容，文字内容需概括精炼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868" y="1523801"/>
            <a:ext cx="1701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35868" y="3657548"/>
            <a:ext cx="1701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17954" y="2449038"/>
            <a:ext cx="1701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17954" y="4803044"/>
            <a:ext cx="1701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5871" y="4087673"/>
            <a:ext cx="2692926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点击输入简要文字内容，文字内容需概括精炼，不用多余的文字修饰，言简意赅的说明分项内容。点击输入简要文字内容，文字内容需概括精炼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17958" y="2867218"/>
            <a:ext cx="2692926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点击输入简要文字内容，文字内容需概括精炼，不用多余的文字修饰，言简意赅的说明分项内容。点击输入简要文字内容，文字内容需概括精炼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17958" y="5239087"/>
            <a:ext cx="2692926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点击输入简要文字内容，文字内容需概括精炼，不用多余的文字修饰，言简意赅的说明分项内容。点击输入简要文字内容，文字内容需概括精炼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 flipH="1">
            <a:off x="4751870" y="1399502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rgbClr val="36B1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6094101" y="2530700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4751870" y="3664547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rgbClr val="36B1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6094101" y="4795745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6046600" y="1339638"/>
            <a:ext cx="397793" cy="342925"/>
          </a:xfrm>
          <a:prstGeom prst="triangl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 flipH="1">
            <a:off x="5756291" y="5869931"/>
            <a:ext cx="397793" cy="34292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23" name="矩形 22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上半年成功项目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8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1" grpId="0" animBg="1"/>
      <p:bldP spid="32" grpId="0" animBg="1"/>
      <p:bldP spid="33" grpId="0" animBg="1"/>
      <p:bldP spid="34" grpId="0" animBg="1"/>
      <p:bldP spid="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617053" y="3867663"/>
            <a:ext cx="2412413" cy="2412413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4034468" y="4989612"/>
            <a:ext cx="1666776" cy="520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添加简要文字内容，文字内容需概括精炼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4178325" y="4291101"/>
            <a:ext cx="12898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成功项目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66406" y="3867663"/>
            <a:ext cx="2412413" cy="2412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9227678" y="4291101"/>
            <a:ext cx="12898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验收项目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TextBox 20"/>
          <p:cNvSpPr txBox="1"/>
          <p:nvPr/>
        </p:nvSpPr>
        <p:spPr>
          <a:xfrm>
            <a:off x="9039225" y="4989612"/>
            <a:ext cx="1666776" cy="520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添加简要文字内容，文字内容需概括精炼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41731" y="1345204"/>
            <a:ext cx="2412413" cy="2412413"/>
          </a:xfrm>
          <a:prstGeom prst="rect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6703003" y="1816263"/>
            <a:ext cx="12898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实施项目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6514550" y="2545251"/>
            <a:ext cx="1666776" cy="520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添加简要文字内容，文字内容需概括精炼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13181" y="3867663"/>
            <a:ext cx="2412413" cy="2412413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3181" y="1345202"/>
            <a:ext cx="2412413" cy="2412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TextBox 19"/>
          <p:cNvSpPr txBox="1"/>
          <p:nvPr/>
        </p:nvSpPr>
        <p:spPr>
          <a:xfrm>
            <a:off x="1674453" y="1768640"/>
            <a:ext cx="12898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验收项目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1486000" y="2467151"/>
            <a:ext cx="1666776" cy="520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添加简要文字内容，文字内容需概括精炼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20" name="矩形 19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上半年成功项目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617052" y="1345202"/>
            <a:ext cx="2412413" cy="2412413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15656" y="3851512"/>
            <a:ext cx="2412413" cy="2412413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83243" y="1339044"/>
            <a:ext cx="2412413" cy="2412413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81805" y="1604858"/>
            <a:ext cx="3394973" cy="2116735"/>
            <a:chOff x="396552" y="1275606"/>
            <a:chExt cx="2771800" cy="1728192"/>
          </a:xfrm>
        </p:grpSpPr>
        <p:sp>
          <p:nvSpPr>
            <p:cNvPr id="7" name="矩形 6"/>
            <p:cNvSpPr/>
            <p:nvPr/>
          </p:nvSpPr>
          <p:spPr>
            <a:xfrm>
              <a:off x="396552" y="1275606"/>
              <a:ext cx="2771800" cy="1728192"/>
            </a:xfrm>
            <a:prstGeom prst="rect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940" dirty="0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    </a:t>
              </a:r>
              <a:endParaRPr lang="zh-CN" altLang="en-US" sz="294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568" y="1676397"/>
              <a:ext cx="1570774" cy="444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94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项目</a:t>
              </a:r>
              <a:r>
                <a:rPr lang="en-US" altLang="zh-CN" sz="294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</a:t>
              </a:r>
              <a:r>
                <a:rPr lang="zh-CN" altLang="en-US" sz="294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</a:t>
              </a:r>
              <a:endParaRPr lang="zh-CN" altLang="en-US" sz="294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683568" y="2067694"/>
              <a:ext cx="2132950" cy="53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2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单击此处添加简短说明，添加简短说明文字，项目的具体说明文字添加此处。</a:t>
              </a:r>
              <a:endParaRPr lang="en-US" altLang="zh-CN" sz="122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76779" y="3721594"/>
            <a:ext cx="3394973" cy="2116735"/>
            <a:chOff x="3168352" y="3003798"/>
            <a:chExt cx="2771800" cy="1728192"/>
          </a:xfrm>
        </p:grpSpPr>
        <p:sp>
          <p:nvSpPr>
            <p:cNvPr id="11" name="矩形 10"/>
            <p:cNvSpPr/>
            <p:nvPr/>
          </p:nvSpPr>
          <p:spPr>
            <a:xfrm>
              <a:off x="3168352" y="3003798"/>
              <a:ext cx="2771800" cy="1728192"/>
            </a:xfrm>
            <a:prstGeom prst="rect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7777" y="3404589"/>
              <a:ext cx="1570774" cy="444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94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项目</a:t>
              </a:r>
              <a:r>
                <a:rPr lang="en-US" altLang="zh-CN" sz="294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</a:t>
              </a:r>
              <a:r>
                <a:rPr lang="zh-CN" altLang="en-US" sz="294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</a:t>
              </a:r>
              <a:endParaRPr lang="zh-CN" altLang="en-US" sz="294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487777" y="3795886"/>
              <a:ext cx="2132950" cy="53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2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单击此处添加简短说明，添加简短说明文字，项目的具体说明文字添加此处。</a:t>
              </a:r>
              <a:endParaRPr lang="en-US" altLang="zh-CN" sz="122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771754" y="1604858"/>
            <a:ext cx="3394973" cy="2116735"/>
            <a:chOff x="5940152" y="1275606"/>
            <a:chExt cx="2771800" cy="1728192"/>
          </a:xfrm>
        </p:grpSpPr>
        <p:sp>
          <p:nvSpPr>
            <p:cNvPr id="15" name="矩形 14"/>
            <p:cNvSpPr/>
            <p:nvPr/>
          </p:nvSpPr>
          <p:spPr>
            <a:xfrm>
              <a:off x="5940152" y="1275606"/>
              <a:ext cx="2771800" cy="1728192"/>
            </a:xfrm>
            <a:prstGeom prst="rect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00192" y="1657066"/>
              <a:ext cx="1570774" cy="444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94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项目</a:t>
              </a:r>
              <a:r>
                <a:rPr lang="en-US" altLang="zh-CN" sz="294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</a:t>
              </a:r>
              <a:r>
                <a:rPr lang="zh-CN" altLang="en-US" sz="294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</a:t>
              </a:r>
              <a:endParaRPr lang="zh-CN" altLang="en-US" sz="294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6300192" y="2048363"/>
              <a:ext cx="2132950" cy="53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2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单击此处添加简短说明，添加简短说明文字，项目的具体说明文字添加此处。</a:t>
              </a:r>
              <a:endParaRPr lang="en-US" altLang="zh-CN" sz="122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19" name="矩形 18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上半年成功项目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81803" y="3711788"/>
            <a:ext cx="3394974" cy="2126542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64228" y="1604858"/>
            <a:ext cx="3394974" cy="2126542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6651" y="3721593"/>
            <a:ext cx="3394974" cy="2126542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Box 20"/>
          <p:cNvSpPr txBox="1"/>
          <p:nvPr/>
        </p:nvSpPr>
        <p:spPr>
          <a:xfrm rot="632858">
            <a:off x="5403174" y="374770"/>
            <a:ext cx="361477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Contents</a:t>
            </a:r>
            <a:endParaRPr lang="zh-CN" altLang="en-US" sz="6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TextBox 19"/>
          <p:cNvSpPr txBox="1"/>
          <p:nvPr/>
        </p:nvSpPr>
        <p:spPr>
          <a:xfrm rot="632858">
            <a:off x="9601590" y="1101962"/>
            <a:ext cx="1467069" cy="769441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zh-CN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目录</a:t>
            </a:r>
            <a:endParaRPr lang="zh-CN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gray">
          <a:xfrm>
            <a:off x="3108588" y="3655121"/>
            <a:ext cx="3063486" cy="543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上半年工作完成</a:t>
            </a:r>
            <a:endParaRPr lang="zh-CN" altLang="en-US" sz="293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gray">
          <a:xfrm>
            <a:off x="3132968" y="5171359"/>
            <a:ext cx="3063486" cy="543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上半年成功项目</a:t>
            </a:r>
            <a:endParaRPr lang="zh-CN" altLang="en-US" sz="293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gray">
          <a:xfrm>
            <a:off x="7752184" y="2867089"/>
            <a:ext cx="3063486" cy="543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上半年存在不足</a:t>
            </a:r>
            <a:endParaRPr lang="zh-CN" altLang="en-US" sz="293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gray">
          <a:xfrm>
            <a:off x="3132968" y="2138883"/>
            <a:ext cx="3063486" cy="543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上半年工作概述</a:t>
            </a:r>
            <a:endParaRPr lang="zh-CN" altLang="en-US" sz="293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gray">
          <a:xfrm>
            <a:off x="7752184" y="4450480"/>
            <a:ext cx="3063486" cy="543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下半年工作计划</a:t>
            </a:r>
            <a:endParaRPr lang="zh-CN" altLang="en-US" sz="293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36459" y="2028582"/>
            <a:ext cx="764276" cy="76427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</a:t>
            </a:r>
            <a:endParaRPr lang="zh-CN" altLang="en-US" sz="4400" dirty="0">
              <a:solidFill>
                <a:sysClr val="windowText" lastClr="00000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036459" y="3544820"/>
            <a:ext cx="764276" cy="76427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</a:t>
            </a:r>
            <a:endParaRPr lang="zh-CN" altLang="en-US" sz="4400" dirty="0">
              <a:solidFill>
                <a:sysClr val="windowText" lastClr="00000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036459" y="5061058"/>
            <a:ext cx="764276" cy="76427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</a:t>
            </a:r>
            <a:endParaRPr lang="zh-CN" altLang="en-US" sz="4400" dirty="0">
              <a:solidFill>
                <a:sysClr val="windowText" lastClr="00000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589352" y="2756788"/>
            <a:ext cx="764276" cy="76427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</a:t>
            </a:r>
            <a:endParaRPr lang="zh-CN" altLang="en-US" sz="4400" dirty="0">
              <a:solidFill>
                <a:sysClr val="windowText" lastClr="00000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589352" y="4340179"/>
            <a:ext cx="764276" cy="76427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5</a:t>
            </a:r>
            <a:endParaRPr lang="zh-CN" altLang="en-US" sz="4400" dirty="0">
              <a:solidFill>
                <a:sysClr val="windowText" lastClr="00000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  <p:bldP spid="28" grpId="0"/>
      <p:bldP spid="29" grpId="0"/>
      <p:bldP spid="45" grpId="0"/>
      <p:bldP spid="2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/>
          <p:nvPr/>
        </p:nvSpPr>
        <p:spPr>
          <a:xfrm>
            <a:off x="1413010" y="1340768"/>
            <a:ext cx="3000364" cy="257175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Rectangle 19"/>
          <p:cNvSpPr/>
          <p:nvPr/>
        </p:nvSpPr>
        <p:spPr>
          <a:xfrm>
            <a:off x="7556646" y="1340768"/>
            <a:ext cx="3000364" cy="257175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Rectangle 21"/>
          <p:cNvSpPr/>
          <p:nvPr/>
        </p:nvSpPr>
        <p:spPr>
          <a:xfrm>
            <a:off x="1413010" y="3912518"/>
            <a:ext cx="4571968" cy="25717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Rectangle 24"/>
          <p:cNvSpPr/>
          <p:nvPr/>
        </p:nvSpPr>
        <p:spPr>
          <a:xfrm>
            <a:off x="9128282" y="3912518"/>
            <a:ext cx="1428728" cy="257175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413374" y="1340768"/>
            <a:ext cx="3143272" cy="2571750"/>
            <a:chOff x="11424592" y="1340768"/>
            <a:chExt cx="3143272" cy="2571750"/>
          </a:xfrm>
        </p:grpSpPr>
        <p:sp>
          <p:nvSpPr>
            <p:cNvPr id="28" name="Rectangle 18"/>
            <p:cNvSpPr/>
            <p:nvPr/>
          </p:nvSpPr>
          <p:spPr>
            <a:xfrm>
              <a:off x="11424592" y="1340768"/>
              <a:ext cx="3143272" cy="2571750"/>
            </a:xfrm>
            <a:prstGeom prst="rect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" name="Rectangle 27"/>
            <p:cNvSpPr/>
            <p:nvPr/>
          </p:nvSpPr>
          <p:spPr>
            <a:xfrm>
              <a:off x="11924658" y="2340882"/>
              <a:ext cx="85725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11946077" y="1750171"/>
              <a:ext cx="2025237" cy="41560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zh-CN" altLang="en-US" sz="2800" b="1" cap="all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j-cs"/>
                  <a:sym typeface="Century Gothic" panose="020B0502020202020204" pitchFamily="34" charset="0"/>
                </a:rPr>
                <a:t>项目</a:t>
              </a:r>
              <a:r>
                <a:rPr lang="en-US" altLang="zh-CN" sz="2800" b="1" cap="all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j-cs"/>
                  <a:sym typeface="Century Gothic" panose="020B0502020202020204" pitchFamily="34" charset="0"/>
                </a:rPr>
                <a:t>ABC</a:t>
              </a:r>
              <a:endParaRPr lang="en-US" altLang="zh-CN" sz="2800" b="1" cap="all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j-cs"/>
                <a:sym typeface="Century Gothic" panose="020B0502020202020204" pitchFamily="34" charset="0"/>
              </a:endParaRPr>
            </a:p>
          </p:txBody>
        </p:sp>
        <p:sp>
          <p:nvSpPr>
            <p:cNvPr id="31" name="TextBox 5"/>
            <p:cNvSpPr txBox="1"/>
            <p:nvPr/>
          </p:nvSpPr>
          <p:spPr>
            <a:xfrm>
              <a:off x="11924658" y="2584137"/>
              <a:ext cx="2363214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>
                <a:lnSpc>
                  <a:spcPts val="2000"/>
                </a:lnSpc>
                <a:spcBef>
                  <a:spcPts val="500"/>
                </a:spcBef>
              </a:pPr>
              <a:r>
                <a:rPr lang="zh-CN" altLang="en-US" sz="1200" dirty="0">
                  <a:solidFill>
                    <a:schemeClr val="bg1"/>
                  </a:solidFill>
                  <a:latin typeface="Century Gothic" panose="020B0502020202020204" pitchFamily="34" charset="0"/>
                  <a:sym typeface="Century Gothic" panose="020B0502020202020204" pitchFamily="34" charset="0"/>
                </a:rPr>
                <a:t>单击输入您的文字内容，语言精练、言简意赅，单击输入您的文字内容，尽量简化所要书写的文案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85010" y="3912518"/>
            <a:ext cx="3143272" cy="2571750"/>
            <a:chOff x="12996228" y="3912518"/>
            <a:chExt cx="3143272" cy="2571750"/>
          </a:xfrm>
          <a:solidFill>
            <a:schemeClr val="tx2"/>
          </a:solidFill>
        </p:grpSpPr>
        <p:sp>
          <p:nvSpPr>
            <p:cNvPr id="34" name="Rectangle 20"/>
            <p:cNvSpPr/>
            <p:nvPr/>
          </p:nvSpPr>
          <p:spPr>
            <a:xfrm>
              <a:off x="12996228" y="3912518"/>
              <a:ext cx="3143272" cy="2571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13512824" y="4870935"/>
              <a:ext cx="85725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13486618" y="4280224"/>
              <a:ext cx="1852848" cy="415601"/>
            </a:xfrm>
            <a:prstGeom prst="rect">
              <a:avLst/>
            </a:prstGeom>
            <a:grpFill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zh-CN" altLang="en-US" sz="2800" b="1" cap="all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j-cs"/>
                  <a:sym typeface="Century Gothic" panose="020B0502020202020204" pitchFamily="34" charset="0"/>
                </a:rPr>
                <a:t>项目</a:t>
              </a:r>
              <a:r>
                <a:rPr lang="en-US" altLang="zh-CN" sz="2800" b="1" cap="all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j-cs"/>
                  <a:sym typeface="Century Gothic" panose="020B0502020202020204" pitchFamily="34" charset="0"/>
                </a:rPr>
                <a:t>CDE</a:t>
              </a:r>
              <a:endParaRPr lang="en-US" altLang="zh-CN" sz="2800" b="1" cap="all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j-cs"/>
                <a:sym typeface="Century Gothic" panose="020B0502020202020204" pitchFamily="34" charset="0"/>
              </a:endParaRPr>
            </a:p>
          </p:txBody>
        </p:sp>
        <p:sp>
          <p:nvSpPr>
            <p:cNvPr id="37" name="TextBox 5"/>
            <p:cNvSpPr txBox="1"/>
            <p:nvPr/>
          </p:nvSpPr>
          <p:spPr>
            <a:xfrm>
              <a:off x="13512824" y="5099676"/>
              <a:ext cx="2363214" cy="76944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>
                <a:lnSpc>
                  <a:spcPts val="2000"/>
                </a:lnSpc>
                <a:spcBef>
                  <a:spcPts val="500"/>
                </a:spcBef>
              </a:pPr>
              <a:r>
                <a:rPr lang="zh-CN" altLang="en-US" sz="1200" dirty="0">
                  <a:solidFill>
                    <a:schemeClr val="bg1"/>
                  </a:solidFill>
                  <a:latin typeface="Century Gothic" panose="020B0502020202020204" pitchFamily="34" charset="0"/>
                  <a:sym typeface="Century Gothic" panose="020B0502020202020204" pitchFamily="34" charset="0"/>
                </a:rPr>
                <a:t>单击输入您的文字内容，语言精练、言简意赅，单击输入您的文字内容，尽量简化所要书写的文案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18" name="矩形 17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上半年成功项目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91368" y="1806422"/>
            <a:ext cx="3879809" cy="925799"/>
            <a:chOff x="1389636" y="1222545"/>
            <a:chExt cx="2459515" cy="586889"/>
          </a:xfrm>
        </p:grpSpPr>
        <p:sp>
          <p:nvSpPr>
            <p:cNvPr id="24" name="TextBox 11"/>
            <p:cNvSpPr txBox="1"/>
            <p:nvPr/>
          </p:nvSpPr>
          <p:spPr>
            <a:xfrm>
              <a:off x="1389636" y="1471898"/>
              <a:ext cx="2459515" cy="33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拷贝粘贴或单击输入您的文字内容，语言精练、言简意赅，尽量简化所要书写的文案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5" name="TextBox 12"/>
            <p:cNvSpPr txBox="1"/>
            <p:nvPr/>
          </p:nvSpPr>
          <p:spPr>
            <a:xfrm>
              <a:off x="1389636" y="1222545"/>
              <a:ext cx="730842" cy="2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9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第一项目</a:t>
              </a:r>
              <a:endPara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1374929" y="2127648"/>
            <a:ext cx="0" cy="1353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374929" y="3739633"/>
            <a:ext cx="0" cy="1353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791368" y="3418405"/>
            <a:ext cx="3879809" cy="904499"/>
            <a:chOff x="1389636" y="2244426"/>
            <a:chExt cx="2459515" cy="573387"/>
          </a:xfrm>
        </p:grpSpPr>
        <p:sp>
          <p:nvSpPr>
            <p:cNvPr id="29" name="TextBox 19"/>
            <p:cNvSpPr txBox="1"/>
            <p:nvPr/>
          </p:nvSpPr>
          <p:spPr>
            <a:xfrm>
              <a:off x="1389636" y="2480276"/>
              <a:ext cx="2459515" cy="33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拷贝粘贴或单击输入您的文字内容，语言精练、言简意赅，尽量简化所要书写的文案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1389636" y="2244426"/>
              <a:ext cx="776570" cy="2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95" b="1" dirty="0">
                  <a:solidFill>
                    <a:schemeClr val="tx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Arial" panose="020B0604020202090204" pitchFamily="34" charset="0"/>
                  <a:sym typeface="Century Gothic" panose="020B0502020202020204" pitchFamily="34" charset="0"/>
                </a:rPr>
                <a:t> </a:t>
              </a:r>
              <a:r>
                <a:rPr lang="zh-CN" altLang="en-US" sz="1895" b="1" dirty="0">
                  <a:solidFill>
                    <a:schemeClr val="tx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第二项目</a:t>
              </a:r>
              <a:endParaRPr lang="zh-CN" altLang="en-US" sz="1895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791368" y="5030391"/>
            <a:ext cx="3879809" cy="957991"/>
            <a:chOff x="1389636" y="3266304"/>
            <a:chExt cx="2459515" cy="607296"/>
          </a:xfrm>
        </p:grpSpPr>
        <p:sp>
          <p:nvSpPr>
            <p:cNvPr id="32" name="TextBox 22"/>
            <p:cNvSpPr txBox="1"/>
            <p:nvPr/>
          </p:nvSpPr>
          <p:spPr>
            <a:xfrm>
              <a:off x="1389636" y="3536064"/>
              <a:ext cx="2459515" cy="33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拷贝粘贴或单击输入您的文字内容，语言精练、言简意赅，尽量简化所要书写的文案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TextBox 23"/>
            <p:cNvSpPr txBox="1"/>
            <p:nvPr/>
          </p:nvSpPr>
          <p:spPr>
            <a:xfrm>
              <a:off x="1389636" y="3266304"/>
              <a:ext cx="730842" cy="2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9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第三项目</a:t>
              </a:r>
              <a:endPara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76120" y="1806419"/>
            <a:ext cx="3856118" cy="925804"/>
            <a:chOff x="5132234" y="1222542"/>
            <a:chExt cx="2444497" cy="586892"/>
          </a:xfrm>
        </p:grpSpPr>
        <p:sp>
          <p:nvSpPr>
            <p:cNvPr id="35" name="TextBox 25"/>
            <p:cNvSpPr txBox="1"/>
            <p:nvPr/>
          </p:nvSpPr>
          <p:spPr>
            <a:xfrm>
              <a:off x="5132234" y="1471898"/>
              <a:ext cx="2444497" cy="33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拷贝粘贴或单击输入您的文字内容，语言精练、言简意赅，尽量简化所要书写的文案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6" name="TextBox 26"/>
            <p:cNvSpPr txBox="1"/>
            <p:nvPr/>
          </p:nvSpPr>
          <p:spPr>
            <a:xfrm>
              <a:off x="5132234" y="1222542"/>
              <a:ext cx="730842" cy="2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95" b="1" dirty="0">
                  <a:solidFill>
                    <a:schemeClr val="tx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第四项目</a:t>
              </a:r>
              <a:endParaRPr lang="zh-CN" altLang="en-US" sz="1895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6759680" y="2127648"/>
            <a:ext cx="0" cy="1353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759680" y="3739633"/>
            <a:ext cx="0" cy="1353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176120" y="3418409"/>
            <a:ext cx="3856118" cy="904502"/>
            <a:chOff x="5132234" y="2244424"/>
            <a:chExt cx="2444497" cy="573388"/>
          </a:xfrm>
        </p:grpSpPr>
        <p:sp>
          <p:nvSpPr>
            <p:cNvPr id="40" name="TextBox 33"/>
            <p:cNvSpPr txBox="1"/>
            <p:nvPr/>
          </p:nvSpPr>
          <p:spPr>
            <a:xfrm>
              <a:off x="5132234" y="2480276"/>
              <a:ext cx="2444497" cy="33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拷贝粘贴或单击输入您的文字内容，语言精练、言简意赅，尽量简化所要书写的文案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1" name="TextBox 34"/>
            <p:cNvSpPr txBox="1"/>
            <p:nvPr/>
          </p:nvSpPr>
          <p:spPr>
            <a:xfrm>
              <a:off x="5132234" y="2244424"/>
              <a:ext cx="730842" cy="2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9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第五项目</a:t>
              </a:r>
              <a:endPara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176120" y="5030390"/>
            <a:ext cx="3856118" cy="957989"/>
            <a:chOff x="5132234" y="3266305"/>
            <a:chExt cx="2444497" cy="607295"/>
          </a:xfrm>
        </p:grpSpPr>
        <p:sp>
          <p:nvSpPr>
            <p:cNvPr id="43" name="TextBox 36"/>
            <p:cNvSpPr txBox="1"/>
            <p:nvPr/>
          </p:nvSpPr>
          <p:spPr>
            <a:xfrm>
              <a:off x="5132234" y="3536064"/>
              <a:ext cx="2444497" cy="33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拷贝粘贴或单击输入您的文字内容，语言精练、言简意赅，尽量简化所要书写的文案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4" name="TextBox 37"/>
            <p:cNvSpPr txBox="1"/>
            <p:nvPr/>
          </p:nvSpPr>
          <p:spPr>
            <a:xfrm>
              <a:off x="5132234" y="3266305"/>
              <a:ext cx="776570" cy="2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95" b="1" dirty="0">
                  <a:solidFill>
                    <a:schemeClr val="tx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 </a:t>
              </a:r>
              <a:r>
                <a:rPr lang="zh-CN" altLang="en-US" sz="1895" b="1" dirty="0">
                  <a:solidFill>
                    <a:schemeClr val="tx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第六项目</a:t>
              </a:r>
              <a:endParaRPr lang="zh-CN" altLang="en-US" sz="1895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1149661" y="1772970"/>
            <a:ext cx="450540" cy="450534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2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01</a:t>
            </a:r>
            <a:endParaRPr lang="zh-CN" altLang="en-US" sz="22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49661" y="3384955"/>
            <a:ext cx="450540" cy="450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2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02</a:t>
            </a:r>
            <a:endParaRPr lang="zh-CN" altLang="en-US" sz="22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149661" y="4996938"/>
            <a:ext cx="450540" cy="450534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2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03</a:t>
            </a:r>
            <a:endParaRPr lang="zh-CN" altLang="en-US" sz="22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534412" y="1772970"/>
            <a:ext cx="450540" cy="450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2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04</a:t>
            </a:r>
            <a:endParaRPr lang="zh-CN" altLang="en-US" sz="22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534412" y="3384955"/>
            <a:ext cx="450540" cy="450534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2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05</a:t>
            </a:r>
            <a:endParaRPr lang="zh-CN" altLang="en-US" sz="22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34412" y="4996938"/>
            <a:ext cx="450540" cy="450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2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06</a:t>
            </a:r>
            <a:endParaRPr lang="zh-CN" altLang="en-US" sz="22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52" name="矩形 51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上半年成功项目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19769 L -4.16667E-7 1.1111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19768 L -4.16667E-7 -2.59259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19769 L 2.91667E-6 1.11111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19768 L 2.91667E-6 -2.59259E-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0" grpId="0" animBg="1"/>
      <p:bldP spid="5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4295800" y="3509034"/>
            <a:ext cx="3600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存在不足</a:t>
            </a:r>
            <a:endParaRPr lang="zh-CN" altLang="en-US" sz="6600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474547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上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885536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年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80041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半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768408" y="5445224"/>
            <a:ext cx="20393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Part.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162746" y="3409405"/>
            <a:ext cx="12506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</a:t>
            </a:r>
            <a:endParaRPr lang="zh-CN" altLang="en-US" sz="15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/>
        </p:nvSpPr>
        <p:spPr>
          <a:xfrm>
            <a:off x="4346652" y="2159000"/>
            <a:ext cx="3491182" cy="2946805"/>
          </a:xfrm>
          <a:custGeom>
            <a:avLst/>
            <a:gdLst>
              <a:gd name="connsiteX0" fmla="*/ 1749357 w 3491182"/>
              <a:gd name="connsiteY0" fmla="*/ 0 h 2946805"/>
              <a:gd name="connsiteX1" fmla="*/ 2686577 w 3491182"/>
              <a:gd name="connsiteY1" fmla="*/ 336454 h 2946805"/>
              <a:gd name="connsiteX2" fmla="*/ 2755590 w 3491182"/>
              <a:gd name="connsiteY2" fmla="*/ 399176 h 2946805"/>
              <a:gd name="connsiteX3" fmla="*/ 3038414 w 3491182"/>
              <a:gd name="connsiteY3" fmla="*/ 325706 h 2946805"/>
              <a:gd name="connsiteX4" fmla="*/ 2924691 w 3491182"/>
              <a:gd name="connsiteY4" fmla="*/ 587514 h 2946805"/>
              <a:gd name="connsiteX5" fmla="*/ 2971127 w 3491182"/>
              <a:gd name="connsiteY5" fmla="*/ 649610 h 2946805"/>
              <a:gd name="connsiteX6" fmla="*/ 3215153 w 3491182"/>
              <a:gd name="connsiteY6" fmla="*/ 1322757 h 2946805"/>
              <a:gd name="connsiteX7" fmla="*/ 3215989 w 3491182"/>
              <a:gd name="connsiteY7" fmla="*/ 1339304 h 2946805"/>
              <a:gd name="connsiteX8" fmla="*/ 3491182 w 3491182"/>
              <a:gd name="connsiteY8" fmla="*/ 1473404 h 2946805"/>
              <a:gd name="connsiteX9" fmla="*/ 3215989 w 3491182"/>
              <a:gd name="connsiteY9" fmla="*/ 1607503 h 2946805"/>
              <a:gd name="connsiteX10" fmla="*/ 3215153 w 3491182"/>
              <a:gd name="connsiteY10" fmla="*/ 1624050 h 2946805"/>
              <a:gd name="connsiteX11" fmla="*/ 2971126 w 3491182"/>
              <a:gd name="connsiteY11" fmla="*/ 2297196 h 2946805"/>
              <a:gd name="connsiteX12" fmla="*/ 2927451 w 3491182"/>
              <a:gd name="connsiteY12" fmla="*/ 2355602 h 2946805"/>
              <a:gd name="connsiteX13" fmla="*/ 3035969 w 3491182"/>
              <a:gd name="connsiteY13" fmla="*/ 2623885 h 2946805"/>
              <a:gd name="connsiteX14" fmla="*/ 2759134 w 3491182"/>
              <a:gd name="connsiteY14" fmla="*/ 2544409 h 2946805"/>
              <a:gd name="connsiteX15" fmla="*/ 2686578 w 3491182"/>
              <a:gd name="connsiteY15" fmla="*/ 2610352 h 2946805"/>
              <a:gd name="connsiteX16" fmla="*/ 1749357 w 3491182"/>
              <a:gd name="connsiteY16" fmla="*/ 2946805 h 2946805"/>
              <a:gd name="connsiteX17" fmla="*/ 812136 w 3491182"/>
              <a:gd name="connsiteY17" fmla="*/ 2610352 h 2946805"/>
              <a:gd name="connsiteX18" fmla="*/ 737772 w 3491182"/>
              <a:gd name="connsiteY18" fmla="*/ 2542766 h 2946805"/>
              <a:gd name="connsiteX19" fmla="*/ 455214 w 3491182"/>
              <a:gd name="connsiteY19" fmla="*/ 2623886 h 2946805"/>
              <a:gd name="connsiteX20" fmla="*/ 566375 w 3491182"/>
              <a:gd name="connsiteY20" fmla="*/ 2349065 h 2946805"/>
              <a:gd name="connsiteX21" fmla="*/ 527587 w 3491182"/>
              <a:gd name="connsiteY21" fmla="*/ 2297196 h 2946805"/>
              <a:gd name="connsiteX22" fmla="*/ 283561 w 3491182"/>
              <a:gd name="connsiteY22" fmla="*/ 1624050 h 2946805"/>
              <a:gd name="connsiteX23" fmla="*/ 282915 w 3491182"/>
              <a:gd name="connsiteY23" fmla="*/ 1611265 h 2946805"/>
              <a:gd name="connsiteX24" fmla="*/ 0 w 3491182"/>
              <a:gd name="connsiteY24" fmla="*/ 1473403 h 2946805"/>
              <a:gd name="connsiteX25" fmla="*/ 282915 w 3491182"/>
              <a:gd name="connsiteY25" fmla="*/ 1335542 h 2946805"/>
              <a:gd name="connsiteX26" fmla="*/ 283560 w 3491182"/>
              <a:gd name="connsiteY26" fmla="*/ 1322756 h 2946805"/>
              <a:gd name="connsiteX27" fmla="*/ 527588 w 3491182"/>
              <a:gd name="connsiteY27" fmla="*/ 649610 h 2946805"/>
              <a:gd name="connsiteX28" fmla="*/ 569258 w 3491182"/>
              <a:gd name="connsiteY28" fmla="*/ 593885 h 2946805"/>
              <a:gd name="connsiteX29" fmla="*/ 452768 w 3491182"/>
              <a:gd name="connsiteY29" fmla="*/ 325706 h 2946805"/>
              <a:gd name="connsiteX30" fmla="*/ 741450 w 3491182"/>
              <a:gd name="connsiteY30" fmla="*/ 400698 h 2946805"/>
              <a:gd name="connsiteX31" fmla="*/ 812135 w 3491182"/>
              <a:gd name="connsiteY31" fmla="*/ 336454 h 2946805"/>
              <a:gd name="connsiteX32" fmla="*/ 1749357 w 3491182"/>
              <a:gd name="connsiteY32" fmla="*/ 0 h 294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91182" h="2946805">
                <a:moveTo>
                  <a:pt x="1749357" y="0"/>
                </a:moveTo>
                <a:cubicBezTo>
                  <a:pt x="2105367" y="1"/>
                  <a:pt x="2431887" y="126264"/>
                  <a:pt x="2686577" y="336454"/>
                </a:cubicBezTo>
                <a:lnTo>
                  <a:pt x="2755590" y="399176"/>
                </a:lnTo>
                <a:lnTo>
                  <a:pt x="3038414" y="325706"/>
                </a:lnTo>
                <a:lnTo>
                  <a:pt x="2924691" y="587514"/>
                </a:lnTo>
                <a:lnTo>
                  <a:pt x="2971127" y="649610"/>
                </a:lnTo>
                <a:cubicBezTo>
                  <a:pt x="3103517" y="845574"/>
                  <a:pt x="3190003" y="1075099"/>
                  <a:pt x="3215153" y="1322757"/>
                </a:cubicBezTo>
                <a:lnTo>
                  <a:pt x="3215989" y="1339304"/>
                </a:lnTo>
                <a:lnTo>
                  <a:pt x="3491182" y="1473404"/>
                </a:lnTo>
                <a:lnTo>
                  <a:pt x="3215989" y="1607503"/>
                </a:lnTo>
                <a:lnTo>
                  <a:pt x="3215153" y="1624050"/>
                </a:lnTo>
                <a:cubicBezTo>
                  <a:pt x="3190003" y="1871707"/>
                  <a:pt x="3103516" y="2101232"/>
                  <a:pt x="2971126" y="2297196"/>
                </a:cubicBezTo>
                <a:lnTo>
                  <a:pt x="2927451" y="2355602"/>
                </a:lnTo>
                <a:lnTo>
                  <a:pt x="3035969" y="2623885"/>
                </a:lnTo>
                <a:lnTo>
                  <a:pt x="2759134" y="2544409"/>
                </a:lnTo>
                <a:lnTo>
                  <a:pt x="2686578" y="2610352"/>
                </a:lnTo>
                <a:cubicBezTo>
                  <a:pt x="2431887" y="2820542"/>
                  <a:pt x="2105367" y="2946806"/>
                  <a:pt x="1749357" y="2946805"/>
                </a:cubicBezTo>
                <a:cubicBezTo>
                  <a:pt x="1393347" y="2946805"/>
                  <a:pt x="1066827" y="2820541"/>
                  <a:pt x="812136" y="2610352"/>
                </a:cubicBezTo>
                <a:lnTo>
                  <a:pt x="737772" y="2542766"/>
                </a:lnTo>
                <a:lnTo>
                  <a:pt x="455214" y="2623886"/>
                </a:lnTo>
                <a:lnTo>
                  <a:pt x="566375" y="2349065"/>
                </a:lnTo>
                <a:lnTo>
                  <a:pt x="527587" y="2297196"/>
                </a:lnTo>
                <a:cubicBezTo>
                  <a:pt x="395197" y="2101233"/>
                  <a:pt x="308712" y="1871707"/>
                  <a:pt x="283561" y="1624050"/>
                </a:cubicBezTo>
                <a:lnTo>
                  <a:pt x="282915" y="1611265"/>
                </a:lnTo>
                <a:lnTo>
                  <a:pt x="0" y="1473403"/>
                </a:lnTo>
                <a:lnTo>
                  <a:pt x="282915" y="1335542"/>
                </a:lnTo>
                <a:lnTo>
                  <a:pt x="283560" y="1322756"/>
                </a:lnTo>
                <a:cubicBezTo>
                  <a:pt x="308712" y="1075099"/>
                  <a:pt x="395197" y="845574"/>
                  <a:pt x="527588" y="649610"/>
                </a:cubicBezTo>
                <a:lnTo>
                  <a:pt x="569258" y="593885"/>
                </a:lnTo>
                <a:lnTo>
                  <a:pt x="452768" y="325706"/>
                </a:lnTo>
                <a:lnTo>
                  <a:pt x="741450" y="400698"/>
                </a:lnTo>
                <a:lnTo>
                  <a:pt x="812135" y="336454"/>
                </a:lnTo>
                <a:cubicBezTo>
                  <a:pt x="1066827" y="126265"/>
                  <a:pt x="1393347" y="1"/>
                  <a:pt x="1749357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62417" y="1498811"/>
            <a:ext cx="4267184" cy="4267182"/>
          </a:xfrm>
          <a:prstGeom prst="ellipse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354663" y="1921573"/>
            <a:ext cx="617380" cy="617381"/>
            <a:chOff x="5850034" y="1848492"/>
            <a:chExt cx="504056" cy="504056"/>
          </a:xfrm>
        </p:grpSpPr>
        <p:sp>
          <p:nvSpPr>
            <p:cNvPr id="8" name="椭圆 7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1105" y="1923325"/>
              <a:ext cx="433463" cy="3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396936" y="4690848"/>
            <a:ext cx="617380" cy="617381"/>
            <a:chOff x="5850034" y="3325028"/>
            <a:chExt cx="504056" cy="504056"/>
          </a:xfrm>
        </p:grpSpPr>
        <p:sp>
          <p:nvSpPr>
            <p:cNvPr id="10" name="椭圆 9"/>
            <p:cNvSpPr/>
            <p:nvPr/>
          </p:nvSpPr>
          <p:spPr>
            <a:xfrm>
              <a:off x="5850034" y="3325028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3641" y="3407779"/>
              <a:ext cx="433463" cy="3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31337" y="3344278"/>
            <a:ext cx="617380" cy="617381"/>
            <a:chOff x="6156589" y="2586760"/>
            <a:chExt cx="504056" cy="504056"/>
          </a:xfrm>
        </p:grpSpPr>
        <p:sp>
          <p:nvSpPr>
            <p:cNvPr id="9" name="椭圆 8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 b="1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99446" y="2657227"/>
              <a:ext cx="433463" cy="3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92206" y="2230264"/>
            <a:ext cx="2519296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196476" y="1935373"/>
            <a:ext cx="617380" cy="617381"/>
            <a:chOff x="2769119" y="1848492"/>
            <a:chExt cx="504056" cy="504056"/>
          </a:xfrm>
        </p:grpSpPr>
        <p:sp>
          <p:nvSpPr>
            <p:cNvPr id="13" name="椭圆 12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02696" y="1919976"/>
              <a:ext cx="433463" cy="3769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25134" y="3330220"/>
            <a:ext cx="617380" cy="617381"/>
            <a:chOff x="2471142" y="2586760"/>
            <a:chExt cx="504056" cy="504056"/>
          </a:xfrm>
        </p:grpSpPr>
        <p:sp>
          <p:nvSpPr>
            <p:cNvPr id="15" name="椭圆 14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06438" y="2658508"/>
              <a:ext cx="433463" cy="3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83954" y="4701270"/>
            <a:ext cx="617380" cy="617381"/>
            <a:chOff x="2769119" y="3325028"/>
            <a:chExt cx="504056" cy="504056"/>
          </a:xfrm>
        </p:grpSpPr>
        <p:sp>
          <p:nvSpPr>
            <p:cNvPr id="14" name="椭圆 13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4415" y="3399270"/>
              <a:ext cx="433463" cy="3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56212" y="2696546"/>
            <a:ext cx="1879588" cy="1879588"/>
            <a:chOff x="3933873" y="2159157"/>
            <a:chExt cx="1224136" cy="1224136"/>
          </a:xfrm>
        </p:grpSpPr>
        <p:sp>
          <p:nvSpPr>
            <p:cNvPr id="3" name="椭圆 2"/>
            <p:cNvSpPr/>
            <p:nvPr/>
          </p:nvSpPr>
          <p:spPr>
            <a:xfrm>
              <a:off x="3933873" y="2159157"/>
              <a:ext cx="1224136" cy="1224136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67944" y="2355727"/>
              <a:ext cx="955994" cy="78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不足之处</a:t>
              </a:r>
              <a:endParaRPr lang="zh-CN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9416" y="3660088"/>
            <a:ext cx="2519296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2206" y="5023606"/>
            <a:ext cx="2519296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54032" y="2230264"/>
            <a:ext cx="2556758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67834" y="3660088"/>
            <a:ext cx="2556758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4032" y="5023606"/>
            <a:ext cx="2556758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83250" y="1841455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0461" y="3291019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83250" y="4637403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54034" y="1841455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67836" y="3291019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4034" y="4637403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52" name="矩形 51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上半年存在不足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7" grpId="0" animBg="1"/>
      <p:bldP spid="22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5400000" flipH="1">
            <a:off x="4907604" y="-1613863"/>
            <a:ext cx="1460936" cy="757065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33050" y="1494910"/>
            <a:ext cx="1748422" cy="1353108"/>
          </a:xfrm>
          <a:prstGeom prst="roundRect">
            <a:avLst>
              <a:gd name="adj" fmla="val 50000"/>
            </a:avLst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空心弧 21"/>
          <p:cNvSpPr/>
          <p:nvPr/>
        </p:nvSpPr>
        <p:spPr>
          <a:xfrm rot="5400000" flipH="1">
            <a:off x="7999877" y="1494910"/>
            <a:ext cx="1353108" cy="1353108"/>
          </a:xfrm>
          <a:prstGeom prst="blockArc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2648708" y="1679047"/>
            <a:ext cx="317106" cy="301192"/>
          </a:xfrm>
          <a:custGeom>
            <a:avLst/>
            <a:gdLst>
              <a:gd name="connsiteX0" fmla="*/ 393307 w 442913"/>
              <a:gd name="connsiteY0" fmla="*/ 42025 h 420687"/>
              <a:gd name="connsiteX1" fmla="*/ 404196 w 442913"/>
              <a:gd name="connsiteY1" fmla="*/ 48258 h 420687"/>
              <a:gd name="connsiteX2" fmla="*/ 411973 w 442913"/>
              <a:gd name="connsiteY2" fmla="*/ 137862 h 420687"/>
              <a:gd name="connsiteX3" fmla="*/ 404196 w 442913"/>
              <a:gd name="connsiteY3" fmla="*/ 142537 h 420687"/>
              <a:gd name="connsiteX4" fmla="*/ 385529 w 442913"/>
              <a:gd name="connsiteY4" fmla="*/ 130849 h 420687"/>
              <a:gd name="connsiteX5" fmla="*/ 371529 w 442913"/>
              <a:gd name="connsiteY5" fmla="*/ 133966 h 420687"/>
              <a:gd name="connsiteX6" fmla="*/ 282086 w 442913"/>
              <a:gd name="connsiteY6" fmla="*/ 267203 h 420687"/>
              <a:gd name="connsiteX7" fmla="*/ 267308 w 442913"/>
              <a:gd name="connsiteY7" fmla="*/ 272658 h 420687"/>
              <a:gd name="connsiteX8" fmla="*/ 167754 w 442913"/>
              <a:gd name="connsiteY8" fmla="*/ 234478 h 420687"/>
              <a:gd name="connsiteX9" fmla="*/ 151421 w 442913"/>
              <a:gd name="connsiteY9" fmla="*/ 239153 h 420687"/>
              <a:gd name="connsiteX10" fmla="*/ 72088 w 442913"/>
              <a:gd name="connsiteY10" fmla="*/ 331874 h 420687"/>
              <a:gd name="connsiteX11" fmla="*/ 65088 w 442913"/>
              <a:gd name="connsiteY11" fmla="*/ 329537 h 420687"/>
              <a:gd name="connsiteX12" fmla="*/ 65088 w 442913"/>
              <a:gd name="connsiteY12" fmla="*/ 267983 h 420687"/>
              <a:gd name="connsiteX13" fmla="*/ 72088 w 442913"/>
              <a:gd name="connsiteY13" fmla="*/ 250062 h 420687"/>
              <a:gd name="connsiteX14" fmla="*/ 133532 w 442913"/>
              <a:gd name="connsiteY14" fmla="*/ 174483 h 420687"/>
              <a:gd name="connsiteX15" fmla="*/ 149865 w 442913"/>
              <a:gd name="connsiteY15" fmla="*/ 170587 h 420687"/>
              <a:gd name="connsiteX16" fmla="*/ 248642 w 442913"/>
              <a:gd name="connsiteY16" fmla="*/ 207987 h 420687"/>
              <a:gd name="connsiteX17" fmla="*/ 264197 w 442913"/>
              <a:gd name="connsiteY17" fmla="*/ 202533 h 420687"/>
              <a:gd name="connsiteX18" fmla="*/ 327196 w 442913"/>
              <a:gd name="connsiteY18" fmla="*/ 106695 h 420687"/>
              <a:gd name="connsiteX19" fmla="*/ 324085 w 442913"/>
              <a:gd name="connsiteY19" fmla="*/ 91891 h 420687"/>
              <a:gd name="connsiteX20" fmla="*/ 308530 w 442913"/>
              <a:gd name="connsiteY20" fmla="*/ 82541 h 420687"/>
              <a:gd name="connsiteX21" fmla="*/ 309308 w 442913"/>
              <a:gd name="connsiteY21" fmla="*/ 73191 h 420687"/>
              <a:gd name="connsiteX22" fmla="*/ 393307 w 442913"/>
              <a:gd name="connsiteY22" fmla="*/ 42025 h 420687"/>
              <a:gd name="connsiteX23" fmla="*/ 16289 w 442913"/>
              <a:gd name="connsiteY23" fmla="*/ 0 h 420687"/>
              <a:gd name="connsiteX24" fmla="*/ 33354 w 442913"/>
              <a:gd name="connsiteY24" fmla="*/ 13971 h 420687"/>
              <a:gd name="connsiteX25" fmla="*/ 33354 w 442913"/>
              <a:gd name="connsiteY25" fmla="*/ 366355 h 420687"/>
              <a:gd name="connsiteX26" fmla="*/ 53522 w 442913"/>
              <a:gd name="connsiteY26" fmla="*/ 386535 h 420687"/>
              <a:gd name="connsiteX27" fmla="*/ 429727 w 442913"/>
              <a:gd name="connsiteY27" fmla="*/ 386535 h 420687"/>
              <a:gd name="connsiteX28" fmla="*/ 442913 w 442913"/>
              <a:gd name="connsiteY28" fmla="*/ 403611 h 420687"/>
              <a:gd name="connsiteX29" fmla="*/ 429727 w 442913"/>
              <a:gd name="connsiteY29" fmla="*/ 420687 h 420687"/>
              <a:gd name="connsiteX30" fmla="*/ 20168 w 442913"/>
              <a:gd name="connsiteY30" fmla="*/ 420687 h 420687"/>
              <a:gd name="connsiteX31" fmla="*/ 0 w 442913"/>
              <a:gd name="connsiteY31" fmla="*/ 399730 h 420687"/>
              <a:gd name="connsiteX32" fmla="*/ 0 w 442913"/>
              <a:gd name="connsiteY32" fmla="*/ 13971 h 420687"/>
              <a:gd name="connsiteX33" fmla="*/ 16289 w 442913"/>
              <a:gd name="connsiteY33" fmla="*/ 0 h 42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42913" h="420687">
                <a:moveTo>
                  <a:pt x="393307" y="42025"/>
                </a:moveTo>
                <a:cubicBezTo>
                  <a:pt x="398751" y="39687"/>
                  <a:pt x="403418" y="42804"/>
                  <a:pt x="404196" y="48258"/>
                </a:cubicBezTo>
                <a:cubicBezTo>
                  <a:pt x="404196" y="48258"/>
                  <a:pt x="404196" y="48258"/>
                  <a:pt x="411973" y="137862"/>
                </a:cubicBezTo>
                <a:cubicBezTo>
                  <a:pt x="412751" y="143316"/>
                  <a:pt x="408862" y="145654"/>
                  <a:pt x="404196" y="142537"/>
                </a:cubicBezTo>
                <a:lnTo>
                  <a:pt x="385529" y="130849"/>
                </a:lnTo>
                <a:cubicBezTo>
                  <a:pt x="380863" y="127733"/>
                  <a:pt x="374640" y="129291"/>
                  <a:pt x="371529" y="133966"/>
                </a:cubicBezTo>
                <a:cubicBezTo>
                  <a:pt x="371529" y="133966"/>
                  <a:pt x="371529" y="133966"/>
                  <a:pt x="282086" y="267203"/>
                </a:cubicBezTo>
                <a:cubicBezTo>
                  <a:pt x="278975" y="271878"/>
                  <a:pt x="271975" y="274216"/>
                  <a:pt x="267308" y="272658"/>
                </a:cubicBezTo>
                <a:cubicBezTo>
                  <a:pt x="267308" y="272658"/>
                  <a:pt x="267308" y="272658"/>
                  <a:pt x="167754" y="234478"/>
                </a:cubicBezTo>
                <a:cubicBezTo>
                  <a:pt x="162309" y="232920"/>
                  <a:pt x="155309" y="234478"/>
                  <a:pt x="151421" y="239153"/>
                </a:cubicBezTo>
                <a:cubicBezTo>
                  <a:pt x="151421" y="239153"/>
                  <a:pt x="151421" y="239153"/>
                  <a:pt x="72088" y="331874"/>
                </a:cubicBezTo>
                <a:cubicBezTo>
                  <a:pt x="68199" y="336549"/>
                  <a:pt x="65088" y="334991"/>
                  <a:pt x="65088" y="329537"/>
                </a:cubicBezTo>
                <a:cubicBezTo>
                  <a:pt x="65088" y="329537"/>
                  <a:pt x="65088" y="329537"/>
                  <a:pt x="65088" y="267983"/>
                </a:cubicBezTo>
                <a:cubicBezTo>
                  <a:pt x="65088" y="262528"/>
                  <a:pt x="68199" y="253958"/>
                  <a:pt x="72088" y="250062"/>
                </a:cubicBezTo>
                <a:cubicBezTo>
                  <a:pt x="72088" y="250062"/>
                  <a:pt x="72088" y="250062"/>
                  <a:pt x="133532" y="174483"/>
                </a:cubicBezTo>
                <a:cubicBezTo>
                  <a:pt x="137421" y="170587"/>
                  <a:pt x="145198" y="168249"/>
                  <a:pt x="149865" y="170587"/>
                </a:cubicBezTo>
                <a:cubicBezTo>
                  <a:pt x="149865" y="170587"/>
                  <a:pt x="149865" y="170587"/>
                  <a:pt x="248642" y="207987"/>
                </a:cubicBezTo>
                <a:cubicBezTo>
                  <a:pt x="254086" y="209545"/>
                  <a:pt x="261086" y="207208"/>
                  <a:pt x="264197" y="202533"/>
                </a:cubicBezTo>
                <a:cubicBezTo>
                  <a:pt x="264197" y="202533"/>
                  <a:pt x="264197" y="202533"/>
                  <a:pt x="327196" y="106695"/>
                </a:cubicBezTo>
                <a:cubicBezTo>
                  <a:pt x="330308" y="101241"/>
                  <a:pt x="328752" y="95008"/>
                  <a:pt x="324085" y="91891"/>
                </a:cubicBezTo>
                <a:cubicBezTo>
                  <a:pt x="324085" y="91891"/>
                  <a:pt x="324085" y="91891"/>
                  <a:pt x="308530" y="82541"/>
                </a:cubicBezTo>
                <a:cubicBezTo>
                  <a:pt x="303863" y="79424"/>
                  <a:pt x="304641" y="75529"/>
                  <a:pt x="309308" y="73191"/>
                </a:cubicBezTo>
                <a:cubicBezTo>
                  <a:pt x="309308" y="73191"/>
                  <a:pt x="309308" y="73191"/>
                  <a:pt x="393307" y="42025"/>
                </a:cubicBezTo>
                <a:close/>
                <a:moveTo>
                  <a:pt x="16289" y="0"/>
                </a:moveTo>
                <a:cubicBezTo>
                  <a:pt x="25597" y="0"/>
                  <a:pt x="33354" y="2328"/>
                  <a:pt x="33354" y="13971"/>
                </a:cubicBezTo>
                <a:cubicBezTo>
                  <a:pt x="33354" y="366355"/>
                  <a:pt x="33354" y="366355"/>
                  <a:pt x="33354" y="366355"/>
                </a:cubicBezTo>
                <a:cubicBezTo>
                  <a:pt x="33354" y="377221"/>
                  <a:pt x="42662" y="386535"/>
                  <a:pt x="53522" y="386535"/>
                </a:cubicBezTo>
                <a:cubicBezTo>
                  <a:pt x="429727" y="386535"/>
                  <a:pt x="429727" y="386535"/>
                  <a:pt x="429727" y="386535"/>
                </a:cubicBezTo>
                <a:cubicBezTo>
                  <a:pt x="440586" y="386535"/>
                  <a:pt x="442913" y="394297"/>
                  <a:pt x="442913" y="403611"/>
                </a:cubicBezTo>
                <a:cubicBezTo>
                  <a:pt x="442913" y="412925"/>
                  <a:pt x="440586" y="420687"/>
                  <a:pt x="429727" y="420687"/>
                </a:cubicBezTo>
                <a:cubicBezTo>
                  <a:pt x="20168" y="420687"/>
                  <a:pt x="20168" y="420687"/>
                  <a:pt x="20168" y="420687"/>
                </a:cubicBezTo>
                <a:cubicBezTo>
                  <a:pt x="9308" y="420687"/>
                  <a:pt x="0" y="410597"/>
                  <a:pt x="0" y="399730"/>
                </a:cubicBezTo>
                <a:cubicBezTo>
                  <a:pt x="0" y="13971"/>
                  <a:pt x="0" y="13971"/>
                  <a:pt x="0" y="13971"/>
                </a:cubicBezTo>
                <a:cubicBezTo>
                  <a:pt x="0" y="2328"/>
                  <a:pt x="6981" y="0"/>
                  <a:pt x="162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4102213" y="1961996"/>
            <a:ext cx="3884098" cy="532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2192950" y="2142888"/>
            <a:ext cx="122862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输入标题</a:t>
            </a:r>
            <a:endParaRPr lang="zh-CN" altLang="en-US" sz="22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 rot="16200000">
            <a:off x="5667989" y="56186"/>
            <a:ext cx="1460936" cy="757066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364577" y="3164961"/>
            <a:ext cx="1748422" cy="135310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空心弧 28"/>
          <p:cNvSpPr/>
          <p:nvPr/>
        </p:nvSpPr>
        <p:spPr>
          <a:xfrm rot="16200000">
            <a:off x="2673141" y="3164961"/>
            <a:ext cx="1353108" cy="1353108"/>
          </a:xfrm>
          <a:prstGeom prst="blockArc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 bwMode="auto">
          <a:xfrm>
            <a:off x="9124379" y="3443268"/>
            <a:ext cx="332610" cy="215954"/>
          </a:xfrm>
          <a:custGeom>
            <a:avLst/>
            <a:gdLst>
              <a:gd name="connsiteX0" fmla="*/ 542180 w 547688"/>
              <a:gd name="connsiteY0" fmla="*/ 59519 h 355600"/>
              <a:gd name="connsiteX1" fmla="*/ 543735 w 547688"/>
              <a:gd name="connsiteY1" fmla="*/ 59519 h 355600"/>
              <a:gd name="connsiteX2" fmla="*/ 543735 w 547688"/>
              <a:gd name="connsiteY2" fmla="*/ 60325 h 355600"/>
              <a:gd name="connsiteX3" fmla="*/ 545351 w 547688"/>
              <a:gd name="connsiteY3" fmla="*/ 60325 h 355600"/>
              <a:gd name="connsiteX4" fmla="*/ 546130 w 547688"/>
              <a:gd name="connsiteY4" fmla="*/ 60325 h 355600"/>
              <a:gd name="connsiteX5" fmla="*/ 547688 w 547688"/>
              <a:gd name="connsiteY5" fmla="*/ 62662 h 355600"/>
              <a:gd name="connsiteX6" fmla="*/ 547688 w 547688"/>
              <a:gd name="connsiteY6" fmla="*/ 343885 h 355600"/>
              <a:gd name="connsiteX7" fmla="*/ 542953 w 547688"/>
              <a:gd name="connsiteY7" fmla="*/ 348282 h 355600"/>
              <a:gd name="connsiteX8" fmla="*/ 542277 w 547688"/>
              <a:gd name="connsiteY8" fmla="*/ 352085 h 355600"/>
              <a:gd name="connsiteX9" fmla="*/ 536734 w 547688"/>
              <a:gd name="connsiteY9" fmla="*/ 355600 h 355600"/>
              <a:gd name="connsiteX10" fmla="*/ 14002 w 547688"/>
              <a:gd name="connsiteY10" fmla="*/ 355600 h 355600"/>
              <a:gd name="connsiteX11" fmla="*/ 0 w 547688"/>
              <a:gd name="connsiteY11" fmla="*/ 343882 h 355600"/>
              <a:gd name="connsiteX12" fmla="*/ 0 w 547688"/>
              <a:gd name="connsiteY12" fmla="*/ 62644 h 355600"/>
              <a:gd name="connsiteX13" fmla="*/ 3112 w 547688"/>
              <a:gd name="connsiteY13" fmla="*/ 60301 h 355600"/>
              <a:gd name="connsiteX14" fmla="*/ 7779 w 547688"/>
              <a:gd name="connsiteY14" fmla="*/ 61082 h 355600"/>
              <a:gd name="connsiteX15" fmla="*/ 186522 w 547688"/>
              <a:gd name="connsiteY15" fmla="*/ 194014 h 355600"/>
              <a:gd name="connsiteX16" fmla="*/ 244997 w 547688"/>
              <a:gd name="connsiteY16" fmla="*/ 237502 h 355600"/>
              <a:gd name="connsiteX17" fmla="*/ 274716 w 547688"/>
              <a:gd name="connsiteY17" fmla="*/ 259511 h 355600"/>
              <a:gd name="connsiteX18" fmla="*/ 277702 w 547688"/>
              <a:gd name="connsiteY18" fmla="*/ 259511 h 355600"/>
              <a:gd name="connsiteX19" fmla="*/ 14875 w 547688"/>
              <a:gd name="connsiteY19" fmla="*/ 0 h 355600"/>
              <a:gd name="connsiteX20" fmla="*/ 536799 w 547688"/>
              <a:gd name="connsiteY20" fmla="*/ 0 h 355600"/>
              <a:gd name="connsiteX21" fmla="*/ 547688 w 547688"/>
              <a:gd name="connsiteY21" fmla="*/ 9331 h 355600"/>
              <a:gd name="connsiteX22" fmla="*/ 547688 w 547688"/>
              <a:gd name="connsiteY22" fmla="*/ 13218 h 355600"/>
              <a:gd name="connsiteX23" fmla="*/ 278559 w 547688"/>
              <a:gd name="connsiteY23" fmla="*/ 190500 h 355600"/>
              <a:gd name="connsiteX24" fmla="*/ 277003 w 547688"/>
              <a:gd name="connsiteY24" fmla="*/ 190500 h 355600"/>
              <a:gd name="connsiteX25" fmla="*/ 275448 w 547688"/>
              <a:gd name="connsiteY25" fmla="*/ 190500 h 355600"/>
              <a:gd name="connsiteX26" fmla="*/ 274260 w 547688"/>
              <a:gd name="connsiteY26" fmla="*/ 189726 h 355600"/>
              <a:gd name="connsiteX27" fmla="*/ 273425 w 547688"/>
              <a:gd name="connsiteY27" fmla="*/ 189726 h 355600"/>
              <a:gd name="connsiteX28" fmla="*/ 0 w 547688"/>
              <a:gd name="connsiteY28" fmla="*/ 13976 h 355600"/>
              <a:gd name="connsiteX29" fmla="*/ 0 w 547688"/>
              <a:gd name="connsiteY29" fmla="*/ 9330 h 355600"/>
              <a:gd name="connsiteX30" fmla="*/ 4674 w 547688"/>
              <a:gd name="connsiteY30" fmla="*/ 3427 h 355600"/>
              <a:gd name="connsiteX31" fmla="*/ 12919 w 547688"/>
              <a:gd name="connsiteY31" fmla="*/ 1805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7688" h="355600">
                <a:moveTo>
                  <a:pt x="542180" y="59519"/>
                </a:moveTo>
                <a:cubicBezTo>
                  <a:pt x="542957" y="59519"/>
                  <a:pt x="542957" y="58738"/>
                  <a:pt x="543735" y="59519"/>
                </a:cubicBezTo>
                <a:lnTo>
                  <a:pt x="543735" y="60325"/>
                </a:lnTo>
                <a:lnTo>
                  <a:pt x="545351" y="60325"/>
                </a:lnTo>
                <a:cubicBezTo>
                  <a:pt x="545351" y="60325"/>
                  <a:pt x="546130" y="60325"/>
                  <a:pt x="546130" y="60325"/>
                </a:cubicBezTo>
                <a:cubicBezTo>
                  <a:pt x="546909" y="61104"/>
                  <a:pt x="547688" y="61883"/>
                  <a:pt x="547688" y="62662"/>
                </a:cubicBezTo>
                <a:cubicBezTo>
                  <a:pt x="547688" y="62662"/>
                  <a:pt x="547688" y="62662"/>
                  <a:pt x="547688" y="343885"/>
                </a:cubicBezTo>
                <a:lnTo>
                  <a:pt x="542953" y="348282"/>
                </a:lnTo>
                <a:lnTo>
                  <a:pt x="542277" y="352085"/>
                </a:lnTo>
                <a:cubicBezTo>
                  <a:pt x="541207" y="354233"/>
                  <a:pt x="539457" y="355600"/>
                  <a:pt x="536734" y="355600"/>
                </a:cubicBezTo>
                <a:cubicBezTo>
                  <a:pt x="536734" y="355600"/>
                  <a:pt x="536734" y="355600"/>
                  <a:pt x="14002" y="355600"/>
                </a:cubicBezTo>
                <a:cubicBezTo>
                  <a:pt x="7779" y="355600"/>
                  <a:pt x="0" y="350132"/>
                  <a:pt x="0" y="343882"/>
                </a:cubicBezTo>
                <a:cubicBezTo>
                  <a:pt x="0" y="343882"/>
                  <a:pt x="0" y="343882"/>
                  <a:pt x="0" y="62644"/>
                </a:cubicBezTo>
                <a:cubicBezTo>
                  <a:pt x="0" y="61863"/>
                  <a:pt x="2334" y="61082"/>
                  <a:pt x="3112" y="60301"/>
                </a:cubicBezTo>
                <a:cubicBezTo>
                  <a:pt x="3889" y="60301"/>
                  <a:pt x="7001" y="60301"/>
                  <a:pt x="7779" y="61082"/>
                </a:cubicBezTo>
                <a:cubicBezTo>
                  <a:pt x="7779" y="61082"/>
                  <a:pt x="7779" y="61082"/>
                  <a:pt x="186522" y="194014"/>
                </a:cubicBezTo>
                <a:lnTo>
                  <a:pt x="244997" y="237502"/>
                </a:lnTo>
                <a:lnTo>
                  <a:pt x="274716" y="259511"/>
                </a:lnTo>
                <a:lnTo>
                  <a:pt x="277702" y="259511"/>
                </a:lnTo>
                <a:close/>
                <a:moveTo>
                  <a:pt x="14875" y="0"/>
                </a:moveTo>
                <a:cubicBezTo>
                  <a:pt x="14875" y="0"/>
                  <a:pt x="14875" y="0"/>
                  <a:pt x="536799" y="0"/>
                </a:cubicBezTo>
                <a:cubicBezTo>
                  <a:pt x="543021" y="0"/>
                  <a:pt x="547688" y="3888"/>
                  <a:pt x="547688" y="9331"/>
                </a:cubicBezTo>
                <a:cubicBezTo>
                  <a:pt x="547688" y="9331"/>
                  <a:pt x="547688" y="9331"/>
                  <a:pt x="547688" y="13218"/>
                </a:cubicBezTo>
                <a:cubicBezTo>
                  <a:pt x="547688" y="13218"/>
                  <a:pt x="547688" y="13218"/>
                  <a:pt x="278559" y="190500"/>
                </a:cubicBezTo>
                <a:cubicBezTo>
                  <a:pt x="277781" y="190500"/>
                  <a:pt x="277003" y="190500"/>
                  <a:pt x="277003" y="190500"/>
                </a:cubicBezTo>
                <a:cubicBezTo>
                  <a:pt x="276226" y="190500"/>
                  <a:pt x="276226" y="190500"/>
                  <a:pt x="275448" y="190500"/>
                </a:cubicBezTo>
                <a:lnTo>
                  <a:pt x="274260" y="189726"/>
                </a:lnTo>
                <a:lnTo>
                  <a:pt x="273425" y="189726"/>
                </a:lnTo>
                <a:cubicBezTo>
                  <a:pt x="273425" y="189726"/>
                  <a:pt x="273425" y="189726"/>
                  <a:pt x="0" y="13976"/>
                </a:cubicBezTo>
                <a:cubicBezTo>
                  <a:pt x="0" y="13976"/>
                  <a:pt x="0" y="13976"/>
                  <a:pt x="0" y="9330"/>
                </a:cubicBezTo>
                <a:cubicBezTo>
                  <a:pt x="0" y="6621"/>
                  <a:pt x="1948" y="4685"/>
                  <a:pt x="4674" y="3427"/>
                </a:cubicBezTo>
                <a:lnTo>
                  <a:pt x="12919" y="1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3845891" y="3623492"/>
            <a:ext cx="3884098" cy="532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TextBox 14"/>
          <p:cNvSpPr txBox="1"/>
          <p:nvPr/>
        </p:nvSpPr>
        <p:spPr>
          <a:xfrm>
            <a:off x="8624876" y="3801387"/>
            <a:ext cx="122862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输入标题</a:t>
            </a:r>
            <a:endParaRPr lang="zh-CN" altLang="en-US" sz="22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 rot="5400000" flipH="1">
            <a:off x="6428374" y="1745290"/>
            <a:ext cx="1460936" cy="757065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441788" y="4854063"/>
            <a:ext cx="1748422" cy="1353108"/>
          </a:xfrm>
          <a:prstGeom prst="roundRect">
            <a:avLst>
              <a:gd name="adj" fmla="val 50000"/>
            </a:avLst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空心弧 35"/>
          <p:cNvSpPr/>
          <p:nvPr/>
        </p:nvSpPr>
        <p:spPr>
          <a:xfrm rot="5400000" flipH="1">
            <a:off x="9517766" y="4854063"/>
            <a:ext cx="1353108" cy="1353108"/>
          </a:xfrm>
          <a:prstGeom prst="blockArc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" name="Freeform 11"/>
          <p:cNvSpPr/>
          <p:nvPr/>
        </p:nvSpPr>
        <p:spPr bwMode="auto">
          <a:xfrm>
            <a:off x="4152732" y="5087404"/>
            <a:ext cx="326534" cy="285466"/>
          </a:xfrm>
          <a:custGeom>
            <a:avLst/>
            <a:gdLst>
              <a:gd name="T0" fmla="*/ 562 w 664"/>
              <a:gd name="T1" fmla="*/ 379 h 583"/>
              <a:gd name="T2" fmla="*/ 485 w 664"/>
              <a:gd name="T3" fmla="*/ 414 h 583"/>
              <a:gd name="T4" fmla="*/ 328 w 664"/>
              <a:gd name="T5" fmla="*/ 332 h 583"/>
              <a:gd name="T6" fmla="*/ 338 w 664"/>
              <a:gd name="T7" fmla="*/ 274 h 583"/>
              <a:gd name="T8" fmla="*/ 324 w 664"/>
              <a:gd name="T9" fmla="*/ 208 h 583"/>
              <a:gd name="T10" fmla="*/ 447 w 664"/>
              <a:gd name="T11" fmla="*/ 134 h 583"/>
              <a:gd name="T12" fmla="*/ 495 w 664"/>
              <a:gd name="T13" fmla="*/ 152 h 583"/>
              <a:gd name="T14" fmla="*/ 571 w 664"/>
              <a:gd name="T15" fmla="*/ 76 h 583"/>
              <a:gd name="T16" fmla="*/ 495 w 664"/>
              <a:gd name="T17" fmla="*/ 0 h 583"/>
              <a:gd name="T18" fmla="*/ 419 w 664"/>
              <a:gd name="T19" fmla="*/ 76 h 583"/>
              <a:gd name="T20" fmla="*/ 422 w 664"/>
              <a:gd name="T21" fmla="*/ 95 h 583"/>
              <a:gd name="T22" fmla="*/ 300 w 664"/>
              <a:gd name="T23" fmla="*/ 168 h 583"/>
              <a:gd name="T24" fmla="*/ 169 w 664"/>
              <a:gd name="T25" fmla="*/ 105 h 583"/>
              <a:gd name="T26" fmla="*/ 0 w 664"/>
              <a:gd name="T27" fmla="*/ 274 h 583"/>
              <a:gd name="T28" fmla="*/ 169 w 664"/>
              <a:gd name="T29" fmla="*/ 443 h 583"/>
              <a:gd name="T30" fmla="*/ 306 w 664"/>
              <a:gd name="T31" fmla="*/ 373 h 583"/>
              <a:gd name="T32" fmla="*/ 464 w 664"/>
              <a:gd name="T33" fmla="*/ 456 h 583"/>
              <a:gd name="T34" fmla="*/ 460 w 664"/>
              <a:gd name="T35" fmla="*/ 481 h 583"/>
              <a:gd name="T36" fmla="*/ 562 w 664"/>
              <a:gd name="T37" fmla="*/ 583 h 583"/>
              <a:gd name="T38" fmla="*/ 664 w 664"/>
              <a:gd name="T39" fmla="*/ 481 h 583"/>
              <a:gd name="T40" fmla="*/ 562 w 664"/>
              <a:gd name="T41" fmla="*/ 379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4" h="583">
                <a:moveTo>
                  <a:pt x="562" y="379"/>
                </a:moveTo>
                <a:cubicBezTo>
                  <a:pt x="532" y="379"/>
                  <a:pt x="504" y="393"/>
                  <a:pt x="485" y="414"/>
                </a:cubicBezTo>
                <a:cubicBezTo>
                  <a:pt x="328" y="332"/>
                  <a:pt x="328" y="332"/>
                  <a:pt x="328" y="332"/>
                </a:cubicBezTo>
                <a:cubicBezTo>
                  <a:pt x="334" y="314"/>
                  <a:pt x="338" y="295"/>
                  <a:pt x="338" y="274"/>
                </a:cubicBezTo>
                <a:cubicBezTo>
                  <a:pt x="338" y="251"/>
                  <a:pt x="333" y="229"/>
                  <a:pt x="324" y="208"/>
                </a:cubicBezTo>
                <a:cubicBezTo>
                  <a:pt x="447" y="134"/>
                  <a:pt x="447" y="134"/>
                  <a:pt x="447" y="134"/>
                </a:cubicBezTo>
                <a:cubicBezTo>
                  <a:pt x="460" y="145"/>
                  <a:pt x="477" y="152"/>
                  <a:pt x="495" y="152"/>
                </a:cubicBezTo>
                <a:cubicBezTo>
                  <a:pt x="537" y="152"/>
                  <a:pt x="571" y="118"/>
                  <a:pt x="571" y="76"/>
                </a:cubicBezTo>
                <a:cubicBezTo>
                  <a:pt x="571" y="34"/>
                  <a:pt x="537" y="0"/>
                  <a:pt x="495" y="0"/>
                </a:cubicBezTo>
                <a:cubicBezTo>
                  <a:pt x="453" y="0"/>
                  <a:pt x="419" y="34"/>
                  <a:pt x="419" y="76"/>
                </a:cubicBezTo>
                <a:cubicBezTo>
                  <a:pt x="419" y="83"/>
                  <a:pt x="421" y="89"/>
                  <a:pt x="422" y="95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269" y="130"/>
                  <a:pt x="222" y="105"/>
                  <a:pt x="169" y="105"/>
                </a:cubicBezTo>
                <a:cubicBezTo>
                  <a:pt x="76" y="105"/>
                  <a:pt x="0" y="181"/>
                  <a:pt x="0" y="274"/>
                </a:cubicBezTo>
                <a:cubicBezTo>
                  <a:pt x="0" y="368"/>
                  <a:pt x="76" y="443"/>
                  <a:pt x="169" y="443"/>
                </a:cubicBezTo>
                <a:cubicBezTo>
                  <a:pt x="225" y="443"/>
                  <a:pt x="275" y="416"/>
                  <a:pt x="306" y="373"/>
                </a:cubicBezTo>
                <a:cubicBezTo>
                  <a:pt x="464" y="456"/>
                  <a:pt x="464" y="456"/>
                  <a:pt x="464" y="456"/>
                </a:cubicBezTo>
                <a:cubicBezTo>
                  <a:pt x="461" y="464"/>
                  <a:pt x="460" y="472"/>
                  <a:pt x="460" y="481"/>
                </a:cubicBezTo>
                <a:cubicBezTo>
                  <a:pt x="460" y="538"/>
                  <a:pt x="506" y="583"/>
                  <a:pt x="562" y="583"/>
                </a:cubicBezTo>
                <a:cubicBezTo>
                  <a:pt x="619" y="583"/>
                  <a:pt x="664" y="538"/>
                  <a:pt x="664" y="481"/>
                </a:cubicBezTo>
                <a:cubicBezTo>
                  <a:pt x="664" y="425"/>
                  <a:pt x="619" y="379"/>
                  <a:pt x="562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3701688" y="5532502"/>
            <a:ext cx="122862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输入标题</a:t>
            </a:r>
            <a:endParaRPr lang="zh-CN" altLang="en-US" sz="22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5606843" y="5276512"/>
            <a:ext cx="3884098" cy="532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33" name="矩形 32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上半年存在不足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/>
        </p:nvSpPr>
        <p:spPr>
          <a:xfrm>
            <a:off x="3824099" y="4588261"/>
            <a:ext cx="1529496" cy="1529494"/>
          </a:xfrm>
          <a:prstGeom prst="donut">
            <a:avLst>
              <a:gd name="adj" fmla="val 1704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4763716" y="3588692"/>
            <a:ext cx="1529496" cy="1529494"/>
          </a:xfrm>
          <a:prstGeom prst="donut">
            <a:avLst>
              <a:gd name="adj" fmla="val 10679"/>
            </a:avLst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703335" y="2589123"/>
            <a:ext cx="1529496" cy="1529494"/>
          </a:xfrm>
          <a:prstGeom prst="donut">
            <a:avLst>
              <a:gd name="adj" fmla="val 1704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6642954" y="1589553"/>
            <a:ext cx="1529496" cy="1529494"/>
          </a:xfrm>
          <a:prstGeom prst="donut">
            <a:avLst>
              <a:gd name="adj" fmla="val 11163"/>
            </a:avLst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5855312" y="1909232"/>
            <a:ext cx="1016148" cy="0"/>
          </a:xfrm>
          <a:prstGeom prst="line">
            <a:avLst/>
          </a:prstGeom>
          <a:ln w="12700">
            <a:solidFill>
              <a:srgbClr val="36B1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8431" y="1944130"/>
            <a:ext cx="2364429" cy="369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76070" y="15789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01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4611" y="1544970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7162332" y="3353478"/>
            <a:ext cx="1016148" cy="0"/>
          </a:xfrm>
          <a:prstGeom prst="line">
            <a:avLst/>
          </a:prstGeom>
          <a:ln w="12700"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87150" y="3022778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02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30186" y="3412948"/>
            <a:ext cx="2250390" cy="369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0192" y="3013785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979506" y="3893274"/>
            <a:ext cx="1016148" cy="0"/>
          </a:xfrm>
          <a:prstGeom prst="line">
            <a:avLst/>
          </a:prstGeom>
          <a:ln w="12700">
            <a:solidFill>
              <a:srgbClr val="36B1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7991" y="3944781"/>
            <a:ext cx="2364429" cy="369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7156" y="3558965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03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4170" y="3545620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5281579" y="5352997"/>
            <a:ext cx="1016148" cy="0"/>
          </a:xfrm>
          <a:prstGeom prst="line">
            <a:avLst/>
          </a:prstGeom>
          <a:ln w="12700"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69455" y="502040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04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21042" y="5364565"/>
            <a:ext cx="2250390" cy="369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21048" y="4965402"/>
            <a:ext cx="162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添加标题文本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64922" y="2014213"/>
            <a:ext cx="69223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计划不足</a:t>
            </a:r>
            <a:endParaRPr lang="zh-CN" altLang="en-US" sz="2200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25304" y="3013785"/>
            <a:ext cx="69223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调研不足</a:t>
            </a:r>
            <a:endParaRPr lang="zh-CN" altLang="en-US" sz="2200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5684" y="4013355"/>
            <a:ext cx="69223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执行不足</a:t>
            </a:r>
            <a:endParaRPr lang="zh-CN" altLang="en-US" sz="2200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46067" y="5012924"/>
            <a:ext cx="69223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协作不足</a:t>
            </a:r>
            <a:endParaRPr lang="zh-CN" altLang="en-US" sz="2200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35" name="矩形 34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上半年存在不足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6" grpId="0"/>
      <p:bldP spid="19" grpId="0"/>
      <p:bldP spid="20" grpId="0"/>
      <p:bldP spid="22" grpId="0"/>
      <p:bldP spid="23" grpId="0"/>
      <p:bldP spid="24" grpId="0"/>
      <p:bldP spid="27" grpId="0"/>
      <p:bldP spid="28" grpId="0"/>
      <p:bldP spid="29" grpId="0"/>
      <p:bldP spid="31" grpId="0"/>
      <p:bldP spid="32" grpId="0"/>
      <p:bldP spid="33" grpId="0"/>
      <p:bldP spid="37" grpId="0"/>
      <p:bldP spid="39" grpId="0"/>
      <p:bldP spid="38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196"/>
          <p:cNvSpPr>
            <a:spLocks noEditPoints="1"/>
          </p:cNvSpPr>
          <p:nvPr/>
        </p:nvSpPr>
        <p:spPr bwMode="auto">
          <a:xfrm>
            <a:off x="1107913" y="1777508"/>
            <a:ext cx="1052430" cy="328096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047878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6" name="Freeform 208"/>
          <p:cNvSpPr>
            <a:spLocks noEditPoints="1"/>
          </p:cNvSpPr>
          <p:nvPr/>
        </p:nvSpPr>
        <p:spPr bwMode="auto">
          <a:xfrm>
            <a:off x="2647363" y="1377046"/>
            <a:ext cx="842242" cy="3131454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7" name="Freeform 192"/>
          <p:cNvSpPr>
            <a:spLocks noEditPoints="1"/>
          </p:cNvSpPr>
          <p:nvPr/>
        </p:nvSpPr>
        <p:spPr bwMode="auto">
          <a:xfrm>
            <a:off x="1710669" y="2001027"/>
            <a:ext cx="1712208" cy="4045450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rgbClr val="36B1C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8" name="TextBox 5"/>
          <p:cNvSpPr txBox="1"/>
          <p:nvPr/>
        </p:nvSpPr>
        <p:spPr>
          <a:xfrm>
            <a:off x="4632049" y="1583087"/>
            <a:ext cx="3048127" cy="461665"/>
          </a:xfrm>
          <a:prstGeom prst="rect">
            <a:avLst/>
          </a:prstGeom>
          <a:solidFill>
            <a:srgbClr val="36B1C0"/>
          </a:solidFill>
        </p:spPr>
        <p:txBody>
          <a:bodyPr wrap="none" lIns="216000" tIns="0" rIns="0" bIns="0" anchor="ctr">
            <a:no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团队协作的问题</a:t>
            </a:r>
            <a:endParaRPr lang="zh-CN" altLang="en-US" sz="22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9" name="TextBox 8"/>
          <p:cNvSpPr txBox="1"/>
          <p:nvPr/>
        </p:nvSpPr>
        <p:spPr>
          <a:xfrm>
            <a:off x="4652064" y="2309909"/>
            <a:ext cx="6412487" cy="4401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点击输入简要文字内容，文字内容需概括精炼不用多余的文字修饰；点击输入简要文字内容，文字内容需概括精炼，不用多余的文字修饰，言简意赅的说明分项内容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0" name="TextBox 5"/>
          <p:cNvSpPr txBox="1"/>
          <p:nvPr/>
        </p:nvSpPr>
        <p:spPr>
          <a:xfrm>
            <a:off x="4632049" y="3519488"/>
            <a:ext cx="3048127" cy="461665"/>
          </a:xfrm>
          <a:prstGeom prst="rect">
            <a:avLst/>
          </a:prstGeom>
          <a:solidFill>
            <a:schemeClr val="tx2"/>
          </a:solidFill>
        </p:spPr>
        <p:txBody>
          <a:bodyPr wrap="none" lIns="216000" tIns="0" rIns="0" bIns="0" anchor="ctr">
            <a:no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项目执行力问题</a:t>
            </a:r>
            <a:endParaRPr lang="zh-CN" altLang="en-US" sz="22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1" name="TextBox 5"/>
          <p:cNvSpPr txBox="1"/>
          <p:nvPr/>
        </p:nvSpPr>
        <p:spPr>
          <a:xfrm>
            <a:off x="4699890" y="5647382"/>
            <a:ext cx="2027042" cy="440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单击输入您的文字内容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  <a:p>
            <a:pPr algn="ctr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语言精练、言简意赅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82" name="TextBox 5"/>
          <p:cNvSpPr txBox="1"/>
          <p:nvPr/>
        </p:nvSpPr>
        <p:spPr>
          <a:xfrm>
            <a:off x="6963478" y="5647382"/>
            <a:ext cx="1871315" cy="440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单击输入您的文字内容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语言精练、言简意赅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3" name="TextBox 5"/>
          <p:cNvSpPr txBox="1"/>
          <p:nvPr/>
        </p:nvSpPr>
        <p:spPr>
          <a:xfrm>
            <a:off x="9071339" y="5647382"/>
            <a:ext cx="2059311" cy="440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单击输入您的文字内容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语言精练、言简意赅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5216522" y="4469871"/>
            <a:ext cx="993778" cy="993778"/>
          </a:xfrm>
          <a:prstGeom prst="ellipse">
            <a:avLst/>
          </a:prstGeom>
          <a:solidFill>
            <a:schemeClr val="tx2"/>
          </a:solidFill>
        </p:spPr>
        <p:txBody>
          <a:bodyPr wrap="none" lIns="0" tIns="0" rIns="0" bIns="0" anchor="ctr"/>
          <a:lstStyle/>
          <a:p>
            <a:pPr algn="ctr"/>
            <a:r>
              <a:rPr lang="zh-CN" altLang="en-US" sz="2000" b="1" cap="all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j-cs"/>
                <a:sym typeface="Century Gothic" panose="020B0502020202020204" pitchFamily="34" charset="0"/>
              </a:rPr>
              <a:t>不想做</a:t>
            </a:r>
            <a:endParaRPr lang="en-US" altLang="zh-CN" sz="2000" b="1" cap="all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85" name="椭圆 84"/>
          <p:cNvSpPr>
            <a:spLocks noChangeArrowheads="1"/>
          </p:cNvSpPr>
          <p:nvPr/>
        </p:nvSpPr>
        <p:spPr bwMode="auto">
          <a:xfrm>
            <a:off x="9604105" y="4469871"/>
            <a:ext cx="993778" cy="993778"/>
          </a:xfrm>
          <a:prstGeom prst="ellipse">
            <a:avLst/>
          </a:prstGeom>
          <a:solidFill>
            <a:schemeClr val="tx2"/>
          </a:solidFill>
        </p:spPr>
        <p:txBody>
          <a:bodyPr wrap="none" lIns="0" tIns="0" rIns="0" bIns="0" anchor="ctr"/>
          <a:lstStyle/>
          <a:p>
            <a:pPr algn="ctr"/>
            <a:r>
              <a:rPr lang="zh-CN" altLang="en-US" sz="2000" b="1" cap="all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j-cs"/>
                <a:sym typeface="Century Gothic" panose="020B0502020202020204" pitchFamily="34" charset="0"/>
              </a:rPr>
              <a:t>做不好</a:t>
            </a:r>
            <a:endParaRPr lang="en-US" altLang="zh-CN" sz="2000" b="1" cap="all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86" name="椭圆 85"/>
          <p:cNvSpPr>
            <a:spLocks noChangeArrowheads="1"/>
          </p:cNvSpPr>
          <p:nvPr/>
        </p:nvSpPr>
        <p:spPr bwMode="auto">
          <a:xfrm>
            <a:off x="7410314" y="4469871"/>
            <a:ext cx="993778" cy="993778"/>
          </a:xfrm>
          <a:prstGeom prst="ellipse">
            <a:avLst/>
          </a:prstGeom>
          <a:solidFill>
            <a:schemeClr val="tx2"/>
          </a:solidFill>
        </p:spPr>
        <p:txBody>
          <a:bodyPr wrap="none" lIns="0" tIns="0" rIns="0" bIns="0" anchor="ctr"/>
          <a:lstStyle/>
          <a:p>
            <a:pPr algn="ctr"/>
            <a:r>
              <a:rPr lang="zh-CN" altLang="en-US" sz="2000" b="1" cap="all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j-cs"/>
                <a:sym typeface="Century Gothic" panose="020B0502020202020204" pitchFamily="34" charset="0"/>
              </a:rPr>
              <a:t>不会做</a:t>
            </a:r>
            <a:endParaRPr lang="en-US" altLang="zh-CN" sz="2000" b="1" cap="all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j-cs"/>
              <a:sym typeface="Century Gothic" panose="020B0502020202020204" pitchFamily="34" charset="0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093446" y="1813919"/>
            <a:ext cx="39600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7093446" y="3761916"/>
            <a:ext cx="39600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18" name="矩形 17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上半年存在不足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42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8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42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21600000">
                                      <p:cBhvr>
                                        <p:cTn id="44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42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54" dur="8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42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 animBg="1"/>
      <p:bldP spid="81" grpId="0"/>
      <p:bldP spid="82" grpId="0"/>
      <p:bldP spid="83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同心圆 58"/>
          <p:cNvSpPr/>
          <p:nvPr/>
        </p:nvSpPr>
        <p:spPr>
          <a:xfrm>
            <a:off x="6098993" y="4160966"/>
            <a:ext cx="1676406" cy="1676404"/>
          </a:xfrm>
          <a:prstGeom prst="donut">
            <a:avLst>
              <a:gd name="adj" fmla="val 1363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同心圆 64"/>
          <p:cNvSpPr/>
          <p:nvPr/>
        </p:nvSpPr>
        <p:spPr>
          <a:xfrm>
            <a:off x="4421434" y="4160966"/>
            <a:ext cx="1676406" cy="1676404"/>
          </a:xfrm>
          <a:prstGeom prst="donut">
            <a:avLst>
              <a:gd name="adj" fmla="val 6887"/>
            </a:avLst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6" name="同心圆 65"/>
          <p:cNvSpPr/>
          <p:nvPr/>
        </p:nvSpPr>
        <p:spPr>
          <a:xfrm>
            <a:off x="4421434" y="2484763"/>
            <a:ext cx="1676406" cy="1676404"/>
          </a:xfrm>
          <a:prstGeom prst="donut">
            <a:avLst>
              <a:gd name="adj" fmla="val 1432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7" name="同心圆 66"/>
          <p:cNvSpPr/>
          <p:nvPr/>
        </p:nvSpPr>
        <p:spPr>
          <a:xfrm>
            <a:off x="6098993" y="2484763"/>
            <a:ext cx="1676406" cy="1676404"/>
          </a:xfrm>
          <a:prstGeom prst="donut">
            <a:avLst>
              <a:gd name="adj" fmla="val 7333"/>
            </a:avLst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1206923" y="3322965"/>
            <a:ext cx="3240000" cy="0"/>
          </a:xfrm>
          <a:prstGeom prst="line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5"/>
          <p:cNvSpPr txBox="1"/>
          <p:nvPr/>
        </p:nvSpPr>
        <p:spPr>
          <a:xfrm>
            <a:off x="1373178" y="2353816"/>
            <a:ext cx="2570750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just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点击输入简要文字内容，文字内容需概括精炼不用多余的文字修饰；根据你的具体需求录入文字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7775399" y="3322965"/>
            <a:ext cx="3240000" cy="0"/>
          </a:xfrm>
          <a:prstGeom prst="line">
            <a:avLst/>
          </a:prstGeom>
          <a:ln w="12700">
            <a:solidFill>
              <a:srgbClr val="36B1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2"/>
          <p:cNvSpPr txBox="1"/>
          <p:nvPr/>
        </p:nvSpPr>
        <p:spPr>
          <a:xfrm>
            <a:off x="8286485" y="2353816"/>
            <a:ext cx="2571895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just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点击输入简要文字内容，文字内容需概括精炼，不用多余的文字修饰；根据你的具体需求录入文字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H="1">
            <a:off x="1206923" y="4999168"/>
            <a:ext cx="3240000" cy="0"/>
          </a:xfrm>
          <a:prstGeom prst="line">
            <a:avLst/>
          </a:prstGeom>
          <a:ln w="12700">
            <a:solidFill>
              <a:srgbClr val="36B1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/>
          <p:cNvSpPr txBox="1"/>
          <p:nvPr/>
        </p:nvSpPr>
        <p:spPr>
          <a:xfrm>
            <a:off x="1373178" y="5322006"/>
            <a:ext cx="2570750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just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点击输入简要文字内容，文字内容需概括精炼，不用多余的文字修饰；根据你的具体需求录入文字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7775399" y="4999168"/>
            <a:ext cx="3240000" cy="0"/>
          </a:xfrm>
          <a:prstGeom prst="line">
            <a:avLst/>
          </a:prstGeom>
          <a:ln w="12700"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31"/>
          <p:cNvSpPr txBox="1"/>
          <p:nvPr/>
        </p:nvSpPr>
        <p:spPr>
          <a:xfrm>
            <a:off x="8286485" y="5322006"/>
            <a:ext cx="2571895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just"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点击输入简要文字内容，文字内容需概括精炼，不用多余的文字修饰；根据你的具体需求录入文字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9" name="TextBox 36"/>
          <p:cNvSpPr txBox="1"/>
          <p:nvPr/>
        </p:nvSpPr>
        <p:spPr>
          <a:xfrm>
            <a:off x="6591078" y="2953633"/>
            <a:ext cx="6922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强化管理</a:t>
            </a:r>
            <a:endParaRPr lang="zh-CN" altLang="en-US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0" name="TextBox 38"/>
          <p:cNvSpPr txBox="1"/>
          <p:nvPr/>
        </p:nvSpPr>
        <p:spPr>
          <a:xfrm>
            <a:off x="4913519" y="2953633"/>
            <a:ext cx="6922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创新思路</a:t>
            </a:r>
            <a:endParaRPr lang="zh-CN" altLang="en-US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1" name="TextBox 37"/>
          <p:cNvSpPr txBox="1"/>
          <p:nvPr/>
        </p:nvSpPr>
        <p:spPr>
          <a:xfrm>
            <a:off x="4913519" y="4629836"/>
            <a:ext cx="6922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加强沟通</a:t>
            </a:r>
            <a:endParaRPr lang="zh-CN" altLang="en-US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2" name="TextBox 39"/>
          <p:cNvSpPr txBox="1"/>
          <p:nvPr/>
        </p:nvSpPr>
        <p:spPr>
          <a:xfrm>
            <a:off x="6591078" y="4629836"/>
            <a:ext cx="6922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利用资源</a:t>
            </a:r>
            <a:endParaRPr lang="zh-CN" altLang="en-US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3" name="TextBox 23"/>
          <p:cNvSpPr txBox="1"/>
          <p:nvPr/>
        </p:nvSpPr>
        <p:spPr>
          <a:xfrm>
            <a:off x="1200995" y="3345805"/>
            <a:ext cx="3758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4" name="TextBox 23"/>
          <p:cNvSpPr txBox="1"/>
          <p:nvPr/>
        </p:nvSpPr>
        <p:spPr>
          <a:xfrm>
            <a:off x="1200995" y="4334096"/>
            <a:ext cx="3758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5" name="TextBox 23"/>
          <p:cNvSpPr txBox="1"/>
          <p:nvPr/>
        </p:nvSpPr>
        <p:spPr>
          <a:xfrm>
            <a:off x="10566668" y="3345805"/>
            <a:ext cx="3758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6" name="TextBox 23"/>
          <p:cNvSpPr txBox="1"/>
          <p:nvPr/>
        </p:nvSpPr>
        <p:spPr>
          <a:xfrm>
            <a:off x="10566668" y="4334096"/>
            <a:ext cx="3758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7" name="TextBox 39"/>
          <p:cNvSpPr txBox="1"/>
          <p:nvPr/>
        </p:nvSpPr>
        <p:spPr>
          <a:xfrm>
            <a:off x="4834831" y="1309971"/>
            <a:ext cx="252233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如何改善</a:t>
            </a:r>
            <a:endParaRPr lang="zh-CN" altLang="en-US" sz="4000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25" name="矩形 24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上半年存在不足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5" grpId="0" animBg="1"/>
      <p:bldP spid="66" grpId="0" animBg="1"/>
      <p:bldP spid="67" grpId="0" animBg="1"/>
      <p:bldP spid="71" grpId="0"/>
      <p:bldP spid="76" grpId="0"/>
      <p:bldP spid="86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4295800" y="3509034"/>
            <a:ext cx="3600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工作计划</a:t>
            </a:r>
            <a:endParaRPr lang="zh-CN" altLang="en-US" sz="6600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474547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下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885536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年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80041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半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768408" y="5445224"/>
            <a:ext cx="20393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Part.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162746" y="3409405"/>
            <a:ext cx="12506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5</a:t>
            </a:r>
            <a:endParaRPr lang="zh-CN" altLang="en-US" sz="15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97588" y="1456551"/>
            <a:ext cx="1701806" cy="311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7588" y="1836592"/>
            <a:ext cx="4390900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9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5897" y="1555244"/>
            <a:ext cx="648000" cy="648000"/>
          </a:xfrm>
          <a:prstGeom prst="ellipse">
            <a:avLst/>
          </a:prstGeom>
          <a:solidFill>
            <a:srgbClr val="36B1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5897" y="2854303"/>
            <a:ext cx="648000" cy="648000"/>
          </a:xfrm>
          <a:prstGeom prst="ellipse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7588" y="2764403"/>
            <a:ext cx="1701806" cy="311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7587" y="3144236"/>
            <a:ext cx="4390900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9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5897" y="4153362"/>
            <a:ext cx="648000" cy="648000"/>
          </a:xfrm>
          <a:prstGeom prst="ellipse">
            <a:avLst/>
          </a:prstGeom>
          <a:solidFill>
            <a:srgbClr val="36B1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5897" y="5452420"/>
            <a:ext cx="648000" cy="648000"/>
          </a:xfrm>
          <a:prstGeom prst="ellipse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7588" y="4072255"/>
            <a:ext cx="1701806" cy="311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7588" y="4451880"/>
            <a:ext cx="4390900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9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7588" y="5380106"/>
            <a:ext cx="1701806" cy="311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添加标题内容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7587" y="5759524"/>
            <a:ext cx="4390899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9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点击输入简要文字内容，文字内容需概括精炼，不用多余的文字修饰，言简意赅的说明分项内容。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1368900" y="1395101"/>
            <a:ext cx="2459212" cy="4707204"/>
          </a:xfrm>
          <a:custGeom>
            <a:avLst/>
            <a:gdLst>
              <a:gd name="T0" fmla="*/ 377 w 465"/>
              <a:gd name="T1" fmla="*/ 485 h 892"/>
              <a:gd name="T2" fmla="*/ 362 w 465"/>
              <a:gd name="T3" fmla="*/ 446 h 892"/>
              <a:gd name="T4" fmla="*/ 444 w 465"/>
              <a:gd name="T5" fmla="*/ 352 h 892"/>
              <a:gd name="T6" fmla="*/ 334 w 465"/>
              <a:gd name="T7" fmla="*/ 178 h 892"/>
              <a:gd name="T8" fmla="*/ 194 w 465"/>
              <a:gd name="T9" fmla="*/ 61 h 892"/>
              <a:gd name="T10" fmla="*/ 199 w 465"/>
              <a:gd name="T11" fmla="*/ 57 h 892"/>
              <a:gd name="T12" fmla="*/ 199 w 465"/>
              <a:gd name="T13" fmla="*/ 48 h 892"/>
              <a:gd name="T14" fmla="*/ 199 w 465"/>
              <a:gd name="T15" fmla="*/ 41 h 892"/>
              <a:gd name="T16" fmla="*/ 195 w 465"/>
              <a:gd name="T17" fmla="*/ 36 h 892"/>
              <a:gd name="T18" fmla="*/ 201 w 465"/>
              <a:gd name="T19" fmla="*/ 0 h 892"/>
              <a:gd name="T20" fmla="*/ 170 w 465"/>
              <a:gd name="T21" fmla="*/ 36 h 892"/>
              <a:gd name="T22" fmla="*/ 169 w 465"/>
              <a:gd name="T23" fmla="*/ 45 h 892"/>
              <a:gd name="T24" fmla="*/ 170 w 465"/>
              <a:gd name="T25" fmla="*/ 53 h 892"/>
              <a:gd name="T26" fmla="*/ 170 w 465"/>
              <a:gd name="T27" fmla="*/ 61 h 892"/>
              <a:gd name="T28" fmla="*/ 176 w 465"/>
              <a:gd name="T29" fmla="*/ 67 h 892"/>
              <a:gd name="T30" fmla="*/ 0 w 465"/>
              <a:gd name="T31" fmla="*/ 448 h 892"/>
              <a:gd name="T32" fmla="*/ 174 w 465"/>
              <a:gd name="T33" fmla="*/ 832 h 892"/>
              <a:gd name="T34" fmla="*/ 166 w 465"/>
              <a:gd name="T35" fmla="*/ 836 h 892"/>
              <a:gd name="T36" fmla="*/ 166 w 465"/>
              <a:gd name="T37" fmla="*/ 844 h 892"/>
              <a:gd name="T38" fmla="*/ 166 w 465"/>
              <a:gd name="T39" fmla="*/ 852 h 892"/>
              <a:gd name="T40" fmla="*/ 175 w 465"/>
              <a:gd name="T41" fmla="*/ 856 h 892"/>
              <a:gd name="T42" fmla="*/ 212 w 465"/>
              <a:gd name="T43" fmla="*/ 876 h 892"/>
              <a:gd name="T44" fmla="*/ 195 w 465"/>
              <a:gd name="T45" fmla="*/ 856 h 892"/>
              <a:gd name="T46" fmla="*/ 197 w 465"/>
              <a:gd name="T47" fmla="*/ 848 h 892"/>
              <a:gd name="T48" fmla="*/ 195 w 465"/>
              <a:gd name="T49" fmla="*/ 840 h 892"/>
              <a:gd name="T50" fmla="*/ 195 w 465"/>
              <a:gd name="T51" fmla="*/ 832 h 892"/>
              <a:gd name="T52" fmla="*/ 207 w 465"/>
              <a:gd name="T53" fmla="*/ 814 h 892"/>
              <a:gd name="T54" fmla="*/ 438 w 465"/>
              <a:gd name="T55" fmla="*/ 610 h 892"/>
              <a:gd name="T56" fmla="*/ 359 w 465"/>
              <a:gd name="T57" fmla="*/ 646 h 892"/>
              <a:gd name="T58" fmla="*/ 181 w 465"/>
              <a:gd name="T59" fmla="*/ 817 h 892"/>
              <a:gd name="T60" fmla="*/ 181 w 465"/>
              <a:gd name="T61" fmla="*/ 76 h 892"/>
              <a:gd name="T62" fmla="*/ 359 w 465"/>
              <a:gd name="T63" fmla="*/ 247 h 892"/>
              <a:gd name="T64" fmla="*/ 372 w 465"/>
              <a:gd name="T65" fmla="*/ 371 h 892"/>
              <a:gd name="T66" fmla="*/ 331 w 465"/>
              <a:gd name="T67" fmla="*/ 446 h 892"/>
              <a:gd name="T68" fmla="*/ 331 w 465"/>
              <a:gd name="T69" fmla="*/ 447 h 892"/>
              <a:gd name="T70" fmla="*/ 403 w 465"/>
              <a:gd name="T71" fmla="*/ 558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5" h="892">
                <a:moveTo>
                  <a:pt x="444" y="541"/>
                </a:moveTo>
                <a:cubicBezTo>
                  <a:pt x="424" y="523"/>
                  <a:pt x="395" y="510"/>
                  <a:pt x="377" y="485"/>
                </a:cubicBezTo>
                <a:cubicBezTo>
                  <a:pt x="362" y="464"/>
                  <a:pt x="362" y="450"/>
                  <a:pt x="362" y="447"/>
                </a:cubicBezTo>
                <a:cubicBezTo>
                  <a:pt x="362" y="446"/>
                  <a:pt x="362" y="446"/>
                  <a:pt x="362" y="446"/>
                </a:cubicBezTo>
                <a:cubicBezTo>
                  <a:pt x="362" y="443"/>
                  <a:pt x="362" y="429"/>
                  <a:pt x="377" y="407"/>
                </a:cubicBezTo>
                <a:cubicBezTo>
                  <a:pt x="395" y="382"/>
                  <a:pt x="424" y="370"/>
                  <a:pt x="444" y="352"/>
                </a:cubicBezTo>
                <a:cubicBezTo>
                  <a:pt x="465" y="333"/>
                  <a:pt x="455" y="309"/>
                  <a:pt x="438" y="283"/>
                </a:cubicBezTo>
                <a:cubicBezTo>
                  <a:pt x="420" y="256"/>
                  <a:pt x="386" y="220"/>
                  <a:pt x="334" y="178"/>
                </a:cubicBezTo>
                <a:cubicBezTo>
                  <a:pt x="282" y="136"/>
                  <a:pt x="207" y="79"/>
                  <a:pt x="207" y="79"/>
                </a:cubicBezTo>
                <a:cubicBezTo>
                  <a:pt x="207" y="79"/>
                  <a:pt x="198" y="73"/>
                  <a:pt x="194" y="61"/>
                </a:cubicBezTo>
                <a:cubicBezTo>
                  <a:pt x="195" y="61"/>
                  <a:pt x="195" y="61"/>
                  <a:pt x="195" y="61"/>
                </a:cubicBezTo>
                <a:cubicBezTo>
                  <a:pt x="198" y="61"/>
                  <a:pt x="199" y="59"/>
                  <a:pt x="199" y="57"/>
                </a:cubicBezTo>
                <a:cubicBezTo>
                  <a:pt x="199" y="55"/>
                  <a:pt x="198" y="53"/>
                  <a:pt x="195" y="53"/>
                </a:cubicBezTo>
                <a:cubicBezTo>
                  <a:pt x="198" y="53"/>
                  <a:pt x="199" y="51"/>
                  <a:pt x="199" y="48"/>
                </a:cubicBezTo>
                <a:cubicBezTo>
                  <a:pt x="199" y="47"/>
                  <a:pt x="198" y="45"/>
                  <a:pt x="197" y="45"/>
                </a:cubicBezTo>
                <a:cubicBezTo>
                  <a:pt x="198" y="44"/>
                  <a:pt x="199" y="42"/>
                  <a:pt x="199" y="41"/>
                </a:cubicBezTo>
                <a:cubicBezTo>
                  <a:pt x="199" y="38"/>
                  <a:pt x="198" y="36"/>
                  <a:pt x="195" y="36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200" y="24"/>
                  <a:pt x="212" y="17"/>
                  <a:pt x="212" y="17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0"/>
                  <a:pt x="179" y="14"/>
                  <a:pt x="175" y="36"/>
                </a:cubicBezTo>
                <a:cubicBezTo>
                  <a:pt x="170" y="36"/>
                  <a:pt x="170" y="36"/>
                  <a:pt x="170" y="36"/>
                </a:cubicBezTo>
                <a:cubicBezTo>
                  <a:pt x="168" y="36"/>
                  <a:pt x="166" y="38"/>
                  <a:pt x="166" y="41"/>
                </a:cubicBezTo>
                <a:cubicBezTo>
                  <a:pt x="166" y="42"/>
                  <a:pt x="167" y="44"/>
                  <a:pt x="169" y="45"/>
                </a:cubicBezTo>
                <a:cubicBezTo>
                  <a:pt x="167" y="45"/>
                  <a:pt x="166" y="47"/>
                  <a:pt x="166" y="48"/>
                </a:cubicBezTo>
                <a:cubicBezTo>
                  <a:pt x="166" y="51"/>
                  <a:pt x="168" y="53"/>
                  <a:pt x="170" y="53"/>
                </a:cubicBezTo>
                <a:cubicBezTo>
                  <a:pt x="168" y="53"/>
                  <a:pt x="166" y="55"/>
                  <a:pt x="166" y="57"/>
                </a:cubicBezTo>
                <a:cubicBezTo>
                  <a:pt x="166" y="59"/>
                  <a:pt x="168" y="61"/>
                  <a:pt x="170" y="61"/>
                </a:cubicBezTo>
                <a:cubicBezTo>
                  <a:pt x="174" y="61"/>
                  <a:pt x="174" y="61"/>
                  <a:pt x="174" y="61"/>
                </a:cubicBezTo>
                <a:cubicBezTo>
                  <a:pt x="174" y="63"/>
                  <a:pt x="175" y="65"/>
                  <a:pt x="176" y="67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48"/>
                  <a:pt x="0" y="448"/>
                  <a:pt x="0" y="448"/>
                </a:cubicBezTo>
                <a:cubicBezTo>
                  <a:pt x="176" y="826"/>
                  <a:pt x="176" y="826"/>
                  <a:pt x="176" y="826"/>
                </a:cubicBezTo>
                <a:cubicBezTo>
                  <a:pt x="175" y="828"/>
                  <a:pt x="174" y="830"/>
                  <a:pt x="174" y="832"/>
                </a:cubicBezTo>
                <a:cubicBezTo>
                  <a:pt x="170" y="832"/>
                  <a:pt x="170" y="832"/>
                  <a:pt x="170" y="832"/>
                </a:cubicBezTo>
                <a:cubicBezTo>
                  <a:pt x="168" y="832"/>
                  <a:pt x="166" y="833"/>
                  <a:pt x="166" y="836"/>
                </a:cubicBezTo>
                <a:cubicBezTo>
                  <a:pt x="166" y="838"/>
                  <a:pt x="168" y="840"/>
                  <a:pt x="170" y="840"/>
                </a:cubicBezTo>
                <a:cubicBezTo>
                  <a:pt x="168" y="840"/>
                  <a:pt x="166" y="842"/>
                  <a:pt x="166" y="844"/>
                </a:cubicBezTo>
                <a:cubicBezTo>
                  <a:pt x="166" y="846"/>
                  <a:pt x="167" y="848"/>
                  <a:pt x="169" y="848"/>
                </a:cubicBezTo>
                <a:cubicBezTo>
                  <a:pt x="167" y="849"/>
                  <a:pt x="166" y="850"/>
                  <a:pt x="166" y="852"/>
                </a:cubicBezTo>
                <a:cubicBezTo>
                  <a:pt x="166" y="854"/>
                  <a:pt x="168" y="856"/>
                  <a:pt x="170" y="856"/>
                </a:cubicBezTo>
                <a:cubicBezTo>
                  <a:pt x="175" y="856"/>
                  <a:pt x="175" y="856"/>
                  <a:pt x="175" y="856"/>
                </a:cubicBezTo>
                <a:cubicBezTo>
                  <a:pt x="179" y="879"/>
                  <a:pt x="201" y="892"/>
                  <a:pt x="201" y="892"/>
                </a:cubicBezTo>
                <a:cubicBezTo>
                  <a:pt x="212" y="876"/>
                  <a:pt x="212" y="876"/>
                  <a:pt x="212" y="876"/>
                </a:cubicBezTo>
                <a:cubicBezTo>
                  <a:pt x="212" y="876"/>
                  <a:pt x="200" y="869"/>
                  <a:pt x="195" y="856"/>
                </a:cubicBezTo>
                <a:cubicBezTo>
                  <a:pt x="195" y="856"/>
                  <a:pt x="195" y="856"/>
                  <a:pt x="195" y="856"/>
                </a:cubicBezTo>
                <a:cubicBezTo>
                  <a:pt x="198" y="856"/>
                  <a:pt x="199" y="854"/>
                  <a:pt x="199" y="852"/>
                </a:cubicBezTo>
                <a:cubicBezTo>
                  <a:pt x="199" y="850"/>
                  <a:pt x="198" y="849"/>
                  <a:pt x="197" y="848"/>
                </a:cubicBezTo>
                <a:cubicBezTo>
                  <a:pt x="198" y="848"/>
                  <a:pt x="199" y="846"/>
                  <a:pt x="199" y="844"/>
                </a:cubicBezTo>
                <a:cubicBezTo>
                  <a:pt x="199" y="842"/>
                  <a:pt x="198" y="840"/>
                  <a:pt x="195" y="840"/>
                </a:cubicBezTo>
                <a:cubicBezTo>
                  <a:pt x="198" y="840"/>
                  <a:pt x="199" y="838"/>
                  <a:pt x="199" y="836"/>
                </a:cubicBezTo>
                <a:cubicBezTo>
                  <a:pt x="199" y="833"/>
                  <a:pt x="198" y="832"/>
                  <a:pt x="195" y="832"/>
                </a:cubicBezTo>
                <a:cubicBezTo>
                  <a:pt x="194" y="832"/>
                  <a:pt x="194" y="832"/>
                  <a:pt x="194" y="832"/>
                </a:cubicBezTo>
                <a:cubicBezTo>
                  <a:pt x="198" y="820"/>
                  <a:pt x="207" y="814"/>
                  <a:pt x="207" y="814"/>
                </a:cubicBezTo>
                <a:cubicBezTo>
                  <a:pt x="207" y="814"/>
                  <a:pt x="282" y="757"/>
                  <a:pt x="334" y="715"/>
                </a:cubicBezTo>
                <a:cubicBezTo>
                  <a:pt x="386" y="673"/>
                  <a:pt x="420" y="637"/>
                  <a:pt x="438" y="610"/>
                </a:cubicBezTo>
                <a:cubicBezTo>
                  <a:pt x="455" y="583"/>
                  <a:pt x="465" y="559"/>
                  <a:pt x="444" y="541"/>
                </a:cubicBezTo>
                <a:close/>
                <a:moveTo>
                  <a:pt x="359" y="646"/>
                </a:moveTo>
                <a:cubicBezTo>
                  <a:pt x="313" y="698"/>
                  <a:pt x="209" y="788"/>
                  <a:pt x="192" y="804"/>
                </a:cubicBezTo>
                <a:cubicBezTo>
                  <a:pt x="187" y="809"/>
                  <a:pt x="183" y="813"/>
                  <a:pt x="181" y="817"/>
                </a:cubicBezTo>
                <a:cubicBezTo>
                  <a:pt x="9" y="446"/>
                  <a:pt x="9" y="446"/>
                  <a:pt x="9" y="446"/>
                </a:cubicBezTo>
                <a:cubicBezTo>
                  <a:pt x="181" y="76"/>
                  <a:pt x="181" y="76"/>
                  <a:pt x="181" y="76"/>
                </a:cubicBezTo>
                <a:cubicBezTo>
                  <a:pt x="183" y="80"/>
                  <a:pt x="187" y="84"/>
                  <a:pt x="192" y="89"/>
                </a:cubicBezTo>
                <a:cubicBezTo>
                  <a:pt x="209" y="104"/>
                  <a:pt x="313" y="195"/>
                  <a:pt x="359" y="247"/>
                </a:cubicBezTo>
                <a:cubicBezTo>
                  <a:pt x="405" y="299"/>
                  <a:pt x="406" y="320"/>
                  <a:pt x="403" y="334"/>
                </a:cubicBezTo>
                <a:cubicBezTo>
                  <a:pt x="400" y="348"/>
                  <a:pt x="385" y="359"/>
                  <a:pt x="372" y="371"/>
                </a:cubicBezTo>
                <a:cubicBezTo>
                  <a:pt x="360" y="382"/>
                  <a:pt x="332" y="404"/>
                  <a:pt x="331" y="446"/>
                </a:cubicBezTo>
                <a:cubicBezTo>
                  <a:pt x="331" y="446"/>
                  <a:pt x="331" y="446"/>
                  <a:pt x="331" y="446"/>
                </a:cubicBezTo>
                <a:cubicBezTo>
                  <a:pt x="331" y="446"/>
                  <a:pt x="331" y="447"/>
                  <a:pt x="331" y="447"/>
                </a:cubicBezTo>
                <a:cubicBezTo>
                  <a:pt x="331" y="447"/>
                  <a:pt x="331" y="447"/>
                  <a:pt x="331" y="447"/>
                </a:cubicBezTo>
                <a:cubicBezTo>
                  <a:pt x="332" y="488"/>
                  <a:pt x="360" y="510"/>
                  <a:pt x="372" y="522"/>
                </a:cubicBezTo>
                <a:cubicBezTo>
                  <a:pt x="385" y="533"/>
                  <a:pt x="400" y="544"/>
                  <a:pt x="403" y="558"/>
                </a:cubicBezTo>
                <a:cubicBezTo>
                  <a:pt x="406" y="572"/>
                  <a:pt x="405" y="594"/>
                  <a:pt x="359" y="6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19687089">
            <a:off x="1067038" y="2709198"/>
            <a:ext cx="3558431" cy="228708"/>
            <a:chOff x="1241425" y="3796040"/>
            <a:chExt cx="3558431" cy="228708"/>
          </a:xfrm>
          <a:solidFill>
            <a:srgbClr val="36B1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1368901" y="3910394"/>
              <a:ext cx="3430955" cy="0"/>
            </a:xfrm>
            <a:prstGeom prst="line">
              <a:avLst/>
            </a:prstGeom>
            <a:grpFill/>
            <a:ln w="69850">
              <a:solidFill>
                <a:srgbClr val="36B1C0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燕尾形 56"/>
            <p:cNvSpPr/>
            <p:nvPr/>
          </p:nvSpPr>
          <p:spPr>
            <a:xfrm>
              <a:off x="1241425" y="3796040"/>
              <a:ext cx="552449" cy="22870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 rot="20903621">
            <a:off x="1260155" y="3302566"/>
            <a:ext cx="3558431" cy="228708"/>
            <a:chOff x="1241425" y="3796040"/>
            <a:chExt cx="3558431" cy="228708"/>
          </a:xfrm>
          <a:solidFill>
            <a:srgbClr val="36B1C0"/>
          </a:solidFill>
        </p:grpSpPr>
        <p:cxnSp>
          <p:nvCxnSpPr>
            <p:cNvPr id="60" name="直接连接符 59"/>
            <p:cNvCxnSpPr/>
            <p:nvPr/>
          </p:nvCxnSpPr>
          <p:spPr>
            <a:xfrm flipH="1">
              <a:off x="1368901" y="3910394"/>
              <a:ext cx="3430955" cy="0"/>
            </a:xfrm>
            <a:prstGeom prst="line">
              <a:avLst/>
            </a:prstGeom>
            <a:grpFill/>
            <a:ln w="69850">
              <a:solidFill>
                <a:srgbClr val="36B1C0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燕尾形 60"/>
            <p:cNvSpPr/>
            <p:nvPr/>
          </p:nvSpPr>
          <p:spPr>
            <a:xfrm>
              <a:off x="1241425" y="3796040"/>
              <a:ext cx="552449" cy="22870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rot="1912911" flipV="1">
            <a:off x="1067039" y="4634301"/>
            <a:ext cx="3558431" cy="228708"/>
            <a:chOff x="1241425" y="3796040"/>
            <a:chExt cx="3558431" cy="228708"/>
          </a:xfrm>
          <a:solidFill>
            <a:srgbClr val="36B1C0"/>
          </a:solidFill>
        </p:grpSpPr>
        <p:cxnSp>
          <p:nvCxnSpPr>
            <p:cNvPr id="63" name="直接连接符 62"/>
            <p:cNvCxnSpPr/>
            <p:nvPr/>
          </p:nvCxnSpPr>
          <p:spPr>
            <a:xfrm flipH="1">
              <a:off x="1368901" y="3910394"/>
              <a:ext cx="3430955" cy="0"/>
            </a:xfrm>
            <a:prstGeom prst="line">
              <a:avLst/>
            </a:prstGeom>
            <a:grpFill/>
            <a:ln w="69850">
              <a:solidFill>
                <a:srgbClr val="36B1C0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燕尾形 63"/>
            <p:cNvSpPr/>
            <p:nvPr/>
          </p:nvSpPr>
          <p:spPr>
            <a:xfrm>
              <a:off x="1241425" y="3796040"/>
              <a:ext cx="552449" cy="228708"/>
            </a:xfrm>
            <a:prstGeom prst="chevron">
              <a:avLst/>
            </a:prstGeom>
            <a:grpFill/>
            <a:ln>
              <a:solidFill>
                <a:srgbClr val="36B1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696379" flipV="1">
            <a:off x="1260156" y="4038910"/>
            <a:ext cx="3558431" cy="228708"/>
            <a:chOff x="1241425" y="3796040"/>
            <a:chExt cx="3558431" cy="228708"/>
          </a:xfrm>
          <a:solidFill>
            <a:srgbClr val="36B1C0"/>
          </a:solidFill>
        </p:grpSpPr>
        <p:cxnSp>
          <p:nvCxnSpPr>
            <p:cNvPr id="66" name="直接连接符 65"/>
            <p:cNvCxnSpPr/>
            <p:nvPr/>
          </p:nvCxnSpPr>
          <p:spPr>
            <a:xfrm flipH="1">
              <a:off x="1368901" y="3910394"/>
              <a:ext cx="3430955" cy="0"/>
            </a:xfrm>
            <a:prstGeom prst="line">
              <a:avLst/>
            </a:prstGeom>
            <a:grpFill/>
            <a:ln w="69850">
              <a:solidFill>
                <a:srgbClr val="36B1C0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燕尾形 66"/>
            <p:cNvSpPr/>
            <p:nvPr/>
          </p:nvSpPr>
          <p:spPr>
            <a:xfrm>
              <a:off x="1241425" y="3796040"/>
              <a:ext cx="552449" cy="22870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29" name="矩形 28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下半年工作计划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5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40091 0.45324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2" y="226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85185E-6 L -0.45208 0.18032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4" y="90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4.44444E-6 L -0.45794 -0.1595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4" y="-798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4167E-6 -1.11111E-6 L -0.39492 -0.4254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2" grpId="0" animBg="1"/>
      <p:bldP spid="43" grpId="0"/>
      <p:bldP spid="44" grpId="0"/>
      <p:bldP spid="47" grpId="0"/>
      <p:bldP spid="48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4295800" y="3509034"/>
            <a:ext cx="3600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工作概述</a:t>
            </a:r>
            <a:endParaRPr lang="zh-CN" altLang="en-US" sz="6600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474547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上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885536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年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80041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半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768408" y="5445224"/>
            <a:ext cx="20393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Part.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162747" y="3409405"/>
            <a:ext cx="12506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</a:t>
            </a:r>
            <a:endParaRPr lang="zh-CN" altLang="en-US" sz="15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0"/>
          <p:cNvSpPr txBox="1"/>
          <p:nvPr/>
        </p:nvSpPr>
        <p:spPr>
          <a:xfrm>
            <a:off x="572989" y="2960513"/>
            <a:ext cx="2283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3740021" y="2960513"/>
            <a:ext cx="18628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491159" y="2960513"/>
            <a:ext cx="18628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9188028" y="2960513"/>
            <a:ext cx="18628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09651" y="3642654"/>
            <a:ext cx="183455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96715" y="3642654"/>
            <a:ext cx="185414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lnSpc>
                <a:spcPts val="24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点击输入您的文字内容，或复制粘贴具体文本，语言精练概括的说明你所要阐明的观点</a:t>
            </a:r>
            <a:endParaRPr lang="en-US" altLang="zh-CN" sz="1200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3749034" y="3642654"/>
            <a:ext cx="185382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lnSpc>
                <a:spcPts val="24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点击输入您的文字内容，或复制粘贴具体文本，语言精练概括的说明你所要阐明的观点</a:t>
            </a:r>
            <a:endParaRPr lang="en-US" altLang="zh-CN" sz="1200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32" name="TextBox 29"/>
          <p:cNvSpPr txBox="1"/>
          <p:nvPr/>
        </p:nvSpPr>
        <p:spPr>
          <a:xfrm>
            <a:off x="6505576" y="3642654"/>
            <a:ext cx="184841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lnSpc>
                <a:spcPts val="24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点击输入您的文字内容，或复制粘贴具体文本，语言精练概括的说明你所要阐明的观点</a:t>
            </a:r>
            <a:endParaRPr lang="en-US" altLang="zh-CN" sz="1200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694297" y="1519755"/>
            <a:ext cx="822641" cy="4769506"/>
            <a:chOff x="2694297" y="1185772"/>
            <a:chExt cx="822641" cy="4769506"/>
          </a:xfrm>
        </p:grpSpPr>
        <p:sp>
          <p:nvSpPr>
            <p:cNvPr id="34" name="下箭头 2"/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-1" fmla="*/ 0 w 822641"/>
                <a:gd name="connsiteY0-2" fmla="*/ 4155410 h 4661482"/>
                <a:gd name="connsiteX1-3" fmla="*/ 146442 w 822641"/>
                <a:gd name="connsiteY1-4" fmla="*/ 4155410 h 4661482"/>
                <a:gd name="connsiteX2-5" fmla="*/ 142907 w 822641"/>
                <a:gd name="connsiteY2-6" fmla="*/ 3249926 h 4661482"/>
                <a:gd name="connsiteX3-7" fmla="*/ 146442 w 822641"/>
                <a:gd name="connsiteY3-8" fmla="*/ 0 h 4661482"/>
                <a:gd name="connsiteX4-9" fmla="*/ 676199 w 822641"/>
                <a:gd name="connsiteY4-10" fmla="*/ 0 h 4661482"/>
                <a:gd name="connsiteX5-11" fmla="*/ 676199 w 822641"/>
                <a:gd name="connsiteY5-12" fmla="*/ 4155410 h 4661482"/>
                <a:gd name="connsiteX6-13" fmla="*/ 822641 w 822641"/>
                <a:gd name="connsiteY6-14" fmla="*/ 4155410 h 4661482"/>
                <a:gd name="connsiteX7-15" fmla="*/ 411321 w 822641"/>
                <a:gd name="connsiteY7-16" fmla="*/ 4661482 h 4661482"/>
                <a:gd name="connsiteX8" fmla="*/ 0 w 822641"/>
                <a:gd name="connsiteY8" fmla="*/ 4155410 h 4661482"/>
                <a:gd name="connsiteX0-17" fmla="*/ 146442 w 822641"/>
                <a:gd name="connsiteY0-18" fmla="*/ 0 h 4661482"/>
                <a:gd name="connsiteX1-19" fmla="*/ 676199 w 822641"/>
                <a:gd name="connsiteY1-20" fmla="*/ 0 h 4661482"/>
                <a:gd name="connsiteX2-21" fmla="*/ 676199 w 822641"/>
                <a:gd name="connsiteY2-22" fmla="*/ 4155410 h 4661482"/>
                <a:gd name="connsiteX3-23" fmla="*/ 822641 w 822641"/>
                <a:gd name="connsiteY3-24" fmla="*/ 4155410 h 4661482"/>
                <a:gd name="connsiteX4-25" fmla="*/ 411321 w 822641"/>
                <a:gd name="connsiteY4-26" fmla="*/ 4661482 h 4661482"/>
                <a:gd name="connsiteX5-27" fmla="*/ 0 w 822641"/>
                <a:gd name="connsiteY5-28" fmla="*/ 4155410 h 4661482"/>
                <a:gd name="connsiteX6-29" fmla="*/ 146442 w 822641"/>
                <a:gd name="connsiteY6-30" fmla="*/ 4155410 h 4661482"/>
                <a:gd name="connsiteX7-31" fmla="*/ 142907 w 822641"/>
                <a:gd name="connsiteY7-32" fmla="*/ 3249926 h 4661482"/>
                <a:gd name="connsiteX8-33" fmla="*/ 237882 w 822641"/>
                <a:gd name="connsiteY8-34" fmla="*/ 91440 h 4661482"/>
                <a:gd name="connsiteX0-35" fmla="*/ 146442 w 822641"/>
                <a:gd name="connsiteY0-36" fmla="*/ 0 h 4661482"/>
                <a:gd name="connsiteX1-37" fmla="*/ 676199 w 822641"/>
                <a:gd name="connsiteY1-38" fmla="*/ 0 h 4661482"/>
                <a:gd name="connsiteX2-39" fmla="*/ 676199 w 822641"/>
                <a:gd name="connsiteY2-40" fmla="*/ 4155410 h 4661482"/>
                <a:gd name="connsiteX3-41" fmla="*/ 822641 w 822641"/>
                <a:gd name="connsiteY3-42" fmla="*/ 4155410 h 4661482"/>
                <a:gd name="connsiteX4-43" fmla="*/ 411321 w 822641"/>
                <a:gd name="connsiteY4-44" fmla="*/ 4661482 h 4661482"/>
                <a:gd name="connsiteX5-45" fmla="*/ 0 w 822641"/>
                <a:gd name="connsiteY5-46" fmla="*/ 4155410 h 4661482"/>
                <a:gd name="connsiteX6-47" fmla="*/ 146442 w 822641"/>
                <a:gd name="connsiteY6-48" fmla="*/ 4155410 h 4661482"/>
                <a:gd name="connsiteX7-49" fmla="*/ 142907 w 822641"/>
                <a:gd name="connsiteY7-50" fmla="*/ 3249926 h 4661482"/>
                <a:gd name="connsiteX0-51" fmla="*/ 676199 w 822641"/>
                <a:gd name="connsiteY0-52" fmla="*/ 0 h 4661482"/>
                <a:gd name="connsiteX1-53" fmla="*/ 676199 w 822641"/>
                <a:gd name="connsiteY1-54" fmla="*/ 4155410 h 4661482"/>
                <a:gd name="connsiteX2-55" fmla="*/ 822641 w 822641"/>
                <a:gd name="connsiteY2-56" fmla="*/ 4155410 h 4661482"/>
                <a:gd name="connsiteX3-57" fmla="*/ 411321 w 822641"/>
                <a:gd name="connsiteY3-58" fmla="*/ 4661482 h 4661482"/>
                <a:gd name="connsiteX4-59" fmla="*/ 0 w 822641"/>
                <a:gd name="connsiteY4-60" fmla="*/ 4155410 h 4661482"/>
                <a:gd name="connsiteX5-61" fmla="*/ 146442 w 822641"/>
                <a:gd name="connsiteY5-62" fmla="*/ 4155410 h 4661482"/>
                <a:gd name="connsiteX6-63" fmla="*/ 142907 w 822641"/>
                <a:gd name="connsiteY6-64" fmla="*/ 3249926 h 46614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36B1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97617" y="1519755"/>
            <a:ext cx="822641" cy="4769506"/>
            <a:chOff x="2694297" y="1185772"/>
            <a:chExt cx="822641" cy="4769506"/>
          </a:xfrm>
        </p:grpSpPr>
        <p:sp>
          <p:nvSpPr>
            <p:cNvPr id="37" name="下箭头 2"/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-1" fmla="*/ 0 w 822641"/>
                <a:gd name="connsiteY0-2" fmla="*/ 4155410 h 4661482"/>
                <a:gd name="connsiteX1-3" fmla="*/ 146442 w 822641"/>
                <a:gd name="connsiteY1-4" fmla="*/ 4155410 h 4661482"/>
                <a:gd name="connsiteX2-5" fmla="*/ 142907 w 822641"/>
                <a:gd name="connsiteY2-6" fmla="*/ 3249926 h 4661482"/>
                <a:gd name="connsiteX3-7" fmla="*/ 146442 w 822641"/>
                <a:gd name="connsiteY3-8" fmla="*/ 0 h 4661482"/>
                <a:gd name="connsiteX4-9" fmla="*/ 676199 w 822641"/>
                <a:gd name="connsiteY4-10" fmla="*/ 0 h 4661482"/>
                <a:gd name="connsiteX5-11" fmla="*/ 676199 w 822641"/>
                <a:gd name="connsiteY5-12" fmla="*/ 4155410 h 4661482"/>
                <a:gd name="connsiteX6-13" fmla="*/ 822641 w 822641"/>
                <a:gd name="connsiteY6-14" fmla="*/ 4155410 h 4661482"/>
                <a:gd name="connsiteX7-15" fmla="*/ 411321 w 822641"/>
                <a:gd name="connsiteY7-16" fmla="*/ 4661482 h 4661482"/>
                <a:gd name="connsiteX8" fmla="*/ 0 w 822641"/>
                <a:gd name="connsiteY8" fmla="*/ 4155410 h 4661482"/>
                <a:gd name="connsiteX0-17" fmla="*/ 146442 w 822641"/>
                <a:gd name="connsiteY0-18" fmla="*/ 0 h 4661482"/>
                <a:gd name="connsiteX1-19" fmla="*/ 676199 w 822641"/>
                <a:gd name="connsiteY1-20" fmla="*/ 0 h 4661482"/>
                <a:gd name="connsiteX2-21" fmla="*/ 676199 w 822641"/>
                <a:gd name="connsiteY2-22" fmla="*/ 4155410 h 4661482"/>
                <a:gd name="connsiteX3-23" fmla="*/ 822641 w 822641"/>
                <a:gd name="connsiteY3-24" fmla="*/ 4155410 h 4661482"/>
                <a:gd name="connsiteX4-25" fmla="*/ 411321 w 822641"/>
                <a:gd name="connsiteY4-26" fmla="*/ 4661482 h 4661482"/>
                <a:gd name="connsiteX5-27" fmla="*/ 0 w 822641"/>
                <a:gd name="connsiteY5-28" fmla="*/ 4155410 h 4661482"/>
                <a:gd name="connsiteX6-29" fmla="*/ 146442 w 822641"/>
                <a:gd name="connsiteY6-30" fmla="*/ 4155410 h 4661482"/>
                <a:gd name="connsiteX7-31" fmla="*/ 142907 w 822641"/>
                <a:gd name="connsiteY7-32" fmla="*/ 3249926 h 4661482"/>
                <a:gd name="connsiteX8-33" fmla="*/ 237882 w 822641"/>
                <a:gd name="connsiteY8-34" fmla="*/ 91440 h 4661482"/>
                <a:gd name="connsiteX0-35" fmla="*/ 146442 w 822641"/>
                <a:gd name="connsiteY0-36" fmla="*/ 0 h 4661482"/>
                <a:gd name="connsiteX1-37" fmla="*/ 676199 w 822641"/>
                <a:gd name="connsiteY1-38" fmla="*/ 0 h 4661482"/>
                <a:gd name="connsiteX2-39" fmla="*/ 676199 w 822641"/>
                <a:gd name="connsiteY2-40" fmla="*/ 4155410 h 4661482"/>
                <a:gd name="connsiteX3-41" fmla="*/ 822641 w 822641"/>
                <a:gd name="connsiteY3-42" fmla="*/ 4155410 h 4661482"/>
                <a:gd name="connsiteX4-43" fmla="*/ 411321 w 822641"/>
                <a:gd name="connsiteY4-44" fmla="*/ 4661482 h 4661482"/>
                <a:gd name="connsiteX5-45" fmla="*/ 0 w 822641"/>
                <a:gd name="connsiteY5-46" fmla="*/ 4155410 h 4661482"/>
                <a:gd name="connsiteX6-47" fmla="*/ 146442 w 822641"/>
                <a:gd name="connsiteY6-48" fmla="*/ 4155410 h 4661482"/>
                <a:gd name="connsiteX7-49" fmla="*/ 142907 w 822641"/>
                <a:gd name="connsiteY7-50" fmla="*/ 3249926 h 4661482"/>
                <a:gd name="connsiteX0-51" fmla="*/ 676199 w 822641"/>
                <a:gd name="connsiteY0-52" fmla="*/ 0 h 4661482"/>
                <a:gd name="connsiteX1-53" fmla="*/ 676199 w 822641"/>
                <a:gd name="connsiteY1-54" fmla="*/ 4155410 h 4661482"/>
                <a:gd name="connsiteX2-55" fmla="*/ 822641 w 822641"/>
                <a:gd name="connsiteY2-56" fmla="*/ 4155410 h 4661482"/>
                <a:gd name="connsiteX3-57" fmla="*/ 411321 w 822641"/>
                <a:gd name="connsiteY3-58" fmla="*/ 4661482 h 4661482"/>
                <a:gd name="connsiteX4-59" fmla="*/ 0 w 822641"/>
                <a:gd name="connsiteY4-60" fmla="*/ 4155410 h 4661482"/>
                <a:gd name="connsiteX5-61" fmla="*/ 146442 w 822641"/>
                <a:gd name="connsiteY5-62" fmla="*/ 4155410 h 4661482"/>
                <a:gd name="connsiteX6-63" fmla="*/ 142907 w 822641"/>
                <a:gd name="connsiteY6-64" fmla="*/ 3249926 h 46614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00937" y="1519755"/>
            <a:ext cx="822641" cy="4769506"/>
            <a:chOff x="2694297" y="1185772"/>
            <a:chExt cx="822641" cy="4769506"/>
          </a:xfrm>
        </p:grpSpPr>
        <p:sp>
          <p:nvSpPr>
            <p:cNvPr id="40" name="下箭头 2"/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-1" fmla="*/ 0 w 822641"/>
                <a:gd name="connsiteY0-2" fmla="*/ 4155410 h 4661482"/>
                <a:gd name="connsiteX1-3" fmla="*/ 146442 w 822641"/>
                <a:gd name="connsiteY1-4" fmla="*/ 4155410 h 4661482"/>
                <a:gd name="connsiteX2-5" fmla="*/ 142907 w 822641"/>
                <a:gd name="connsiteY2-6" fmla="*/ 3249926 h 4661482"/>
                <a:gd name="connsiteX3-7" fmla="*/ 146442 w 822641"/>
                <a:gd name="connsiteY3-8" fmla="*/ 0 h 4661482"/>
                <a:gd name="connsiteX4-9" fmla="*/ 676199 w 822641"/>
                <a:gd name="connsiteY4-10" fmla="*/ 0 h 4661482"/>
                <a:gd name="connsiteX5-11" fmla="*/ 676199 w 822641"/>
                <a:gd name="connsiteY5-12" fmla="*/ 4155410 h 4661482"/>
                <a:gd name="connsiteX6-13" fmla="*/ 822641 w 822641"/>
                <a:gd name="connsiteY6-14" fmla="*/ 4155410 h 4661482"/>
                <a:gd name="connsiteX7-15" fmla="*/ 411321 w 822641"/>
                <a:gd name="connsiteY7-16" fmla="*/ 4661482 h 4661482"/>
                <a:gd name="connsiteX8" fmla="*/ 0 w 822641"/>
                <a:gd name="connsiteY8" fmla="*/ 4155410 h 4661482"/>
                <a:gd name="connsiteX0-17" fmla="*/ 146442 w 822641"/>
                <a:gd name="connsiteY0-18" fmla="*/ 0 h 4661482"/>
                <a:gd name="connsiteX1-19" fmla="*/ 676199 w 822641"/>
                <a:gd name="connsiteY1-20" fmla="*/ 0 h 4661482"/>
                <a:gd name="connsiteX2-21" fmla="*/ 676199 w 822641"/>
                <a:gd name="connsiteY2-22" fmla="*/ 4155410 h 4661482"/>
                <a:gd name="connsiteX3-23" fmla="*/ 822641 w 822641"/>
                <a:gd name="connsiteY3-24" fmla="*/ 4155410 h 4661482"/>
                <a:gd name="connsiteX4-25" fmla="*/ 411321 w 822641"/>
                <a:gd name="connsiteY4-26" fmla="*/ 4661482 h 4661482"/>
                <a:gd name="connsiteX5-27" fmla="*/ 0 w 822641"/>
                <a:gd name="connsiteY5-28" fmla="*/ 4155410 h 4661482"/>
                <a:gd name="connsiteX6-29" fmla="*/ 146442 w 822641"/>
                <a:gd name="connsiteY6-30" fmla="*/ 4155410 h 4661482"/>
                <a:gd name="connsiteX7-31" fmla="*/ 142907 w 822641"/>
                <a:gd name="connsiteY7-32" fmla="*/ 3249926 h 4661482"/>
                <a:gd name="connsiteX8-33" fmla="*/ 237882 w 822641"/>
                <a:gd name="connsiteY8-34" fmla="*/ 91440 h 4661482"/>
                <a:gd name="connsiteX0-35" fmla="*/ 146442 w 822641"/>
                <a:gd name="connsiteY0-36" fmla="*/ 0 h 4661482"/>
                <a:gd name="connsiteX1-37" fmla="*/ 676199 w 822641"/>
                <a:gd name="connsiteY1-38" fmla="*/ 0 h 4661482"/>
                <a:gd name="connsiteX2-39" fmla="*/ 676199 w 822641"/>
                <a:gd name="connsiteY2-40" fmla="*/ 4155410 h 4661482"/>
                <a:gd name="connsiteX3-41" fmla="*/ 822641 w 822641"/>
                <a:gd name="connsiteY3-42" fmla="*/ 4155410 h 4661482"/>
                <a:gd name="connsiteX4-43" fmla="*/ 411321 w 822641"/>
                <a:gd name="connsiteY4-44" fmla="*/ 4661482 h 4661482"/>
                <a:gd name="connsiteX5-45" fmla="*/ 0 w 822641"/>
                <a:gd name="connsiteY5-46" fmla="*/ 4155410 h 4661482"/>
                <a:gd name="connsiteX6-47" fmla="*/ 146442 w 822641"/>
                <a:gd name="connsiteY6-48" fmla="*/ 4155410 h 4661482"/>
                <a:gd name="connsiteX7-49" fmla="*/ 142907 w 822641"/>
                <a:gd name="connsiteY7-50" fmla="*/ 3249926 h 4661482"/>
                <a:gd name="connsiteX0-51" fmla="*/ 676199 w 822641"/>
                <a:gd name="connsiteY0-52" fmla="*/ 0 h 4661482"/>
                <a:gd name="connsiteX1-53" fmla="*/ 676199 w 822641"/>
                <a:gd name="connsiteY1-54" fmla="*/ 4155410 h 4661482"/>
                <a:gd name="connsiteX2-55" fmla="*/ 822641 w 822641"/>
                <a:gd name="connsiteY2-56" fmla="*/ 4155410 h 4661482"/>
                <a:gd name="connsiteX3-57" fmla="*/ 411321 w 822641"/>
                <a:gd name="connsiteY3-58" fmla="*/ 4661482 h 4661482"/>
                <a:gd name="connsiteX4-59" fmla="*/ 0 w 822641"/>
                <a:gd name="connsiteY4-60" fmla="*/ 4155410 h 4661482"/>
                <a:gd name="connsiteX5-61" fmla="*/ 146442 w 822641"/>
                <a:gd name="connsiteY5-62" fmla="*/ 4155410 h 4661482"/>
                <a:gd name="connsiteX6-63" fmla="*/ 142907 w 822641"/>
                <a:gd name="connsiteY6-64" fmla="*/ 3249926 h 46614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36B1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804256" y="1519755"/>
            <a:ext cx="822641" cy="4769506"/>
            <a:chOff x="2694297" y="1185772"/>
            <a:chExt cx="822641" cy="4769506"/>
          </a:xfrm>
        </p:grpSpPr>
        <p:sp>
          <p:nvSpPr>
            <p:cNvPr id="43" name="下箭头 2"/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-1" fmla="*/ 0 w 822641"/>
                <a:gd name="connsiteY0-2" fmla="*/ 4155410 h 4661482"/>
                <a:gd name="connsiteX1-3" fmla="*/ 146442 w 822641"/>
                <a:gd name="connsiteY1-4" fmla="*/ 4155410 h 4661482"/>
                <a:gd name="connsiteX2-5" fmla="*/ 142907 w 822641"/>
                <a:gd name="connsiteY2-6" fmla="*/ 3249926 h 4661482"/>
                <a:gd name="connsiteX3-7" fmla="*/ 146442 w 822641"/>
                <a:gd name="connsiteY3-8" fmla="*/ 0 h 4661482"/>
                <a:gd name="connsiteX4-9" fmla="*/ 676199 w 822641"/>
                <a:gd name="connsiteY4-10" fmla="*/ 0 h 4661482"/>
                <a:gd name="connsiteX5-11" fmla="*/ 676199 w 822641"/>
                <a:gd name="connsiteY5-12" fmla="*/ 4155410 h 4661482"/>
                <a:gd name="connsiteX6-13" fmla="*/ 822641 w 822641"/>
                <a:gd name="connsiteY6-14" fmla="*/ 4155410 h 4661482"/>
                <a:gd name="connsiteX7-15" fmla="*/ 411321 w 822641"/>
                <a:gd name="connsiteY7-16" fmla="*/ 4661482 h 4661482"/>
                <a:gd name="connsiteX8" fmla="*/ 0 w 822641"/>
                <a:gd name="connsiteY8" fmla="*/ 4155410 h 4661482"/>
                <a:gd name="connsiteX0-17" fmla="*/ 146442 w 822641"/>
                <a:gd name="connsiteY0-18" fmla="*/ 0 h 4661482"/>
                <a:gd name="connsiteX1-19" fmla="*/ 676199 w 822641"/>
                <a:gd name="connsiteY1-20" fmla="*/ 0 h 4661482"/>
                <a:gd name="connsiteX2-21" fmla="*/ 676199 w 822641"/>
                <a:gd name="connsiteY2-22" fmla="*/ 4155410 h 4661482"/>
                <a:gd name="connsiteX3-23" fmla="*/ 822641 w 822641"/>
                <a:gd name="connsiteY3-24" fmla="*/ 4155410 h 4661482"/>
                <a:gd name="connsiteX4-25" fmla="*/ 411321 w 822641"/>
                <a:gd name="connsiteY4-26" fmla="*/ 4661482 h 4661482"/>
                <a:gd name="connsiteX5-27" fmla="*/ 0 w 822641"/>
                <a:gd name="connsiteY5-28" fmla="*/ 4155410 h 4661482"/>
                <a:gd name="connsiteX6-29" fmla="*/ 146442 w 822641"/>
                <a:gd name="connsiteY6-30" fmla="*/ 4155410 h 4661482"/>
                <a:gd name="connsiteX7-31" fmla="*/ 142907 w 822641"/>
                <a:gd name="connsiteY7-32" fmla="*/ 3249926 h 4661482"/>
                <a:gd name="connsiteX8-33" fmla="*/ 237882 w 822641"/>
                <a:gd name="connsiteY8-34" fmla="*/ 91440 h 4661482"/>
                <a:gd name="connsiteX0-35" fmla="*/ 146442 w 822641"/>
                <a:gd name="connsiteY0-36" fmla="*/ 0 h 4661482"/>
                <a:gd name="connsiteX1-37" fmla="*/ 676199 w 822641"/>
                <a:gd name="connsiteY1-38" fmla="*/ 0 h 4661482"/>
                <a:gd name="connsiteX2-39" fmla="*/ 676199 w 822641"/>
                <a:gd name="connsiteY2-40" fmla="*/ 4155410 h 4661482"/>
                <a:gd name="connsiteX3-41" fmla="*/ 822641 w 822641"/>
                <a:gd name="connsiteY3-42" fmla="*/ 4155410 h 4661482"/>
                <a:gd name="connsiteX4-43" fmla="*/ 411321 w 822641"/>
                <a:gd name="connsiteY4-44" fmla="*/ 4661482 h 4661482"/>
                <a:gd name="connsiteX5-45" fmla="*/ 0 w 822641"/>
                <a:gd name="connsiteY5-46" fmla="*/ 4155410 h 4661482"/>
                <a:gd name="connsiteX6-47" fmla="*/ 146442 w 822641"/>
                <a:gd name="connsiteY6-48" fmla="*/ 4155410 h 4661482"/>
                <a:gd name="connsiteX7-49" fmla="*/ 142907 w 822641"/>
                <a:gd name="connsiteY7-50" fmla="*/ 3249926 h 4661482"/>
                <a:gd name="connsiteX0-51" fmla="*/ 676199 w 822641"/>
                <a:gd name="connsiteY0-52" fmla="*/ 0 h 4661482"/>
                <a:gd name="connsiteX1-53" fmla="*/ 676199 w 822641"/>
                <a:gd name="connsiteY1-54" fmla="*/ 4155410 h 4661482"/>
                <a:gd name="connsiteX2-55" fmla="*/ 822641 w 822641"/>
                <a:gd name="connsiteY2-56" fmla="*/ 4155410 h 4661482"/>
                <a:gd name="connsiteX3-57" fmla="*/ 411321 w 822641"/>
                <a:gd name="connsiteY3-58" fmla="*/ 4661482 h 4661482"/>
                <a:gd name="connsiteX4-59" fmla="*/ 0 w 822641"/>
                <a:gd name="connsiteY4-60" fmla="*/ 4155410 h 4661482"/>
                <a:gd name="connsiteX5-61" fmla="*/ 146442 w 822641"/>
                <a:gd name="connsiteY5-62" fmla="*/ 4155410 h 4661482"/>
                <a:gd name="connsiteX6-63" fmla="*/ 142907 w 822641"/>
                <a:gd name="connsiteY6-64" fmla="*/ 3249926 h 46614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3623688" y="6181237"/>
            <a:ext cx="223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51648" y="6181237"/>
            <a:ext cx="223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049128" y="6181237"/>
            <a:ext cx="223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0" y="6181237"/>
            <a:ext cx="314342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49" name="矩形 48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下半年工作计划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5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6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1127448" y="2630715"/>
            <a:ext cx="2226314" cy="2226314"/>
            <a:chOff x="878699" y="1945606"/>
            <a:chExt cx="1705474" cy="1705474"/>
          </a:xfrm>
        </p:grpSpPr>
        <p:sp>
          <p:nvSpPr>
            <p:cNvPr id="114" name="椭圆 113"/>
            <p:cNvSpPr/>
            <p:nvPr/>
          </p:nvSpPr>
          <p:spPr>
            <a:xfrm>
              <a:off x="878699" y="1945606"/>
              <a:ext cx="1705474" cy="17054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15" name="Rectangle 11"/>
            <p:cNvSpPr>
              <a:spLocks noChangeArrowheads="1"/>
            </p:cNvSpPr>
            <p:nvPr/>
          </p:nvSpPr>
          <p:spPr bwMode="gray">
            <a:xfrm>
              <a:off x="1195986" y="2259734"/>
              <a:ext cx="1070900" cy="995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92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工作计划</a:t>
              </a:r>
              <a:endParaRPr lang="zh-CN" altLang="en-US" sz="392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cxnSp>
        <p:nvCxnSpPr>
          <p:cNvPr id="116" name="直接连接符 115"/>
          <p:cNvCxnSpPr/>
          <p:nvPr/>
        </p:nvCxnSpPr>
        <p:spPr>
          <a:xfrm>
            <a:off x="3728313" y="2422931"/>
            <a:ext cx="124613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4309187" y="3726659"/>
            <a:ext cx="66525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728313" y="5030388"/>
            <a:ext cx="124613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3097988" y="4715234"/>
            <a:ext cx="630318" cy="630316"/>
            <a:chOff x="2901187" y="4829176"/>
            <a:chExt cx="686158" cy="686156"/>
          </a:xfrm>
        </p:grpSpPr>
        <p:sp>
          <p:nvSpPr>
            <p:cNvPr id="120" name="椭圆 119"/>
            <p:cNvSpPr/>
            <p:nvPr/>
          </p:nvSpPr>
          <p:spPr>
            <a:xfrm>
              <a:off x="2901187" y="4829176"/>
              <a:ext cx="686158" cy="686156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3058417" y="5025608"/>
              <a:ext cx="383964" cy="293292"/>
              <a:chOff x="8077200" y="1177925"/>
              <a:chExt cx="658813" cy="503238"/>
            </a:xfrm>
            <a:solidFill>
              <a:schemeClr val="bg1"/>
            </a:solidFill>
          </p:grpSpPr>
          <p:sp>
            <p:nvSpPr>
              <p:cNvPr id="122" name="Freeform 15"/>
              <p:cNvSpPr>
                <a:spLocks noEditPoints="1"/>
              </p:cNvSpPr>
              <p:nvPr/>
            </p:nvSpPr>
            <p:spPr bwMode="auto">
              <a:xfrm>
                <a:off x="8077200" y="1177925"/>
                <a:ext cx="530225" cy="412750"/>
              </a:xfrm>
              <a:custGeom>
                <a:avLst/>
                <a:gdLst>
                  <a:gd name="T0" fmla="*/ 92 w 141"/>
                  <a:gd name="T1" fmla="*/ 95 h 110"/>
                  <a:gd name="T2" fmla="*/ 126 w 141"/>
                  <a:gd name="T3" fmla="*/ 77 h 110"/>
                  <a:gd name="T4" fmla="*/ 136 w 141"/>
                  <a:gd name="T5" fmla="*/ 38 h 110"/>
                  <a:gd name="T6" fmla="*/ 111 w 141"/>
                  <a:gd name="T7" fmla="*/ 10 h 110"/>
                  <a:gd name="T8" fmla="*/ 75 w 141"/>
                  <a:gd name="T9" fmla="*/ 1 h 110"/>
                  <a:gd name="T10" fmla="*/ 20 w 141"/>
                  <a:gd name="T11" fmla="*/ 19 h 110"/>
                  <a:gd name="T12" fmla="*/ 17 w 141"/>
                  <a:gd name="T13" fmla="*/ 77 h 110"/>
                  <a:gd name="T14" fmla="*/ 30 w 141"/>
                  <a:gd name="T15" fmla="*/ 88 h 110"/>
                  <a:gd name="T16" fmla="*/ 29 w 141"/>
                  <a:gd name="T17" fmla="*/ 88 h 110"/>
                  <a:gd name="T18" fmla="*/ 19 w 141"/>
                  <a:gd name="T19" fmla="*/ 103 h 110"/>
                  <a:gd name="T20" fmla="*/ 17 w 141"/>
                  <a:gd name="T21" fmla="*/ 108 h 110"/>
                  <a:gd name="T22" fmla="*/ 22 w 141"/>
                  <a:gd name="T23" fmla="*/ 110 h 110"/>
                  <a:gd name="T24" fmla="*/ 53 w 141"/>
                  <a:gd name="T25" fmla="*/ 98 h 110"/>
                  <a:gd name="T26" fmla="*/ 58 w 141"/>
                  <a:gd name="T27" fmla="*/ 97 h 110"/>
                  <a:gd name="T28" fmla="*/ 92 w 141"/>
                  <a:gd name="T29" fmla="*/ 95 h 110"/>
                  <a:gd name="T30" fmla="*/ 55 w 141"/>
                  <a:gd name="T31" fmla="*/ 84 h 110"/>
                  <a:gd name="T32" fmla="*/ 50 w 141"/>
                  <a:gd name="T33" fmla="*/ 85 h 110"/>
                  <a:gd name="T34" fmla="*/ 43 w 141"/>
                  <a:gd name="T35" fmla="*/ 90 h 110"/>
                  <a:gd name="T36" fmla="*/ 42 w 141"/>
                  <a:gd name="T37" fmla="*/ 89 h 110"/>
                  <a:gd name="T38" fmla="*/ 45 w 141"/>
                  <a:gd name="T39" fmla="*/ 82 h 110"/>
                  <a:gd name="T40" fmla="*/ 37 w 141"/>
                  <a:gd name="T41" fmla="*/ 77 h 110"/>
                  <a:gd name="T42" fmla="*/ 22 w 141"/>
                  <a:gd name="T43" fmla="*/ 64 h 110"/>
                  <a:gd name="T44" fmla="*/ 25 w 141"/>
                  <a:gd name="T45" fmla="*/ 30 h 110"/>
                  <a:gd name="T46" fmla="*/ 62 w 141"/>
                  <a:gd name="T47" fmla="*/ 14 h 110"/>
                  <a:gd name="T48" fmla="*/ 103 w 141"/>
                  <a:gd name="T49" fmla="*/ 20 h 110"/>
                  <a:gd name="T50" fmla="*/ 123 w 141"/>
                  <a:gd name="T51" fmla="*/ 38 h 110"/>
                  <a:gd name="T52" fmla="*/ 121 w 141"/>
                  <a:gd name="T53" fmla="*/ 64 h 110"/>
                  <a:gd name="T54" fmla="*/ 89 w 141"/>
                  <a:gd name="T55" fmla="*/ 84 h 110"/>
                  <a:gd name="T56" fmla="*/ 55 w 141"/>
                  <a:gd name="T57" fmla="*/ 8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" h="110">
                    <a:moveTo>
                      <a:pt x="92" y="95"/>
                    </a:moveTo>
                    <a:cubicBezTo>
                      <a:pt x="105" y="92"/>
                      <a:pt x="117" y="87"/>
                      <a:pt x="126" y="77"/>
                    </a:cubicBezTo>
                    <a:cubicBezTo>
                      <a:pt x="137" y="66"/>
                      <a:pt x="141" y="53"/>
                      <a:pt x="136" y="38"/>
                    </a:cubicBezTo>
                    <a:cubicBezTo>
                      <a:pt x="132" y="25"/>
                      <a:pt x="123" y="17"/>
                      <a:pt x="111" y="10"/>
                    </a:cubicBezTo>
                    <a:cubicBezTo>
                      <a:pt x="100" y="4"/>
                      <a:pt x="87" y="1"/>
                      <a:pt x="75" y="1"/>
                    </a:cubicBezTo>
                    <a:cubicBezTo>
                      <a:pt x="54" y="0"/>
                      <a:pt x="35" y="5"/>
                      <a:pt x="20" y="19"/>
                    </a:cubicBezTo>
                    <a:cubicBezTo>
                      <a:pt x="1" y="35"/>
                      <a:pt x="0" y="59"/>
                      <a:pt x="17" y="77"/>
                    </a:cubicBezTo>
                    <a:cubicBezTo>
                      <a:pt x="20" y="81"/>
                      <a:pt x="25" y="84"/>
                      <a:pt x="30" y="88"/>
                    </a:cubicBezTo>
                    <a:cubicBezTo>
                      <a:pt x="30" y="88"/>
                      <a:pt x="30" y="88"/>
                      <a:pt x="29" y="88"/>
                    </a:cubicBezTo>
                    <a:cubicBezTo>
                      <a:pt x="27" y="94"/>
                      <a:pt x="23" y="99"/>
                      <a:pt x="19" y="103"/>
                    </a:cubicBezTo>
                    <a:cubicBezTo>
                      <a:pt x="17" y="105"/>
                      <a:pt x="16" y="106"/>
                      <a:pt x="17" y="108"/>
                    </a:cubicBezTo>
                    <a:cubicBezTo>
                      <a:pt x="18" y="110"/>
                      <a:pt x="20" y="110"/>
                      <a:pt x="22" y="110"/>
                    </a:cubicBezTo>
                    <a:cubicBezTo>
                      <a:pt x="33" y="108"/>
                      <a:pt x="43" y="104"/>
                      <a:pt x="53" y="98"/>
                    </a:cubicBezTo>
                    <a:cubicBezTo>
                      <a:pt x="54" y="97"/>
                      <a:pt x="56" y="96"/>
                      <a:pt x="58" y="97"/>
                    </a:cubicBezTo>
                    <a:cubicBezTo>
                      <a:pt x="69" y="98"/>
                      <a:pt x="81" y="98"/>
                      <a:pt x="92" y="95"/>
                    </a:cubicBezTo>
                    <a:close/>
                    <a:moveTo>
                      <a:pt x="55" y="84"/>
                    </a:moveTo>
                    <a:cubicBezTo>
                      <a:pt x="53" y="84"/>
                      <a:pt x="51" y="84"/>
                      <a:pt x="50" y="85"/>
                    </a:cubicBezTo>
                    <a:cubicBezTo>
                      <a:pt x="47" y="87"/>
                      <a:pt x="45" y="88"/>
                      <a:pt x="43" y="90"/>
                    </a:cubicBezTo>
                    <a:cubicBezTo>
                      <a:pt x="43" y="89"/>
                      <a:pt x="42" y="89"/>
                      <a:pt x="42" y="89"/>
                    </a:cubicBezTo>
                    <a:cubicBezTo>
                      <a:pt x="43" y="87"/>
                      <a:pt x="44" y="85"/>
                      <a:pt x="45" y="82"/>
                    </a:cubicBezTo>
                    <a:cubicBezTo>
                      <a:pt x="42" y="80"/>
                      <a:pt x="40" y="79"/>
                      <a:pt x="37" y="77"/>
                    </a:cubicBezTo>
                    <a:cubicBezTo>
                      <a:pt x="31" y="74"/>
                      <a:pt x="26" y="70"/>
                      <a:pt x="22" y="64"/>
                    </a:cubicBezTo>
                    <a:cubicBezTo>
                      <a:pt x="14" y="53"/>
                      <a:pt x="16" y="40"/>
                      <a:pt x="25" y="30"/>
                    </a:cubicBezTo>
                    <a:cubicBezTo>
                      <a:pt x="35" y="20"/>
                      <a:pt x="48" y="15"/>
                      <a:pt x="62" y="14"/>
                    </a:cubicBezTo>
                    <a:cubicBezTo>
                      <a:pt x="76" y="12"/>
                      <a:pt x="90" y="14"/>
                      <a:pt x="103" y="20"/>
                    </a:cubicBezTo>
                    <a:cubicBezTo>
                      <a:pt x="112" y="24"/>
                      <a:pt x="119" y="30"/>
                      <a:pt x="123" y="38"/>
                    </a:cubicBezTo>
                    <a:cubicBezTo>
                      <a:pt x="128" y="47"/>
                      <a:pt x="127" y="56"/>
                      <a:pt x="121" y="64"/>
                    </a:cubicBezTo>
                    <a:cubicBezTo>
                      <a:pt x="113" y="75"/>
                      <a:pt x="102" y="81"/>
                      <a:pt x="89" y="84"/>
                    </a:cubicBezTo>
                    <a:cubicBezTo>
                      <a:pt x="78" y="86"/>
                      <a:pt x="66" y="86"/>
                      <a:pt x="55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23" name="Freeform 16"/>
              <p:cNvSpPr/>
              <p:nvPr/>
            </p:nvSpPr>
            <p:spPr bwMode="auto">
              <a:xfrm>
                <a:off x="8318500" y="1309688"/>
                <a:ext cx="417513" cy="371475"/>
              </a:xfrm>
              <a:custGeom>
                <a:avLst/>
                <a:gdLst>
                  <a:gd name="T0" fmla="*/ 94 w 111"/>
                  <a:gd name="T1" fmla="*/ 90 h 99"/>
                  <a:gd name="T2" fmla="*/ 85 w 111"/>
                  <a:gd name="T3" fmla="*/ 77 h 99"/>
                  <a:gd name="T4" fmla="*/ 110 w 111"/>
                  <a:gd name="T5" fmla="*/ 38 h 99"/>
                  <a:gd name="T6" fmla="*/ 84 w 111"/>
                  <a:gd name="T7" fmla="*/ 0 h 99"/>
                  <a:gd name="T8" fmla="*/ 85 w 111"/>
                  <a:gd name="T9" fmla="*/ 3 h 99"/>
                  <a:gd name="T10" fmla="*/ 86 w 111"/>
                  <a:gd name="T11" fmla="*/ 21 h 99"/>
                  <a:gd name="T12" fmla="*/ 66 w 111"/>
                  <a:gd name="T13" fmla="*/ 55 h 99"/>
                  <a:gd name="T14" fmla="*/ 23 w 111"/>
                  <a:gd name="T15" fmla="*/ 74 h 99"/>
                  <a:gd name="T16" fmla="*/ 0 w 111"/>
                  <a:gd name="T17" fmla="*/ 75 h 99"/>
                  <a:gd name="T18" fmla="*/ 10 w 111"/>
                  <a:gd name="T19" fmla="*/ 81 h 99"/>
                  <a:gd name="T20" fmla="*/ 58 w 111"/>
                  <a:gd name="T21" fmla="*/ 86 h 99"/>
                  <a:gd name="T22" fmla="*/ 62 w 111"/>
                  <a:gd name="T23" fmla="*/ 87 h 99"/>
                  <a:gd name="T24" fmla="*/ 94 w 111"/>
                  <a:gd name="T25" fmla="*/ 99 h 99"/>
                  <a:gd name="T26" fmla="*/ 98 w 111"/>
                  <a:gd name="T27" fmla="*/ 97 h 99"/>
                  <a:gd name="T28" fmla="*/ 97 w 111"/>
                  <a:gd name="T29" fmla="*/ 93 h 99"/>
                  <a:gd name="T30" fmla="*/ 94 w 111"/>
                  <a:gd name="T31" fmla="*/ 9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" h="99">
                    <a:moveTo>
                      <a:pt x="94" y="90"/>
                    </a:moveTo>
                    <a:cubicBezTo>
                      <a:pt x="91" y="86"/>
                      <a:pt x="87" y="82"/>
                      <a:pt x="85" y="77"/>
                    </a:cubicBezTo>
                    <a:cubicBezTo>
                      <a:pt x="100" y="68"/>
                      <a:pt x="111" y="56"/>
                      <a:pt x="110" y="38"/>
                    </a:cubicBezTo>
                    <a:cubicBezTo>
                      <a:pt x="110" y="20"/>
                      <a:pt x="99" y="9"/>
                      <a:pt x="84" y="0"/>
                    </a:cubicBezTo>
                    <a:cubicBezTo>
                      <a:pt x="85" y="1"/>
                      <a:pt x="85" y="2"/>
                      <a:pt x="85" y="3"/>
                    </a:cubicBezTo>
                    <a:cubicBezTo>
                      <a:pt x="86" y="9"/>
                      <a:pt x="87" y="15"/>
                      <a:pt x="86" y="21"/>
                    </a:cubicBezTo>
                    <a:cubicBezTo>
                      <a:pt x="84" y="35"/>
                      <a:pt x="77" y="46"/>
                      <a:pt x="66" y="55"/>
                    </a:cubicBezTo>
                    <a:cubicBezTo>
                      <a:pt x="54" y="66"/>
                      <a:pt x="39" y="71"/>
                      <a:pt x="23" y="74"/>
                    </a:cubicBezTo>
                    <a:cubicBezTo>
                      <a:pt x="16" y="75"/>
                      <a:pt x="8" y="75"/>
                      <a:pt x="0" y="75"/>
                    </a:cubicBezTo>
                    <a:cubicBezTo>
                      <a:pt x="3" y="77"/>
                      <a:pt x="7" y="79"/>
                      <a:pt x="10" y="81"/>
                    </a:cubicBezTo>
                    <a:cubicBezTo>
                      <a:pt x="26" y="87"/>
                      <a:pt x="42" y="88"/>
                      <a:pt x="58" y="86"/>
                    </a:cubicBezTo>
                    <a:cubicBezTo>
                      <a:pt x="60" y="86"/>
                      <a:pt x="61" y="86"/>
                      <a:pt x="62" y="87"/>
                    </a:cubicBezTo>
                    <a:cubicBezTo>
                      <a:pt x="72" y="93"/>
                      <a:pt x="82" y="97"/>
                      <a:pt x="94" y="99"/>
                    </a:cubicBezTo>
                    <a:cubicBezTo>
                      <a:pt x="95" y="99"/>
                      <a:pt x="97" y="98"/>
                      <a:pt x="98" y="97"/>
                    </a:cubicBezTo>
                    <a:cubicBezTo>
                      <a:pt x="98" y="97"/>
                      <a:pt x="98" y="95"/>
                      <a:pt x="97" y="93"/>
                    </a:cubicBezTo>
                    <a:cubicBezTo>
                      <a:pt x="97" y="92"/>
                      <a:pt x="95" y="91"/>
                      <a:pt x="94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24" name="组合 123"/>
          <p:cNvGrpSpPr/>
          <p:nvPr/>
        </p:nvGrpSpPr>
        <p:grpSpPr>
          <a:xfrm>
            <a:off x="3097988" y="2107777"/>
            <a:ext cx="630318" cy="630316"/>
            <a:chOff x="2901187" y="1990726"/>
            <a:chExt cx="686158" cy="686156"/>
          </a:xfrm>
        </p:grpSpPr>
        <p:sp>
          <p:nvSpPr>
            <p:cNvPr id="125" name="椭圆 124"/>
            <p:cNvSpPr/>
            <p:nvPr/>
          </p:nvSpPr>
          <p:spPr>
            <a:xfrm>
              <a:off x="2901187" y="1990726"/>
              <a:ext cx="686158" cy="686156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26" name="任意多边形 125"/>
            <p:cNvSpPr/>
            <p:nvPr/>
          </p:nvSpPr>
          <p:spPr bwMode="auto">
            <a:xfrm>
              <a:off x="3132017" y="2151368"/>
              <a:ext cx="255358" cy="331226"/>
            </a:xfrm>
            <a:custGeom>
              <a:avLst/>
              <a:gdLst>
                <a:gd name="connsiteX0" fmla="*/ 344255 w 438150"/>
                <a:gd name="connsiteY0" fmla="*/ 320246 h 568325"/>
                <a:gd name="connsiteX1" fmla="*/ 438150 w 438150"/>
                <a:gd name="connsiteY1" fmla="*/ 399092 h 568325"/>
                <a:gd name="connsiteX2" fmla="*/ 438150 w 438150"/>
                <a:gd name="connsiteY2" fmla="*/ 406601 h 568325"/>
                <a:gd name="connsiteX3" fmla="*/ 438150 w 438150"/>
                <a:gd name="connsiteY3" fmla="*/ 545520 h 568325"/>
                <a:gd name="connsiteX4" fmla="*/ 438150 w 438150"/>
                <a:gd name="connsiteY4" fmla="*/ 549275 h 568325"/>
                <a:gd name="connsiteX5" fmla="*/ 284162 w 438150"/>
                <a:gd name="connsiteY5" fmla="*/ 549275 h 568325"/>
                <a:gd name="connsiteX6" fmla="*/ 284162 w 438150"/>
                <a:gd name="connsiteY6" fmla="*/ 545520 h 568325"/>
                <a:gd name="connsiteX7" fmla="*/ 284162 w 438150"/>
                <a:gd name="connsiteY7" fmla="*/ 402847 h 568325"/>
                <a:gd name="connsiteX8" fmla="*/ 344255 w 438150"/>
                <a:gd name="connsiteY8" fmla="*/ 320246 h 568325"/>
                <a:gd name="connsiteX9" fmla="*/ 352879 w 438150"/>
                <a:gd name="connsiteY9" fmla="*/ 200025 h 568325"/>
                <a:gd name="connsiteX10" fmla="*/ 356621 w 438150"/>
                <a:gd name="connsiteY10" fmla="*/ 200025 h 568325"/>
                <a:gd name="connsiteX11" fmla="*/ 367847 w 438150"/>
                <a:gd name="connsiteY11" fmla="*/ 200025 h 568325"/>
                <a:gd name="connsiteX12" fmla="*/ 379072 w 438150"/>
                <a:gd name="connsiteY12" fmla="*/ 203767 h 568325"/>
                <a:gd name="connsiteX13" fmla="*/ 409008 w 438150"/>
                <a:gd name="connsiteY13" fmla="*/ 263638 h 568325"/>
                <a:gd name="connsiteX14" fmla="*/ 360363 w 438150"/>
                <a:gd name="connsiteY14" fmla="*/ 304800 h 568325"/>
                <a:gd name="connsiteX15" fmla="*/ 311717 w 438150"/>
                <a:gd name="connsiteY15" fmla="*/ 263638 h 568325"/>
                <a:gd name="connsiteX16" fmla="*/ 352879 w 438150"/>
                <a:gd name="connsiteY16" fmla="*/ 200025 h 568325"/>
                <a:gd name="connsiteX17" fmla="*/ 100853 w 438150"/>
                <a:gd name="connsiteY17" fmla="*/ 196018 h 568325"/>
                <a:gd name="connsiteX18" fmla="*/ 254000 w 438150"/>
                <a:gd name="connsiteY18" fmla="*/ 320120 h 568325"/>
                <a:gd name="connsiteX19" fmla="*/ 254000 w 438150"/>
                <a:gd name="connsiteY19" fmla="*/ 331402 h 568325"/>
                <a:gd name="connsiteX20" fmla="*/ 254000 w 438150"/>
                <a:gd name="connsiteY20" fmla="*/ 557043 h 568325"/>
                <a:gd name="connsiteX21" fmla="*/ 254000 w 438150"/>
                <a:gd name="connsiteY21" fmla="*/ 568325 h 568325"/>
                <a:gd name="connsiteX22" fmla="*/ 0 w 438150"/>
                <a:gd name="connsiteY22" fmla="*/ 568325 h 568325"/>
                <a:gd name="connsiteX23" fmla="*/ 0 w 438150"/>
                <a:gd name="connsiteY23" fmla="*/ 560804 h 568325"/>
                <a:gd name="connsiteX24" fmla="*/ 0 w 438150"/>
                <a:gd name="connsiteY24" fmla="*/ 327642 h 568325"/>
                <a:gd name="connsiteX25" fmla="*/ 100853 w 438150"/>
                <a:gd name="connsiteY25" fmla="*/ 196018 h 568325"/>
                <a:gd name="connsiteX26" fmla="*/ 112091 w 438150"/>
                <a:gd name="connsiteY26" fmla="*/ 0 h 568325"/>
                <a:gd name="connsiteX27" fmla="*/ 115818 w 438150"/>
                <a:gd name="connsiteY27" fmla="*/ 0 h 568325"/>
                <a:gd name="connsiteX28" fmla="*/ 138181 w 438150"/>
                <a:gd name="connsiteY28" fmla="*/ 0 h 568325"/>
                <a:gd name="connsiteX29" fmla="*/ 153090 w 438150"/>
                <a:gd name="connsiteY29" fmla="*/ 3762 h 568325"/>
                <a:gd name="connsiteX30" fmla="*/ 205271 w 438150"/>
                <a:gd name="connsiteY30" fmla="*/ 101566 h 568325"/>
                <a:gd name="connsiteX31" fmla="*/ 127000 w 438150"/>
                <a:gd name="connsiteY31" fmla="*/ 169276 h 568325"/>
                <a:gd name="connsiteX32" fmla="*/ 48729 w 438150"/>
                <a:gd name="connsiteY32" fmla="*/ 101566 h 568325"/>
                <a:gd name="connsiteX33" fmla="*/ 112091 w 438150"/>
                <a:gd name="connsiteY33" fmla="*/ 0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568325">
                  <a:moveTo>
                    <a:pt x="344255" y="320246"/>
                  </a:moveTo>
                  <a:cubicBezTo>
                    <a:pt x="393080" y="312737"/>
                    <a:pt x="434394" y="346528"/>
                    <a:pt x="438150" y="399092"/>
                  </a:cubicBezTo>
                  <a:cubicBezTo>
                    <a:pt x="438150" y="399092"/>
                    <a:pt x="438150" y="402847"/>
                    <a:pt x="438150" y="406601"/>
                  </a:cubicBezTo>
                  <a:cubicBezTo>
                    <a:pt x="438150" y="451656"/>
                    <a:pt x="438150" y="496711"/>
                    <a:pt x="438150" y="545520"/>
                  </a:cubicBezTo>
                  <a:cubicBezTo>
                    <a:pt x="438150" y="545520"/>
                    <a:pt x="438150" y="545520"/>
                    <a:pt x="438150" y="549275"/>
                  </a:cubicBezTo>
                  <a:cubicBezTo>
                    <a:pt x="438150" y="549275"/>
                    <a:pt x="438150" y="549275"/>
                    <a:pt x="284162" y="549275"/>
                  </a:cubicBezTo>
                  <a:cubicBezTo>
                    <a:pt x="284162" y="549275"/>
                    <a:pt x="284162" y="545520"/>
                    <a:pt x="284162" y="545520"/>
                  </a:cubicBezTo>
                  <a:cubicBezTo>
                    <a:pt x="284162" y="496711"/>
                    <a:pt x="284162" y="451656"/>
                    <a:pt x="284162" y="402847"/>
                  </a:cubicBezTo>
                  <a:cubicBezTo>
                    <a:pt x="284162" y="361546"/>
                    <a:pt x="310453" y="327755"/>
                    <a:pt x="344255" y="320246"/>
                  </a:cubicBezTo>
                  <a:close/>
                  <a:moveTo>
                    <a:pt x="352879" y="200025"/>
                  </a:moveTo>
                  <a:cubicBezTo>
                    <a:pt x="352879" y="200025"/>
                    <a:pt x="352879" y="200025"/>
                    <a:pt x="356621" y="200025"/>
                  </a:cubicBezTo>
                  <a:cubicBezTo>
                    <a:pt x="356621" y="200025"/>
                    <a:pt x="356621" y="200025"/>
                    <a:pt x="367847" y="200025"/>
                  </a:cubicBezTo>
                  <a:cubicBezTo>
                    <a:pt x="371589" y="200025"/>
                    <a:pt x="375330" y="203767"/>
                    <a:pt x="379072" y="203767"/>
                  </a:cubicBezTo>
                  <a:cubicBezTo>
                    <a:pt x="401524" y="211251"/>
                    <a:pt x="412750" y="237445"/>
                    <a:pt x="409008" y="263638"/>
                  </a:cubicBezTo>
                  <a:cubicBezTo>
                    <a:pt x="405266" y="286090"/>
                    <a:pt x="386556" y="304800"/>
                    <a:pt x="360363" y="304800"/>
                  </a:cubicBezTo>
                  <a:cubicBezTo>
                    <a:pt x="337911" y="304800"/>
                    <a:pt x="319201" y="286090"/>
                    <a:pt x="311717" y="263638"/>
                  </a:cubicBezTo>
                  <a:cubicBezTo>
                    <a:pt x="307975" y="233703"/>
                    <a:pt x="326685" y="207509"/>
                    <a:pt x="352879" y="200025"/>
                  </a:cubicBezTo>
                  <a:close/>
                  <a:moveTo>
                    <a:pt x="100853" y="196018"/>
                  </a:moveTo>
                  <a:cubicBezTo>
                    <a:pt x="175559" y="180975"/>
                    <a:pt x="246529" y="241146"/>
                    <a:pt x="254000" y="320120"/>
                  </a:cubicBezTo>
                  <a:cubicBezTo>
                    <a:pt x="254000" y="323881"/>
                    <a:pt x="254000" y="327642"/>
                    <a:pt x="254000" y="331402"/>
                  </a:cubicBezTo>
                  <a:cubicBezTo>
                    <a:pt x="254000" y="406616"/>
                    <a:pt x="254000" y="481829"/>
                    <a:pt x="254000" y="557043"/>
                  </a:cubicBezTo>
                  <a:cubicBezTo>
                    <a:pt x="254000" y="557043"/>
                    <a:pt x="254000" y="557043"/>
                    <a:pt x="254000" y="568325"/>
                  </a:cubicBezTo>
                  <a:cubicBezTo>
                    <a:pt x="254000" y="568325"/>
                    <a:pt x="254000" y="568325"/>
                    <a:pt x="0" y="568325"/>
                  </a:cubicBezTo>
                  <a:cubicBezTo>
                    <a:pt x="0" y="564564"/>
                    <a:pt x="0" y="564564"/>
                    <a:pt x="0" y="560804"/>
                  </a:cubicBezTo>
                  <a:cubicBezTo>
                    <a:pt x="0" y="485590"/>
                    <a:pt x="0" y="406616"/>
                    <a:pt x="0" y="327642"/>
                  </a:cubicBezTo>
                  <a:cubicBezTo>
                    <a:pt x="0" y="263710"/>
                    <a:pt x="44823" y="211060"/>
                    <a:pt x="100853" y="196018"/>
                  </a:cubicBezTo>
                  <a:close/>
                  <a:moveTo>
                    <a:pt x="112091" y="0"/>
                  </a:moveTo>
                  <a:cubicBezTo>
                    <a:pt x="115818" y="0"/>
                    <a:pt x="115818" y="0"/>
                    <a:pt x="115818" y="0"/>
                  </a:cubicBezTo>
                  <a:cubicBezTo>
                    <a:pt x="115818" y="0"/>
                    <a:pt x="115818" y="0"/>
                    <a:pt x="138181" y="0"/>
                  </a:cubicBezTo>
                  <a:cubicBezTo>
                    <a:pt x="141909" y="0"/>
                    <a:pt x="149363" y="3762"/>
                    <a:pt x="153090" y="3762"/>
                  </a:cubicBezTo>
                  <a:cubicBezTo>
                    <a:pt x="190362" y="18808"/>
                    <a:pt x="212725" y="60187"/>
                    <a:pt x="205271" y="101566"/>
                  </a:cubicBezTo>
                  <a:cubicBezTo>
                    <a:pt x="197816" y="139183"/>
                    <a:pt x="164272" y="169276"/>
                    <a:pt x="127000" y="169276"/>
                  </a:cubicBezTo>
                  <a:cubicBezTo>
                    <a:pt x="89728" y="173038"/>
                    <a:pt x="56184" y="142944"/>
                    <a:pt x="48729" y="101566"/>
                  </a:cubicBezTo>
                  <a:cubicBezTo>
                    <a:pt x="41275" y="52664"/>
                    <a:pt x="71092" y="7523"/>
                    <a:pt x="1120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999" tIns="41999" rIns="83999" bIns="41999" numCol="1" anchor="t" anchorCtr="0" compatLnSpc="1">
              <a:noAutofit/>
            </a:bodyPr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3678867" y="3411505"/>
            <a:ext cx="630318" cy="630316"/>
            <a:chOff x="3533526" y="3409951"/>
            <a:chExt cx="686158" cy="686156"/>
          </a:xfrm>
        </p:grpSpPr>
        <p:sp>
          <p:nvSpPr>
            <p:cNvPr id="128" name="椭圆 127"/>
            <p:cNvSpPr/>
            <p:nvPr/>
          </p:nvSpPr>
          <p:spPr>
            <a:xfrm>
              <a:off x="3533526" y="3409951"/>
              <a:ext cx="686158" cy="6861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3711212" y="3582217"/>
              <a:ext cx="341624" cy="341624"/>
              <a:chOff x="5637213" y="3511550"/>
              <a:chExt cx="376238" cy="376238"/>
            </a:xfrm>
            <a:solidFill>
              <a:schemeClr val="bg1"/>
            </a:solidFill>
          </p:grpSpPr>
          <p:sp>
            <p:nvSpPr>
              <p:cNvPr id="130" name="Freeform 50"/>
              <p:cNvSpPr>
                <a:spLocks noEditPoints="1"/>
              </p:cNvSpPr>
              <p:nvPr/>
            </p:nvSpPr>
            <p:spPr bwMode="auto">
              <a:xfrm>
                <a:off x="5637213" y="3546475"/>
                <a:ext cx="341313" cy="341313"/>
              </a:xfrm>
              <a:custGeom>
                <a:avLst/>
                <a:gdLst>
                  <a:gd name="T0" fmla="*/ 92 w 184"/>
                  <a:gd name="T1" fmla="*/ 184 h 184"/>
                  <a:gd name="T2" fmla="*/ 184 w 184"/>
                  <a:gd name="T3" fmla="*/ 92 h 184"/>
                  <a:gd name="T4" fmla="*/ 173 w 184"/>
                  <a:gd name="T5" fmla="*/ 49 h 184"/>
                  <a:gd name="T6" fmla="*/ 171 w 184"/>
                  <a:gd name="T7" fmla="*/ 49 h 184"/>
                  <a:gd name="T8" fmla="*/ 170 w 184"/>
                  <a:gd name="T9" fmla="*/ 49 h 184"/>
                  <a:gd name="T10" fmla="*/ 158 w 184"/>
                  <a:gd name="T11" fmla="*/ 48 h 184"/>
                  <a:gd name="T12" fmla="*/ 149 w 184"/>
                  <a:gd name="T13" fmla="*/ 56 h 184"/>
                  <a:gd name="T14" fmla="*/ 160 w 184"/>
                  <a:gd name="T15" fmla="*/ 92 h 184"/>
                  <a:gd name="T16" fmla="*/ 92 w 184"/>
                  <a:gd name="T17" fmla="*/ 160 h 184"/>
                  <a:gd name="T18" fmla="*/ 24 w 184"/>
                  <a:gd name="T19" fmla="*/ 92 h 184"/>
                  <a:gd name="T20" fmla="*/ 92 w 184"/>
                  <a:gd name="T21" fmla="*/ 24 h 184"/>
                  <a:gd name="T22" fmla="*/ 128 w 184"/>
                  <a:gd name="T23" fmla="*/ 35 h 184"/>
                  <a:gd name="T24" fmla="*/ 135 w 184"/>
                  <a:gd name="T25" fmla="*/ 27 h 184"/>
                  <a:gd name="T26" fmla="*/ 134 w 184"/>
                  <a:gd name="T27" fmla="*/ 14 h 184"/>
                  <a:gd name="T28" fmla="*/ 134 w 184"/>
                  <a:gd name="T29" fmla="*/ 10 h 184"/>
                  <a:gd name="T30" fmla="*/ 92 w 184"/>
                  <a:gd name="T31" fmla="*/ 0 h 184"/>
                  <a:gd name="T32" fmla="*/ 0 w 184"/>
                  <a:gd name="T33" fmla="*/ 92 h 184"/>
                  <a:gd name="T34" fmla="*/ 92 w 184"/>
                  <a:gd name="T35" fmla="*/ 184 h 184"/>
                  <a:gd name="T36" fmla="*/ 92 w 184"/>
                  <a:gd name="T37" fmla="*/ 184 h 184"/>
                  <a:gd name="T38" fmla="*/ 92 w 184"/>
                  <a:gd name="T3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4" h="184">
                    <a:moveTo>
                      <a:pt x="92" y="184"/>
                    </a:move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76"/>
                      <a:pt x="180" y="62"/>
                      <a:pt x="173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70" y="49"/>
                      <a:pt x="170" y="49"/>
                      <a:pt x="170" y="49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56" y="67"/>
                      <a:pt x="160" y="79"/>
                      <a:pt x="160" y="92"/>
                    </a:cubicBezTo>
                    <a:cubicBezTo>
                      <a:pt x="160" y="129"/>
                      <a:pt x="129" y="160"/>
                      <a:pt x="92" y="160"/>
                    </a:cubicBezTo>
                    <a:cubicBezTo>
                      <a:pt x="55" y="160"/>
                      <a:pt x="24" y="129"/>
                      <a:pt x="24" y="92"/>
                    </a:cubicBezTo>
                    <a:cubicBezTo>
                      <a:pt x="24" y="55"/>
                      <a:pt x="55" y="24"/>
                      <a:pt x="92" y="24"/>
                    </a:cubicBezTo>
                    <a:cubicBezTo>
                      <a:pt x="105" y="24"/>
                      <a:pt x="117" y="28"/>
                      <a:pt x="128" y="35"/>
                    </a:cubicBezTo>
                    <a:cubicBezTo>
                      <a:pt x="135" y="27"/>
                      <a:pt x="135" y="27"/>
                      <a:pt x="135" y="27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4" y="12"/>
                      <a:pt x="134" y="11"/>
                      <a:pt x="134" y="10"/>
                    </a:cubicBezTo>
                    <a:cubicBezTo>
                      <a:pt x="122" y="4"/>
                      <a:pt x="107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lose/>
                    <a:moveTo>
                      <a:pt x="92" y="184"/>
                    </a:moveTo>
                    <a:cubicBezTo>
                      <a:pt x="92" y="184"/>
                      <a:pt x="92" y="184"/>
                      <a:pt x="92" y="18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31" name="Freeform 51"/>
              <p:cNvSpPr>
                <a:spLocks noEditPoints="1"/>
              </p:cNvSpPr>
              <p:nvPr/>
            </p:nvSpPr>
            <p:spPr bwMode="auto">
              <a:xfrm>
                <a:off x="5724525" y="3633788"/>
                <a:ext cx="166688" cy="166688"/>
              </a:xfrm>
              <a:custGeom>
                <a:avLst/>
                <a:gdLst>
                  <a:gd name="T0" fmla="*/ 45 w 90"/>
                  <a:gd name="T1" fmla="*/ 21 h 90"/>
                  <a:gd name="T2" fmla="*/ 47 w 90"/>
                  <a:gd name="T3" fmla="*/ 21 h 90"/>
                  <a:gd name="T4" fmla="*/ 64 w 90"/>
                  <a:gd name="T5" fmla="*/ 4 h 90"/>
                  <a:gd name="T6" fmla="*/ 64 w 90"/>
                  <a:gd name="T7" fmla="*/ 4 h 90"/>
                  <a:gd name="T8" fmla="*/ 45 w 90"/>
                  <a:gd name="T9" fmla="*/ 0 h 90"/>
                  <a:gd name="T10" fmla="*/ 0 w 90"/>
                  <a:gd name="T11" fmla="*/ 45 h 90"/>
                  <a:gd name="T12" fmla="*/ 45 w 90"/>
                  <a:gd name="T13" fmla="*/ 90 h 90"/>
                  <a:gd name="T14" fmla="*/ 90 w 90"/>
                  <a:gd name="T15" fmla="*/ 45 h 90"/>
                  <a:gd name="T16" fmla="*/ 86 w 90"/>
                  <a:gd name="T17" fmla="*/ 26 h 90"/>
                  <a:gd name="T18" fmla="*/ 86 w 90"/>
                  <a:gd name="T19" fmla="*/ 26 h 90"/>
                  <a:gd name="T20" fmla="*/ 69 w 90"/>
                  <a:gd name="T21" fmla="*/ 43 h 90"/>
                  <a:gd name="T22" fmla="*/ 69 w 90"/>
                  <a:gd name="T23" fmla="*/ 45 h 90"/>
                  <a:gd name="T24" fmla="*/ 45 w 90"/>
                  <a:gd name="T25" fmla="*/ 69 h 90"/>
                  <a:gd name="T26" fmla="*/ 21 w 90"/>
                  <a:gd name="T27" fmla="*/ 45 h 90"/>
                  <a:gd name="T28" fmla="*/ 45 w 90"/>
                  <a:gd name="T29" fmla="*/ 21 h 90"/>
                  <a:gd name="T30" fmla="*/ 45 w 90"/>
                  <a:gd name="T31" fmla="*/ 21 h 90"/>
                  <a:gd name="T32" fmla="*/ 45 w 90"/>
                  <a:gd name="T33" fmla="*/ 2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90">
                    <a:moveTo>
                      <a:pt x="45" y="21"/>
                    </a:moveTo>
                    <a:cubicBezTo>
                      <a:pt x="46" y="21"/>
                      <a:pt x="46" y="21"/>
                      <a:pt x="47" y="21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58" y="1"/>
                      <a:pt x="52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0"/>
                      <a:pt x="45" y="90"/>
                    </a:cubicBezTo>
                    <a:cubicBezTo>
                      <a:pt x="70" y="90"/>
                      <a:pt x="90" y="70"/>
                      <a:pt x="90" y="45"/>
                    </a:cubicBezTo>
                    <a:cubicBezTo>
                      <a:pt x="90" y="38"/>
                      <a:pt x="89" y="32"/>
                      <a:pt x="86" y="26"/>
                    </a:cubicBezTo>
                    <a:cubicBezTo>
                      <a:pt x="86" y="26"/>
                      <a:pt x="86" y="26"/>
                      <a:pt x="86" y="26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5"/>
                    </a:cubicBezTo>
                    <a:cubicBezTo>
                      <a:pt x="69" y="58"/>
                      <a:pt x="58" y="69"/>
                      <a:pt x="45" y="69"/>
                    </a:cubicBezTo>
                    <a:cubicBezTo>
                      <a:pt x="32" y="69"/>
                      <a:pt x="21" y="58"/>
                      <a:pt x="21" y="45"/>
                    </a:cubicBezTo>
                    <a:cubicBezTo>
                      <a:pt x="21" y="32"/>
                      <a:pt x="32" y="21"/>
                      <a:pt x="45" y="21"/>
                    </a:cubicBezTo>
                    <a:close/>
                    <a:moveTo>
                      <a:pt x="45" y="21"/>
                    </a:moveTo>
                    <a:cubicBezTo>
                      <a:pt x="45" y="21"/>
                      <a:pt x="45" y="21"/>
                      <a:pt x="45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32" name="Freeform 52"/>
              <p:cNvSpPr>
                <a:spLocks noEditPoints="1"/>
              </p:cNvSpPr>
              <p:nvPr/>
            </p:nvSpPr>
            <p:spPr bwMode="auto">
              <a:xfrm>
                <a:off x="5824538" y="3511550"/>
                <a:ext cx="188913" cy="188913"/>
              </a:xfrm>
              <a:custGeom>
                <a:avLst/>
                <a:gdLst>
                  <a:gd name="T0" fmla="*/ 86 w 102"/>
                  <a:gd name="T1" fmla="*/ 28 h 102"/>
                  <a:gd name="T2" fmla="*/ 91 w 102"/>
                  <a:gd name="T3" fmla="*/ 23 h 102"/>
                  <a:gd name="T4" fmla="*/ 91 w 102"/>
                  <a:gd name="T5" fmla="*/ 14 h 102"/>
                  <a:gd name="T6" fmla="*/ 87 w 102"/>
                  <a:gd name="T7" fmla="*/ 11 h 102"/>
                  <a:gd name="T8" fmla="*/ 83 w 102"/>
                  <a:gd name="T9" fmla="*/ 9 h 102"/>
                  <a:gd name="T10" fmla="*/ 79 w 102"/>
                  <a:gd name="T11" fmla="*/ 11 h 102"/>
                  <a:gd name="T12" fmla="*/ 74 w 102"/>
                  <a:gd name="T13" fmla="*/ 17 h 102"/>
                  <a:gd name="T14" fmla="*/ 72 w 102"/>
                  <a:gd name="T15" fmla="*/ 2 h 102"/>
                  <a:gd name="T16" fmla="*/ 70 w 102"/>
                  <a:gd name="T17" fmla="*/ 0 h 102"/>
                  <a:gd name="T18" fmla="*/ 69 w 102"/>
                  <a:gd name="T19" fmla="*/ 0 h 102"/>
                  <a:gd name="T20" fmla="*/ 47 w 102"/>
                  <a:gd name="T21" fmla="*/ 23 h 102"/>
                  <a:gd name="T22" fmla="*/ 44 w 102"/>
                  <a:gd name="T23" fmla="*/ 30 h 102"/>
                  <a:gd name="T24" fmla="*/ 44 w 102"/>
                  <a:gd name="T25" fmla="*/ 31 h 102"/>
                  <a:gd name="T26" fmla="*/ 45 w 102"/>
                  <a:gd name="T27" fmla="*/ 45 h 102"/>
                  <a:gd name="T28" fmla="*/ 37 w 102"/>
                  <a:gd name="T29" fmla="*/ 53 h 102"/>
                  <a:gd name="T30" fmla="*/ 22 w 102"/>
                  <a:gd name="T31" fmla="*/ 68 h 102"/>
                  <a:gd name="T32" fmla="*/ 22 w 102"/>
                  <a:gd name="T33" fmla="*/ 68 h 102"/>
                  <a:gd name="T34" fmla="*/ 8 w 102"/>
                  <a:gd name="T35" fmla="*/ 82 h 102"/>
                  <a:gd name="T36" fmla="*/ 2 w 102"/>
                  <a:gd name="T37" fmla="*/ 89 h 102"/>
                  <a:gd name="T38" fmla="*/ 0 w 102"/>
                  <a:gd name="T39" fmla="*/ 92 h 102"/>
                  <a:gd name="T40" fmla="*/ 0 w 102"/>
                  <a:gd name="T41" fmla="*/ 97 h 102"/>
                  <a:gd name="T42" fmla="*/ 5 w 102"/>
                  <a:gd name="T43" fmla="*/ 102 h 102"/>
                  <a:gd name="T44" fmla="*/ 5 w 102"/>
                  <a:gd name="T45" fmla="*/ 102 h 102"/>
                  <a:gd name="T46" fmla="*/ 10 w 102"/>
                  <a:gd name="T47" fmla="*/ 102 h 102"/>
                  <a:gd name="T48" fmla="*/ 13 w 102"/>
                  <a:gd name="T49" fmla="*/ 100 h 102"/>
                  <a:gd name="T50" fmla="*/ 57 w 102"/>
                  <a:gd name="T51" fmla="*/ 56 h 102"/>
                  <a:gd name="T52" fmla="*/ 70 w 102"/>
                  <a:gd name="T53" fmla="*/ 57 h 102"/>
                  <a:gd name="T54" fmla="*/ 71 w 102"/>
                  <a:gd name="T55" fmla="*/ 57 h 102"/>
                  <a:gd name="T56" fmla="*/ 71 w 102"/>
                  <a:gd name="T57" fmla="*/ 57 h 102"/>
                  <a:gd name="T58" fmla="*/ 78 w 102"/>
                  <a:gd name="T59" fmla="*/ 54 h 102"/>
                  <a:gd name="T60" fmla="*/ 101 w 102"/>
                  <a:gd name="T61" fmla="*/ 32 h 102"/>
                  <a:gd name="T62" fmla="*/ 100 w 102"/>
                  <a:gd name="T63" fmla="*/ 29 h 102"/>
                  <a:gd name="T64" fmla="*/ 86 w 102"/>
                  <a:gd name="T65" fmla="*/ 28 h 102"/>
                  <a:gd name="T66" fmla="*/ 86 w 102"/>
                  <a:gd name="T67" fmla="*/ 28 h 102"/>
                  <a:gd name="T68" fmla="*/ 86 w 102"/>
                  <a:gd name="T69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102">
                    <a:moveTo>
                      <a:pt x="86" y="28"/>
                    </a:moveTo>
                    <a:cubicBezTo>
                      <a:pt x="91" y="23"/>
                      <a:pt x="91" y="23"/>
                      <a:pt x="91" y="23"/>
                    </a:cubicBezTo>
                    <a:cubicBezTo>
                      <a:pt x="93" y="20"/>
                      <a:pt x="93" y="17"/>
                      <a:pt x="91" y="14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5" y="9"/>
                      <a:pt x="83" y="9"/>
                    </a:cubicBezTo>
                    <a:cubicBezTo>
                      <a:pt x="82" y="9"/>
                      <a:pt x="80" y="10"/>
                      <a:pt x="79" y="1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2" y="0"/>
                      <a:pt x="71" y="0"/>
                      <a:pt x="70" y="0"/>
                    </a:cubicBezTo>
                    <a:cubicBezTo>
                      <a:pt x="70" y="0"/>
                      <a:pt x="69" y="0"/>
                      <a:pt x="69" y="0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5" y="25"/>
                      <a:pt x="44" y="28"/>
                      <a:pt x="44" y="30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1" y="90"/>
                      <a:pt x="0" y="91"/>
                      <a:pt x="0" y="92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0"/>
                      <a:pt x="2" y="102"/>
                      <a:pt x="5" y="102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11" y="102"/>
                      <a:pt x="12" y="101"/>
                      <a:pt x="13" y="100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74" y="57"/>
                      <a:pt x="77" y="56"/>
                      <a:pt x="78" y="54"/>
                    </a:cubicBezTo>
                    <a:cubicBezTo>
                      <a:pt x="101" y="32"/>
                      <a:pt x="101" y="32"/>
                      <a:pt x="101" y="32"/>
                    </a:cubicBezTo>
                    <a:cubicBezTo>
                      <a:pt x="102" y="31"/>
                      <a:pt x="101" y="29"/>
                      <a:pt x="100" y="29"/>
                    </a:cubicBezTo>
                    <a:lnTo>
                      <a:pt x="86" y="28"/>
                    </a:lnTo>
                    <a:close/>
                    <a:moveTo>
                      <a:pt x="86" y="28"/>
                    </a:moveTo>
                    <a:cubicBezTo>
                      <a:pt x="86" y="28"/>
                      <a:pt x="86" y="28"/>
                      <a:pt x="86" y="2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5106736" y="1821266"/>
            <a:ext cx="5919303" cy="1203337"/>
            <a:chOff x="5087888" y="1678834"/>
            <a:chExt cx="6443692" cy="1309940"/>
          </a:xfrm>
        </p:grpSpPr>
        <p:sp>
          <p:nvSpPr>
            <p:cNvPr id="134" name="任意多边形 133"/>
            <p:cNvSpPr/>
            <p:nvPr/>
          </p:nvSpPr>
          <p:spPr>
            <a:xfrm rot="16200000" flipH="1">
              <a:off x="7654764" y="-888042"/>
              <a:ext cx="1309939" cy="6443692"/>
            </a:xfrm>
            <a:custGeom>
              <a:avLst/>
              <a:gdLst>
                <a:gd name="connsiteX0" fmla="*/ 1632490 w 1632490"/>
                <a:gd name="connsiteY0" fmla="*/ 7785467 h 8030341"/>
                <a:gd name="connsiteX1" fmla="*/ 1632490 w 1632490"/>
                <a:gd name="connsiteY1" fmla="*/ 244875 h 8030341"/>
                <a:gd name="connsiteX2" fmla="*/ 816246 w 1632490"/>
                <a:gd name="connsiteY2" fmla="*/ 0 h 8030341"/>
                <a:gd name="connsiteX3" fmla="*/ 1 w 1632490"/>
                <a:gd name="connsiteY3" fmla="*/ 244875 h 8030341"/>
                <a:gd name="connsiteX4" fmla="*/ 1 w 1632490"/>
                <a:gd name="connsiteY4" fmla="*/ 6297784 h 8030341"/>
                <a:gd name="connsiteX5" fmla="*/ 0 w 1632490"/>
                <a:gd name="connsiteY5" fmla="*/ 6297785 h 8030341"/>
                <a:gd name="connsiteX6" fmla="*/ 1 w 1632490"/>
                <a:gd name="connsiteY6" fmla="*/ 6297785 h 8030341"/>
                <a:gd name="connsiteX7" fmla="*/ 1 w 1632490"/>
                <a:gd name="connsiteY7" fmla="*/ 6297785 h 8030341"/>
                <a:gd name="connsiteX8" fmla="*/ 0 w 1632490"/>
                <a:gd name="connsiteY8" fmla="*/ 6297785 h 8030341"/>
                <a:gd name="connsiteX9" fmla="*/ 0 w 1632490"/>
                <a:gd name="connsiteY9" fmla="*/ 7785468 h 8030341"/>
                <a:gd name="connsiteX10" fmla="*/ 816246 w 1632490"/>
                <a:gd name="connsiteY10" fmla="*/ 8030341 h 8030341"/>
                <a:gd name="connsiteX11" fmla="*/ 1632490 w 1632490"/>
                <a:gd name="connsiteY11" fmla="*/ 7785468 h 8030341"/>
                <a:gd name="connsiteX12" fmla="*/ 1632490 w 1632490"/>
                <a:gd name="connsiteY12" fmla="*/ 7785467 h 803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2490" h="8030341">
                  <a:moveTo>
                    <a:pt x="1632490" y="7785467"/>
                  </a:moveTo>
                  <a:lnTo>
                    <a:pt x="1632490" y="244875"/>
                  </a:lnTo>
                  <a:lnTo>
                    <a:pt x="816246" y="0"/>
                  </a:lnTo>
                  <a:lnTo>
                    <a:pt x="1" y="244875"/>
                  </a:lnTo>
                  <a:lnTo>
                    <a:pt x="1" y="6297784"/>
                  </a:lnTo>
                  <a:lnTo>
                    <a:pt x="0" y="6297785"/>
                  </a:lnTo>
                  <a:lnTo>
                    <a:pt x="1" y="6297785"/>
                  </a:lnTo>
                  <a:lnTo>
                    <a:pt x="1" y="6297785"/>
                  </a:lnTo>
                  <a:lnTo>
                    <a:pt x="0" y="6297785"/>
                  </a:lnTo>
                  <a:lnTo>
                    <a:pt x="0" y="7785468"/>
                  </a:lnTo>
                  <a:lnTo>
                    <a:pt x="816246" y="8030341"/>
                  </a:lnTo>
                  <a:lnTo>
                    <a:pt x="1632490" y="7785468"/>
                  </a:lnTo>
                  <a:lnTo>
                    <a:pt x="1632490" y="7785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5" name="任意多边形 134"/>
            <p:cNvSpPr/>
            <p:nvPr/>
          </p:nvSpPr>
          <p:spPr>
            <a:xfrm rot="16200000" flipH="1">
              <a:off x="4701629" y="2065096"/>
              <a:ext cx="1309938" cy="537418"/>
            </a:xfrm>
            <a:custGeom>
              <a:avLst/>
              <a:gdLst>
                <a:gd name="connsiteX0" fmla="*/ 1632489 w 1632489"/>
                <a:gd name="connsiteY0" fmla="*/ 244873 h 669748"/>
                <a:gd name="connsiteX1" fmla="*/ 816245 w 1632489"/>
                <a:gd name="connsiteY1" fmla="*/ 0 h 669748"/>
                <a:gd name="connsiteX2" fmla="*/ 0 w 1632489"/>
                <a:gd name="connsiteY2" fmla="*/ 244873 h 669748"/>
                <a:gd name="connsiteX3" fmla="*/ 1632489 w 1632489"/>
                <a:gd name="connsiteY3" fmla="*/ 648921 h 669748"/>
                <a:gd name="connsiteX4" fmla="*/ 1632489 w 1632489"/>
                <a:gd name="connsiteY4" fmla="*/ 244874 h 669748"/>
                <a:gd name="connsiteX5" fmla="*/ 0 w 1632489"/>
                <a:gd name="connsiteY5" fmla="*/ 244874 h 669748"/>
                <a:gd name="connsiteX6" fmla="*/ 0 w 1632489"/>
                <a:gd name="connsiteY6" fmla="*/ 648921 h 669748"/>
                <a:gd name="connsiteX7" fmla="*/ 816246 w 1632489"/>
                <a:gd name="connsiteY7" fmla="*/ 404048 h 669748"/>
                <a:gd name="connsiteX8" fmla="*/ 1632489 w 1632489"/>
                <a:gd name="connsiteY8" fmla="*/ 669748 h 669748"/>
                <a:gd name="connsiteX9" fmla="*/ 1632489 w 1632489"/>
                <a:gd name="connsiteY9" fmla="*/ 669747 h 669748"/>
                <a:gd name="connsiteX10" fmla="*/ 0 w 1632489"/>
                <a:gd name="connsiteY10" fmla="*/ 669747 h 669748"/>
                <a:gd name="connsiteX11" fmla="*/ 0 w 1632489"/>
                <a:gd name="connsiteY11" fmla="*/ 669748 h 66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2489" h="669748">
                  <a:moveTo>
                    <a:pt x="1632489" y="244873"/>
                  </a:moveTo>
                  <a:lnTo>
                    <a:pt x="816245" y="0"/>
                  </a:lnTo>
                  <a:lnTo>
                    <a:pt x="0" y="244873"/>
                  </a:lnTo>
                  <a:close/>
                  <a:moveTo>
                    <a:pt x="1632489" y="648921"/>
                  </a:moveTo>
                  <a:lnTo>
                    <a:pt x="1632489" y="244874"/>
                  </a:lnTo>
                  <a:lnTo>
                    <a:pt x="0" y="244874"/>
                  </a:lnTo>
                  <a:lnTo>
                    <a:pt x="0" y="648921"/>
                  </a:lnTo>
                  <a:lnTo>
                    <a:pt x="816246" y="404048"/>
                  </a:lnTo>
                  <a:close/>
                  <a:moveTo>
                    <a:pt x="1632489" y="669748"/>
                  </a:moveTo>
                  <a:lnTo>
                    <a:pt x="1632489" y="669747"/>
                  </a:lnTo>
                  <a:lnTo>
                    <a:pt x="0" y="669747"/>
                  </a:lnTo>
                  <a:lnTo>
                    <a:pt x="0" y="669748"/>
                  </a:lnTo>
                  <a:close/>
                </a:path>
              </a:pathLst>
            </a:cu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6" name="TextBox 13"/>
            <p:cNvSpPr txBox="1"/>
            <p:nvPr/>
          </p:nvSpPr>
          <p:spPr>
            <a:xfrm>
              <a:off x="6321022" y="2323302"/>
              <a:ext cx="4381560" cy="3685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点击输入您的文字内容，用简洁的文字进行阐述，详细内容应在演说过程中用语言来表达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7" name="TextBox 14"/>
            <p:cNvSpPr txBox="1"/>
            <p:nvPr/>
          </p:nvSpPr>
          <p:spPr>
            <a:xfrm>
              <a:off x="6321022" y="1906807"/>
              <a:ext cx="1907445" cy="338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点击输入标题</a:t>
              </a:r>
              <a:endParaRPr lang="zh-CN" altLang="en-US" sz="20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8" name="任意多边形 137"/>
            <p:cNvSpPr/>
            <p:nvPr/>
          </p:nvSpPr>
          <p:spPr>
            <a:xfrm rot="5400000">
              <a:off x="10607902" y="2065096"/>
              <a:ext cx="1309938" cy="537418"/>
            </a:xfrm>
            <a:custGeom>
              <a:avLst/>
              <a:gdLst>
                <a:gd name="connsiteX0" fmla="*/ 1632489 w 1632489"/>
                <a:gd name="connsiteY0" fmla="*/ 244873 h 669748"/>
                <a:gd name="connsiteX1" fmla="*/ 816245 w 1632489"/>
                <a:gd name="connsiteY1" fmla="*/ 0 h 669748"/>
                <a:gd name="connsiteX2" fmla="*/ 0 w 1632489"/>
                <a:gd name="connsiteY2" fmla="*/ 244873 h 669748"/>
                <a:gd name="connsiteX3" fmla="*/ 1632489 w 1632489"/>
                <a:gd name="connsiteY3" fmla="*/ 648921 h 669748"/>
                <a:gd name="connsiteX4" fmla="*/ 1632489 w 1632489"/>
                <a:gd name="connsiteY4" fmla="*/ 244874 h 669748"/>
                <a:gd name="connsiteX5" fmla="*/ 0 w 1632489"/>
                <a:gd name="connsiteY5" fmla="*/ 244874 h 669748"/>
                <a:gd name="connsiteX6" fmla="*/ 0 w 1632489"/>
                <a:gd name="connsiteY6" fmla="*/ 648921 h 669748"/>
                <a:gd name="connsiteX7" fmla="*/ 816246 w 1632489"/>
                <a:gd name="connsiteY7" fmla="*/ 404048 h 669748"/>
                <a:gd name="connsiteX8" fmla="*/ 1632489 w 1632489"/>
                <a:gd name="connsiteY8" fmla="*/ 669748 h 669748"/>
                <a:gd name="connsiteX9" fmla="*/ 1632489 w 1632489"/>
                <a:gd name="connsiteY9" fmla="*/ 669747 h 669748"/>
                <a:gd name="connsiteX10" fmla="*/ 0 w 1632489"/>
                <a:gd name="connsiteY10" fmla="*/ 669747 h 669748"/>
                <a:gd name="connsiteX11" fmla="*/ 0 w 1632489"/>
                <a:gd name="connsiteY11" fmla="*/ 669748 h 66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2489" h="669748">
                  <a:moveTo>
                    <a:pt x="1632489" y="244873"/>
                  </a:moveTo>
                  <a:lnTo>
                    <a:pt x="816245" y="0"/>
                  </a:lnTo>
                  <a:lnTo>
                    <a:pt x="0" y="244873"/>
                  </a:lnTo>
                  <a:close/>
                  <a:moveTo>
                    <a:pt x="1632489" y="648921"/>
                  </a:moveTo>
                  <a:lnTo>
                    <a:pt x="1632489" y="244874"/>
                  </a:lnTo>
                  <a:lnTo>
                    <a:pt x="0" y="244874"/>
                  </a:lnTo>
                  <a:lnTo>
                    <a:pt x="0" y="648921"/>
                  </a:lnTo>
                  <a:lnTo>
                    <a:pt x="816246" y="404048"/>
                  </a:lnTo>
                  <a:close/>
                  <a:moveTo>
                    <a:pt x="1632489" y="669748"/>
                  </a:moveTo>
                  <a:lnTo>
                    <a:pt x="1632489" y="669747"/>
                  </a:lnTo>
                  <a:lnTo>
                    <a:pt x="0" y="669747"/>
                  </a:lnTo>
                  <a:lnTo>
                    <a:pt x="0" y="669748"/>
                  </a:lnTo>
                  <a:close/>
                </a:path>
              </a:pathLst>
            </a:cu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9" name="TextBox 8"/>
            <p:cNvSpPr txBox="1"/>
            <p:nvPr/>
          </p:nvSpPr>
          <p:spPr>
            <a:xfrm>
              <a:off x="5581499" y="2026027"/>
              <a:ext cx="568874" cy="6155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6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01</a:t>
              </a:r>
              <a:endParaRPr lang="zh-CN" altLang="en-US" sz="367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5106736" y="3124994"/>
            <a:ext cx="5919303" cy="1203337"/>
            <a:chOff x="5087888" y="3098059"/>
            <a:chExt cx="6443692" cy="1309940"/>
          </a:xfrm>
        </p:grpSpPr>
        <p:sp>
          <p:nvSpPr>
            <p:cNvPr id="141" name="任意多边形 140"/>
            <p:cNvSpPr/>
            <p:nvPr/>
          </p:nvSpPr>
          <p:spPr>
            <a:xfrm rot="16200000" flipH="1">
              <a:off x="7654764" y="531183"/>
              <a:ext cx="1309939" cy="6443692"/>
            </a:xfrm>
            <a:custGeom>
              <a:avLst/>
              <a:gdLst>
                <a:gd name="connsiteX0" fmla="*/ 1632490 w 1632490"/>
                <a:gd name="connsiteY0" fmla="*/ 7785467 h 8030341"/>
                <a:gd name="connsiteX1" fmla="*/ 1632490 w 1632490"/>
                <a:gd name="connsiteY1" fmla="*/ 244875 h 8030341"/>
                <a:gd name="connsiteX2" fmla="*/ 816246 w 1632490"/>
                <a:gd name="connsiteY2" fmla="*/ 0 h 8030341"/>
                <a:gd name="connsiteX3" fmla="*/ 1 w 1632490"/>
                <a:gd name="connsiteY3" fmla="*/ 244875 h 8030341"/>
                <a:gd name="connsiteX4" fmla="*/ 1 w 1632490"/>
                <a:gd name="connsiteY4" fmla="*/ 6297784 h 8030341"/>
                <a:gd name="connsiteX5" fmla="*/ 0 w 1632490"/>
                <a:gd name="connsiteY5" fmla="*/ 6297785 h 8030341"/>
                <a:gd name="connsiteX6" fmla="*/ 1 w 1632490"/>
                <a:gd name="connsiteY6" fmla="*/ 6297785 h 8030341"/>
                <a:gd name="connsiteX7" fmla="*/ 1 w 1632490"/>
                <a:gd name="connsiteY7" fmla="*/ 6297785 h 8030341"/>
                <a:gd name="connsiteX8" fmla="*/ 0 w 1632490"/>
                <a:gd name="connsiteY8" fmla="*/ 6297785 h 8030341"/>
                <a:gd name="connsiteX9" fmla="*/ 0 w 1632490"/>
                <a:gd name="connsiteY9" fmla="*/ 7785468 h 8030341"/>
                <a:gd name="connsiteX10" fmla="*/ 816246 w 1632490"/>
                <a:gd name="connsiteY10" fmla="*/ 8030341 h 8030341"/>
                <a:gd name="connsiteX11" fmla="*/ 1632490 w 1632490"/>
                <a:gd name="connsiteY11" fmla="*/ 7785468 h 8030341"/>
                <a:gd name="connsiteX12" fmla="*/ 1632490 w 1632490"/>
                <a:gd name="connsiteY12" fmla="*/ 7785467 h 803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2490" h="8030341">
                  <a:moveTo>
                    <a:pt x="1632490" y="7785467"/>
                  </a:moveTo>
                  <a:lnTo>
                    <a:pt x="1632490" y="244875"/>
                  </a:lnTo>
                  <a:lnTo>
                    <a:pt x="816246" y="0"/>
                  </a:lnTo>
                  <a:lnTo>
                    <a:pt x="1" y="244875"/>
                  </a:lnTo>
                  <a:lnTo>
                    <a:pt x="1" y="6297784"/>
                  </a:lnTo>
                  <a:lnTo>
                    <a:pt x="0" y="6297785"/>
                  </a:lnTo>
                  <a:lnTo>
                    <a:pt x="1" y="6297785"/>
                  </a:lnTo>
                  <a:lnTo>
                    <a:pt x="1" y="6297785"/>
                  </a:lnTo>
                  <a:lnTo>
                    <a:pt x="0" y="6297785"/>
                  </a:lnTo>
                  <a:lnTo>
                    <a:pt x="0" y="7785468"/>
                  </a:lnTo>
                  <a:lnTo>
                    <a:pt x="816246" y="8030341"/>
                  </a:lnTo>
                  <a:lnTo>
                    <a:pt x="1632490" y="7785468"/>
                  </a:lnTo>
                  <a:lnTo>
                    <a:pt x="1632490" y="7785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2" name="任意多边形 141"/>
            <p:cNvSpPr/>
            <p:nvPr/>
          </p:nvSpPr>
          <p:spPr>
            <a:xfrm rot="16200000" flipH="1">
              <a:off x="4701629" y="3484321"/>
              <a:ext cx="1309938" cy="537418"/>
            </a:xfrm>
            <a:custGeom>
              <a:avLst/>
              <a:gdLst>
                <a:gd name="connsiteX0" fmla="*/ 1632489 w 1632489"/>
                <a:gd name="connsiteY0" fmla="*/ 244873 h 669748"/>
                <a:gd name="connsiteX1" fmla="*/ 816245 w 1632489"/>
                <a:gd name="connsiteY1" fmla="*/ 0 h 669748"/>
                <a:gd name="connsiteX2" fmla="*/ 0 w 1632489"/>
                <a:gd name="connsiteY2" fmla="*/ 244873 h 669748"/>
                <a:gd name="connsiteX3" fmla="*/ 1632489 w 1632489"/>
                <a:gd name="connsiteY3" fmla="*/ 648921 h 669748"/>
                <a:gd name="connsiteX4" fmla="*/ 1632489 w 1632489"/>
                <a:gd name="connsiteY4" fmla="*/ 244874 h 669748"/>
                <a:gd name="connsiteX5" fmla="*/ 0 w 1632489"/>
                <a:gd name="connsiteY5" fmla="*/ 244874 h 669748"/>
                <a:gd name="connsiteX6" fmla="*/ 0 w 1632489"/>
                <a:gd name="connsiteY6" fmla="*/ 648921 h 669748"/>
                <a:gd name="connsiteX7" fmla="*/ 816246 w 1632489"/>
                <a:gd name="connsiteY7" fmla="*/ 404048 h 669748"/>
                <a:gd name="connsiteX8" fmla="*/ 1632489 w 1632489"/>
                <a:gd name="connsiteY8" fmla="*/ 669748 h 669748"/>
                <a:gd name="connsiteX9" fmla="*/ 1632489 w 1632489"/>
                <a:gd name="connsiteY9" fmla="*/ 669747 h 669748"/>
                <a:gd name="connsiteX10" fmla="*/ 0 w 1632489"/>
                <a:gd name="connsiteY10" fmla="*/ 669747 h 669748"/>
                <a:gd name="connsiteX11" fmla="*/ 0 w 1632489"/>
                <a:gd name="connsiteY11" fmla="*/ 669748 h 66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2489" h="669748">
                  <a:moveTo>
                    <a:pt x="1632489" y="244873"/>
                  </a:moveTo>
                  <a:lnTo>
                    <a:pt x="816245" y="0"/>
                  </a:lnTo>
                  <a:lnTo>
                    <a:pt x="0" y="244873"/>
                  </a:lnTo>
                  <a:close/>
                  <a:moveTo>
                    <a:pt x="1632489" y="648921"/>
                  </a:moveTo>
                  <a:lnTo>
                    <a:pt x="1632489" y="244874"/>
                  </a:lnTo>
                  <a:lnTo>
                    <a:pt x="0" y="244874"/>
                  </a:lnTo>
                  <a:lnTo>
                    <a:pt x="0" y="648921"/>
                  </a:lnTo>
                  <a:lnTo>
                    <a:pt x="816246" y="404048"/>
                  </a:lnTo>
                  <a:close/>
                  <a:moveTo>
                    <a:pt x="1632489" y="669748"/>
                  </a:moveTo>
                  <a:lnTo>
                    <a:pt x="1632489" y="669747"/>
                  </a:lnTo>
                  <a:lnTo>
                    <a:pt x="0" y="669747"/>
                  </a:lnTo>
                  <a:lnTo>
                    <a:pt x="0" y="66974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3" name="任意多边形 142"/>
            <p:cNvSpPr/>
            <p:nvPr/>
          </p:nvSpPr>
          <p:spPr>
            <a:xfrm rot="5400000">
              <a:off x="10607902" y="3484321"/>
              <a:ext cx="1309938" cy="537418"/>
            </a:xfrm>
            <a:custGeom>
              <a:avLst/>
              <a:gdLst>
                <a:gd name="connsiteX0" fmla="*/ 1632489 w 1632489"/>
                <a:gd name="connsiteY0" fmla="*/ 244873 h 669748"/>
                <a:gd name="connsiteX1" fmla="*/ 816245 w 1632489"/>
                <a:gd name="connsiteY1" fmla="*/ 0 h 669748"/>
                <a:gd name="connsiteX2" fmla="*/ 0 w 1632489"/>
                <a:gd name="connsiteY2" fmla="*/ 244873 h 669748"/>
                <a:gd name="connsiteX3" fmla="*/ 1632489 w 1632489"/>
                <a:gd name="connsiteY3" fmla="*/ 648921 h 669748"/>
                <a:gd name="connsiteX4" fmla="*/ 1632489 w 1632489"/>
                <a:gd name="connsiteY4" fmla="*/ 244874 h 669748"/>
                <a:gd name="connsiteX5" fmla="*/ 0 w 1632489"/>
                <a:gd name="connsiteY5" fmla="*/ 244874 h 669748"/>
                <a:gd name="connsiteX6" fmla="*/ 0 w 1632489"/>
                <a:gd name="connsiteY6" fmla="*/ 648921 h 669748"/>
                <a:gd name="connsiteX7" fmla="*/ 816246 w 1632489"/>
                <a:gd name="connsiteY7" fmla="*/ 404048 h 669748"/>
                <a:gd name="connsiteX8" fmla="*/ 1632489 w 1632489"/>
                <a:gd name="connsiteY8" fmla="*/ 669748 h 669748"/>
                <a:gd name="connsiteX9" fmla="*/ 1632489 w 1632489"/>
                <a:gd name="connsiteY9" fmla="*/ 669747 h 669748"/>
                <a:gd name="connsiteX10" fmla="*/ 0 w 1632489"/>
                <a:gd name="connsiteY10" fmla="*/ 669747 h 669748"/>
                <a:gd name="connsiteX11" fmla="*/ 0 w 1632489"/>
                <a:gd name="connsiteY11" fmla="*/ 669748 h 66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2489" h="669748">
                  <a:moveTo>
                    <a:pt x="1632489" y="244873"/>
                  </a:moveTo>
                  <a:lnTo>
                    <a:pt x="816245" y="0"/>
                  </a:lnTo>
                  <a:lnTo>
                    <a:pt x="0" y="244873"/>
                  </a:lnTo>
                  <a:close/>
                  <a:moveTo>
                    <a:pt x="1632489" y="648921"/>
                  </a:moveTo>
                  <a:lnTo>
                    <a:pt x="1632489" y="244874"/>
                  </a:lnTo>
                  <a:lnTo>
                    <a:pt x="0" y="244874"/>
                  </a:lnTo>
                  <a:lnTo>
                    <a:pt x="0" y="648921"/>
                  </a:lnTo>
                  <a:lnTo>
                    <a:pt x="816246" y="404048"/>
                  </a:lnTo>
                  <a:close/>
                  <a:moveTo>
                    <a:pt x="1632489" y="669748"/>
                  </a:moveTo>
                  <a:lnTo>
                    <a:pt x="1632489" y="669747"/>
                  </a:lnTo>
                  <a:lnTo>
                    <a:pt x="0" y="669747"/>
                  </a:lnTo>
                  <a:lnTo>
                    <a:pt x="0" y="66974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4" name="TextBox 8"/>
            <p:cNvSpPr txBox="1"/>
            <p:nvPr/>
          </p:nvSpPr>
          <p:spPr>
            <a:xfrm>
              <a:off x="5579614" y="3442053"/>
              <a:ext cx="568874" cy="6155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6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02</a:t>
              </a:r>
              <a:endParaRPr lang="zh-CN" altLang="en-US" sz="367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5" name="TextBox 13"/>
            <p:cNvSpPr txBox="1"/>
            <p:nvPr/>
          </p:nvSpPr>
          <p:spPr>
            <a:xfrm>
              <a:off x="6321022" y="3726074"/>
              <a:ext cx="4381560" cy="3685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点击输入您的文字内容，用简洁的文字进行阐述，详细内容应在演说过程中用语言来表达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6321022" y="3309578"/>
              <a:ext cx="1907445" cy="338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点击输入标题</a:t>
              </a:r>
              <a:endParaRPr lang="zh-CN" altLang="en-US" sz="20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106736" y="4428721"/>
            <a:ext cx="5919303" cy="1203337"/>
            <a:chOff x="5087888" y="4517284"/>
            <a:chExt cx="6443692" cy="1309940"/>
          </a:xfrm>
        </p:grpSpPr>
        <p:sp>
          <p:nvSpPr>
            <p:cNvPr id="148" name="任意多边形 147"/>
            <p:cNvSpPr/>
            <p:nvPr/>
          </p:nvSpPr>
          <p:spPr>
            <a:xfrm rot="16200000" flipH="1">
              <a:off x="7654764" y="1950408"/>
              <a:ext cx="1309939" cy="6443692"/>
            </a:xfrm>
            <a:custGeom>
              <a:avLst/>
              <a:gdLst>
                <a:gd name="connsiteX0" fmla="*/ 1632490 w 1632490"/>
                <a:gd name="connsiteY0" fmla="*/ 7785467 h 8030341"/>
                <a:gd name="connsiteX1" fmla="*/ 1632490 w 1632490"/>
                <a:gd name="connsiteY1" fmla="*/ 244875 h 8030341"/>
                <a:gd name="connsiteX2" fmla="*/ 816246 w 1632490"/>
                <a:gd name="connsiteY2" fmla="*/ 0 h 8030341"/>
                <a:gd name="connsiteX3" fmla="*/ 1 w 1632490"/>
                <a:gd name="connsiteY3" fmla="*/ 244875 h 8030341"/>
                <a:gd name="connsiteX4" fmla="*/ 1 w 1632490"/>
                <a:gd name="connsiteY4" fmla="*/ 6297784 h 8030341"/>
                <a:gd name="connsiteX5" fmla="*/ 0 w 1632490"/>
                <a:gd name="connsiteY5" fmla="*/ 6297785 h 8030341"/>
                <a:gd name="connsiteX6" fmla="*/ 1 w 1632490"/>
                <a:gd name="connsiteY6" fmla="*/ 6297785 h 8030341"/>
                <a:gd name="connsiteX7" fmla="*/ 1 w 1632490"/>
                <a:gd name="connsiteY7" fmla="*/ 6297785 h 8030341"/>
                <a:gd name="connsiteX8" fmla="*/ 0 w 1632490"/>
                <a:gd name="connsiteY8" fmla="*/ 6297785 h 8030341"/>
                <a:gd name="connsiteX9" fmla="*/ 0 w 1632490"/>
                <a:gd name="connsiteY9" fmla="*/ 7785468 h 8030341"/>
                <a:gd name="connsiteX10" fmla="*/ 816246 w 1632490"/>
                <a:gd name="connsiteY10" fmla="*/ 8030341 h 8030341"/>
                <a:gd name="connsiteX11" fmla="*/ 1632490 w 1632490"/>
                <a:gd name="connsiteY11" fmla="*/ 7785468 h 8030341"/>
                <a:gd name="connsiteX12" fmla="*/ 1632490 w 1632490"/>
                <a:gd name="connsiteY12" fmla="*/ 7785467 h 803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2490" h="8030341">
                  <a:moveTo>
                    <a:pt x="1632490" y="7785467"/>
                  </a:moveTo>
                  <a:lnTo>
                    <a:pt x="1632490" y="244875"/>
                  </a:lnTo>
                  <a:lnTo>
                    <a:pt x="816246" y="0"/>
                  </a:lnTo>
                  <a:lnTo>
                    <a:pt x="1" y="244875"/>
                  </a:lnTo>
                  <a:lnTo>
                    <a:pt x="1" y="6297784"/>
                  </a:lnTo>
                  <a:lnTo>
                    <a:pt x="0" y="6297785"/>
                  </a:lnTo>
                  <a:lnTo>
                    <a:pt x="1" y="6297785"/>
                  </a:lnTo>
                  <a:lnTo>
                    <a:pt x="1" y="6297785"/>
                  </a:lnTo>
                  <a:lnTo>
                    <a:pt x="0" y="6297785"/>
                  </a:lnTo>
                  <a:lnTo>
                    <a:pt x="0" y="7785468"/>
                  </a:lnTo>
                  <a:lnTo>
                    <a:pt x="816246" y="8030341"/>
                  </a:lnTo>
                  <a:lnTo>
                    <a:pt x="1632490" y="7785468"/>
                  </a:lnTo>
                  <a:lnTo>
                    <a:pt x="1632490" y="7785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9" name="任意多边形 148"/>
            <p:cNvSpPr/>
            <p:nvPr/>
          </p:nvSpPr>
          <p:spPr>
            <a:xfrm rot="16200000" flipH="1">
              <a:off x="4701629" y="4903546"/>
              <a:ext cx="1309938" cy="537418"/>
            </a:xfrm>
            <a:custGeom>
              <a:avLst/>
              <a:gdLst>
                <a:gd name="connsiteX0" fmla="*/ 1632489 w 1632489"/>
                <a:gd name="connsiteY0" fmla="*/ 244873 h 669748"/>
                <a:gd name="connsiteX1" fmla="*/ 816245 w 1632489"/>
                <a:gd name="connsiteY1" fmla="*/ 0 h 669748"/>
                <a:gd name="connsiteX2" fmla="*/ 0 w 1632489"/>
                <a:gd name="connsiteY2" fmla="*/ 244873 h 669748"/>
                <a:gd name="connsiteX3" fmla="*/ 1632489 w 1632489"/>
                <a:gd name="connsiteY3" fmla="*/ 648921 h 669748"/>
                <a:gd name="connsiteX4" fmla="*/ 1632489 w 1632489"/>
                <a:gd name="connsiteY4" fmla="*/ 244874 h 669748"/>
                <a:gd name="connsiteX5" fmla="*/ 0 w 1632489"/>
                <a:gd name="connsiteY5" fmla="*/ 244874 h 669748"/>
                <a:gd name="connsiteX6" fmla="*/ 0 w 1632489"/>
                <a:gd name="connsiteY6" fmla="*/ 648921 h 669748"/>
                <a:gd name="connsiteX7" fmla="*/ 816246 w 1632489"/>
                <a:gd name="connsiteY7" fmla="*/ 404048 h 669748"/>
                <a:gd name="connsiteX8" fmla="*/ 1632489 w 1632489"/>
                <a:gd name="connsiteY8" fmla="*/ 669748 h 669748"/>
                <a:gd name="connsiteX9" fmla="*/ 1632489 w 1632489"/>
                <a:gd name="connsiteY9" fmla="*/ 669747 h 669748"/>
                <a:gd name="connsiteX10" fmla="*/ 0 w 1632489"/>
                <a:gd name="connsiteY10" fmla="*/ 669747 h 669748"/>
                <a:gd name="connsiteX11" fmla="*/ 0 w 1632489"/>
                <a:gd name="connsiteY11" fmla="*/ 669748 h 66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2489" h="669748">
                  <a:moveTo>
                    <a:pt x="1632489" y="244873"/>
                  </a:moveTo>
                  <a:lnTo>
                    <a:pt x="816245" y="0"/>
                  </a:lnTo>
                  <a:lnTo>
                    <a:pt x="0" y="244873"/>
                  </a:lnTo>
                  <a:close/>
                  <a:moveTo>
                    <a:pt x="1632489" y="648921"/>
                  </a:moveTo>
                  <a:lnTo>
                    <a:pt x="1632489" y="244874"/>
                  </a:lnTo>
                  <a:lnTo>
                    <a:pt x="0" y="244874"/>
                  </a:lnTo>
                  <a:lnTo>
                    <a:pt x="0" y="648921"/>
                  </a:lnTo>
                  <a:lnTo>
                    <a:pt x="816246" y="404048"/>
                  </a:lnTo>
                  <a:close/>
                  <a:moveTo>
                    <a:pt x="1632489" y="669748"/>
                  </a:moveTo>
                  <a:lnTo>
                    <a:pt x="1632489" y="669747"/>
                  </a:lnTo>
                  <a:lnTo>
                    <a:pt x="0" y="669747"/>
                  </a:lnTo>
                  <a:lnTo>
                    <a:pt x="0" y="669748"/>
                  </a:lnTo>
                  <a:close/>
                </a:path>
              </a:pathLst>
            </a:cu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50" name="任意多边形 149"/>
            <p:cNvSpPr/>
            <p:nvPr/>
          </p:nvSpPr>
          <p:spPr>
            <a:xfrm rot="5400000">
              <a:off x="10607902" y="4903546"/>
              <a:ext cx="1309938" cy="537418"/>
            </a:xfrm>
            <a:custGeom>
              <a:avLst/>
              <a:gdLst>
                <a:gd name="connsiteX0" fmla="*/ 1632489 w 1632489"/>
                <a:gd name="connsiteY0" fmla="*/ 244873 h 669748"/>
                <a:gd name="connsiteX1" fmla="*/ 816245 w 1632489"/>
                <a:gd name="connsiteY1" fmla="*/ 0 h 669748"/>
                <a:gd name="connsiteX2" fmla="*/ 0 w 1632489"/>
                <a:gd name="connsiteY2" fmla="*/ 244873 h 669748"/>
                <a:gd name="connsiteX3" fmla="*/ 1632489 w 1632489"/>
                <a:gd name="connsiteY3" fmla="*/ 648921 h 669748"/>
                <a:gd name="connsiteX4" fmla="*/ 1632489 w 1632489"/>
                <a:gd name="connsiteY4" fmla="*/ 244874 h 669748"/>
                <a:gd name="connsiteX5" fmla="*/ 0 w 1632489"/>
                <a:gd name="connsiteY5" fmla="*/ 244874 h 669748"/>
                <a:gd name="connsiteX6" fmla="*/ 0 w 1632489"/>
                <a:gd name="connsiteY6" fmla="*/ 648921 h 669748"/>
                <a:gd name="connsiteX7" fmla="*/ 816246 w 1632489"/>
                <a:gd name="connsiteY7" fmla="*/ 404048 h 669748"/>
                <a:gd name="connsiteX8" fmla="*/ 1632489 w 1632489"/>
                <a:gd name="connsiteY8" fmla="*/ 669748 h 669748"/>
                <a:gd name="connsiteX9" fmla="*/ 1632489 w 1632489"/>
                <a:gd name="connsiteY9" fmla="*/ 669747 h 669748"/>
                <a:gd name="connsiteX10" fmla="*/ 0 w 1632489"/>
                <a:gd name="connsiteY10" fmla="*/ 669747 h 669748"/>
                <a:gd name="connsiteX11" fmla="*/ 0 w 1632489"/>
                <a:gd name="connsiteY11" fmla="*/ 669748 h 66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2489" h="669748">
                  <a:moveTo>
                    <a:pt x="1632489" y="244873"/>
                  </a:moveTo>
                  <a:lnTo>
                    <a:pt x="816245" y="0"/>
                  </a:lnTo>
                  <a:lnTo>
                    <a:pt x="0" y="244873"/>
                  </a:lnTo>
                  <a:close/>
                  <a:moveTo>
                    <a:pt x="1632489" y="648921"/>
                  </a:moveTo>
                  <a:lnTo>
                    <a:pt x="1632489" y="244874"/>
                  </a:lnTo>
                  <a:lnTo>
                    <a:pt x="0" y="244874"/>
                  </a:lnTo>
                  <a:lnTo>
                    <a:pt x="0" y="648921"/>
                  </a:lnTo>
                  <a:lnTo>
                    <a:pt x="816246" y="404048"/>
                  </a:lnTo>
                  <a:close/>
                  <a:moveTo>
                    <a:pt x="1632489" y="669748"/>
                  </a:moveTo>
                  <a:lnTo>
                    <a:pt x="1632489" y="669747"/>
                  </a:lnTo>
                  <a:lnTo>
                    <a:pt x="0" y="669747"/>
                  </a:lnTo>
                  <a:lnTo>
                    <a:pt x="0" y="669748"/>
                  </a:lnTo>
                  <a:close/>
                </a:path>
              </a:pathLst>
            </a:cu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51" name="TextBox 8"/>
            <p:cNvSpPr txBox="1"/>
            <p:nvPr/>
          </p:nvSpPr>
          <p:spPr>
            <a:xfrm>
              <a:off x="5547838" y="4864477"/>
              <a:ext cx="568874" cy="6155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6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03</a:t>
              </a:r>
              <a:endParaRPr lang="zh-CN" altLang="en-US" sz="367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52" name="TextBox 13"/>
            <p:cNvSpPr txBox="1"/>
            <p:nvPr/>
          </p:nvSpPr>
          <p:spPr>
            <a:xfrm>
              <a:off x="6321022" y="5160020"/>
              <a:ext cx="4381560" cy="3685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点击输入您的文字内容，用简洁的文字进行阐述，详细内容应在演说过程中用语言来表达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53" name="TextBox 14"/>
            <p:cNvSpPr txBox="1"/>
            <p:nvPr/>
          </p:nvSpPr>
          <p:spPr>
            <a:xfrm>
              <a:off x="6321022" y="4743524"/>
              <a:ext cx="1907445" cy="338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点击输入标题</a:t>
              </a:r>
              <a:endParaRPr lang="zh-CN" altLang="en-US" sz="20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45" name="矩形 44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下半年工作计划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5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>
            <a:off x="1454050" y="3233005"/>
            <a:ext cx="1487500" cy="1077270"/>
          </a:xfrm>
          <a:custGeom>
            <a:avLst/>
            <a:gdLst>
              <a:gd name="connsiteX0" fmla="*/ 989172 w 1487500"/>
              <a:gd name="connsiteY0" fmla="*/ 0 h 1077270"/>
              <a:gd name="connsiteX1" fmla="*/ 1131524 w 1487500"/>
              <a:gd name="connsiteY1" fmla="*/ 0 h 1077270"/>
              <a:gd name="connsiteX2" fmla="*/ 1487500 w 1487500"/>
              <a:gd name="connsiteY2" fmla="*/ 538635 h 1077270"/>
              <a:gd name="connsiteX3" fmla="*/ 1131524 w 1487500"/>
              <a:gd name="connsiteY3" fmla="*/ 1077270 h 1077270"/>
              <a:gd name="connsiteX4" fmla="*/ 989172 w 1487500"/>
              <a:gd name="connsiteY4" fmla="*/ 1077270 h 1077270"/>
              <a:gd name="connsiteX5" fmla="*/ 1345148 w 1487500"/>
              <a:gd name="connsiteY5" fmla="*/ 538635 h 1077270"/>
              <a:gd name="connsiteX6" fmla="*/ 355976 w 1487500"/>
              <a:gd name="connsiteY6" fmla="*/ 0 h 1077270"/>
              <a:gd name="connsiteX7" fmla="*/ 498328 w 1487500"/>
              <a:gd name="connsiteY7" fmla="*/ 0 h 1077270"/>
              <a:gd name="connsiteX8" fmla="*/ 142352 w 1487500"/>
              <a:gd name="connsiteY8" fmla="*/ 538635 h 1077270"/>
              <a:gd name="connsiteX9" fmla="*/ 498328 w 1487500"/>
              <a:gd name="connsiteY9" fmla="*/ 1077270 h 1077270"/>
              <a:gd name="connsiteX10" fmla="*/ 355976 w 1487500"/>
              <a:gd name="connsiteY10" fmla="*/ 1077270 h 1077270"/>
              <a:gd name="connsiteX11" fmla="*/ 0 w 1487500"/>
              <a:gd name="connsiteY11" fmla="*/ 538635 h 10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500" h="1077270">
                <a:moveTo>
                  <a:pt x="989172" y="0"/>
                </a:moveTo>
                <a:lnTo>
                  <a:pt x="1131524" y="0"/>
                </a:lnTo>
                <a:lnTo>
                  <a:pt x="1487500" y="538635"/>
                </a:lnTo>
                <a:lnTo>
                  <a:pt x="1131524" y="1077270"/>
                </a:lnTo>
                <a:lnTo>
                  <a:pt x="989172" y="1077270"/>
                </a:lnTo>
                <a:lnTo>
                  <a:pt x="1345148" y="538635"/>
                </a:lnTo>
                <a:close/>
                <a:moveTo>
                  <a:pt x="355976" y="0"/>
                </a:moveTo>
                <a:lnTo>
                  <a:pt x="498328" y="0"/>
                </a:lnTo>
                <a:lnTo>
                  <a:pt x="142352" y="538635"/>
                </a:lnTo>
                <a:lnTo>
                  <a:pt x="498328" y="1077270"/>
                </a:lnTo>
                <a:lnTo>
                  <a:pt x="355976" y="1077270"/>
                </a:lnTo>
                <a:lnTo>
                  <a:pt x="0" y="538635"/>
                </a:lnTo>
                <a:close/>
              </a:path>
            </a:pathLst>
          </a:cu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TextBox 3"/>
          <p:cNvSpPr txBox="1"/>
          <p:nvPr/>
        </p:nvSpPr>
        <p:spPr>
          <a:xfrm>
            <a:off x="1815863" y="3521998"/>
            <a:ext cx="763874" cy="4992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7</a:t>
            </a:r>
            <a:r>
              <a:rPr lang="zh-CN" altLang="en-US" sz="2000" b="1" dirty="0">
                <a:solidFill>
                  <a:schemeClr val="bg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月份</a:t>
            </a:r>
            <a:endParaRPr lang="zh-CN" altLang="en-US" sz="2000" b="1" dirty="0">
              <a:solidFill>
                <a:schemeClr val="bg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2197800" y="2760276"/>
            <a:ext cx="0" cy="57321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2"/>
          <p:cNvSpPr txBox="1"/>
          <p:nvPr/>
        </p:nvSpPr>
        <p:spPr>
          <a:xfrm>
            <a:off x="1058962" y="1980078"/>
            <a:ext cx="2277677" cy="807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5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点击输入简要文字解说，解说文字尽量概括精炼，不用多余的文字修饰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9" name="TextBox 14"/>
          <p:cNvSpPr txBox="1"/>
          <p:nvPr/>
        </p:nvSpPr>
        <p:spPr>
          <a:xfrm>
            <a:off x="2635636" y="4917399"/>
            <a:ext cx="2277677" cy="807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5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点击输入简要文字解说，解说文字尽量概括精炼，不用多余的文字修饰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3763585" y="4207201"/>
            <a:ext cx="0" cy="5732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6"/>
          <p:cNvSpPr txBox="1"/>
          <p:nvPr/>
        </p:nvSpPr>
        <p:spPr>
          <a:xfrm>
            <a:off x="3392537" y="3521998"/>
            <a:ext cx="763874" cy="4992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月份</a:t>
            </a:r>
            <a:endParaRPr lang="zh-CN" altLang="en-US" sz="2000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2" name="TextBox 17"/>
          <p:cNvSpPr txBox="1"/>
          <p:nvPr/>
        </p:nvSpPr>
        <p:spPr>
          <a:xfrm>
            <a:off x="4969211" y="3521998"/>
            <a:ext cx="763874" cy="4992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9</a:t>
            </a:r>
            <a:r>
              <a:rPr lang="zh-CN" altLang="en-US" sz="2000" b="1" dirty="0">
                <a:solidFill>
                  <a:schemeClr val="bg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月份</a:t>
            </a:r>
            <a:endParaRPr lang="zh-CN" altLang="en-US" sz="2000" b="1" dirty="0">
              <a:solidFill>
                <a:schemeClr val="bg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3" name="TextBox 18"/>
          <p:cNvSpPr txBox="1"/>
          <p:nvPr/>
        </p:nvSpPr>
        <p:spPr>
          <a:xfrm>
            <a:off x="6481877" y="3521998"/>
            <a:ext cx="891890" cy="4992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10</a:t>
            </a:r>
            <a:r>
              <a:rPr lang="zh-CN" alt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月份</a:t>
            </a:r>
            <a:endParaRPr lang="zh-CN" altLang="en-US" sz="2000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4" name="TextBox 19"/>
          <p:cNvSpPr txBox="1"/>
          <p:nvPr/>
        </p:nvSpPr>
        <p:spPr>
          <a:xfrm>
            <a:off x="8058551" y="3521998"/>
            <a:ext cx="891890" cy="4992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11</a:t>
            </a:r>
            <a:r>
              <a:rPr lang="zh-CN" altLang="en-US" sz="2000" b="1" dirty="0">
                <a:solidFill>
                  <a:schemeClr val="bg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月份</a:t>
            </a:r>
            <a:endParaRPr lang="zh-CN" altLang="en-US" sz="2000" b="1" dirty="0">
              <a:solidFill>
                <a:schemeClr val="bg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TextBox 20"/>
          <p:cNvSpPr txBox="1"/>
          <p:nvPr/>
        </p:nvSpPr>
        <p:spPr>
          <a:xfrm>
            <a:off x="9635223" y="3521998"/>
            <a:ext cx="891890" cy="4992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12</a:t>
            </a:r>
            <a:r>
              <a:rPr lang="zh-CN" alt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月份</a:t>
            </a:r>
            <a:endParaRPr lang="zh-CN" altLang="en-US" sz="2000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5345134" y="2760276"/>
            <a:ext cx="0" cy="57321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3"/>
          <p:cNvSpPr txBox="1"/>
          <p:nvPr/>
        </p:nvSpPr>
        <p:spPr>
          <a:xfrm>
            <a:off x="4212310" y="1980078"/>
            <a:ext cx="2277677" cy="807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5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点击输入简要文字解说，解说文字尽量概括精炼，不用多余的文字修饰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8" name="TextBox 24"/>
          <p:cNvSpPr txBox="1"/>
          <p:nvPr/>
        </p:nvSpPr>
        <p:spPr>
          <a:xfrm>
            <a:off x="5788984" y="4917399"/>
            <a:ext cx="2277677" cy="807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5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点击输入简要文字解说，解说文字尽量概括精炼，不用多余的文字修饰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910919" y="4207201"/>
            <a:ext cx="0" cy="5732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8515385" y="2760276"/>
            <a:ext cx="0" cy="57321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7"/>
          <p:cNvSpPr txBox="1"/>
          <p:nvPr/>
        </p:nvSpPr>
        <p:spPr>
          <a:xfrm>
            <a:off x="7365658" y="1980078"/>
            <a:ext cx="2277677" cy="807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5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点击输入简要文字解说，解说文字尽量概括精炼，不用多余的文字修饰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2" name="TextBox 28"/>
          <p:cNvSpPr txBox="1"/>
          <p:nvPr/>
        </p:nvSpPr>
        <p:spPr>
          <a:xfrm>
            <a:off x="8942330" y="4917399"/>
            <a:ext cx="2277677" cy="807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5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点击输入简要文字解说，解说文字尽量概括精炼，不用多余的文字修饰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0081168" y="4207201"/>
            <a:ext cx="0" cy="5732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3030724" y="3233005"/>
            <a:ext cx="1487500" cy="1077270"/>
          </a:xfrm>
          <a:custGeom>
            <a:avLst/>
            <a:gdLst>
              <a:gd name="connsiteX0" fmla="*/ 989172 w 1487500"/>
              <a:gd name="connsiteY0" fmla="*/ 0 h 1077270"/>
              <a:gd name="connsiteX1" fmla="*/ 1131524 w 1487500"/>
              <a:gd name="connsiteY1" fmla="*/ 0 h 1077270"/>
              <a:gd name="connsiteX2" fmla="*/ 1487500 w 1487500"/>
              <a:gd name="connsiteY2" fmla="*/ 538635 h 1077270"/>
              <a:gd name="connsiteX3" fmla="*/ 1131524 w 1487500"/>
              <a:gd name="connsiteY3" fmla="*/ 1077270 h 1077270"/>
              <a:gd name="connsiteX4" fmla="*/ 989172 w 1487500"/>
              <a:gd name="connsiteY4" fmla="*/ 1077270 h 1077270"/>
              <a:gd name="connsiteX5" fmla="*/ 1345148 w 1487500"/>
              <a:gd name="connsiteY5" fmla="*/ 538635 h 1077270"/>
              <a:gd name="connsiteX6" fmla="*/ 355976 w 1487500"/>
              <a:gd name="connsiteY6" fmla="*/ 0 h 1077270"/>
              <a:gd name="connsiteX7" fmla="*/ 498328 w 1487500"/>
              <a:gd name="connsiteY7" fmla="*/ 0 h 1077270"/>
              <a:gd name="connsiteX8" fmla="*/ 142352 w 1487500"/>
              <a:gd name="connsiteY8" fmla="*/ 538635 h 1077270"/>
              <a:gd name="connsiteX9" fmla="*/ 498328 w 1487500"/>
              <a:gd name="connsiteY9" fmla="*/ 1077270 h 1077270"/>
              <a:gd name="connsiteX10" fmla="*/ 355976 w 1487500"/>
              <a:gd name="connsiteY10" fmla="*/ 1077270 h 1077270"/>
              <a:gd name="connsiteX11" fmla="*/ 0 w 1487500"/>
              <a:gd name="connsiteY11" fmla="*/ 538635 h 10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500" h="1077270">
                <a:moveTo>
                  <a:pt x="989172" y="0"/>
                </a:moveTo>
                <a:lnTo>
                  <a:pt x="1131524" y="0"/>
                </a:lnTo>
                <a:lnTo>
                  <a:pt x="1487500" y="538635"/>
                </a:lnTo>
                <a:lnTo>
                  <a:pt x="1131524" y="1077270"/>
                </a:lnTo>
                <a:lnTo>
                  <a:pt x="989172" y="1077270"/>
                </a:lnTo>
                <a:lnTo>
                  <a:pt x="1345148" y="538635"/>
                </a:lnTo>
                <a:close/>
                <a:moveTo>
                  <a:pt x="355976" y="0"/>
                </a:moveTo>
                <a:lnTo>
                  <a:pt x="498328" y="0"/>
                </a:lnTo>
                <a:lnTo>
                  <a:pt x="142352" y="538635"/>
                </a:lnTo>
                <a:lnTo>
                  <a:pt x="498328" y="1077270"/>
                </a:lnTo>
                <a:lnTo>
                  <a:pt x="355976" y="1077270"/>
                </a:lnTo>
                <a:lnTo>
                  <a:pt x="0" y="5386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4607398" y="3233005"/>
            <a:ext cx="1487500" cy="1077270"/>
          </a:xfrm>
          <a:custGeom>
            <a:avLst/>
            <a:gdLst>
              <a:gd name="connsiteX0" fmla="*/ 989172 w 1487500"/>
              <a:gd name="connsiteY0" fmla="*/ 0 h 1077270"/>
              <a:gd name="connsiteX1" fmla="*/ 1131524 w 1487500"/>
              <a:gd name="connsiteY1" fmla="*/ 0 h 1077270"/>
              <a:gd name="connsiteX2" fmla="*/ 1487500 w 1487500"/>
              <a:gd name="connsiteY2" fmla="*/ 538635 h 1077270"/>
              <a:gd name="connsiteX3" fmla="*/ 1131524 w 1487500"/>
              <a:gd name="connsiteY3" fmla="*/ 1077270 h 1077270"/>
              <a:gd name="connsiteX4" fmla="*/ 989172 w 1487500"/>
              <a:gd name="connsiteY4" fmla="*/ 1077270 h 1077270"/>
              <a:gd name="connsiteX5" fmla="*/ 1345148 w 1487500"/>
              <a:gd name="connsiteY5" fmla="*/ 538635 h 1077270"/>
              <a:gd name="connsiteX6" fmla="*/ 355976 w 1487500"/>
              <a:gd name="connsiteY6" fmla="*/ 0 h 1077270"/>
              <a:gd name="connsiteX7" fmla="*/ 498328 w 1487500"/>
              <a:gd name="connsiteY7" fmla="*/ 0 h 1077270"/>
              <a:gd name="connsiteX8" fmla="*/ 142352 w 1487500"/>
              <a:gd name="connsiteY8" fmla="*/ 538635 h 1077270"/>
              <a:gd name="connsiteX9" fmla="*/ 498328 w 1487500"/>
              <a:gd name="connsiteY9" fmla="*/ 1077270 h 1077270"/>
              <a:gd name="connsiteX10" fmla="*/ 355976 w 1487500"/>
              <a:gd name="connsiteY10" fmla="*/ 1077270 h 1077270"/>
              <a:gd name="connsiteX11" fmla="*/ 0 w 1487500"/>
              <a:gd name="connsiteY11" fmla="*/ 538635 h 10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500" h="1077270">
                <a:moveTo>
                  <a:pt x="989172" y="0"/>
                </a:moveTo>
                <a:lnTo>
                  <a:pt x="1131524" y="0"/>
                </a:lnTo>
                <a:lnTo>
                  <a:pt x="1487500" y="538635"/>
                </a:lnTo>
                <a:lnTo>
                  <a:pt x="1131524" y="1077270"/>
                </a:lnTo>
                <a:lnTo>
                  <a:pt x="989172" y="1077270"/>
                </a:lnTo>
                <a:lnTo>
                  <a:pt x="1345148" y="538635"/>
                </a:lnTo>
                <a:close/>
                <a:moveTo>
                  <a:pt x="355976" y="0"/>
                </a:moveTo>
                <a:lnTo>
                  <a:pt x="498328" y="0"/>
                </a:lnTo>
                <a:lnTo>
                  <a:pt x="142352" y="538635"/>
                </a:lnTo>
                <a:lnTo>
                  <a:pt x="498328" y="1077270"/>
                </a:lnTo>
                <a:lnTo>
                  <a:pt x="355976" y="1077270"/>
                </a:lnTo>
                <a:lnTo>
                  <a:pt x="0" y="538635"/>
                </a:lnTo>
                <a:close/>
              </a:path>
            </a:pathLst>
          </a:cu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6184072" y="3233005"/>
            <a:ext cx="1487500" cy="1077270"/>
          </a:xfrm>
          <a:custGeom>
            <a:avLst/>
            <a:gdLst>
              <a:gd name="connsiteX0" fmla="*/ 989172 w 1487500"/>
              <a:gd name="connsiteY0" fmla="*/ 0 h 1077270"/>
              <a:gd name="connsiteX1" fmla="*/ 1131524 w 1487500"/>
              <a:gd name="connsiteY1" fmla="*/ 0 h 1077270"/>
              <a:gd name="connsiteX2" fmla="*/ 1487500 w 1487500"/>
              <a:gd name="connsiteY2" fmla="*/ 538635 h 1077270"/>
              <a:gd name="connsiteX3" fmla="*/ 1131524 w 1487500"/>
              <a:gd name="connsiteY3" fmla="*/ 1077270 h 1077270"/>
              <a:gd name="connsiteX4" fmla="*/ 989172 w 1487500"/>
              <a:gd name="connsiteY4" fmla="*/ 1077270 h 1077270"/>
              <a:gd name="connsiteX5" fmla="*/ 1345148 w 1487500"/>
              <a:gd name="connsiteY5" fmla="*/ 538635 h 1077270"/>
              <a:gd name="connsiteX6" fmla="*/ 355976 w 1487500"/>
              <a:gd name="connsiteY6" fmla="*/ 0 h 1077270"/>
              <a:gd name="connsiteX7" fmla="*/ 498328 w 1487500"/>
              <a:gd name="connsiteY7" fmla="*/ 0 h 1077270"/>
              <a:gd name="connsiteX8" fmla="*/ 142352 w 1487500"/>
              <a:gd name="connsiteY8" fmla="*/ 538635 h 1077270"/>
              <a:gd name="connsiteX9" fmla="*/ 498328 w 1487500"/>
              <a:gd name="connsiteY9" fmla="*/ 1077270 h 1077270"/>
              <a:gd name="connsiteX10" fmla="*/ 355976 w 1487500"/>
              <a:gd name="connsiteY10" fmla="*/ 1077270 h 1077270"/>
              <a:gd name="connsiteX11" fmla="*/ 0 w 1487500"/>
              <a:gd name="connsiteY11" fmla="*/ 538635 h 10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500" h="1077270">
                <a:moveTo>
                  <a:pt x="989172" y="0"/>
                </a:moveTo>
                <a:lnTo>
                  <a:pt x="1131524" y="0"/>
                </a:lnTo>
                <a:lnTo>
                  <a:pt x="1487500" y="538635"/>
                </a:lnTo>
                <a:lnTo>
                  <a:pt x="1131524" y="1077270"/>
                </a:lnTo>
                <a:lnTo>
                  <a:pt x="989172" y="1077270"/>
                </a:lnTo>
                <a:lnTo>
                  <a:pt x="1345148" y="538635"/>
                </a:lnTo>
                <a:close/>
                <a:moveTo>
                  <a:pt x="355976" y="0"/>
                </a:moveTo>
                <a:lnTo>
                  <a:pt x="498328" y="0"/>
                </a:lnTo>
                <a:lnTo>
                  <a:pt x="142352" y="538635"/>
                </a:lnTo>
                <a:lnTo>
                  <a:pt x="498328" y="1077270"/>
                </a:lnTo>
                <a:lnTo>
                  <a:pt x="355976" y="1077270"/>
                </a:lnTo>
                <a:lnTo>
                  <a:pt x="0" y="5386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7760746" y="3233005"/>
            <a:ext cx="1487500" cy="1077270"/>
          </a:xfrm>
          <a:custGeom>
            <a:avLst/>
            <a:gdLst>
              <a:gd name="connsiteX0" fmla="*/ 989172 w 1487500"/>
              <a:gd name="connsiteY0" fmla="*/ 0 h 1077270"/>
              <a:gd name="connsiteX1" fmla="*/ 1131524 w 1487500"/>
              <a:gd name="connsiteY1" fmla="*/ 0 h 1077270"/>
              <a:gd name="connsiteX2" fmla="*/ 1487500 w 1487500"/>
              <a:gd name="connsiteY2" fmla="*/ 538635 h 1077270"/>
              <a:gd name="connsiteX3" fmla="*/ 1131524 w 1487500"/>
              <a:gd name="connsiteY3" fmla="*/ 1077270 h 1077270"/>
              <a:gd name="connsiteX4" fmla="*/ 989172 w 1487500"/>
              <a:gd name="connsiteY4" fmla="*/ 1077270 h 1077270"/>
              <a:gd name="connsiteX5" fmla="*/ 1345148 w 1487500"/>
              <a:gd name="connsiteY5" fmla="*/ 538635 h 1077270"/>
              <a:gd name="connsiteX6" fmla="*/ 355976 w 1487500"/>
              <a:gd name="connsiteY6" fmla="*/ 0 h 1077270"/>
              <a:gd name="connsiteX7" fmla="*/ 498328 w 1487500"/>
              <a:gd name="connsiteY7" fmla="*/ 0 h 1077270"/>
              <a:gd name="connsiteX8" fmla="*/ 142352 w 1487500"/>
              <a:gd name="connsiteY8" fmla="*/ 538635 h 1077270"/>
              <a:gd name="connsiteX9" fmla="*/ 498328 w 1487500"/>
              <a:gd name="connsiteY9" fmla="*/ 1077270 h 1077270"/>
              <a:gd name="connsiteX10" fmla="*/ 355976 w 1487500"/>
              <a:gd name="connsiteY10" fmla="*/ 1077270 h 1077270"/>
              <a:gd name="connsiteX11" fmla="*/ 0 w 1487500"/>
              <a:gd name="connsiteY11" fmla="*/ 538635 h 10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500" h="1077270">
                <a:moveTo>
                  <a:pt x="989172" y="0"/>
                </a:moveTo>
                <a:lnTo>
                  <a:pt x="1131524" y="0"/>
                </a:lnTo>
                <a:lnTo>
                  <a:pt x="1487500" y="538635"/>
                </a:lnTo>
                <a:lnTo>
                  <a:pt x="1131524" y="1077270"/>
                </a:lnTo>
                <a:lnTo>
                  <a:pt x="989172" y="1077270"/>
                </a:lnTo>
                <a:lnTo>
                  <a:pt x="1345148" y="538635"/>
                </a:lnTo>
                <a:close/>
                <a:moveTo>
                  <a:pt x="355976" y="0"/>
                </a:moveTo>
                <a:lnTo>
                  <a:pt x="498328" y="0"/>
                </a:lnTo>
                <a:lnTo>
                  <a:pt x="142352" y="538635"/>
                </a:lnTo>
                <a:lnTo>
                  <a:pt x="498328" y="1077270"/>
                </a:lnTo>
                <a:lnTo>
                  <a:pt x="355976" y="1077270"/>
                </a:lnTo>
                <a:lnTo>
                  <a:pt x="0" y="538635"/>
                </a:lnTo>
                <a:close/>
              </a:path>
            </a:pathLst>
          </a:cu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8" name="任意多边形 77"/>
          <p:cNvSpPr/>
          <p:nvPr/>
        </p:nvSpPr>
        <p:spPr>
          <a:xfrm>
            <a:off x="9337418" y="3233005"/>
            <a:ext cx="1487500" cy="1077270"/>
          </a:xfrm>
          <a:custGeom>
            <a:avLst/>
            <a:gdLst>
              <a:gd name="connsiteX0" fmla="*/ 989172 w 1487500"/>
              <a:gd name="connsiteY0" fmla="*/ 0 h 1077270"/>
              <a:gd name="connsiteX1" fmla="*/ 1131524 w 1487500"/>
              <a:gd name="connsiteY1" fmla="*/ 0 h 1077270"/>
              <a:gd name="connsiteX2" fmla="*/ 1487500 w 1487500"/>
              <a:gd name="connsiteY2" fmla="*/ 538635 h 1077270"/>
              <a:gd name="connsiteX3" fmla="*/ 1131524 w 1487500"/>
              <a:gd name="connsiteY3" fmla="*/ 1077270 h 1077270"/>
              <a:gd name="connsiteX4" fmla="*/ 989172 w 1487500"/>
              <a:gd name="connsiteY4" fmla="*/ 1077270 h 1077270"/>
              <a:gd name="connsiteX5" fmla="*/ 1345148 w 1487500"/>
              <a:gd name="connsiteY5" fmla="*/ 538635 h 1077270"/>
              <a:gd name="connsiteX6" fmla="*/ 355976 w 1487500"/>
              <a:gd name="connsiteY6" fmla="*/ 0 h 1077270"/>
              <a:gd name="connsiteX7" fmla="*/ 498328 w 1487500"/>
              <a:gd name="connsiteY7" fmla="*/ 0 h 1077270"/>
              <a:gd name="connsiteX8" fmla="*/ 142352 w 1487500"/>
              <a:gd name="connsiteY8" fmla="*/ 538635 h 1077270"/>
              <a:gd name="connsiteX9" fmla="*/ 498328 w 1487500"/>
              <a:gd name="connsiteY9" fmla="*/ 1077270 h 1077270"/>
              <a:gd name="connsiteX10" fmla="*/ 355976 w 1487500"/>
              <a:gd name="connsiteY10" fmla="*/ 1077270 h 1077270"/>
              <a:gd name="connsiteX11" fmla="*/ 0 w 1487500"/>
              <a:gd name="connsiteY11" fmla="*/ 538635 h 10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500" h="1077270">
                <a:moveTo>
                  <a:pt x="989172" y="0"/>
                </a:moveTo>
                <a:lnTo>
                  <a:pt x="1131524" y="0"/>
                </a:lnTo>
                <a:lnTo>
                  <a:pt x="1487500" y="538635"/>
                </a:lnTo>
                <a:lnTo>
                  <a:pt x="1131524" y="1077270"/>
                </a:lnTo>
                <a:lnTo>
                  <a:pt x="989172" y="1077270"/>
                </a:lnTo>
                <a:lnTo>
                  <a:pt x="1345148" y="538635"/>
                </a:lnTo>
                <a:close/>
                <a:moveTo>
                  <a:pt x="355976" y="0"/>
                </a:moveTo>
                <a:lnTo>
                  <a:pt x="498328" y="0"/>
                </a:lnTo>
                <a:lnTo>
                  <a:pt x="142352" y="538635"/>
                </a:lnTo>
                <a:lnTo>
                  <a:pt x="498328" y="1077270"/>
                </a:lnTo>
                <a:lnTo>
                  <a:pt x="355976" y="1077270"/>
                </a:lnTo>
                <a:lnTo>
                  <a:pt x="0" y="5386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28" name="矩形 27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下半年工作计划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5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6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71" grpId="0"/>
      <p:bldP spid="72" grpId="0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/>
          <p:nvPr/>
        </p:nvSpPr>
        <p:spPr bwMode="auto">
          <a:xfrm rot="10800000">
            <a:off x="3629291" y="4533202"/>
            <a:ext cx="1651012" cy="1656332"/>
          </a:xfrm>
          <a:prstGeom prst="round2DiagRect">
            <a:avLst>
              <a:gd name="adj1" fmla="val 22783"/>
              <a:gd name="adj2" fmla="val 0"/>
            </a:avLst>
          </a:prstGeom>
          <a:solidFill>
            <a:srgbClr val="36B1C0"/>
          </a:solidFill>
          <a:ln w="15875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Freeform 5"/>
          <p:cNvSpPr/>
          <p:nvPr/>
        </p:nvSpPr>
        <p:spPr bwMode="auto">
          <a:xfrm rot="10800000">
            <a:off x="5840956" y="4165268"/>
            <a:ext cx="2042368" cy="2048948"/>
          </a:xfrm>
          <a:prstGeom prst="round2DiagRect">
            <a:avLst>
              <a:gd name="adj1" fmla="val 25382"/>
              <a:gd name="adj2" fmla="val 0"/>
            </a:avLst>
          </a:prstGeom>
          <a:solidFill>
            <a:schemeClr val="tx2"/>
          </a:solidFill>
          <a:ln w="15875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Freeform 7"/>
          <p:cNvSpPr/>
          <p:nvPr/>
        </p:nvSpPr>
        <p:spPr bwMode="auto">
          <a:xfrm rot="10800000">
            <a:off x="1673484" y="4787785"/>
            <a:ext cx="1395154" cy="1399747"/>
          </a:xfrm>
          <a:prstGeom prst="round2DiagRect">
            <a:avLst>
              <a:gd name="adj1" fmla="val 23809"/>
              <a:gd name="adj2" fmla="val 0"/>
            </a:avLst>
          </a:prstGeom>
          <a:solidFill>
            <a:schemeClr val="tx2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Freeform 6"/>
          <p:cNvSpPr/>
          <p:nvPr/>
        </p:nvSpPr>
        <p:spPr bwMode="auto">
          <a:xfrm rot="16200000" flipH="1">
            <a:off x="8447757" y="3887457"/>
            <a:ext cx="2296296" cy="2303855"/>
          </a:xfrm>
          <a:prstGeom prst="round2DiagRect">
            <a:avLst>
              <a:gd name="adj1" fmla="val 31573"/>
              <a:gd name="adj2" fmla="val 0"/>
            </a:avLst>
          </a:prstGeom>
          <a:solidFill>
            <a:srgbClr val="36B1C0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TextBox 35"/>
          <p:cNvSpPr txBox="1"/>
          <p:nvPr/>
        </p:nvSpPr>
        <p:spPr>
          <a:xfrm>
            <a:off x="1896570" y="2913668"/>
            <a:ext cx="1434462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43" name="TextBox 36"/>
          <p:cNvSpPr txBox="1"/>
          <p:nvPr/>
        </p:nvSpPr>
        <p:spPr>
          <a:xfrm>
            <a:off x="3891722" y="2532980"/>
            <a:ext cx="1460624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200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44" name="TextBox 37"/>
          <p:cNvSpPr txBox="1"/>
          <p:nvPr/>
        </p:nvSpPr>
        <p:spPr>
          <a:xfrm>
            <a:off x="6113177" y="2257809"/>
            <a:ext cx="179076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200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8616573" y="2024092"/>
            <a:ext cx="213126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200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47" name="TextBox 31"/>
          <p:cNvSpPr txBox="1"/>
          <p:nvPr/>
        </p:nvSpPr>
        <p:spPr>
          <a:xfrm>
            <a:off x="3861339" y="4841467"/>
            <a:ext cx="1229120" cy="287259"/>
          </a:xfrm>
          <a:prstGeom prst="rect">
            <a:avLst/>
          </a:prstGeom>
          <a:noFill/>
          <a:ln w="38100">
            <a:noFill/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3712670" y="5601168"/>
            <a:ext cx="1282746" cy="51442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20</a:t>
            </a: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%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TextBox 33"/>
          <p:cNvSpPr txBox="1"/>
          <p:nvPr/>
        </p:nvSpPr>
        <p:spPr>
          <a:xfrm>
            <a:off x="1876328" y="5073534"/>
            <a:ext cx="1027984" cy="246221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/>
          </a:lstStyle>
          <a:p>
            <a:r>
              <a: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1784004" y="5675502"/>
            <a:ext cx="855611" cy="406128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/>
          </a:lstStyle>
          <a:p>
            <a:r>
              <a:rPr lang="en-US" altLang="zh-CN" sz="2935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10</a:t>
            </a:r>
            <a:r>
              <a:rPr lang="en-US" altLang="zh-CN" sz="1865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%</a:t>
            </a:r>
            <a:endParaRPr lang="zh-CN" altLang="en-US" sz="1865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3" name="TextBox 27"/>
          <p:cNvSpPr txBox="1"/>
          <p:nvPr/>
        </p:nvSpPr>
        <p:spPr>
          <a:xfrm>
            <a:off x="6219826" y="4547486"/>
            <a:ext cx="1284626" cy="369332"/>
          </a:xfrm>
          <a:prstGeom prst="rect">
            <a:avLst/>
          </a:prstGeom>
          <a:noFill/>
          <a:ln w="38100">
            <a:noFill/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</a:t>
            </a:r>
            <a:endParaRPr lang="zh-CN" altLang="en-US" sz="20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5935999" y="5593548"/>
            <a:ext cx="1352463" cy="51442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30</a:t>
            </a:r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%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TextBox 26"/>
          <p:cNvSpPr txBox="1"/>
          <p:nvPr/>
        </p:nvSpPr>
        <p:spPr>
          <a:xfrm>
            <a:off x="8796525" y="4361763"/>
            <a:ext cx="1739044" cy="410369"/>
          </a:xfrm>
          <a:prstGeom prst="rect">
            <a:avLst/>
          </a:prstGeom>
          <a:noFill/>
          <a:ln w="38100">
            <a:noFill/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8592272" y="5509728"/>
            <a:ext cx="1458342" cy="51442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40</a:t>
            </a:r>
            <a:r>
              <a:rPr lang="en-US" altLang="zh-CN" sz="3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%</a:t>
            </a:r>
            <a:endParaRPr lang="zh-CN" altLang="en-US" sz="36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3673664" y="2579688"/>
            <a:ext cx="0" cy="1872470"/>
          </a:xfrm>
          <a:prstGeom prst="line">
            <a:avLst/>
          </a:prstGeom>
          <a:ln w="12700">
            <a:solidFill>
              <a:srgbClr val="36B1C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5840955" y="2276862"/>
            <a:ext cx="0" cy="1966116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673483" y="2915315"/>
            <a:ext cx="0" cy="1872470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8443977" y="2024092"/>
            <a:ext cx="0" cy="1966116"/>
          </a:xfrm>
          <a:prstGeom prst="line">
            <a:avLst/>
          </a:prstGeom>
          <a:ln w="12700">
            <a:solidFill>
              <a:srgbClr val="36B1C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617182" y="1653389"/>
            <a:ext cx="447546" cy="447544"/>
            <a:chOff x="2901187" y="4829176"/>
            <a:chExt cx="686158" cy="686156"/>
          </a:xfrm>
        </p:grpSpPr>
        <p:sp>
          <p:nvSpPr>
            <p:cNvPr id="66" name="椭圆 65"/>
            <p:cNvSpPr/>
            <p:nvPr/>
          </p:nvSpPr>
          <p:spPr>
            <a:xfrm>
              <a:off x="2901187" y="4829176"/>
              <a:ext cx="686158" cy="686156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3058417" y="5025608"/>
              <a:ext cx="383964" cy="293292"/>
              <a:chOff x="8077200" y="1177925"/>
              <a:chExt cx="658813" cy="503238"/>
            </a:xfrm>
            <a:solidFill>
              <a:schemeClr val="bg1"/>
            </a:solidFill>
          </p:grpSpPr>
          <p:sp>
            <p:nvSpPr>
              <p:cNvPr id="68" name="Freeform 15"/>
              <p:cNvSpPr>
                <a:spLocks noEditPoints="1"/>
              </p:cNvSpPr>
              <p:nvPr/>
            </p:nvSpPr>
            <p:spPr bwMode="auto">
              <a:xfrm>
                <a:off x="8077200" y="1177925"/>
                <a:ext cx="530225" cy="412750"/>
              </a:xfrm>
              <a:custGeom>
                <a:avLst/>
                <a:gdLst>
                  <a:gd name="T0" fmla="*/ 92 w 141"/>
                  <a:gd name="T1" fmla="*/ 95 h 110"/>
                  <a:gd name="T2" fmla="*/ 126 w 141"/>
                  <a:gd name="T3" fmla="*/ 77 h 110"/>
                  <a:gd name="T4" fmla="*/ 136 w 141"/>
                  <a:gd name="T5" fmla="*/ 38 h 110"/>
                  <a:gd name="T6" fmla="*/ 111 w 141"/>
                  <a:gd name="T7" fmla="*/ 10 h 110"/>
                  <a:gd name="T8" fmla="*/ 75 w 141"/>
                  <a:gd name="T9" fmla="*/ 1 h 110"/>
                  <a:gd name="T10" fmla="*/ 20 w 141"/>
                  <a:gd name="T11" fmla="*/ 19 h 110"/>
                  <a:gd name="T12" fmla="*/ 17 w 141"/>
                  <a:gd name="T13" fmla="*/ 77 h 110"/>
                  <a:gd name="T14" fmla="*/ 30 w 141"/>
                  <a:gd name="T15" fmla="*/ 88 h 110"/>
                  <a:gd name="T16" fmla="*/ 29 w 141"/>
                  <a:gd name="T17" fmla="*/ 88 h 110"/>
                  <a:gd name="T18" fmla="*/ 19 w 141"/>
                  <a:gd name="T19" fmla="*/ 103 h 110"/>
                  <a:gd name="T20" fmla="*/ 17 w 141"/>
                  <a:gd name="T21" fmla="*/ 108 h 110"/>
                  <a:gd name="T22" fmla="*/ 22 w 141"/>
                  <a:gd name="T23" fmla="*/ 110 h 110"/>
                  <a:gd name="T24" fmla="*/ 53 w 141"/>
                  <a:gd name="T25" fmla="*/ 98 h 110"/>
                  <a:gd name="T26" fmla="*/ 58 w 141"/>
                  <a:gd name="T27" fmla="*/ 97 h 110"/>
                  <a:gd name="T28" fmla="*/ 92 w 141"/>
                  <a:gd name="T29" fmla="*/ 95 h 110"/>
                  <a:gd name="T30" fmla="*/ 55 w 141"/>
                  <a:gd name="T31" fmla="*/ 84 h 110"/>
                  <a:gd name="T32" fmla="*/ 50 w 141"/>
                  <a:gd name="T33" fmla="*/ 85 h 110"/>
                  <a:gd name="T34" fmla="*/ 43 w 141"/>
                  <a:gd name="T35" fmla="*/ 90 h 110"/>
                  <a:gd name="T36" fmla="*/ 42 w 141"/>
                  <a:gd name="T37" fmla="*/ 89 h 110"/>
                  <a:gd name="T38" fmla="*/ 45 w 141"/>
                  <a:gd name="T39" fmla="*/ 82 h 110"/>
                  <a:gd name="T40" fmla="*/ 37 w 141"/>
                  <a:gd name="T41" fmla="*/ 77 h 110"/>
                  <a:gd name="T42" fmla="*/ 22 w 141"/>
                  <a:gd name="T43" fmla="*/ 64 h 110"/>
                  <a:gd name="T44" fmla="*/ 25 w 141"/>
                  <a:gd name="T45" fmla="*/ 30 h 110"/>
                  <a:gd name="T46" fmla="*/ 62 w 141"/>
                  <a:gd name="T47" fmla="*/ 14 h 110"/>
                  <a:gd name="T48" fmla="*/ 103 w 141"/>
                  <a:gd name="T49" fmla="*/ 20 h 110"/>
                  <a:gd name="T50" fmla="*/ 123 w 141"/>
                  <a:gd name="T51" fmla="*/ 38 h 110"/>
                  <a:gd name="T52" fmla="*/ 121 w 141"/>
                  <a:gd name="T53" fmla="*/ 64 h 110"/>
                  <a:gd name="T54" fmla="*/ 89 w 141"/>
                  <a:gd name="T55" fmla="*/ 84 h 110"/>
                  <a:gd name="T56" fmla="*/ 55 w 141"/>
                  <a:gd name="T57" fmla="*/ 8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" h="110">
                    <a:moveTo>
                      <a:pt x="92" y="95"/>
                    </a:moveTo>
                    <a:cubicBezTo>
                      <a:pt x="105" y="92"/>
                      <a:pt x="117" y="87"/>
                      <a:pt x="126" y="77"/>
                    </a:cubicBezTo>
                    <a:cubicBezTo>
                      <a:pt x="137" y="66"/>
                      <a:pt x="141" y="53"/>
                      <a:pt x="136" y="38"/>
                    </a:cubicBezTo>
                    <a:cubicBezTo>
                      <a:pt x="132" y="25"/>
                      <a:pt x="123" y="17"/>
                      <a:pt x="111" y="10"/>
                    </a:cubicBezTo>
                    <a:cubicBezTo>
                      <a:pt x="100" y="4"/>
                      <a:pt x="87" y="1"/>
                      <a:pt x="75" y="1"/>
                    </a:cubicBezTo>
                    <a:cubicBezTo>
                      <a:pt x="54" y="0"/>
                      <a:pt x="35" y="5"/>
                      <a:pt x="20" y="19"/>
                    </a:cubicBezTo>
                    <a:cubicBezTo>
                      <a:pt x="1" y="35"/>
                      <a:pt x="0" y="59"/>
                      <a:pt x="17" y="77"/>
                    </a:cubicBezTo>
                    <a:cubicBezTo>
                      <a:pt x="20" y="81"/>
                      <a:pt x="25" y="84"/>
                      <a:pt x="30" y="88"/>
                    </a:cubicBezTo>
                    <a:cubicBezTo>
                      <a:pt x="30" y="88"/>
                      <a:pt x="30" y="88"/>
                      <a:pt x="29" y="88"/>
                    </a:cubicBezTo>
                    <a:cubicBezTo>
                      <a:pt x="27" y="94"/>
                      <a:pt x="23" y="99"/>
                      <a:pt x="19" y="103"/>
                    </a:cubicBezTo>
                    <a:cubicBezTo>
                      <a:pt x="17" y="105"/>
                      <a:pt x="16" y="106"/>
                      <a:pt x="17" y="108"/>
                    </a:cubicBezTo>
                    <a:cubicBezTo>
                      <a:pt x="18" y="110"/>
                      <a:pt x="20" y="110"/>
                      <a:pt x="22" y="110"/>
                    </a:cubicBezTo>
                    <a:cubicBezTo>
                      <a:pt x="33" y="108"/>
                      <a:pt x="43" y="104"/>
                      <a:pt x="53" y="98"/>
                    </a:cubicBezTo>
                    <a:cubicBezTo>
                      <a:pt x="54" y="97"/>
                      <a:pt x="56" y="96"/>
                      <a:pt x="58" y="97"/>
                    </a:cubicBezTo>
                    <a:cubicBezTo>
                      <a:pt x="69" y="98"/>
                      <a:pt x="81" y="98"/>
                      <a:pt x="92" y="95"/>
                    </a:cubicBezTo>
                    <a:close/>
                    <a:moveTo>
                      <a:pt x="55" y="84"/>
                    </a:moveTo>
                    <a:cubicBezTo>
                      <a:pt x="53" y="84"/>
                      <a:pt x="51" y="84"/>
                      <a:pt x="50" y="85"/>
                    </a:cubicBezTo>
                    <a:cubicBezTo>
                      <a:pt x="47" y="87"/>
                      <a:pt x="45" y="88"/>
                      <a:pt x="43" y="90"/>
                    </a:cubicBezTo>
                    <a:cubicBezTo>
                      <a:pt x="43" y="89"/>
                      <a:pt x="42" y="89"/>
                      <a:pt x="42" y="89"/>
                    </a:cubicBezTo>
                    <a:cubicBezTo>
                      <a:pt x="43" y="87"/>
                      <a:pt x="44" y="85"/>
                      <a:pt x="45" y="82"/>
                    </a:cubicBezTo>
                    <a:cubicBezTo>
                      <a:pt x="42" y="80"/>
                      <a:pt x="40" y="79"/>
                      <a:pt x="37" y="77"/>
                    </a:cubicBezTo>
                    <a:cubicBezTo>
                      <a:pt x="31" y="74"/>
                      <a:pt x="26" y="70"/>
                      <a:pt x="22" y="64"/>
                    </a:cubicBezTo>
                    <a:cubicBezTo>
                      <a:pt x="14" y="53"/>
                      <a:pt x="16" y="40"/>
                      <a:pt x="25" y="30"/>
                    </a:cubicBezTo>
                    <a:cubicBezTo>
                      <a:pt x="35" y="20"/>
                      <a:pt x="48" y="15"/>
                      <a:pt x="62" y="14"/>
                    </a:cubicBezTo>
                    <a:cubicBezTo>
                      <a:pt x="76" y="12"/>
                      <a:pt x="90" y="14"/>
                      <a:pt x="103" y="20"/>
                    </a:cubicBezTo>
                    <a:cubicBezTo>
                      <a:pt x="112" y="24"/>
                      <a:pt x="119" y="30"/>
                      <a:pt x="123" y="38"/>
                    </a:cubicBezTo>
                    <a:cubicBezTo>
                      <a:pt x="128" y="47"/>
                      <a:pt x="127" y="56"/>
                      <a:pt x="121" y="64"/>
                    </a:cubicBezTo>
                    <a:cubicBezTo>
                      <a:pt x="113" y="75"/>
                      <a:pt x="102" y="81"/>
                      <a:pt x="89" y="84"/>
                    </a:cubicBezTo>
                    <a:cubicBezTo>
                      <a:pt x="78" y="86"/>
                      <a:pt x="66" y="86"/>
                      <a:pt x="55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69" name="Freeform 16"/>
              <p:cNvSpPr/>
              <p:nvPr/>
            </p:nvSpPr>
            <p:spPr bwMode="auto">
              <a:xfrm>
                <a:off x="8318500" y="1309688"/>
                <a:ext cx="417513" cy="371475"/>
              </a:xfrm>
              <a:custGeom>
                <a:avLst/>
                <a:gdLst>
                  <a:gd name="T0" fmla="*/ 94 w 111"/>
                  <a:gd name="T1" fmla="*/ 90 h 99"/>
                  <a:gd name="T2" fmla="*/ 85 w 111"/>
                  <a:gd name="T3" fmla="*/ 77 h 99"/>
                  <a:gd name="T4" fmla="*/ 110 w 111"/>
                  <a:gd name="T5" fmla="*/ 38 h 99"/>
                  <a:gd name="T6" fmla="*/ 84 w 111"/>
                  <a:gd name="T7" fmla="*/ 0 h 99"/>
                  <a:gd name="T8" fmla="*/ 85 w 111"/>
                  <a:gd name="T9" fmla="*/ 3 h 99"/>
                  <a:gd name="T10" fmla="*/ 86 w 111"/>
                  <a:gd name="T11" fmla="*/ 21 h 99"/>
                  <a:gd name="T12" fmla="*/ 66 w 111"/>
                  <a:gd name="T13" fmla="*/ 55 h 99"/>
                  <a:gd name="T14" fmla="*/ 23 w 111"/>
                  <a:gd name="T15" fmla="*/ 74 h 99"/>
                  <a:gd name="T16" fmla="*/ 0 w 111"/>
                  <a:gd name="T17" fmla="*/ 75 h 99"/>
                  <a:gd name="T18" fmla="*/ 10 w 111"/>
                  <a:gd name="T19" fmla="*/ 81 h 99"/>
                  <a:gd name="T20" fmla="*/ 58 w 111"/>
                  <a:gd name="T21" fmla="*/ 86 h 99"/>
                  <a:gd name="T22" fmla="*/ 62 w 111"/>
                  <a:gd name="T23" fmla="*/ 87 h 99"/>
                  <a:gd name="T24" fmla="*/ 94 w 111"/>
                  <a:gd name="T25" fmla="*/ 99 h 99"/>
                  <a:gd name="T26" fmla="*/ 98 w 111"/>
                  <a:gd name="T27" fmla="*/ 97 h 99"/>
                  <a:gd name="T28" fmla="*/ 97 w 111"/>
                  <a:gd name="T29" fmla="*/ 93 h 99"/>
                  <a:gd name="T30" fmla="*/ 94 w 111"/>
                  <a:gd name="T31" fmla="*/ 9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" h="99">
                    <a:moveTo>
                      <a:pt x="94" y="90"/>
                    </a:moveTo>
                    <a:cubicBezTo>
                      <a:pt x="91" y="86"/>
                      <a:pt x="87" y="82"/>
                      <a:pt x="85" y="77"/>
                    </a:cubicBezTo>
                    <a:cubicBezTo>
                      <a:pt x="100" y="68"/>
                      <a:pt x="111" y="56"/>
                      <a:pt x="110" y="38"/>
                    </a:cubicBezTo>
                    <a:cubicBezTo>
                      <a:pt x="110" y="20"/>
                      <a:pt x="99" y="9"/>
                      <a:pt x="84" y="0"/>
                    </a:cubicBezTo>
                    <a:cubicBezTo>
                      <a:pt x="85" y="1"/>
                      <a:pt x="85" y="2"/>
                      <a:pt x="85" y="3"/>
                    </a:cubicBezTo>
                    <a:cubicBezTo>
                      <a:pt x="86" y="9"/>
                      <a:pt x="87" y="15"/>
                      <a:pt x="86" y="21"/>
                    </a:cubicBezTo>
                    <a:cubicBezTo>
                      <a:pt x="84" y="35"/>
                      <a:pt x="77" y="46"/>
                      <a:pt x="66" y="55"/>
                    </a:cubicBezTo>
                    <a:cubicBezTo>
                      <a:pt x="54" y="66"/>
                      <a:pt x="39" y="71"/>
                      <a:pt x="23" y="74"/>
                    </a:cubicBezTo>
                    <a:cubicBezTo>
                      <a:pt x="16" y="75"/>
                      <a:pt x="8" y="75"/>
                      <a:pt x="0" y="75"/>
                    </a:cubicBezTo>
                    <a:cubicBezTo>
                      <a:pt x="3" y="77"/>
                      <a:pt x="7" y="79"/>
                      <a:pt x="10" y="81"/>
                    </a:cubicBezTo>
                    <a:cubicBezTo>
                      <a:pt x="26" y="87"/>
                      <a:pt x="42" y="88"/>
                      <a:pt x="58" y="86"/>
                    </a:cubicBezTo>
                    <a:cubicBezTo>
                      <a:pt x="60" y="86"/>
                      <a:pt x="61" y="86"/>
                      <a:pt x="62" y="87"/>
                    </a:cubicBezTo>
                    <a:cubicBezTo>
                      <a:pt x="72" y="93"/>
                      <a:pt x="82" y="97"/>
                      <a:pt x="94" y="99"/>
                    </a:cubicBezTo>
                    <a:cubicBezTo>
                      <a:pt x="95" y="99"/>
                      <a:pt x="97" y="98"/>
                      <a:pt x="98" y="97"/>
                    </a:cubicBezTo>
                    <a:cubicBezTo>
                      <a:pt x="98" y="97"/>
                      <a:pt x="98" y="95"/>
                      <a:pt x="97" y="93"/>
                    </a:cubicBezTo>
                    <a:cubicBezTo>
                      <a:pt x="97" y="92"/>
                      <a:pt x="95" y="91"/>
                      <a:pt x="94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455597" y="2219707"/>
            <a:ext cx="447546" cy="447544"/>
            <a:chOff x="2901187" y="1990726"/>
            <a:chExt cx="686158" cy="686156"/>
          </a:xfrm>
        </p:grpSpPr>
        <p:sp>
          <p:nvSpPr>
            <p:cNvPr id="71" name="椭圆 70"/>
            <p:cNvSpPr/>
            <p:nvPr/>
          </p:nvSpPr>
          <p:spPr>
            <a:xfrm>
              <a:off x="2901187" y="1990726"/>
              <a:ext cx="686158" cy="686156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2" name="任意多边形 71"/>
            <p:cNvSpPr/>
            <p:nvPr/>
          </p:nvSpPr>
          <p:spPr bwMode="auto">
            <a:xfrm>
              <a:off x="3132017" y="2151368"/>
              <a:ext cx="255358" cy="331226"/>
            </a:xfrm>
            <a:custGeom>
              <a:avLst/>
              <a:gdLst>
                <a:gd name="connsiteX0" fmla="*/ 344255 w 438150"/>
                <a:gd name="connsiteY0" fmla="*/ 320246 h 568325"/>
                <a:gd name="connsiteX1" fmla="*/ 438150 w 438150"/>
                <a:gd name="connsiteY1" fmla="*/ 399092 h 568325"/>
                <a:gd name="connsiteX2" fmla="*/ 438150 w 438150"/>
                <a:gd name="connsiteY2" fmla="*/ 406601 h 568325"/>
                <a:gd name="connsiteX3" fmla="*/ 438150 w 438150"/>
                <a:gd name="connsiteY3" fmla="*/ 545520 h 568325"/>
                <a:gd name="connsiteX4" fmla="*/ 438150 w 438150"/>
                <a:gd name="connsiteY4" fmla="*/ 549275 h 568325"/>
                <a:gd name="connsiteX5" fmla="*/ 284162 w 438150"/>
                <a:gd name="connsiteY5" fmla="*/ 549275 h 568325"/>
                <a:gd name="connsiteX6" fmla="*/ 284162 w 438150"/>
                <a:gd name="connsiteY6" fmla="*/ 545520 h 568325"/>
                <a:gd name="connsiteX7" fmla="*/ 284162 w 438150"/>
                <a:gd name="connsiteY7" fmla="*/ 402847 h 568325"/>
                <a:gd name="connsiteX8" fmla="*/ 344255 w 438150"/>
                <a:gd name="connsiteY8" fmla="*/ 320246 h 568325"/>
                <a:gd name="connsiteX9" fmla="*/ 352879 w 438150"/>
                <a:gd name="connsiteY9" fmla="*/ 200025 h 568325"/>
                <a:gd name="connsiteX10" fmla="*/ 356621 w 438150"/>
                <a:gd name="connsiteY10" fmla="*/ 200025 h 568325"/>
                <a:gd name="connsiteX11" fmla="*/ 367847 w 438150"/>
                <a:gd name="connsiteY11" fmla="*/ 200025 h 568325"/>
                <a:gd name="connsiteX12" fmla="*/ 379072 w 438150"/>
                <a:gd name="connsiteY12" fmla="*/ 203767 h 568325"/>
                <a:gd name="connsiteX13" fmla="*/ 409008 w 438150"/>
                <a:gd name="connsiteY13" fmla="*/ 263638 h 568325"/>
                <a:gd name="connsiteX14" fmla="*/ 360363 w 438150"/>
                <a:gd name="connsiteY14" fmla="*/ 304800 h 568325"/>
                <a:gd name="connsiteX15" fmla="*/ 311717 w 438150"/>
                <a:gd name="connsiteY15" fmla="*/ 263638 h 568325"/>
                <a:gd name="connsiteX16" fmla="*/ 352879 w 438150"/>
                <a:gd name="connsiteY16" fmla="*/ 200025 h 568325"/>
                <a:gd name="connsiteX17" fmla="*/ 100853 w 438150"/>
                <a:gd name="connsiteY17" fmla="*/ 196018 h 568325"/>
                <a:gd name="connsiteX18" fmla="*/ 254000 w 438150"/>
                <a:gd name="connsiteY18" fmla="*/ 320120 h 568325"/>
                <a:gd name="connsiteX19" fmla="*/ 254000 w 438150"/>
                <a:gd name="connsiteY19" fmla="*/ 331402 h 568325"/>
                <a:gd name="connsiteX20" fmla="*/ 254000 w 438150"/>
                <a:gd name="connsiteY20" fmla="*/ 557043 h 568325"/>
                <a:gd name="connsiteX21" fmla="*/ 254000 w 438150"/>
                <a:gd name="connsiteY21" fmla="*/ 568325 h 568325"/>
                <a:gd name="connsiteX22" fmla="*/ 0 w 438150"/>
                <a:gd name="connsiteY22" fmla="*/ 568325 h 568325"/>
                <a:gd name="connsiteX23" fmla="*/ 0 w 438150"/>
                <a:gd name="connsiteY23" fmla="*/ 560804 h 568325"/>
                <a:gd name="connsiteX24" fmla="*/ 0 w 438150"/>
                <a:gd name="connsiteY24" fmla="*/ 327642 h 568325"/>
                <a:gd name="connsiteX25" fmla="*/ 100853 w 438150"/>
                <a:gd name="connsiteY25" fmla="*/ 196018 h 568325"/>
                <a:gd name="connsiteX26" fmla="*/ 112091 w 438150"/>
                <a:gd name="connsiteY26" fmla="*/ 0 h 568325"/>
                <a:gd name="connsiteX27" fmla="*/ 115818 w 438150"/>
                <a:gd name="connsiteY27" fmla="*/ 0 h 568325"/>
                <a:gd name="connsiteX28" fmla="*/ 138181 w 438150"/>
                <a:gd name="connsiteY28" fmla="*/ 0 h 568325"/>
                <a:gd name="connsiteX29" fmla="*/ 153090 w 438150"/>
                <a:gd name="connsiteY29" fmla="*/ 3762 h 568325"/>
                <a:gd name="connsiteX30" fmla="*/ 205271 w 438150"/>
                <a:gd name="connsiteY30" fmla="*/ 101566 h 568325"/>
                <a:gd name="connsiteX31" fmla="*/ 127000 w 438150"/>
                <a:gd name="connsiteY31" fmla="*/ 169276 h 568325"/>
                <a:gd name="connsiteX32" fmla="*/ 48729 w 438150"/>
                <a:gd name="connsiteY32" fmla="*/ 101566 h 568325"/>
                <a:gd name="connsiteX33" fmla="*/ 112091 w 438150"/>
                <a:gd name="connsiteY33" fmla="*/ 0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568325">
                  <a:moveTo>
                    <a:pt x="344255" y="320246"/>
                  </a:moveTo>
                  <a:cubicBezTo>
                    <a:pt x="393080" y="312737"/>
                    <a:pt x="434394" y="346528"/>
                    <a:pt x="438150" y="399092"/>
                  </a:cubicBezTo>
                  <a:cubicBezTo>
                    <a:pt x="438150" y="399092"/>
                    <a:pt x="438150" y="402847"/>
                    <a:pt x="438150" y="406601"/>
                  </a:cubicBezTo>
                  <a:cubicBezTo>
                    <a:pt x="438150" y="451656"/>
                    <a:pt x="438150" y="496711"/>
                    <a:pt x="438150" y="545520"/>
                  </a:cubicBezTo>
                  <a:cubicBezTo>
                    <a:pt x="438150" y="545520"/>
                    <a:pt x="438150" y="545520"/>
                    <a:pt x="438150" y="549275"/>
                  </a:cubicBezTo>
                  <a:cubicBezTo>
                    <a:pt x="438150" y="549275"/>
                    <a:pt x="438150" y="549275"/>
                    <a:pt x="284162" y="549275"/>
                  </a:cubicBezTo>
                  <a:cubicBezTo>
                    <a:pt x="284162" y="549275"/>
                    <a:pt x="284162" y="545520"/>
                    <a:pt x="284162" y="545520"/>
                  </a:cubicBezTo>
                  <a:cubicBezTo>
                    <a:pt x="284162" y="496711"/>
                    <a:pt x="284162" y="451656"/>
                    <a:pt x="284162" y="402847"/>
                  </a:cubicBezTo>
                  <a:cubicBezTo>
                    <a:pt x="284162" y="361546"/>
                    <a:pt x="310453" y="327755"/>
                    <a:pt x="344255" y="320246"/>
                  </a:cubicBezTo>
                  <a:close/>
                  <a:moveTo>
                    <a:pt x="352879" y="200025"/>
                  </a:moveTo>
                  <a:cubicBezTo>
                    <a:pt x="352879" y="200025"/>
                    <a:pt x="352879" y="200025"/>
                    <a:pt x="356621" y="200025"/>
                  </a:cubicBezTo>
                  <a:cubicBezTo>
                    <a:pt x="356621" y="200025"/>
                    <a:pt x="356621" y="200025"/>
                    <a:pt x="367847" y="200025"/>
                  </a:cubicBezTo>
                  <a:cubicBezTo>
                    <a:pt x="371589" y="200025"/>
                    <a:pt x="375330" y="203767"/>
                    <a:pt x="379072" y="203767"/>
                  </a:cubicBezTo>
                  <a:cubicBezTo>
                    <a:pt x="401524" y="211251"/>
                    <a:pt x="412750" y="237445"/>
                    <a:pt x="409008" y="263638"/>
                  </a:cubicBezTo>
                  <a:cubicBezTo>
                    <a:pt x="405266" y="286090"/>
                    <a:pt x="386556" y="304800"/>
                    <a:pt x="360363" y="304800"/>
                  </a:cubicBezTo>
                  <a:cubicBezTo>
                    <a:pt x="337911" y="304800"/>
                    <a:pt x="319201" y="286090"/>
                    <a:pt x="311717" y="263638"/>
                  </a:cubicBezTo>
                  <a:cubicBezTo>
                    <a:pt x="307975" y="233703"/>
                    <a:pt x="326685" y="207509"/>
                    <a:pt x="352879" y="200025"/>
                  </a:cubicBezTo>
                  <a:close/>
                  <a:moveTo>
                    <a:pt x="100853" y="196018"/>
                  </a:moveTo>
                  <a:cubicBezTo>
                    <a:pt x="175559" y="180975"/>
                    <a:pt x="246529" y="241146"/>
                    <a:pt x="254000" y="320120"/>
                  </a:cubicBezTo>
                  <a:cubicBezTo>
                    <a:pt x="254000" y="323881"/>
                    <a:pt x="254000" y="327642"/>
                    <a:pt x="254000" y="331402"/>
                  </a:cubicBezTo>
                  <a:cubicBezTo>
                    <a:pt x="254000" y="406616"/>
                    <a:pt x="254000" y="481829"/>
                    <a:pt x="254000" y="557043"/>
                  </a:cubicBezTo>
                  <a:cubicBezTo>
                    <a:pt x="254000" y="557043"/>
                    <a:pt x="254000" y="557043"/>
                    <a:pt x="254000" y="568325"/>
                  </a:cubicBezTo>
                  <a:cubicBezTo>
                    <a:pt x="254000" y="568325"/>
                    <a:pt x="254000" y="568325"/>
                    <a:pt x="0" y="568325"/>
                  </a:cubicBezTo>
                  <a:cubicBezTo>
                    <a:pt x="0" y="564564"/>
                    <a:pt x="0" y="564564"/>
                    <a:pt x="0" y="560804"/>
                  </a:cubicBezTo>
                  <a:cubicBezTo>
                    <a:pt x="0" y="485590"/>
                    <a:pt x="0" y="406616"/>
                    <a:pt x="0" y="327642"/>
                  </a:cubicBezTo>
                  <a:cubicBezTo>
                    <a:pt x="0" y="263710"/>
                    <a:pt x="44823" y="211060"/>
                    <a:pt x="100853" y="196018"/>
                  </a:cubicBezTo>
                  <a:close/>
                  <a:moveTo>
                    <a:pt x="112091" y="0"/>
                  </a:moveTo>
                  <a:cubicBezTo>
                    <a:pt x="115818" y="0"/>
                    <a:pt x="115818" y="0"/>
                    <a:pt x="115818" y="0"/>
                  </a:cubicBezTo>
                  <a:cubicBezTo>
                    <a:pt x="115818" y="0"/>
                    <a:pt x="115818" y="0"/>
                    <a:pt x="138181" y="0"/>
                  </a:cubicBezTo>
                  <a:cubicBezTo>
                    <a:pt x="141909" y="0"/>
                    <a:pt x="149363" y="3762"/>
                    <a:pt x="153090" y="3762"/>
                  </a:cubicBezTo>
                  <a:cubicBezTo>
                    <a:pt x="190362" y="18808"/>
                    <a:pt x="212725" y="60187"/>
                    <a:pt x="205271" y="101566"/>
                  </a:cubicBezTo>
                  <a:cubicBezTo>
                    <a:pt x="197816" y="139183"/>
                    <a:pt x="164272" y="169276"/>
                    <a:pt x="127000" y="169276"/>
                  </a:cubicBezTo>
                  <a:cubicBezTo>
                    <a:pt x="89728" y="173038"/>
                    <a:pt x="56184" y="142944"/>
                    <a:pt x="48729" y="101566"/>
                  </a:cubicBezTo>
                  <a:cubicBezTo>
                    <a:pt x="41275" y="52664"/>
                    <a:pt x="71092" y="7523"/>
                    <a:pt x="1120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999" tIns="41999" rIns="83999" bIns="41999" numCol="1" anchor="t" anchorCtr="0" compatLnSpc="1">
              <a:noAutofit/>
            </a:bodyPr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449891" y="1913628"/>
            <a:ext cx="447546" cy="447544"/>
            <a:chOff x="3533526" y="3409951"/>
            <a:chExt cx="686158" cy="686156"/>
          </a:xfrm>
        </p:grpSpPr>
        <p:sp>
          <p:nvSpPr>
            <p:cNvPr id="74" name="椭圆 73"/>
            <p:cNvSpPr/>
            <p:nvPr/>
          </p:nvSpPr>
          <p:spPr>
            <a:xfrm>
              <a:off x="3533526" y="3409951"/>
              <a:ext cx="686158" cy="6861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3711212" y="3582217"/>
              <a:ext cx="341624" cy="341624"/>
              <a:chOff x="5637213" y="3511550"/>
              <a:chExt cx="376238" cy="376238"/>
            </a:xfrm>
            <a:solidFill>
              <a:schemeClr val="bg1"/>
            </a:solidFill>
          </p:grpSpPr>
          <p:sp>
            <p:nvSpPr>
              <p:cNvPr id="76" name="Freeform 50"/>
              <p:cNvSpPr>
                <a:spLocks noEditPoints="1"/>
              </p:cNvSpPr>
              <p:nvPr/>
            </p:nvSpPr>
            <p:spPr bwMode="auto">
              <a:xfrm>
                <a:off x="5637213" y="3546475"/>
                <a:ext cx="341313" cy="341313"/>
              </a:xfrm>
              <a:custGeom>
                <a:avLst/>
                <a:gdLst>
                  <a:gd name="T0" fmla="*/ 92 w 184"/>
                  <a:gd name="T1" fmla="*/ 184 h 184"/>
                  <a:gd name="T2" fmla="*/ 184 w 184"/>
                  <a:gd name="T3" fmla="*/ 92 h 184"/>
                  <a:gd name="T4" fmla="*/ 173 w 184"/>
                  <a:gd name="T5" fmla="*/ 49 h 184"/>
                  <a:gd name="T6" fmla="*/ 171 w 184"/>
                  <a:gd name="T7" fmla="*/ 49 h 184"/>
                  <a:gd name="T8" fmla="*/ 170 w 184"/>
                  <a:gd name="T9" fmla="*/ 49 h 184"/>
                  <a:gd name="T10" fmla="*/ 158 w 184"/>
                  <a:gd name="T11" fmla="*/ 48 h 184"/>
                  <a:gd name="T12" fmla="*/ 149 w 184"/>
                  <a:gd name="T13" fmla="*/ 56 h 184"/>
                  <a:gd name="T14" fmla="*/ 160 w 184"/>
                  <a:gd name="T15" fmla="*/ 92 h 184"/>
                  <a:gd name="T16" fmla="*/ 92 w 184"/>
                  <a:gd name="T17" fmla="*/ 160 h 184"/>
                  <a:gd name="T18" fmla="*/ 24 w 184"/>
                  <a:gd name="T19" fmla="*/ 92 h 184"/>
                  <a:gd name="T20" fmla="*/ 92 w 184"/>
                  <a:gd name="T21" fmla="*/ 24 h 184"/>
                  <a:gd name="T22" fmla="*/ 128 w 184"/>
                  <a:gd name="T23" fmla="*/ 35 h 184"/>
                  <a:gd name="T24" fmla="*/ 135 w 184"/>
                  <a:gd name="T25" fmla="*/ 27 h 184"/>
                  <a:gd name="T26" fmla="*/ 134 w 184"/>
                  <a:gd name="T27" fmla="*/ 14 h 184"/>
                  <a:gd name="T28" fmla="*/ 134 w 184"/>
                  <a:gd name="T29" fmla="*/ 10 h 184"/>
                  <a:gd name="T30" fmla="*/ 92 w 184"/>
                  <a:gd name="T31" fmla="*/ 0 h 184"/>
                  <a:gd name="T32" fmla="*/ 0 w 184"/>
                  <a:gd name="T33" fmla="*/ 92 h 184"/>
                  <a:gd name="T34" fmla="*/ 92 w 184"/>
                  <a:gd name="T35" fmla="*/ 184 h 184"/>
                  <a:gd name="T36" fmla="*/ 92 w 184"/>
                  <a:gd name="T37" fmla="*/ 184 h 184"/>
                  <a:gd name="T38" fmla="*/ 92 w 184"/>
                  <a:gd name="T3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4" h="184">
                    <a:moveTo>
                      <a:pt x="92" y="184"/>
                    </a:move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76"/>
                      <a:pt x="180" y="62"/>
                      <a:pt x="173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70" y="49"/>
                      <a:pt x="170" y="49"/>
                      <a:pt x="170" y="49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56" y="67"/>
                      <a:pt x="160" y="79"/>
                      <a:pt x="160" y="92"/>
                    </a:cubicBezTo>
                    <a:cubicBezTo>
                      <a:pt x="160" y="129"/>
                      <a:pt x="129" y="160"/>
                      <a:pt x="92" y="160"/>
                    </a:cubicBezTo>
                    <a:cubicBezTo>
                      <a:pt x="55" y="160"/>
                      <a:pt x="24" y="129"/>
                      <a:pt x="24" y="92"/>
                    </a:cubicBezTo>
                    <a:cubicBezTo>
                      <a:pt x="24" y="55"/>
                      <a:pt x="55" y="24"/>
                      <a:pt x="92" y="24"/>
                    </a:cubicBezTo>
                    <a:cubicBezTo>
                      <a:pt x="105" y="24"/>
                      <a:pt x="117" y="28"/>
                      <a:pt x="128" y="35"/>
                    </a:cubicBezTo>
                    <a:cubicBezTo>
                      <a:pt x="135" y="27"/>
                      <a:pt x="135" y="27"/>
                      <a:pt x="135" y="27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4" y="12"/>
                      <a:pt x="134" y="11"/>
                      <a:pt x="134" y="10"/>
                    </a:cubicBezTo>
                    <a:cubicBezTo>
                      <a:pt x="122" y="4"/>
                      <a:pt x="107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lose/>
                    <a:moveTo>
                      <a:pt x="92" y="184"/>
                    </a:moveTo>
                    <a:cubicBezTo>
                      <a:pt x="92" y="184"/>
                      <a:pt x="92" y="184"/>
                      <a:pt x="92" y="18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77" name="Freeform 51"/>
              <p:cNvSpPr>
                <a:spLocks noEditPoints="1"/>
              </p:cNvSpPr>
              <p:nvPr/>
            </p:nvSpPr>
            <p:spPr bwMode="auto">
              <a:xfrm>
                <a:off x="5724525" y="3633788"/>
                <a:ext cx="166688" cy="166688"/>
              </a:xfrm>
              <a:custGeom>
                <a:avLst/>
                <a:gdLst>
                  <a:gd name="T0" fmla="*/ 45 w 90"/>
                  <a:gd name="T1" fmla="*/ 21 h 90"/>
                  <a:gd name="T2" fmla="*/ 47 w 90"/>
                  <a:gd name="T3" fmla="*/ 21 h 90"/>
                  <a:gd name="T4" fmla="*/ 64 w 90"/>
                  <a:gd name="T5" fmla="*/ 4 h 90"/>
                  <a:gd name="T6" fmla="*/ 64 w 90"/>
                  <a:gd name="T7" fmla="*/ 4 h 90"/>
                  <a:gd name="T8" fmla="*/ 45 w 90"/>
                  <a:gd name="T9" fmla="*/ 0 h 90"/>
                  <a:gd name="T10" fmla="*/ 0 w 90"/>
                  <a:gd name="T11" fmla="*/ 45 h 90"/>
                  <a:gd name="T12" fmla="*/ 45 w 90"/>
                  <a:gd name="T13" fmla="*/ 90 h 90"/>
                  <a:gd name="T14" fmla="*/ 90 w 90"/>
                  <a:gd name="T15" fmla="*/ 45 h 90"/>
                  <a:gd name="T16" fmla="*/ 86 w 90"/>
                  <a:gd name="T17" fmla="*/ 26 h 90"/>
                  <a:gd name="T18" fmla="*/ 86 w 90"/>
                  <a:gd name="T19" fmla="*/ 26 h 90"/>
                  <a:gd name="T20" fmla="*/ 69 w 90"/>
                  <a:gd name="T21" fmla="*/ 43 h 90"/>
                  <a:gd name="T22" fmla="*/ 69 w 90"/>
                  <a:gd name="T23" fmla="*/ 45 h 90"/>
                  <a:gd name="T24" fmla="*/ 45 w 90"/>
                  <a:gd name="T25" fmla="*/ 69 h 90"/>
                  <a:gd name="T26" fmla="*/ 21 w 90"/>
                  <a:gd name="T27" fmla="*/ 45 h 90"/>
                  <a:gd name="T28" fmla="*/ 45 w 90"/>
                  <a:gd name="T29" fmla="*/ 21 h 90"/>
                  <a:gd name="T30" fmla="*/ 45 w 90"/>
                  <a:gd name="T31" fmla="*/ 21 h 90"/>
                  <a:gd name="T32" fmla="*/ 45 w 90"/>
                  <a:gd name="T33" fmla="*/ 2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90">
                    <a:moveTo>
                      <a:pt x="45" y="21"/>
                    </a:moveTo>
                    <a:cubicBezTo>
                      <a:pt x="46" y="21"/>
                      <a:pt x="46" y="21"/>
                      <a:pt x="47" y="21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58" y="1"/>
                      <a:pt x="52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0"/>
                      <a:pt x="45" y="90"/>
                    </a:cubicBezTo>
                    <a:cubicBezTo>
                      <a:pt x="70" y="90"/>
                      <a:pt x="90" y="70"/>
                      <a:pt x="90" y="45"/>
                    </a:cubicBezTo>
                    <a:cubicBezTo>
                      <a:pt x="90" y="38"/>
                      <a:pt x="89" y="32"/>
                      <a:pt x="86" y="26"/>
                    </a:cubicBezTo>
                    <a:cubicBezTo>
                      <a:pt x="86" y="26"/>
                      <a:pt x="86" y="26"/>
                      <a:pt x="86" y="26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5"/>
                    </a:cubicBezTo>
                    <a:cubicBezTo>
                      <a:pt x="69" y="58"/>
                      <a:pt x="58" y="69"/>
                      <a:pt x="45" y="69"/>
                    </a:cubicBezTo>
                    <a:cubicBezTo>
                      <a:pt x="32" y="69"/>
                      <a:pt x="21" y="58"/>
                      <a:pt x="21" y="45"/>
                    </a:cubicBezTo>
                    <a:cubicBezTo>
                      <a:pt x="21" y="32"/>
                      <a:pt x="32" y="21"/>
                      <a:pt x="45" y="21"/>
                    </a:cubicBezTo>
                    <a:close/>
                    <a:moveTo>
                      <a:pt x="45" y="21"/>
                    </a:moveTo>
                    <a:cubicBezTo>
                      <a:pt x="45" y="21"/>
                      <a:pt x="45" y="21"/>
                      <a:pt x="45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78" name="Freeform 52"/>
              <p:cNvSpPr>
                <a:spLocks noEditPoints="1"/>
              </p:cNvSpPr>
              <p:nvPr/>
            </p:nvSpPr>
            <p:spPr bwMode="auto">
              <a:xfrm>
                <a:off x="5824538" y="3511550"/>
                <a:ext cx="188913" cy="188913"/>
              </a:xfrm>
              <a:custGeom>
                <a:avLst/>
                <a:gdLst>
                  <a:gd name="T0" fmla="*/ 86 w 102"/>
                  <a:gd name="T1" fmla="*/ 28 h 102"/>
                  <a:gd name="T2" fmla="*/ 91 w 102"/>
                  <a:gd name="T3" fmla="*/ 23 h 102"/>
                  <a:gd name="T4" fmla="*/ 91 w 102"/>
                  <a:gd name="T5" fmla="*/ 14 h 102"/>
                  <a:gd name="T6" fmla="*/ 87 w 102"/>
                  <a:gd name="T7" fmla="*/ 11 h 102"/>
                  <a:gd name="T8" fmla="*/ 83 w 102"/>
                  <a:gd name="T9" fmla="*/ 9 h 102"/>
                  <a:gd name="T10" fmla="*/ 79 w 102"/>
                  <a:gd name="T11" fmla="*/ 11 h 102"/>
                  <a:gd name="T12" fmla="*/ 74 w 102"/>
                  <a:gd name="T13" fmla="*/ 17 h 102"/>
                  <a:gd name="T14" fmla="*/ 72 w 102"/>
                  <a:gd name="T15" fmla="*/ 2 h 102"/>
                  <a:gd name="T16" fmla="*/ 70 w 102"/>
                  <a:gd name="T17" fmla="*/ 0 h 102"/>
                  <a:gd name="T18" fmla="*/ 69 w 102"/>
                  <a:gd name="T19" fmla="*/ 0 h 102"/>
                  <a:gd name="T20" fmla="*/ 47 w 102"/>
                  <a:gd name="T21" fmla="*/ 23 h 102"/>
                  <a:gd name="T22" fmla="*/ 44 w 102"/>
                  <a:gd name="T23" fmla="*/ 30 h 102"/>
                  <a:gd name="T24" fmla="*/ 44 w 102"/>
                  <a:gd name="T25" fmla="*/ 31 h 102"/>
                  <a:gd name="T26" fmla="*/ 45 w 102"/>
                  <a:gd name="T27" fmla="*/ 45 h 102"/>
                  <a:gd name="T28" fmla="*/ 37 w 102"/>
                  <a:gd name="T29" fmla="*/ 53 h 102"/>
                  <a:gd name="T30" fmla="*/ 22 w 102"/>
                  <a:gd name="T31" fmla="*/ 68 h 102"/>
                  <a:gd name="T32" fmla="*/ 22 w 102"/>
                  <a:gd name="T33" fmla="*/ 68 h 102"/>
                  <a:gd name="T34" fmla="*/ 8 w 102"/>
                  <a:gd name="T35" fmla="*/ 82 h 102"/>
                  <a:gd name="T36" fmla="*/ 2 w 102"/>
                  <a:gd name="T37" fmla="*/ 89 h 102"/>
                  <a:gd name="T38" fmla="*/ 0 w 102"/>
                  <a:gd name="T39" fmla="*/ 92 h 102"/>
                  <a:gd name="T40" fmla="*/ 0 w 102"/>
                  <a:gd name="T41" fmla="*/ 97 h 102"/>
                  <a:gd name="T42" fmla="*/ 5 w 102"/>
                  <a:gd name="T43" fmla="*/ 102 h 102"/>
                  <a:gd name="T44" fmla="*/ 5 w 102"/>
                  <a:gd name="T45" fmla="*/ 102 h 102"/>
                  <a:gd name="T46" fmla="*/ 10 w 102"/>
                  <a:gd name="T47" fmla="*/ 102 h 102"/>
                  <a:gd name="T48" fmla="*/ 13 w 102"/>
                  <a:gd name="T49" fmla="*/ 100 h 102"/>
                  <a:gd name="T50" fmla="*/ 57 w 102"/>
                  <a:gd name="T51" fmla="*/ 56 h 102"/>
                  <a:gd name="T52" fmla="*/ 70 w 102"/>
                  <a:gd name="T53" fmla="*/ 57 h 102"/>
                  <a:gd name="T54" fmla="*/ 71 w 102"/>
                  <a:gd name="T55" fmla="*/ 57 h 102"/>
                  <a:gd name="T56" fmla="*/ 71 w 102"/>
                  <a:gd name="T57" fmla="*/ 57 h 102"/>
                  <a:gd name="T58" fmla="*/ 78 w 102"/>
                  <a:gd name="T59" fmla="*/ 54 h 102"/>
                  <a:gd name="T60" fmla="*/ 101 w 102"/>
                  <a:gd name="T61" fmla="*/ 32 h 102"/>
                  <a:gd name="T62" fmla="*/ 100 w 102"/>
                  <a:gd name="T63" fmla="*/ 29 h 102"/>
                  <a:gd name="T64" fmla="*/ 86 w 102"/>
                  <a:gd name="T65" fmla="*/ 28 h 102"/>
                  <a:gd name="T66" fmla="*/ 86 w 102"/>
                  <a:gd name="T67" fmla="*/ 28 h 102"/>
                  <a:gd name="T68" fmla="*/ 86 w 102"/>
                  <a:gd name="T69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102">
                    <a:moveTo>
                      <a:pt x="86" y="28"/>
                    </a:moveTo>
                    <a:cubicBezTo>
                      <a:pt x="91" y="23"/>
                      <a:pt x="91" y="23"/>
                      <a:pt x="91" y="23"/>
                    </a:cubicBezTo>
                    <a:cubicBezTo>
                      <a:pt x="93" y="20"/>
                      <a:pt x="93" y="17"/>
                      <a:pt x="91" y="14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5" y="9"/>
                      <a:pt x="83" y="9"/>
                    </a:cubicBezTo>
                    <a:cubicBezTo>
                      <a:pt x="82" y="9"/>
                      <a:pt x="80" y="10"/>
                      <a:pt x="79" y="1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2" y="0"/>
                      <a:pt x="71" y="0"/>
                      <a:pt x="70" y="0"/>
                    </a:cubicBezTo>
                    <a:cubicBezTo>
                      <a:pt x="70" y="0"/>
                      <a:pt x="69" y="0"/>
                      <a:pt x="69" y="0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5" y="25"/>
                      <a:pt x="44" y="28"/>
                      <a:pt x="44" y="30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1" y="90"/>
                      <a:pt x="0" y="91"/>
                      <a:pt x="0" y="92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0"/>
                      <a:pt x="2" y="102"/>
                      <a:pt x="5" y="102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11" y="102"/>
                      <a:pt x="12" y="101"/>
                      <a:pt x="13" y="100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74" y="57"/>
                      <a:pt x="77" y="56"/>
                      <a:pt x="78" y="54"/>
                    </a:cubicBezTo>
                    <a:cubicBezTo>
                      <a:pt x="101" y="32"/>
                      <a:pt x="101" y="32"/>
                      <a:pt x="101" y="32"/>
                    </a:cubicBezTo>
                    <a:cubicBezTo>
                      <a:pt x="102" y="31"/>
                      <a:pt x="101" y="29"/>
                      <a:pt x="100" y="29"/>
                    </a:cubicBezTo>
                    <a:lnTo>
                      <a:pt x="86" y="28"/>
                    </a:lnTo>
                    <a:close/>
                    <a:moveTo>
                      <a:pt x="86" y="28"/>
                    </a:moveTo>
                    <a:cubicBezTo>
                      <a:pt x="86" y="28"/>
                      <a:pt x="86" y="28"/>
                      <a:pt x="86" y="2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8220204" y="1390285"/>
            <a:ext cx="447546" cy="447544"/>
            <a:chOff x="7787630" y="1713151"/>
            <a:chExt cx="630318" cy="630316"/>
          </a:xfrm>
        </p:grpSpPr>
        <p:sp>
          <p:nvSpPr>
            <p:cNvPr id="81" name="椭圆 80"/>
            <p:cNvSpPr/>
            <p:nvPr/>
          </p:nvSpPr>
          <p:spPr>
            <a:xfrm>
              <a:off x="7787630" y="1713151"/>
              <a:ext cx="630318" cy="6303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4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9" name="Freeform 17"/>
            <p:cNvSpPr>
              <a:spLocks noEditPoints="1"/>
            </p:cNvSpPr>
            <p:nvPr/>
          </p:nvSpPr>
          <p:spPr bwMode="auto">
            <a:xfrm>
              <a:off x="7987262" y="1859815"/>
              <a:ext cx="231054" cy="336988"/>
            </a:xfrm>
            <a:custGeom>
              <a:avLst/>
              <a:gdLst>
                <a:gd name="T0" fmla="*/ 34 w 107"/>
                <a:gd name="T1" fmla="*/ 152 h 156"/>
                <a:gd name="T2" fmla="*/ 25 w 107"/>
                <a:gd name="T3" fmla="*/ 141 h 156"/>
                <a:gd name="T4" fmla="*/ 19 w 107"/>
                <a:gd name="T5" fmla="*/ 121 h 156"/>
                <a:gd name="T6" fmla="*/ 18 w 107"/>
                <a:gd name="T7" fmla="*/ 109 h 156"/>
                <a:gd name="T8" fmla="*/ 12 w 107"/>
                <a:gd name="T9" fmla="*/ 86 h 156"/>
                <a:gd name="T10" fmla="*/ 1 w 107"/>
                <a:gd name="T11" fmla="*/ 44 h 156"/>
                <a:gd name="T12" fmla="*/ 49 w 107"/>
                <a:gd name="T13" fmla="*/ 0 h 156"/>
                <a:gd name="T14" fmla="*/ 56 w 107"/>
                <a:gd name="T15" fmla="*/ 0 h 156"/>
                <a:gd name="T16" fmla="*/ 90 w 107"/>
                <a:gd name="T17" fmla="*/ 15 h 156"/>
                <a:gd name="T18" fmla="*/ 99 w 107"/>
                <a:gd name="T19" fmla="*/ 77 h 156"/>
                <a:gd name="T20" fmla="*/ 89 w 107"/>
                <a:gd name="T21" fmla="*/ 105 h 156"/>
                <a:gd name="T22" fmla="*/ 88 w 107"/>
                <a:gd name="T23" fmla="*/ 113 h 156"/>
                <a:gd name="T24" fmla="*/ 87 w 107"/>
                <a:gd name="T25" fmla="*/ 123 h 156"/>
                <a:gd name="T26" fmla="*/ 79 w 107"/>
                <a:gd name="T27" fmla="*/ 143 h 156"/>
                <a:gd name="T28" fmla="*/ 63 w 107"/>
                <a:gd name="T29" fmla="*/ 156 h 156"/>
                <a:gd name="T30" fmla="*/ 53 w 107"/>
                <a:gd name="T31" fmla="*/ 107 h 156"/>
                <a:gd name="T32" fmla="*/ 79 w 107"/>
                <a:gd name="T33" fmla="*/ 103 h 156"/>
                <a:gd name="T34" fmla="*/ 82 w 107"/>
                <a:gd name="T35" fmla="*/ 89 h 156"/>
                <a:gd name="T36" fmla="*/ 95 w 107"/>
                <a:gd name="T37" fmla="*/ 45 h 156"/>
                <a:gd name="T38" fmla="*/ 31 w 107"/>
                <a:gd name="T39" fmla="*/ 16 h 156"/>
                <a:gd name="T40" fmla="*/ 18 w 107"/>
                <a:gd name="T41" fmla="*/ 77 h 156"/>
                <a:gd name="T42" fmla="*/ 32 w 107"/>
                <a:gd name="T43" fmla="*/ 107 h 156"/>
                <a:gd name="T44" fmla="*/ 53 w 107"/>
                <a:gd name="T45" fmla="*/ 120 h 156"/>
                <a:gd name="T46" fmla="*/ 78 w 107"/>
                <a:gd name="T47" fmla="*/ 118 h 156"/>
                <a:gd name="T48" fmla="*/ 44 w 107"/>
                <a:gd name="T49" fmla="*/ 112 h 156"/>
                <a:gd name="T50" fmla="*/ 28 w 107"/>
                <a:gd name="T51" fmla="*/ 114 h 156"/>
                <a:gd name="T52" fmla="*/ 53 w 107"/>
                <a:gd name="T53" fmla="*/ 120 h 156"/>
                <a:gd name="T54" fmla="*/ 32 w 107"/>
                <a:gd name="T55" fmla="*/ 124 h 156"/>
                <a:gd name="T56" fmla="*/ 32 w 107"/>
                <a:gd name="T57" fmla="*/ 133 h 156"/>
                <a:gd name="T58" fmla="*/ 74 w 107"/>
                <a:gd name="T59" fmla="*/ 133 h 156"/>
                <a:gd name="T60" fmla="*/ 74 w 107"/>
                <a:gd name="T61" fmla="*/ 124 h 156"/>
                <a:gd name="T62" fmla="*/ 70 w 107"/>
                <a:gd name="T63" fmla="*/ 137 h 156"/>
                <a:gd name="T64" fmla="*/ 44 w 107"/>
                <a:gd name="T65" fmla="*/ 146 h 156"/>
                <a:gd name="T66" fmla="*/ 70 w 107"/>
                <a:gd name="T67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7" h="156">
                  <a:moveTo>
                    <a:pt x="43" y="156"/>
                  </a:moveTo>
                  <a:cubicBezTo>
                    <a:pt x="40" y="155"/>
                    <a:pt x="37" y="154"/>
                    <a:pt x="34" y="152"/>
                  </a:cubicBezTo>
                  <a:cubicBezTo>
                    <a:pt x="31" y="150"/>
                    <a:pt x="29" y="147"/>
                    <a:pt x="27" y="143"/>
                  </a:cubicBezTo>
                  <a:cubicBezTo>
                    <a:pt x="27" y="142"/>
                    <a:pt x="27" y="142"/>
                    <a:pt x="25" y="141"/>
                  </a:cubicBezTo>
                  <a:cubicBezTo>
                    <a:pt x="19" y="138"/>
                    <a:pt x="16" y="130"/>
                    <a:pt x="19" y="123"/>
                  </a:cubicBezTo>
                  <a:cubicBezTo>
                    <a:pt x="19" y="123"/>
                    <a:pt x="19" y="122"/>
                    <a:pt x="19" y="121"/>
                  </a:cubicBezTo>
                  <a:cubicBezTo>
                    <a:pt x="18" y="118"/>
                    <a:pt x="17" y="115"/>
                    <a:pt x="19" y="111"/>
                  </a:cubicBezTo>
                  <a:cubicBezTo>
                    <a:pt x="19" y="110"/>
                    <a:pt x="19" y="110"/>
                    <a:pt x="18" y="109"/>
                  </a:cubicBezTo>
                  <a:cubicBezTo>
                    <a:pt x="18" y="106"/>
                    <a:pt x="17" y="104"/>
                    <a:pt x="17" y="101"/>
                  </a:cubicBezTo>
                  <a:cubicBezTo>
                    <a:pt x="16" y="96"/>
                    <a:pt x="14" y="91"/>
                    <a:pt x="12" y="86"/>
                  </a:cubicBezTo>
                  <a:cubicBezTo>
                    <a:pt x="9" y="81"/>
                    <a:pt x="6" y="76"/>
                    <a:pt x="4" y="71"/>
                  </a:cubicBezTo>
                  <a:cubicBezTo>
                    <a:pt x="1" y="62"/>
                    <a:pt x="0" y="53"/>
                    <a:pt x="1" y="44"/>
                  </a:cubicBezTo>
                  <a:cubicBezTo>
                    <a:pt x="5" y="25"/>
                    <a:pt x="15" y="12"/>
                    <a:pt x="33" y="4"/>
                  </a:cubicBezTo>
                  <a:cubicBezTo>
                    <a:pt x="38" y="2"/>
                    <a:pt x="43" y="0"/>
                    <a:pt x="49" y="0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1"/>
                    <a:pt x="67" y="1"/>
                  </a:cubicBezTo>
                  <a:cubicBezTo>
                    <a:pt x="76" y="4"/>
                    <a:pt x="84" y="8"/>
                    <a:pt x="90" y="15"/>
                  </a:cubicBezTo>
                  <a:cubicBezTo>
                    <a:pt x="97" y="22"/>
                    <a:pt x="102" y="30"/>
                    <a:pt x="104" y="40"/>
                  </a:cubicBezTo>
                  <a:cubicBezTo>
                    <a:pt x="107" y="53"/>
                    <a:pt x="105" y="65"/>
                    <a:pt x="99" y="77"/>
                  </a:cubicBezTo>
                  <a:cubicBezTo>
                    <a:pt x="97" y="81"/>
                    <a:pt x="95" y="85"/>
                    <a:pt x="93" y="89"/>
                  </a:cubicBezTo>
                  <a:cubicBezTo>
                    <a:pt x="90" y="94"/>
                    <a:pt x="89" y="99"/>
                    <a:pt x="89" y="105"/>
                  </a:cubicBezTo>
                  <a:cubicBezTo>
                    <a:pt x="89" y="105"/>
                    <a:pt x="88" y="106"/>
                    <a:pt x="88" y="107"/>
                  </a:cubicBezTo>
                  <a:cubicBezTo>
                    <a:pt x="88" y="108"/>
                    <a:pt x="88" y="112"/>
                    <a:pt x="88" y="113"/>
                  </a:cubicBezTo>
                  <a:cubicBezTo>
                    <a:pt x="89" y="116"/>
                    <a:pt x="88" y="119"/>
                    <a:pt x="87" y="121"/>
                  </a:cubicBezTo>
                  <a:cubicBezTo>
                    <a:pt x="87" y="122"/>
                    <a:pt x="87" y="123"/>
                    <a:pt x="87" y="123"/>
                  </a:cubicBezTo>
                  <a:cubicBezTo>
                    <a:pt x="90" y="130"/>
                    <a:pt x="87" y="138"/>
                    <a:pt x="80" y="141"/>
                  </a:cubicBezTo>
                  <a:cubicBezTo>
                    <a:pt x="80" y="142"/>
                    <a:pt x="79" y="142"/>
                    <a:pt x="79" y="143"/>
                  </a:cubicBezTo>
                  <a:cubicBezTo>
                    <a:pt x="76" y="150"/>
                    <a:pt x="71" y="154"/>
                    <a:pt x="64" y="155"/>
                  </a:cubicBezTo>
                  <a:cubicBezTo>
                    <a:pt x="64" y="155"/>
                    <a:pt x="63" y="155"/>
                    <a:pt x="63" y="156"/>
                  </a:cubicBezTo>
                  <a:lnTo>
                    <a:pt x="43" y="156"/>
                  </a:lnTo>
                  <a:close/>
                  <a:moveTo>
                    <a:pt x="53" y="107"/>
                  </a:moveTo>
                  <a:cubicBezTo>
                    <a:pt x="60" y="107"/>
                    <a:pt x="67" y="107"/>
                    <a:pt x="74" y="107"/>
                  </a:cubicBezTo>
                  <a:cubicBezTo>
                    <a:pt x="77" y="107"/>
                    <a:pt x="79" y="106"/>
                    <a:pt x="79" y="103"/>
                  </a:cubicBezTo>
                  <a:cubicBezTo>
                    <a:pt x="79" y="103"/>
                    <a:pt x="79" y="103"/>
                    <a:pt x="79" y="102"/>
                  </a:cubicBezTo>
                  <a:cubicBezTo>
                    <a:pt x="80" y="98"/>
                    <a:pt x="81" y="93"/>
                    <a:pt x="82" y="89"/>
                  </a:cubicBezTo>
                  <a:cubicBezTo>
                    <a:pt x="85" y="84"/>
                    <a:pt x="87" y="79"/>
                    <a:pt x="90" y="74"/>
                  </a:cubicBezTo>
                  <a:cubicBezTo>
                    <a:pt x="95" y="65"/>
                    <a:pt x="97" y="55"/>
                    <a:pt x="95" y="45"/>
                  </a:cubicBezTo>
                  <a:cubicBezTo>
                    <a:pt x="93" y="33"/>
                    <a:pt x="87" y="23"/>
                    <a:pt x="77" y="17"/>
                  </a:cubicBezTo>
                  <a:cubicBezTo>
                    <a:pt x="62" y="7"/>
                    <a:pt x="46" y="7"/>
                    <a:pt x="31" y="16"/>
                  </a:cubicBezTo>
                  <a:cubicBezTo>
                    <a:pt x="15" y="25"/>
                    <a:pt x="8" y="43"/>
                    <a:pt x="11" y="61"/>
                  </a:cubicBezTo>
                  <a:cubicBezTo>
                    <a:pt x="12" y="67"/>
                    <a:pt x="15" y="72"/>
                    <a:pt x="18" y="77"/>
                  </a:cubicBezTo>
                  <a:cubicBezTo>
                    <a:pt x="23" y="85"/>
                    <a:pt x="26" y="94"/>
                    <a:pt x="27" y="103"/>
                  </a:cubicBezTo>
                  <a:cubicBezTo>
                    <a:pt x="27" y="106"/>
                    <a:pt x="29" y="107"/>
                    <a:pt x="32" y="107"/>
                  </a:cubicBezTo>
                  <a:cubicBezTo>
                    <a:pt x="39" y="107"/>
                    <a:pt x="46" y="107"/>
                    <a:pt x="53" y="107"/>
                  </a:cubicBezTo>
                  <a:moveTo>
                    <a:pt x="53" y="120"/>
                  </a:moveTo>
                  <a:cubicBezTo>
                    <a:pt x="60" y="120"/>
                    <a:pt x="67" y="120"/>
                    <a:pt x="74" y="120"/>
                  </a:cubicBezTo>
                  <a:cubicBezTo>
                    <a:pt x="76" y="120"/>
                    <a:pt x="77" y="119"/>
                    <a:pt x="78" y="118"/>
                  </a:cubicBezTo>
                  <a:cubicBezTo>
                    <a:pt x="80" y="115"/>
                    <a:pt x="77" y="112"/>
                    <a:pt x="74" y="112"/>
                  </a:cubicBezTo>
                  <a:cubicBezTo>
                    <a:pt x="64" y="112"/>
                    <a:pt x="54" y="112"/>
                    <a:pt x="44" y="112"/>
                  </a:cubicBezTo>
                  <a:cubicBezTo>
                    <a:pt x="40" y="112"/>
                    <a:pt x="36" y="112"/>
                    <a:pt x="32" y="112"/>
                  </a:cubicBezTo>
                  <a:cubicBezTo>
                    <a:pt x="30" y="112"/>
                    <a:pt x="29" y="112"/>
                    <a:pt x="28" y="114"/>
                  </a:cubicBezTo>
                  <a:cubicBezTo>
                    <a:pt x="27" y="117"/>
                    <a:pt x="29" y="120"/>
                    <a:pt x="32" y="120"/>
                  </a:cubicBezTo>
                  <a:cubicBezTo>
                    <a:pt x="39" y="120"/>
                    <a:pt x="46" y="120"/>
                    <a:pt x="53" y="120"/>
                  </a:cubicBezTo>
                  <a:moveTo>
                    <a:pt x="53" y="124"/>
                  </a:moveTo>
                  <a:cubicBezTo>
                    <a:pt x="46" y="124"/>
                    <a:pt x="39" y="124"/>
                    <a:pt x="32" y="124"/>
                  </a:cubicBezTo>
                  <a:cubicBezTo>
                    <a:pt x="30" y="124"/>
                    <a:pt x="29" y="125"/>
                    <a:pt x="28" y="127"/>
                  </a:cubicBezTo>
                  <a:cubicBezTo>
                    <a:pt x="27" y="130"/>
                    <a:pt x="29" y="133"/>
                    <a:pt x="32" y="133"/>
                  </a:cubicBezTo>
                  <a:cubicBezTo>
                    <a:pt x="42" y="133"/>
                    <a:pt x="52" y="133"/>
                    <a:pt x="62" y="133"/>
                  </a:cubicBezTo>
                  <a:cubicBezTo>
                    <a:pt x="66" y="133"/>
                    <a:pt x="70" y="133"/>
                    <a:pt x="74" y="133"/>
                  </a:cubicBezTo>
                  <a:cubicBezTo>
                    <a:pt x="76" y="133"/>
                    <a:pt x="77" y="132"/>
                    <a:pt x="78" y="130"/>
                  </a:cubicBezTo>
                  <a:cubicBezTo>
                    <a:pt x="80" y="127"/>
                    <a:pt x="77" y="124"/>
                    <a:pt x="74" y="124"/>
                  </a:cubicBezTo>
                  <a:cubicBezTo>
                    <a:pt x="67" y="124"/>
                    <a:pt x="60" y="124"/>
                    <a:pt x="53" y="124"/>
                  </a:cubicBezTo>
                  <a:moveTo>
                    <a:pt x="70" y="137"/>
                  </a:moveTo>
                  <a:cubicBezTo>
                    <a:pt x="36" y="137"/>
                    <a:pt x="36" y="137"/>
                    <a:pt x="36" y="137"/>
                  </a:cubicBezTo>
                  <a:cubicBezTo>
                    <a:pt x="36" y="142"/>
                    <a:pt x="39" y="146"/>
                    <a:pt x="44" y="146"/>
                  </a:cubicBezTo>
                  <a:cubicBezTo>
                    <a:pt x="50" y="146"/>
                    <a:pt x="56" y="146"/>
                    <a:pt x="62" y="146"/>
                  </a:cubicBezTo>
                  <a:cubicBezTo>
                    <a:pt x="67" y="146"/>
                    <a:pt x="70" y="142"/>
                    <a:pt x="70" y="13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999" tIns="41999" rIns="83999" bIns="41999" numCol="1" anchor="t" anchorCtr="0" compatLnSpc="1"/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49" name="矩形 48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下半年工作计划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5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4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94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44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88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38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88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32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820"/>
                            </p:stCondLst>
                            <p:childTnLst>
                              <p:par>
                                <p:cTn id="1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32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7" grpId="0"/>
      <p:bldP spid="48" grpId="0"/>
      <p:bldP spid="50" grpId="0"/>
      <p:bldP spid="51" grpId="0"/>
      <p:bldP spid="53" grpId="0"/>
      <p:bldP spid="54" grpId="0"/>
      <p:bldP spid="56" grpId="0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3"/>
          <p:cNvSpPr txBox="1"/>
          <p:nvPr/>
        </p:nvSpPr>
        <p:spPr>
          <a:xfrm>
            <a:off x="4904642" y="1924011"/>
            <a:ext cx="2382728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45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TextBox 14"/>
          <p:cNvSpPr txBox="1"/>
          <p:nvPr/>
        </p:nvSpPr>
        <p:spPr>
          <a:xfrm>
            <a:off x="5219899" y="1441784"/>
            <a:ext cx="1752217" cy="31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02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2058779" y="2888995"/>
            <a:ext cx="2382728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45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TextBox 14"/>
          <p:cNvSpPr txBox="1"/>
          <p:nvPr/>
        </p:nvSpPr>
        <p:spPr>
          <a:xfrm>
            <a:off x="2374036" y="2406769"/>
            <a:ext cx="1752217" cy="31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02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7904394" y="2888995"/>
            <a:ext cx="2382728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45"/>
              </a:lnSpc>
            </a:pPr>
            <a:r>
              <a:rPr lang="zh-CN" altLang="en-US" sz="128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85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2" name="TextBox 14"/>
          <p:cNvSpPr txBox="1"/>
          <p:nvPr/>
        </p:nvSpPr>
        <p:spPr>
          <a:xfrm>
            <a:off x="8219652" y="2406769"/>
            <a:ext cx="1752217" cy="31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02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8778666" y="4703050"/>
            <a:ext cx="2382728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45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TextBox 14"/>
          <p:cNvSpPr txBox="1"/>
          <p:nvPr/>
        </p:nvSpPr>
        <p:spPr>
          <a:xfrm>
            <a:off x="9093923" y="4220821"/>
            <a:ext cx="1752217" cy="31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02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7" name="TextBox 13"/>
          <p:cNvSpPr txBox="1"/>
          <p:nvPr/>
        </p:nvSpPr>
        <p:spPr>
          <a:xfrm>
            <a:off x="1064509" y="4703050"/>
            <a:ext cx="2382728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45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8" name="TextBox 14"/>
          <p:cNvSpPr txBox="1"/>
          <p:nvPr/>
        </p:nvSpPr>
        <p:spPr>
          <a:xfrm>
            <a:off x="1379767" y="4220821"/>
            <a:ext cx="1752217" cy="31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02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087258" y="4692835"/>
            <a:ext cx="2429543" cy="1127273"/>
            <a:chOff x="6086476" y="5033394"/>
            <a:chExt cx="2644775" cy="1227138"/>
          </a:xfrm>
        </p:grpSpPr>
        <p:sp>
          <p:nvSpPr>
            <p:cNvPr id="60" name="Freeform 6"/>
            <p:cNvSpPr/>
            <p:nvPr/>
          </p:nvSpPr>
          <p:spPr bwMode="auto">
            <a:xfrm>
              <a:off x="6086476" y="5033394"/>
              <a:ext cx="2644775" cy="1227138"/>
            </a:xfrm>
            <a:custGeom>
              <a:avLst/>
              <a:gdLst>
                <a:gd name="T0" fmla="*/ 130 w 292"/>
                <a:gd name="T1" fmla="*/ 19 h 135"/>
                <a:gd name="T2" fmla="*/ 0 w 292"/>
                <a:gd name="T3" fmla="*/ 118 h 135"/>
                <a:gd name="T4" fmla="*/ 163 w 292"/>
                <a:gd name="T5" fmla="*/ 116 h 135"/>
                <a:gd name="T6" fmla="*/ 292 w 292"/>
                <a:gd name="T7" fmla="*/ 17 h 135"/>
                <a:gd name="T8" fmla="*/ 130 w 292"/>
                <a:gd name="T9" fmla="*/ 1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35">
                  <a:moveTo>
                    <a:pt x="130" y="19"/>
                  </a:moveTo>
                  <a:cubicBezTo>
                    <a:pt x="75" y="38"/>
                    <a:pt x="31" y="73"/>
                    <a:pt x="0" y="118"/>
                  </a:cubicBezTo>
                  <a:cubicBezTo>
                    <a:pt x="52" y="134"/>
                    <a:pt x="108" y="135"/>
                    <a:pt x="163" y="116"/>
                  </a:cubicBezTo>
                  <a:cubicBezTo>
                    <a:pt x="218" y="97"/>
                    <a:pt x="262" y="61"/>
                    <a:pt x="292" y="17"/>
                  </a:cubicBezTo>
                  <a:cubicBezTo>
                    <a:pt x="241" y="0"/>
                    <a:pt x="184" y="0"/>
                    <a:pt x="130" y="19"/>
                  </a:cubicBezTo>
                  <a:close/>
                </a:path>
              </a:pathLst>
            </a:custGeom>
            <a:solidFill>
              <a:srgbClr val="36B1C0"/>
            </a:solidFill>
            <a:ln w="36513" cap="flat">
              <a:noFill/>
              <a:prstDash val="solid"/>
              <a:miter lim="800000"/>
            </a:ln>
          </p:spPr>
          <p:txBody>
            <a:bodyPr vert="horz" wrap="square" lIns="83999" tIns="41999" rIns="83999" bIns="41999" numCol="1" anchor="t" anchorCtr="0" compatLnSpc="1"/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1" name="TextBox 8"/>
            <p:cNvSpPr txBox="1"/>
            <p:nvPr/>
          </p:nvSpPr>
          <p:spPr>
            <a:xfrm>
              <a:off x="8103759" y="5168564"/>
              <a:ext cx="314103" cy="3393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202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05</a:t>
              </a:r>
              <a:endParaRPr lang="zh-CN" altLang="en-US" sz="202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2" name="任意多边形 61"/>
            <p:cNvSpPr/>
            <p:nvPr/>
          </p:nvSpPr>
          <p:spPr bwMode="auto">
            <a:xfrm>
              <a:off x="7538870" y="5388936"/>
              <a:ext cx="339552" cy="297920"/>
            </a:xfrm>
            <a:custGeom>
              <a:avLst/>
              <a:gdLst>
                <a:gd name="connsiteX0" fmla="*/ 563781 w 582612"/>
                <a:gd name="connsiteY0" fmla="*/ 169863 h 511176"/>
                <a:gd name="connsiteX1" fmla="*/ 575080 w 582612"/>
                <a:gd name="connsiteY1" fmla="*/ 199869 h 511176"/>
                <a:gd name="connsiteX2" fmla="*/ 582612 w 582612"/>
                <a:gd name="connsiteY2" fmla="*/ 237376 h 511176"/>
                <a:gd name="connsiteX3" fmla="*/ 582612 w 582612"/>
                <a:gd name="connsiteY3" fmla="*/ 241126 h 511176"/>
                <a:gd name="connsiteX4" fmla="*/ 582612 w 582612"/>
                <a:gd name="connsiteY4" fmla="*/ 267381 h 511176"/>
                <a:gd name="connsiteX5" fmla="*/ 582612 w 582612"/>
                <a:gd name="connsiteY5" fmla="*/ 282384 h 511176"/>
                <a:gd name="connsiteX6" fmla="*/ 514820 w 582612"/>
                <a:gd name="connsiteY6" fmla="*/ 394905 h 511176"/>
                <a:gd name="connsiteX7" fmla="*/ 398068 w 582612"/>
                <a:gd name="connsiteY7" fmla="*/ 436162 h 511176"/>
                <a:gd name="connsiteX8" fmla="*/ 187161 w 582612"/>
                <a:gd name="connsiteY8" fmla="*/ 436162 h 511176"/>
                <a:gd name="connsiteX9" fmla="*/ 179628 w 582612"/>
                <a:gd name="connsiteY9" fmla="*/ 436162 h 511176"/>
                <a:gd name="connsiteX10" fmla="*/ 179628 w 582612"/>
                <a:gd name="connsiteY10" fmla="*/ 511176 h 511176"/>
                <a:gd name="connsiteX11" fmla="*/ 175862 w 582612"/>
                <a:gd name="connsiteY11" fmla="*/ 507426 h 511176"/>
                <a:gd name="connsiteX12" fmla="*/ 40278 w 582612"/>
                <a:gd name="connsiteY12" fmla="*/ 406157 h 511176"/>
                <a:gd name="connsiteX13" fmla="*/ 36512 w 582612"/>
                <a:gd name="connsiteY13" fmla="*/ 402406 h 511176"/>
                <a:gd name="connsiteX14" fmla="*/ 179628 w 582612"/>
                <a:gd name="connsiteY14" fmla="*/ 293636 h 511176"/>
                <a:gd name="connsiteX15" fmla="*/ 179628 w 582612"/>
                <a:gd name="connsiteY15" fmla="*/ 364899 h 511176"/>
                <a:gd name="connsiteX16" fmla="*/ 187161 w 582612"/>
                <a:gd name="connsiteY16" fmla="*/ 364899 h 511176"/>
                <a:gd name="connsiteX17" fmla="*/ 401834 w 582612"/>
                <a:gd name="connsiteY17" fmla="*/ 364899 h 511176"/>
                <a:gd name="connsiteX18" fmla="*/ 511054 w 582612"/>
                <a:gd name="connsiteY18" fmla="*/ 248628 h 511176"/>
                <a:gd name="connsiteX19" fmla="*/ 503522 w 582612"/>
                <a:gd name="connsiteY19" fmla="*/ 218622 h 511176"/>
                <a:gd name="connsiteX20" fmla="*/ 507288 w 582612"/>
                <a:gd name="connsiteY20" fmla="*/ 214872 h 511176"/>
                <a:gd name="connsiteX21" fmla="*/ 563781 w 582612"/>
                <a:gd name="connsiteY21" fmla="*/ 169863 h 511176"/>
                <a:gd name="connsiteX22" fmla="*/ 401388 w 582612"/>
                <a:gd name="connsiteY22" fmla="*/ 0 h 511176"/>
                <a:gd name="connsiteX23" fmla="*/ 405139 w 582612"/>
                <a:gd name="connsiteY23" fmla="*/ 3757 h 511176"/>
                <a:gd name="connsiteX24" fmla="*/ 540185 w 582612"/>
                <a:gd name="connsiteY24" fmla="*/ 105198 h 511176"/>
                <a:gd name="connsiteX25" fmla="*/ 547688 w 582612"/>
                <a:gd name="connsiteY25" fmla="*/ 108955 h 511176"/>
                <a:gd name="connsiteX26" fmla="*/ 401388 w 582612"/>
                <a:gd name="connsiteY26" fmla="*/ 217911 h 511176"/>
                <a:gd name="connsiteX27" fmla="*/ 401388 w 582612"/>
                <a:gd name="connsiteY27" fmla="*/ 146526 h 511176"/>
                <a:gd name="connsiteX28" fmla="*/ 393885 w 582612"/>
                <a:gd name="connsiteY28" fmla="*/ 146526 h 511176"/>
                <a:gd name="connsiteX29" fmla="*/ 183813 w 582612"/>
                <a:gd name="connsiteY29" fmla="*/ 146526 h 511176"/>
                <a:gd name="connsiteX30" fmla="*/ 71275 w 582612"/>
                <a:gd name="connsiteY30" fmla="*/ 259239 h 511176"/>
                <a:gd name="connsiteX31" fmla="*/ 78777 w 582612"/>
                <a:gd name="connsiteY31" fmla="*/ 289296 h 511176"/>
                <a:gd name="connsiteX32" fmla="*/ 75026 w 582612"/>
                <a:gd name="connsiteY32" fmla="*/ 296810 h 511176"/>
                <a:gd name="connsiteX33" fmla="*/ 18756 w 582612"/>
                <a:gd name="connsiteY33" fmla="*/ 338138 h 511176"/>
                <a:gd name="connsiteX34" fmla="*/ 7502 w 582612"/>
                <a:gd name="connsiteY34" fmla="*/ 308082 h 511176"/>
                <a:gd name="connsiteX35" fmla="*/ 0 w 582612"/>
                <a:gd name="connsiteY35" fmla="*/ 270511 h 511176"/>
                <a:gd name="connsiteX36" fmla="*/ 0 w 582612"/>
                <a:gd name="connsiteY36" fmla="*/ 266754 h 511176"/>
                <a:gd name="connsiteX37" fmla="*/ 0 w 582612"/>
                <a:gd name="connsiteY37" fmla="*/ 244211 h 511176"/>
                <a:gd name="connsiteX38" fmla="*/ 0 w 582612"/>
                <a:gd name="connsiteY38" fmla="*/ 225426 h 511176"/>
                <a:gd name="connsiteX39" fmla="*/ 67523 w 582612"/>
                <a:gd name="connsiteY39" fmla="*/ 112712 h 511176"/>
                <a:gd name="connsiteX40" fmla="*/ 187565 w 582612"/>
                <a:gd name="connsiteY40" fmla="*/ 71384 h 511176"/>
                <a:gd name="connsiteX41" fmla="*/ 393885 w 582612"/>
                <a:gd name="connsiteY41" fmla="*/ 71384 h 511176"/>
                <a:gd name="connsiteX42" fmla="*/ 401388 w 582612"/>
                <a:gd name="connsiteY42" fmla="*/ 71384 h 511176"/>
                <a:gd name="connsiteX43" fmla="*/ 401388 w 582612"/>
                <a:gd name="connsiteY43" fmla="*/ 0 h 5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82612" h="511176">
                  <a:moveTo>
                    <a:pt x="563781" y="169863"/>
                  </a:moveTo>
                  <a:cubicBezTo>
                    <a:pt x="567547" y="181115"/>
                    <a:pt x="571313" y="192367"/>
                    <a:pt x="575080" y="199869"/>
                  </a:cubicBezTo>
                  <a:cubicBezTo>
                    <a:pt x="578846" y="214872"/>
                    <a:pt x="578846" y="226124"/>
                    <a:pt x="582612" y="237376"/>
                  </a:cubicBezTo>
                  <a:cubicBezTo>
                    <a:pt x="582612" y="237376"/>
                    <a:pt x="582612" y="241126"/>
                    <a:pt x="582612" y="241126"/>
                  </a:cubicBezTo>
                  <a:cubicBezTo>
                    <a:pt x="582612" y="241126"/>
                    <a:pt x="582612" y="241126"/>
                    <a:pt x="582612" y="267381"/>
                  </a:cubicBezTo>
                  <a:cubicBezTo>
                    <a:pt x="582612" y="271132"/>
                    <a:pt x="582612" y="278633"/>
                    <a:pt x="582612" y="282384"/>
                  </a:cubicBezTo>
                  <a:cubicBezTo>
                    <a:pt x="575080" y="327392"/>
                    <a:pt x="552482" y="368650"/>
                    <a:pt x="514820" y="394905"/>
                  </a:cubicBezTo>
                  <a:cubicBezTo>
                    <a:pt x="480924" y="424910"/>
                    <a:pt x="439496" y="436162"/>
                    <a:pt x="398068" y="436162"/>
                  </a:cubicBezTo>
                  <a:cubicBezTo>
                    <a:pt x="326510" y="436162"/>
                    <a:pt x="258718" y="436162"/>
                    <a:pt x="187161" y="436162"/>
                  </a:cubicBezTo>
                  <a:cubicBezTo>
                    <a:pt x="187161" y="436162"/>
                    <a:pt x="187161" y="436162"/>
                    <a:pt x="179628" y="436162"/>
                  </a:cubicBezTo>
                  <a:cubicBezTo>
                    <a:pt x="179628" y="436162"/>
                    <a:pt x="179628" y="436162"/>
                    <a:pt x="179628" y="511176"/>
                  </a:cubicBezTo>
                  <a:cubicBezTo>
                    <a:pt x="179628" y="507426"/>
                    <a:pt x="175862" y="507426"/>
                    <a:pt x="175862" y="507426"/>
                  </a:cubicBezTo>
                  <a:cubicBezTo>
                    <a:pt x="130667" y="473669"/>
                    <a:pt x="85473" y="439913"/>
                    <a:pt x="40278" y="406157"/>
                  </a:cubicBezTo>
                  <a:cubicBezTo>
                    <a:pt x="40278" y="402406"/>
                    <a:pt x="36512" y="402406"/>
                    <a:pt x="36512" y="402406"/>
                  </a:cubicBezTo>
                  <a:cubicBezTo>
                    <a:pt x="81707" y="364899"/>
                    <a:pt x="130667" y="327392"/>
                    <a:pt x="179628" y="293636"/>
                  </a:cubicBezTo>
                  <a:cubicBezTo>
                    <a:pt x="179628" y="293636"/>
                    <a:pt x="179628" y="293636"/>
                    <a:pt x="179628" y="364899"/>
                  </a:cubicBezTo>
                  <a:cubicBezTo>
                    <a:pt x="183394" y="364899"/>
                    <a:pt x="183394" y="364899"/>
                    <a:pt x="187161" y="364899"/>
                  </a:cubicBezTo>
                  <a:cubicBezTo>
                    <a:pt x="258718" y="364899"/>
                    <a:pt x="330276" y="364899"/>
                    <a:pt x="401834" y="364899"/>
                  </a:cubicBezTo>
                  <a:cubicBezTo>
                    <a:pt x="465860" y="364899"/>
                    <a:pt x="514820" y="312390"/>
                    <a:pt x="511054" y="248628"/>
                  </a:cubicBezTo>
                  <a:cubicBezTo>
                    <a:pt x="511054" y="237376"/>
                    <a:pt x="507288" y="229874"/>
                    <a:pt x="503522" y="218622"/>
                  </a:cubicBezTo>
                  <a:cubicBezTo>
                    <a:pt x="503522" y="218622"/>
                    <a:pt x="503522" y="214872"/>
                    <a:pt x="507288" y="214872"/>
                  </a:cubicBezTo>
                  <a:cubicBezTo>
                    <a:pt x="526119" y="199869"/>
                    <a:pt x="544950" y="184866"/>
                    <a:pt x="563781" y="169863"/>
                  </a:cubicBezTo>
                  <a:close/>
                  <a:moveTo>
                    <a:pt x="401388" y="0"/>
                  </a:moveTo>
                  <a:cubicBezTo>
                    <a:pt x="401388" y="0"/>
                    <a:pt x="405139" y="0"/>
                    <a:pt x="405139" y="3757"/>
                  </a:cubicBezTo>
                  <a:cubicBezTo>
                    <a:pt x="450155" y="37571"/>
                    <a:pt x="495170" y="71384"/>
                    <a:pt x="540185" y="105198"/>
                  </a:cubicBezTo>
                  <a:cubicBezTo>
                    <a:pt x="543937" y="105198"/>
                    <a:pt x="543937" y="105198"/>
                    <a:pt x="547688" y="108955"/>
                  </a:cubicBezTo>
                  <a:cubicBezTo>
                    <a:pt x="498921" y="146526"/>
                    <a:pt x="450155" y="180341"/>
                    <a:pt x="401388" y="217911"/>
                  </a:cubicBezTo>
                  <a:cubicBezTo>
                    <a:pt x="401388" y="217911"/>
                    <a:pt x="401388" y="217911"/>
                    <a:pt x="401388" y="146526"/>
                  </a:cubicBezTo>
                  <a:cubicBezTo>
                    <a:pt x="397636" y="146526"/>
                    <a:pt x="397636" y="146526"/>
                    <a:pt x="393885" y="146526"/>
                  </a:cubicBezTo>
                  <a:cubicBezTo>
                    <a:pt x="322611" y="146526"/>
                    <a:pt x="255088" y="146526"/>
                    <a:pt x="183813" y="146526"/>
                  </a:cubicBezTo>
                  <a:cubicBezTo>
                    <a:pt x="120041" y="146526"/>
                    <a:pt x="67523" y="199126"/>
                    <a:pt x="71275" y="259239"/>
                  </a:cubicBezTo>
                  <a:cubicBezTo>
                    <a:pt x="75026" y="270511"/>
                    <a:pt x="75026" y="281782"/>
                    <a:pt x="78777" y="289296"/>
                  </a:cubicBezTo>
                  <a:cubicBezTo>
                    <a:pt x="78777" y="293053"/>
                    <a:pt x="78777" y="296810"/>
                    <a:pt x="75026" y="296810"/>
                  </a:cubicBezTo>
                  <a:cubicBezTo>
                    <a:pt x="60021" y="311839"/>
                    <a:pt x="41264" y="323110"/>
                    <a:pt x="18756" y="338138"/>
                  </a:cubicBezTo>
                  <a:cubicBezTo>
                    <a:pt x="15005" y="330624"/>
                    <a:pt x="11254" y="319353"/>
                    <a:pt x="7502" y="308082"/>
                  </a:cubicBezTo>
                  <a:cubicBezTo>
                    <a:pt x="3751" y="296810"/>
                    <a:pt x="3751" y="285539"/>
                    <a:pt x="0" y="270511"/>
                  </a:cubicBezTo>
                  <a:cubicBezTo>
                    <a:pt x="0" y="270511"/>
                    <a:pt x="0" y="270511"/>
                    <a:pt x="0" y="266754"/>
                  </a:cubicBezTo>
                  <a:cubicBezTo>
                    <a:pt x="0" y="266754"/>
                    <a:pt x="0" y="266754"/>
                    <a:pt x="0" y="244211"/>
                  </a:cubicBezTo>
                  <a:cubicBezTo>
                    <a:pt x="0" y="236697"/>
                    <a:pt x="0" y="232940"/>
                    <a:pt x="0" y="225426"/>
                  </a:cubicBezTo>
                  <a:cubicBezTo>
                    <a:pt x="7502" y="180341"/>
                    <a:pt x="30010" y="142769"/>
                    <a:pt x="67523" y="112712"/>
                  </a:cubicBezTo>
                  <a:cubicBezTo>
                    <a:pt x="101285" y="86413"/>
                    <a:pt x="142549" y="71384"/>
                    <a:pt x="187565" y="71384"/>
                  </a:cubicBezTo>
                  <a:cubicBezTo>
                    <a:pt x="255088" y="71384"/>
                    <a:pt x="322611" y="71384"/>
                    <a:pt x="393885" y="71384"/>
                  </a:cubicBezTo>
                  <a:cubicBezTo>
                    <a:pt x="393885" y="71384"/>
                    <a:pt x="393885" y="71384"/>
                    <a:pt x="401388" y="71384"/>
                  </a:cubicBezTo>
                  <a:cubicBezTo>
                    <a:pt x="401388" y="71384"/>
                    <a:pt x="401388" y="71384"/>
                    <a:pt x="4013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999" tIns="41999" rIns="83999" bIns="41999" numCol="1" anchor="t" anchorCtr="0" compatLnSpc="1">
              <a:noAutofit/>
            </a:bodyPr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87258" y="3581600"/>
            <a:ext cx="1515183" cy="2095590"/>
            <a:chOff x="6086476" y="3823719"/>
            <a:chExt cx="1649413" cy="2281238"/>
          </a:xfrm>
        </p:grpSpPr>
        <p:sp>
          <p:nvSpPr>
            <p:cNvPr id="73" name="Freeform 7"/>
            <p:cNvSpPr/>
            <p:nvPr/>
          </p:nvSpPr>
          <p:spPr bwMode="auto">
            <a:xfrm>
              <a:off x="6086476" y="3823719"/>
              <a:ext cx="1649413" cy="2281238"/>
            </a:xfrm>
            <a:custGeom>
              <a:avLst/>
              <a:gdLst>
                <a:gd name="T0" fmla="*/ 49 w 182"/>
                <a:gd name="T1" fmla="*/ 96 h 251"/>
                <a:gd name="T2" fmla="*/ 1 w 182"/>
                <a:gd name="T3" fmla="*/ 251 h 251"/>
                <a:gd name="T4" fmla="*/ 132 w 182"/>
                <a:gd name="T5" fmla="*/ 156 h 251"/>
                <a:gd name="T6" fmla="*/ 181 w 182"/>
                <a:gd name="T7" fmla="*/ 0 h 251"/>
                <a:gd name="T8" fmla="*/ 49 w 182"/>
                <a:gd name="T9" fmla="*/ 9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51">
                  <a:moveTo>
                    <a:pt x="49" y="96"/>
                  </a:moveTo>
                  <a:cubicBezTo>
                    <a:pt x="15" y="143"/>
                    <a:pt x="0" y="197"/>
                    <a:pt x="1" y="251"/>
                  </a:cubicBezTo>
                  <a:cubicBezTo>
                    <a:pt x="52" y="235"/>
                    <a:pt x="99" y="203"/>
                    <a:pt x="132" y="156"/>
                  </a:cubicBezTo>
                  <a:cubicBezTo>
                    <a:pt x="166" y="109"/>
                    <a:pt x="182" y="54"/>
                    <a:pt x="181" y="0"/>
                  </a:cubicBezTo>
                  <a:cubicBezTo>
                    <a:pt x="130" y="16"/>
                    <a:pt x="83" y="49"/>
                    <a:pt x="49" y="96"/>
                  </a:cubicBezTo>
                  <a:close/>
                </a:path>
              </a:pathLst>
            </a:custGeom>
            <a:solidFill>
              <a:schemeClr val="tx2"/>
            </a:solidFill>
            <a:ln w="36513" cap="flat">
              <a:noFill/>
              <a:prstDash val="solid"/>
              <a:miter lim="800000"/>
            </a:ln>
          </p:spPr>
          <p:txBody>
            <a:bodyPr vert="horz" wrap="square" lIns="83999" tIns="41999" rIns="83999" bIns="41999" numCol="1" anchor="t" anchorCtr="0" compatLnSpc="1"/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4" name="TextBox 8"/>
            <p:cNvSpPr txBox="1"/>
            <p:nvPr/>
          </p:nvSpPr>
          <p:spPr>
            <a:xfrm>
              <a:off x="7308014" y="4038005"/>
              <a:ext cx="314103" cy="3393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202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04</a:t>
              </a:r>
              <a:endParaRPr lang="zh-CN" altLang="en-US" sz="202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927315" y="4536195"/>
              <a:ext cx="383964" cy="293292"/>
              <a:chOff x="8077200" y="1177925"/>
              <a:chExt cx="658813" cy="503238"/>
            </a:xfrm>
            <a:solidFill>
              <a:schemeClr val="bg1"/>
            </a:solidFill>
          </p:grpSpPr>
          <p:sp>
            <p:nvSpPr>
              <p:cNvPr id="76" name="Freeform 15"/>
              <p:cNvSpPr>
                <a:spLocks noEditPoints="1"/>
              </p:cNvSpPr>
              <p:nvPr/>
            </p:nvSpPr>
            <p:spPr bwMode="auto">
              <a:xfrm>
                <a:off x="8077200" y="1177925"/>
                <a:ext cx="530225" cy="412750"/>
              </a:xfrm>
              <a:custGeom>
                <a:avLst/>
                <a:gdLst>
                  <a:gd name="T0" fmla="*/ 92 w 141"/>
                  <a:gd name="T1" fmla="*/ 95 h 110"/>
                  <a:gd name="T2" fmla="*/ 126 w 141"/>
                  <a:gd name="T3" fmla="*/ 77 h 110"/>
                  <a:gd name="T4" fmla="*/ 136 w 141"/>
                  <a:gd name="T5" fmla="*/ 38 h 110"/>
                  <a:gd name="T6" fmla="*/ 111 w 141"/>
                  <a:gd name="T7" fmla="*/ 10 h 110"/>
                  <a:gd name="T8" fmla="*/ 75 w 141"/>
                  <a:gd name="T9" fmla="*/ 1 h 110"/>
                  <a:gd name="T10" fmla="*/ 20 w 141"/>
                  <a:gd name="T11" fmla="*/ 19 h 110"/>
                  <a:gd name="T12" fmla="*/ 17 w 141"/>
                  <a:gd name="T13" fmla="*/ 77 h 110"/>
                  <a:gd name="T14" fmla="*/ 30 w 141"/>
                  <a:gd name="T15" fmla="*/ 88 h 110"/>
                  <a:gd name="T16" fmla="*/ 29 w 141"/>
                  <a:gd name="T17" fmla="*/ 88 h 110"/>
                  <a:gd name="T18" fmla="*/ 19 w 141"/>
                  <a:gd name="T19" fmla="*/ 103 h 110"/>
                  <a:gd name="T20" fmla="*/ 17 w 141"/>
                  <a:gd name="T21" fmla="*/ 108 h 110"/>
                  <a:gd name="T22" fmla="*/ 22 w 141"/>
                  <a:gd name="T23" fmla="*/ 110 h 110"/>
                  <a:gd name="T24" fmla="*/ 53 w 141"/>
                  <a:gd name="T25" fmla="*/ 98 h 110"/>
                  <a:gd name="T26" fmla="*/ 58 w 141"/>
                  <a:gd name="T27" fmla="*/ 97 h 110"/>
                  <a:gd name="T28" fmla="*/ 92 w 141"/>
                  <a:gd name="T29" fmla="*/ 95 h 110"/>
                  <a:gd name="T30" fmla="*/ 55 w 141"/>
                  <a:gd name="T31" fmla="*/ 84 h 110"/>
                  <a:gd name="T32" fmla="*/ 50 w 141"/>
                  <a:gd name="T33" fmla="*/ 85 h 110"/>
                  <a:gd name="T34" fmla="*/ 43 w 141"/>
                  <a:gd name="T35" fmla="*/ 90 h 110"/>
                  <a:gd name="T36" fmla="*/ 42 w 141"/>
                  <a:gd name="T37" fmla="*/ 89 h 110"/>
                  <a:gd name="T38" fmla="*/ 45 w 141"/>
                  <a:gd name="T39" fmla="*/ 82 h 110"/>
                  <a:gd name="T40" fmla="*/ 37 w 141"/>
                  <a:gd name="T41" fmla="*/ 77 h 110"/>
                  <a:gd name="T42" fmla="*/ 22 w 141"/>
                  <a:gd name="T43" fmla="*/ 64 h 110"/>
                  <a:gd name="T44" fmla="*/ 25 w 141"/>
                  <a:gd name="T45" fmla="*/ 30 h 110"/>
                  <a:gd name="T46" fmla="*/ 62 w 141"/>
                  <a:gd name="T47" fmla="*/ 14 h 110"/>
                  <a:gd name="T48" fmla="*/ 103 w 141"/>
                  <a:gd name="T49" fmla="*/ 20 h 110"/>
                  <a:gd name="T50" fmla="*/ 123 w 141"/>
                  <a:gd name="T51" fmla="*/ 38 h 110"/>
                  <a:gd name="T52" fmla="*/ 121 w 141"/>
                  <a:gd name="T53" fmla="*/ 64 h 110"/>
                  <a:gd name="T54" fmla="*/ 89 w 141"/>
                  <a:gd name="T55" fmla="*/ 84 h 110"/>
                  <a:gd name="T56" fmla="*/ 55 w 141"/>
                  <a:gd name="T57" fmla="*/ 8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" h="110">
                    <a:moveTo>
                      <a:pt x="92" y="95"/>
                    </a:moveTo>
                    <a:cubicBezTo>
                      <a:pt x="105" y="92"/>
                      <a:pt x="117" y="87"/>
                      <a:pt x="126" y="77"/>
                    </a:cubicBezTo>
                    <a:cubicBezTo>
                      <a:pt x="137" y="66"/>
                      <a:pt x="141" y="53"/>
                      <a:pt x="136" y="38"/>
                    </a:cubicBezTo>
                    <a:cubicBezTo>
                      <a:pt x="132" y="25"/>
                      <a:pt x="123" y="17"/>
                      <a:pt x="111" y="10"/>
                    </a:cubicBezTo>
                    <a:cubicBezTo>
                      <a:pt x="100" y="4"/>
                      <a:pt x="87" y="1"/>
                      <a:pt x="75" y="1"/>
                    </a:cubicBezTo>
                    <a:cubicBezTo>
                      <a:pt x="54" y="0"/>
                      <a:pt x="35" y="5"/>
                      <a:pt x="20" y="19"/>
                    </a:cubicBezTo>
                    <a:cubicBezTo>
                      <a:pt x="1" y="35"/>
                      <a:pt x="0" y="59"/>
                      <a:pt x="17" y="77"/>
                    </a:cubicBezTo>
                    <a:cubicBezTo>
                      <a:pt x="20" y="81"/>
                      <a:pt x="25" y="84"/>
                      <a:pt x="30" y="88"/>
                    </a:cubicBezTo>
                    <a:cubicBezTo>
                      <a:pt x="30" y="88"/>
                      <a:pt x="30" y="88"/>
                      <a:pt x="29" y="88"/>
                    </a:cubicBezTo>
                    <a:cubicBezTo>
                      <a:pt x="27" y="94"/>
                      <a:pt x="23" y="99"/>
                      <a:pt x="19" y="103"/>
                    </a:cubicBezTo>
                    <a:cubicBezTo>
                      <a:pt x="17" y="105"/>
                      <a:pt x="16" y="106"/>
                      <a:pt x="17" y="108"/>
                    </a:cubicBezTo>
                    <a:cubicBezTo>
                      <a:pt x="18" y="110"/>
                      <a:pt x="20" y="110"/>
                      <a:pt x="22" y="110"/>
                    </a:cubicBezTo>
                    <a:cubicBezTo>
                      <a:pt x="33" y="108"/>
                      <a:pt x="43" y="104"/>
                      <a:pt x="53" y="98"/>
                    </a:cubicBezTo>
                    <a:cubicBezTo>
                      <a:pt x="54" y="97"/>
                      <a:pt x="56" y="96"/>
                      <a:pt x="58" y="97"/>
                    </a:cubicBezTo>
                    <a:cubicBezTo>
                      <a:pt x="69" y="98"/>
                      <a:pt x="81" y="98"/>
                      <a:pt x="92" y="95"/>
                    </a:cubicBezTo>
                    <a:close/>
                    <a:moveTo>
                      <a:pt x="55" y="84"/>
                    </a:moveTo>
                    <a:cubicBezTo>
                      <a:pt x="53" y="84"/>
                      <a:pt x="51" y="84"/>
                      <a:pt x="50" y="85"/>
                    </a:cubicBezTo>
                    <a:cubicBezTo>
                      <a:pt x="47" y="87"/>
                      <a:pt x="45" y="88"/>
                      <a:pt x="43" y="90"/>
                    </a:cubicBezTo>
                    <a:cubicBezTo>
                      <a:pt x="43" y="89"/>
                      <a:pt x="42" y="89"/>
                      <a:pt x="42" y="89"/>
                    </a:cubicBezTo>
                    <a:cubicBezTo>
                      <a:pt x="43" y="87"/>
                      <a:pt x="44" y="85"/>
                      <a:pt x="45" y="82"/>
                    </a:cubicBezTo>
                    <a:cubicBezTo>
                      <a:pt x="42" y="80"/>
                      <a:pt x="40" y="79"/>
                      <a:pt x="37" y="77"/>
                    </a:cubicBezTo>
                    <a:cubicBezTo>
                      <a:pt x="31" y="74"/>
                      <a:pt x="26" y="70"/>
                      <a:pt x="22" y="64"/>
                    </a:cubicBezTo>
                    <a:cubicBezTo>
                      <a:pt x="14" y="53"/>
                      <a:pt x="16" y="40"/>
                      <a:pt x="25" y="30"/>
                    </a:cubicBezTo>
                    <a:cubicBezTo>
                      <a:pt x="35" y="20"/>
                      <a:pt x="48" y="15"/>
                      <a:pt x="62" y="14"/>
                    </a:cubicBezTo>
                    <a:cubicBezTo>
                      <a:pt x="76" y="12"/>
                      <a:pt x="90" y="14"/>
                      <a:pt x="103" y="20"/>
                    </a:cubicBezTo>
                    <a:cubicBezTo>
                      <a:pt x="112" y="24"/>
                      <a:pt x="119" y="30"/>
                      <a:pt x="123" y="38"/>
                    </a:cubicBezTo>
                    <a:cubicBezTo>
                      <a:pt x="128" y="47"/>
                      <a:pt x="127" y="56"/>
                      <a:pt x="121" y="64"/>
                    </a:cubicBezTo>
                    <a:cubicBezTo>
                      <a:pt x="113" y="75"/>
                      <a:pt x="102" y="81"/>
                      <a:pt x="89" y="84"/>
                    </a:cubicBezTo>
                    <a:cubicBezTo>
                      <a:pt x="78" y="86"/>
                      <a:pt x="66" y="86"/>
                      <a:pt x="55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auto">
              <a:xfrm>
                <a:off x="8318500" y="1309688"/>
                <a:ext cx="417513" cy="371475"/>
              </a:xfrm>
              <a:custGeom>
                <a:avLst/>
                <a:gdLst>
                  <a:gd name="T0" fmla="*/ 94 w 111"/>
                  <a:gd name="T1" fmla="*/ 90 h 99"/>
                  <a:gd name="T2" fmla="*/ 85 w 111"/>
                  <a:gd name="T3" fmla="*/ 77 h 99"/>
                  <a:gd name="T4" fmla="*/ 110 w 111"/>
                  <a:gd name="T5" fmla="*/ 38 h 99"/>
                  <a:gd name="T6" fmla="*/ 84 w 111"/>
                  <a:gd name="T7" fmla="*/ 0 h 99"/>
                  <a:gd name="T8" fmla="*/ 85 w 111"/>
                  <a:gd name="T9" fmla="*/ 3 h 99"/>
                  <a:gd name="T10" fmla="*/ 86 w 111"/>
                  <a:gd name="T11" fmla="*/ 21 h 99"/>
                  <a:gd name="T12" fmla="*/ 66 w 111"/>
                  <a:gd name="T13" fmla="*/ 55 h 99"/>
                  <a:gd name="T14" fmla="*/ 23 w 111"/>
                  <a:gd name="T15" fmla="*/ 74 h 99"/>
                  <a:gd name="T16" fmla="*/ 0 w 111"/>
                  <a:gd name="T17" fmla="*/ 75 h 99"/>
                  <a:gd name="T18" fmla="*/ 10 w 111"/>
                  <a:gd name="T19" fmla="*/ 81 h 99"/>
                  <a:gd name="T20" fmla="*/ 58 w 111"/>
                  <a:gd name="T21" fmla="*/ 86 h 99"/>
                  <a:gd name="T22" fmla="*/ 62 w 111"/>
                  <a:gd name="T23" fmla="*/ 87 h 99"/>
                  <a:gd name="T24" fmla="*/ 94 w 111"/>
                  <a:gd name="T25" fmla="*/ 99 h 99"/>
                  <a:gd name="T26" fmla="*/ 98 w 111"/>
                  <a:gd name="T27" fmla="*/ 97 h 99"/>
                  <a:gd name="T28" fmla="*/ 97 w 111"/>
                  <a:gd name="T29" fmla="*/ 93 h 99"/>
                  <a:gd name="T30" fmla="*/ 94 w 111"/>
                  <a:gd name="T31" fmla="*/ 9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" h="99">
                    <a:moveTo>
                      <a:pt x="94" y="90"/>
                    </a:moveTo>
                    <a:cubicBezTo>
                      <a:pt x="91" y="86"/>
                      <a:pt x="87" y="82"/>
                      <a:pt x="85" y="77"/>
                    </a:cubicBezTo>
                    <a:cubicBezTo>
                      <a:pt x="100" y="68"/>
                      <a:pt x="111" y="56"/>
                      <a:pt x="110" y="38"/>
                    </a:cubicBezTo>
                    <a:cubicBezTo>
                      <a:pt x="110" y="20"/>
                      <a:pt x="99" y="9"/>
                      <a:pt x="84" y="0"/>
                    </a:cubicBezTo>
                    <a:cubicBezTo>
                      <a:pt x="85" y="1"/>
                      <a:pt x="85" y="2"/>
                      <a:pt x="85" y="3"/>
                    </a:cubicBezTo>
                    <a:cubicBezTo>
                      <a:pt x="86" y="9"/>
                      <a:pt x="87" y="15"/>
                      <a:pt x="86" y="21"/>
                    </a:cubicBezTo>
                    <a:cubicBezTo>
                      <a:pt x="84" y="35"/>
                      <a:pt x="77" y="46"/>
                      <a:pt x="66" y="55"/>
                    </a:cubicBezTo>
                    <a:cubicBezTo>
                      <a:pt x="54" y="66"/>
                      <a:pt x="39" y="71"/>
                      <a:pt x="23" y="74"/>
                    </a:cubicBezTo>
                    <a:cubicBezTo>
                      <a:pt x="16" y="75"/>
                      <a:pt x="8" y="75"/>
                      <a:pt x="0" y="75"/>
                    </a:cubicBezTo>
                    <a:cubicBezTo>
                      <a:pt x="3" y="77"/>
                      <a:pt x="7" y="79"/>
                      <a:pt x="10" y="81"/>
                    </a:cubicBezTo>
                    <a:cubicBezTo>
                      <a:pt x="26" y="87"/>
                      <a:pt x="42" y="88"/>
                      <a:pt x="58" y="86"/>
                    </a:cubicBezTo>
                    <a:cubicBezTo>
                      <a:pt x="60" y="86"/>
                      <a:pt x="61" y="86"/>
                      <a:pt x="62" y="87"/>
                    </a:cubicBezTo>
                    <a:cubicBezTo>
                      <a:pt x="72" y="93"/>
                      <a:pt x="82" y="97"/>
                      <a:pt x="94" y="99"/>
                    </a:cubicBezTo>
                    <a:cubicBezTo>
                      <a:pt x="95" y="99"/>
                      <a:pt x="97" y="98"/>
                      <a:pt x="98" y="97"/>
                    </a:cubicBezTo>
                    <a:cubicBezTo>
                      <a:pt x="98" y="97"/>
                      <a:pt x="98" y="95"/>
                      <a:pt x="97" y="93"/>
                    </a:cubicBezTo>
                    <a:cubicBezTo>
                      <a:pt x="97" y="92"/>
                      <a:pt x="95" y="91"/>
                      <a:pt x="94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3667923" y="4692835"/>
            <a:ext cx="2419335" cy="1127273"/>
            <a:chOff x="3452813" y="5033394"/>
            <a:chExt cx="2633663" cy="1227138"/>
          </a:xfrm>
        </p:grpSpPr>
        <p:sp>
          <p:nvSpPr>
            <p:cNvPr id="79" name="Freeform 8"/>
            <p:cNvSpPr/>
            <p:nvPr/>
          </p:nvSpPr>
          <p:spPr bwMode="auto">
            <a:xfrm>
              <a:off x="3452813" y="5033394"/>
              <a:ext cx="2633663" cy="1227138"/>
            </a:xfrm>
            <a:custGeom>
              <a:avLst/>
              <a:gdLst>
                <a:gd name="T0" fmla="*/ 162 w 291"/>
                <a:gd name="T1" fmla="*/ 19 h 135"/>
                <a:gd name="T2" fmla="*/ 291 w 291"/>
                <a:gd name="T3" fmla="*/ 118 h 135"/>
                <a:gd name="T4" fmla="*/ 129 w 291"/>
                <a:gd name="T5" fmla="*/ 116 h 135"/>
                <a:gd name="T6" fmla="*/ 0 w 291"/>
                <a:gd name="T7" fmla="*/ 17 h 135"/>
                <a:gd name="T8" fmla="*/ 162 w 291"/>
                <a:gd name="T9" fmla="*/ 1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35">
                  <a:moveTo>
                    <a:pt x="162" y="19"/>
                  </a:moveTo>
                  <a:cubicBezTo>
                    <a:pt x="217" y="38"/>
                    <a:pt x="261" y="73"/>
                    <a:pt x="291" y="118"/>
                  </a:cubicBezTo>
                  <a:cubicBezTo>
                    <a:pt x="240" y="134"/>
                    <a:pt x="184" y="135"/>
                    <a:pt x="129" y="116"/>
                  </a:cubicBezTo>
                  <a:cubicBezTo>
                    <a:pt x="74" y="97"/>
                    <a:pt x="30" y="61"/>
                    <a:pt x="0" y="17"/>
                  </a:cubicBezTo>
                  <a:cubicBezTo>
                    <a:pt x="51" y="0"/>
                    <a:pt x="108" y="0"/>
                    <a:pt x="162" y="19"/>
                  </a:cubicBezTo>
                  <a:close/>
                </a:path>
              </a:pathLst>
            </a:custGeom>
            <a:solidFill>
              <a:srgbClr val="36B1C0"/>
            </a:solidFill>
            <a:ln w="36513" cap="flat">
              <a:noFill/>
              <a:prstDash val="solid"/>
              <a:miter lim="800000"/>
            </a:ln>
          </p:spPr>
          <p:txBody>
            <a:bodyPr vert="horz" wrap="square" lIns="83999" tIns="41999" rIns="83999" bIns="41999" numCol="1" anchor="t" anchorCtr="0" compatLnSpc="1"/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80" name="TextBox 8"/>
            <p:cNvSpPr txBox="1"/>
            <p:nvPr/>
          </p:nvSpPr>
          <p:spPr>
            <a:xfrm>
              <a:off x="3725095" y="5154520"/>
              <a:ext cx="314103" cy="3393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202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01</a:t>
              </a:r>
              <a:endParaRPr lang="zh-CN" altLang="en-US" sz="202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81" name="任意多边形 80"/>
            <p:cNvSpPr/>
            <p:nvPr/>
          </p:nvSpPr>
          <p:spPr bwMode="auto">
            <a:xfrm>
              <a:off x="4320497" y="5372283"/>
              <a:ext cx="255358" cy="331226"/>
            </a:xfrm>
            <a:custGeom>
              <a:avLst/>
              <a:gdLst>
                <a:gd name="connsiteX0" fmla="*/ 344255 w 438150"/>
                <a:gd name="connsiteY0" fmla="*/ 320246 h 568325"/>
                <a:gd name="connsiteX1" fmla="*/ 438150 w 438150"/>
                <a:gd name="connsiteY1" fmla="*/ 399092 h 568325"/>
                <a:gd name="connsiteX2" fmla="*/ 438150 w 438150"/>
                <a:gd name="connsiteY2" fmla="*/ 406601 h 568325"/>
                <a:gd name="connsiteX3" fmla="*/ 438150 w 438150"/>
                <a:gd name="connsiteY3" fmla="*/ 545520 h 568325"/>
                <a:gd name="connsiteX4" fmla="*/ 438150 w 438150"/>
                <a:gd name="connsiteY4" fmla="*/ 549275 h 568325"/>
                <a:gd name="connsiteX5" fmla="*/ 284162 w 438150"/>
                <a:gd name="connsiteY5" fmla="*/ 549275 h 568325"/>
                <a:gd name="connsiteX6" fmla="*/ 284162 w 438150"/>
                <a:gd name="connsiteY6" fmla="*/ 545520 h 568325"/>
                <a:gd name="connsiteX7" fmla="*/ 284162 w 438150"/>
                <a:gd name="connsiteY7" fmla="*/ 402847 h 568325"/>
                <a:gd name="connsiteX8" fmla="*/ 344255 w 438150"/>
                <a:gd name="connsiteY8" fmla="*/ 320246 h 568325"/>
                <a:gd name="connsiteX9" fmla="*/ 352879 w 438150"/>
                <a:gd name="connsiteY9" fmla="*/ 200025 h 568325"/>
                <a:gd name="connsiteX10" fmla="*/ 356621 w 438150"/>
                <a:gd name="connsiteY10" fmla="*/ 200025 h 568325"/>
                <a:gd name="connsiteX11" fmla="*/ 367847 w 438150"/>
                <a:gd name="connsiteY11" fmla="*/ 200025 h 568325"/>
                <a:gd name="connsiteX12" fmla="*/ 379072 w 438150"/>
                <a:gd name="connsiteY12" fmla="*/ 203767 h 568325"/>
                <a:gd name="connsiteX13" fmla="*/ 409008 w 438150"/>
                <a:gd name="connsiteY13" fmla="*/ 263638 h 568325"/>
                <a:gd name="connsiteX14" fmla="*/ 360363 w 438150"/>
                <a:gd name="connsiteY14" fmla="*/ 304800 h 568325"/>
                <a:gd name="connsiteX15" fmla="*/ 311717 w 438150"/>
                <a:gd name="connsiteY15" fmla="*/ 263638 h 568325"/>
                <a:gd name="connsiteX16" fmla="*/ 352879 w 438150"/>
                <a:gd name="connsiteY16" fmla="*/ 200025 h 568325"/>
                <a:gd name="connsiteX17" fmla="*/ 100853 w 438150"/>
                <a:gd name="connsiteY17" fmla="*/ 196018 h 568325"/>
                <a:gd name="connsiteX18" fmla="*/ 254000 w 438150"/>
                <a:gd name="connsiteY18" fmla="*/ 320120 h 568325"/>
                <a:gd name="connsiteX19" fmla="*/ 254000 w 438150"/>
                <a:gd name="connsiteY19" fmla="*/ 331402 h 568325"/>
                <a:gd name="connsiteX20" fmla="*/ 254000 w 438150"/>
                <a:gd name="connsiteY20" fmla="*/ 557043 h 568325"/>
                <a:gd name="connsiteX21" fmla="*/ 254000 w 438150"/>
                <a:gd name="connsiteY21" fmla="*/ 568325 h 568325"/>
                <a:gd name="connsiteX22" fmla="*/ 0 w 438150"/>
                <a:gd name="connsiteY22" fmla="*/ 568325 h 568325"/>
                <a:gd name="connsiteX23" fmla="*/ 0 w 438150"/>
                <a:gd name="connsiteY23" fmla="*/ 560804 h 568325"/>
                <a:gd name="connsiteX24" fmla="*/ 0 w 438150"/>
                <a:gd name="connsiteY24" fmla="*/ 327642 h 568325"/>
                <a:gd name="connsiteX25" fmla="*/ 100853 w 438150"/>
                <a:gd name="connsiteY25" fmla="*/ 196018 h 568325"/>
                <a:gd name="connsiteX26" fmla="*/ 112091 w 438150"/>
                <a:gd name="connsiteY26" fmla="*/ 0 h 568325"/>
                <a:gd name="connsiteX27" fmla="*/ 115818 w 438150"/>
                <a:gd name="connsiteY27" fmla="*/ 0 h 568325"/>
                <a:gd name="connsiteX28" fmla="*/ 138181 w 438150"/>
                <a:gd name="connsiteY28" fmla="*/ 0 h 568325"/>
                <a:gd name="connsiteX29" fmla="*/ 153090 w 438150"/>
                <a:gd name="connsiteY29" fmla="*/ 3762 h 568325"/>
                <a:gd name="connsiteX30" fmla="*/ 205271 w 438150"/>
                <a:gd name="connsiteY30" fmla="*/ 101566 h 568325"/>
                <a:gd name="connsiteX31" fmla="*/ 127000 w 438150"/>
                <a:gd name="connsiteY31" fmla="*/ 169276 h 568325"/>
                <a:gd name="connsiteX32" fmla="*/ 48729 w 438150"/>
                <a:gd name="connsiteY32" fmla="*/ 101566 h 568325"/>
                <a:gd name="connsiteX33" fmla="*/ 112091 w 438150"/>
                <a:gd name="connsiteY33" fmla="*/ 0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568325">
                  <a:moveTo>
                    <a:pt x="344255" y="320246"/>
                  </a:moveTo>
                  <a:cubicBezTo>
                    <a:pt x="393080" y="312737"/>
                    <a:pt x="434394" y="346528"/>
                    <a:pt x="438150" y="399092"/>
                  </a:cubicBezTo>
                  <a:cubicBezTo>
                    <a:pt x="438150" y="399092"/>
                    <a:pt x="438150" y="402847"/>
                    <a:pt x="438150" y="406601"/>
                  </a:cubicBezTo>
                  <a:cubicBezTo>
                    <a:pt x="438150" y="451656"/>
                    <a:pt x="438150" y="496711"/>
                    <a:pt x="438150" y="545520"/>
                  </a:cubicBezTo>
                  <a:cubicBezTo>
                    <a:pt x="438150" y="545520"/>
                    <a:pt x="438150" y="545520"/>
                    <a:pt x="438150" y="549275"/>
                  </a:cubicBezTo>
                  <a:cubicBezTo>
                    <a:pt x="438150" y="549275"/>
                    <a:pt x="438150" y="549275"/>
                    <a:pt x="284162" y="549275"/>
                  </a:cubicBezTo>
                  <a:cubicBezTo>
                    <a:pt x="284162" y="549275"/>
                    <a:pt x="284162" y="545520"/>
                    <a:pt x="284162" y="545520"/>
                  </a:cubicBezTo>
                  <a:cubicBezTo>
                    <a:pt x="284162" y="496711"/>
                    <a:pt x="284162" y="451656"/>
                    <a:pt x="284162" y="402847"/>
                  </a:cubicBezTo>
                  <a:cubicBezTo>
                    <a:pt x="284162" y="361546"/>
                    <a:pt x="310453" y="327755"/>
                    <a:pt x="344255" y="320246"/>
                  </a:cubicBezTo>
                  <a:close/>
                  <a:moveTo>
                    <a:pt x="352879" y="200025"/>
                  </a:moveTo>
                  <a:cubicBezTo>
                    <a:pt x="352879" y="200025"/>
                    <a:pt x="352879" y="200025"/>
                    <a:pt x="356621" y="200025"/>
                  </a:cubicBezTo>
                  <a:cubicBezTo>
                    <a:pt x="356621" y="200025"/>
                    <a:pt x="356621" y="200025"/>
                    <a:pt x="367847" y="200025"/>
                  </a:cubicBezTo>
                  <a:cubicBezTo>
                    <a:pt x="371589" y="200025"/>
                    <a:pt x="375330" y="203767"/>
                    <a:pt x="379072" y="203767"/>
                  </a:cubicBezTo>
                  <a:cubicBezTo>
                    <a:pt x="401524" y="211251"/>
                    <a:pt x="412750" y="237445"/>
                    <a:pt x="409008" y="263638"/>
                  </a:cubicBezTo>
                  <a:cubicBezTo>
                    <a:pt x="405266" y="286090"/>
                    <a:pt x="386556" y="304800"/>
                    <a:pt x="360363" y="304800"/>
                  </a:cubicBezTo>
                  <a:cubicBezTo>
                    <a:pt x="337911" y="304800"/>
                    <a:pt x="319201" y="286090"/>
                    <a:pt x="311717" y="263638"/>
                  </a:cubicBezTo>
                  <a:cubicBezTo>
                    <a:pt x="307975" y="233703"/>
                    <a:pt x="326685" y="207509"/>
                    <a:pt x="352879" y="200025"/>
                  </a:cubicBezTo>
                  <a:close/>
                  <a:moveTo>
                    <a:pt x="100853" y="196018"/>
                  </a:moveTo>
                  <a:cubicBezTo>
                    <a:pt x="175559" y="180975"/>
                    <a:pt x="246529" y="241146"/>
                    <a:pt x="254000" y="320120"/>
                  </a:cubicBezTo>
                  <a:cubicBezTo>
                    <a:pt x="254000" y="323881"/>
                    <a:pt x="254000" y="327642"/>
                    <a:pt x="254000" y="331402"/>
                  </a:cubicBezTo>
                  <a:cubicBezTo>
                    <a:pt x="254000" y="406616"/>
                    <a:pt x="254000" y="481829"/>
                    <a:pt x="254000" y="557043"/>
                  </a:cubicBezTo>
                  <a:cubicBezTo>
                    <a:pt x="254000" y="557043"/>
                    <a:pt x="254000" y="557043"/>
                    <a:pt x="254000" y="568325"/>
                  </a:cubicBezTo>
                  <a:cubicBezTo>
                    <a:pt x="254000" y="568325"/>
                    <a:pt x="254000" y="568325"/>
                    <a:pt x="0" y="568325"/>
                  </a:cubicBezTo>
                  <a:cubicBezTo>
                    <a:pt x="0" y="564564"/>
                    <a:pt x="0" y="564564"/>
                    <a:pt x="0" y="560804"/>
                  </a:cubicBezTo>
                  <a:cubicBezTo>
                    <a:pt x="0" y="485590"/>
                    <a:pt x="0" y="406616"/>
                    <a:pt x="0" y="327642"/>
                  </a:cubicBezTo>
                  <a:cubicBezTo>
                    <a:pt x="0" y="263710"/>
                    <a:pt x="44823" y="211060"/>
                    <a:pt x="100853" y="196018"/>
                  </a:cubicBezTo>
                  <a:close/>
                  <a:moveTo>
                    <a:pt x="112091" y="0"/>
                  </a:moveTo>
                  <a:cubicBezTo>
                    <a:pt x="115818" y="0"/>
                    <a:pt x="115818" y="0"/>
                    <a:pt x="115818" y="0"/>
                  </a:cubicBezTo>
                  <a:cubicBezTo>
                    <a:pt x="115818" y="0"/>
                    <a:pt x="115818" y="0"/>
                    <a:pt x="138181" y="0"/>
                  </a:cubicBezTo>
                  <a:cubicBezTo>
                    <a:pt x="141909" y="0"/>
                    <a:pt x="149363" y="3762"/>
                    <a:pt x="153090" y="3762"/>
                  </a:cubicBezTo>
                  <a:cubicBezTo>
                    <a:pt x="190362" y="18808"/>
                    <a:pt x="212725" y="60187"/>
                    <a:pt x="205271" y="101566"/>
                  </a:cubicBezTo>
                  <a:cubicBezTo>
                    <a:pt x="197816" y="139183"/>
                    <a:pt x="164272" y="169276"/>
                    <a:pt x="127000" y="169276"/>
                  </a:cubicBezTo>
                  <a:cubicBezTo>
                    <a:pt x="89728" y="173038"/>
                    <a:pt x="56184" y="142944"/>
                    <a:pt x="48729" y="101566"/>
                  </a:cubicBezTo>
                  <a:cubicBezTo>
                    <a:pt x="41275" y="52664"/>
                    <a:pt x="71092" y="7523"/>
                    <a:pt x="1120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999" tIns="41999" rIns="83999" bIns="41999" numCol="1" anchor="t" anchorCtr="0" compatLnSpc="1">
              <a:noAutofit/>
            </a:bodyPr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582283" y="3581600"/>
            <a:ext cx="1513725" cy="2095590"/>
            <a:chOff x="4448176" y="3823719"/>
            <a:chExt cx="1647825" cy="2281238"/>
          </a:xfrm>
        </p:grpSpPr>
        <p:sp>
          <p:nvSpPr>
            <p:cNvPr id="83" name="Freeform 9"/>
            <p:cNvSpPr/>
            <p:nvPr/>
          </p:nvSpPr>
          <p:spPr bwMode="auto">
            <a:xfrm>
              <a:off x="4448176" y="3823719"/>
              <a:ext cx="1647825" cy="2281238"/>
            </a:xfrm>
            <a:custGeom>
              <a:avLst/>
              <a:gdLst>
                <a:gd name="T0" fmla="*/ 133 w 182"/>
                <a:gd name="T1" fmla="*/ 96 h 251"/>
                <a:gd name="T2" fmla="*/ 181 w 182"/>
                <a:gd name="T3" fmla="*/ 251 h 251"/>
                <a:gd name="T4" fmla="*/ 50 w 182"/>
                <a:gd name="T5" fmla="*/ 156 h 251"/>
                <a:gd name="T6" fmla="*/ 1 w 182"/>
                <a:gd name="T7" fmla="*/ 0 h 251"/>
                <a:gd name="T8" fmla="*/ 133 w 182"/>
                <a:gd name="T9" fmla="*/ 9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51">
                  <a:moveTo>
                    <a:pt x="133" y="96"/>
                  </a:moveTo>
                  <a:cubicBezTo>
                    <a:pt x="167" y="143"/>
                    <a:pt x="182" y="197"/>
                    <a:pt x="181" y="251"/>
                  </a:cubicBezTo>
                  <a:cubicBezTo>
                    <a:pt x="130" y="235"/>
                    <a:pt x="83" y="203"/>
                    <a:pt x="50" y="156"/>
                  </a:cubicBezTo>
                  <a:cubicBezTo>
                    <a:pt x="16" y="109"/>
                    <a:pt x="0" y="54"/>
                    <a:pt x="1" y="0"/>
                  </a:cubicBezTo>
                  <a:cubicBezTo>
                    <a:pt x="52" y="16"/>
                    <a:pt x="99" y="49"/>
                    <a:pt x="133" y="96"/>
                  </a:cubicBezTo>
                  <a:close/>
                </a:path>
              </a:pathLst>
            </a:custGeom>
            <a:solidFill>
              <a:schemeClr val="tx2"/>
            </a:solidFill>
            <a:ln w="36513" cap="flat">
              <a:noFill/>
              <a:prstDash val="solid"/>
              <a:miter lim="800000"/>
            </a:ln>
          </p:spPr>
          <p:txBody>
            <a:bodyPr vert="horz" wrap="square" lIns="83999" tIns="41999" rIns="83999" bIns="41999" numCol="1" anchor="t" anchorCtr="0" compatLnSpc="1"/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84" name="TextBox 8"/>
            <p:cNvSpPr txBox="1"/>
            <p:nvPr/>
          </p:nvSpPr>
          <p:spPr>
            <a:xfrm>
              <a:off x="4571476" y="4049120"/>
              <a:ext cx="314103" cy="3393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202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02</a:t>
              </a:r>
              <a:endParaRPr lang="zh-CN" altLang="en-US" sz="202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899010" y="4536195"/>
              <a:ext cx="341624" cy="341624"/>
              <a:chOff x="5637213" y="3511550"/>
              <a:chExt cx="376238" cy="376238"/>
            </a:xfrm>
            <a:solidFill>
              <a:schemeClr val="bg1"/>
            </a:solidFill>
          </p:grpSpPr>
          <p:sp>
            <p:nvSpPr>
              <p:cNvPr id="86" name="Freeform 50"/>
              <p:cNvSpPr>
                <a:spLocks noEditPoints="1"/>
              </p:cNvSpPr>
              <p:nvPr/>
            </p:nvSpPr>
            <p:spPr bwMode="auto">
              <a:xfrm>
                <a:off x="5637213" y="3546475"/>
                <a:ext cx="341313" cy="341313"/>
              </a:xfrm>
              <a:custGeom>
                <a:avLst/>
                <a:gdLst>
                  <a:gd name="T0" fmla="*/ 92 w 184"/>
                  <a:gd name="T1" fmla="*/ 184 h 184"/>
                  <a:gd name="T2" fmla="*/ 184 w 184"/>
                  <a:gd name="T3" fmla="*/ 92 h 184"/>
                  <a:gd name="T4" fmla="*/ 173 w 184"/>
                  <a:gd name="T5" fmla="*/ 49 h 184"/>
                  <a:gd name="T6" fmla="*/ 171 w 184"/>
                  <a:gd name="T7" fmla="*/ 49 h 184"/>
                  <a:gd name="T8" fmla="*/ 170 w 184"/>
                  <a:gd name="T9" fmla="*/ 49 h 184"/>
                  <a:gd name="T10" fmla="*/ 158 w 184"/>
                  <a:gd name="T11" fmla="*/ 48 h 184"/>
                  <a:gd name="T12" fmla="*/ 149 w 184"/>
                  <a:gd name="T13" fmla="*/ 56 h 184"/>
                  <a:gd name="T14" fmla="*/ 160 w 184"/>
                  <a:gd name="T15" fmla="*/ 92 h 184"/>
                  <a:gd name="T16" fmla="*/ 92 w 184"/>
                  <a:gd name="T17" fmla="*/ 160 h 184"/>
                  <a:gd name="T18" fmla="*/ 24 w 184"/>
                  <a:gd name="T19" fmla="*/ 92 h 184"/>
                  <a:gd name="T20" fmla="*/ 92 w 184"/>
                  <a:gd name="T21" fmla="*/ 24 h 184"/>
                  <a:gd name="T22" fmla="*/ 128 w 184"/>
                  <a:gd name="T23" fmla="*/ 35 h 184"/>
                  <a:gd name="T24" fmla="*/ 135 w 184"/>
                  <a:gd name="T25" fmla="*/ 27 h 184"/>
                  <a:gd name="T26" fmla="*/ 134 w 184"/>
                  <a:gd name="T27" fmla="*/ 14 h 184"/>
                  <a:gd name="T28" fmla="*/ 134 w 184"/>
                  <a:gd name="T29" fmla="*/ 10 h 184"/>
                  <a:gd name="T30" fmla="*/ 92 w 184"/>
                  <a:gd name="T31" fmla="*/ 0 h 184"/>
                  <a:gd name="T32" fmla="*/ 0 w 184"/>
                  <a:gd name="T33" fmla="*/ 92 h 184"/>
                  <a:gd name="T34" fmla="*/ 92 w 184"/>
                  <a:gd name="T35" fmla="*/ 184 h 184"/>
                  <a:gd name="T36" fmla="*/ 92 w 184"/>
                  <a:gd name="T37" fmla="*/ 184 h 184"/>
                  <a:gd name="T38" fmla="*/ 92 w 184"/>
                  <a:gd name="T3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4" h="184">
                    <a:moveTo>
                      <a:pt x="92" y="184"/>
                    </a:move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76"/>
                      <a:pt x="180" y="62"/>
                      <a:pt x="173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70" y="49"/>
                      <a:pt x="170" y="49"/>
                      <a:pt x="170" y="49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56" y="67"/>
                      <a:pt x="160" y="79"/>
                      <a:pt x="160" y="92"/>
                    </a:cubicBezTo>
                    <a:cubicBezTo>
                      <a:pt x="160" y="129"/>
                      <a:pt x="129" y="160"/>
                      <a:pt x="92" y="160"/>
                    </a:cubicBezTo>
                    <a:cubicBezTo>
                      <a:pt x="55" y="160"/>
                      <a:pt x="24" y="129"/>
                      <a:pt x="24" y="92"/>
                    </a:cubicBezTo>
                    <a:cubicBezTo>
                      <a:pt x="24" y="55"/>
                      <a:pt x="55" y="24"/>
                      <a:pt x="92" y="24"/>
                    </a:cubicBezTo>
                    <a:cubicBezTo>
                      <a:pt x="105" y="24"/>
                      <a:pt x="117" y="28"/>
                      <a:pt x="128" y="35"/>
                    </a:cubicBezTo>
                    <a:cubicBezTo>
                      <a:pt x="135" y="27"/>
                      <a:pt x="135" y="27"/>
                      <a:pt x="135" y="27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4" y="12"/>
                      <a:pt x="134" y="11"/>
                      <a:pt x="134" y="10"/>
                    </a:cubicBezTo>
                    <a:cubicBezTo>
                      <a:pt x="122" y="4"/>
                      <a:pt x="107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lose/>
                    <a:moveTo>
                      <a:pt x="92" y="184"/>
                    </a:moveTo>
                    <a:cubicBezTo>
                      <a:pt x="92" y="184"/>
                      <a:pt x="92" y="184"/>
                      <a:pt x="92" y="18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87" name="Freeform 51"/>
              <p:cNvSpPr>
                <a:spLocks noEditPoints="1"/>
              </p:cNvSpPr>
              <p:nvPr/>
            </p:nvSpPr>
            <p:spPr bwMode="auto">
              <a:xfrm>
                <a:off x="5724525" y="3633788"/>
                <a:ext cx="166688" cy="166688"/>
              </a:xfrm>
              <a:custGeom>
                <a:avLst/>
                <a:gdLst>
                  <a:gd name="T0" fmla="*/ 45 w 90"/>
                  <a:gd name="T1" fmla="*/ 21 h 90"/>
                  <a:gd name="T2" fmla="*/ 47 w 90"/>
                  <a:gd name="T3" fmla="*/ 21 h 90"/>
                  <a:gd name="T4" fmla="*/ 64 w 90"/>
                  <a:gd name="T5" fmla="*/ 4 h 90"/>
                  <a:gd name="T6" fmla="*/ 64 w 90"/>
                  <a:gd name="T7" fmla="*/ 4 h 90"/>
                  <a:gd name="T8" fmla="*/ 45 w 90"/>
                  <a:gd name="T9" fmla="*/ 0 h 90"/>
                  <a:gd name="T10" fmla="*/ 0 w 90"/>
                  <a:gd name="T11" fmla="*/ 45 h 90"/>
                  <a:gd name="T12" fmla="*/ 45 w 90"/>
                  <a:gd name="T13" fmla="*/ 90 h 90"/>
                  <a:gd name="T14" fmla="*/ 90 w 90"/>
                  <a:gd name="T15" fmla="*/ 45 h 90"/>
                  <a:gd name="T16" fmla="*/ 86 w 90"/>
                  <a:gd name="T17" fmla="*/ 26 h 90"/>
                  <a:gd name="T18" fmla="*/ 86 w 90"/>
                  <a:gd name="T19" fmla="*/ 26 h 90"/>
                  <a:gd name="T20" fmla="*/ 69 w 90"/>
                  <a:gd name="T21" fmla="*/ 43 h 90"/>
                  <a:gd name="T22" fmla="*/ 69 w 90"/>
                  <a:gd name="T23" fmla="*/ 45 h 90"/>
                  <a:gd name="T24" fmla="*/ 45 w 90"/>
                  <a:gd name="T25" fmla="*/ 69 h 90"/>
                  <a:gd name="T26" fmla="*/ 21 w 90"/>
                  <a:gd name="T27" fmla="*/ 45 h 90"/>
                  <a:gd name="T28" fmla="*/ 45 w 90"/>
                  <a:gd name="T29" fmla="*/ 21 h 90"/>
                  <a:gd name="T30" fmla="*/ 45 w 90"/>
                  <a:gd name="T31" fmla="*/ 21 h 90"/>
                  <a:gd name="T32" fmla="*/ 45 w 90"/>
                  <a:gd name="T33" fmla="*/ 2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90">
                    <a:moveTo>
                      <a:pt x="45" y="21"/>
                    </a:moveTo>
                    <a:cubicBezTo>
                      <a:pt x="46" y="21"/>
                      <a:pt x="46" y="21"/>
                      <a:pt x="47" y="21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58" y="1"/>
                      <a:pt x="52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0"/>
                      <a:pt x="45" y="90"/>
                    </a:cubicBezTo>
                    <a:cubicBezTo>
                      <a:pt x="70" y="90"/>
                      <a:pt x="90" y="70"/>
                      <a:pt x="90" y="45"/>
                    </a:cubicBezTo>
                    <a:cubicBezTo>
                      <a:pt x="90" y="38"/>
                      <a:pt x="89" y="32"/>
                      <a:pt x="86" y="26"/>
                    </a:cubicBezTo>
                    <a:cubicBezTo>
                      <a:pt x="86" y="26"/>
                      <a:pt x="86" y="26"/>
                      <a:pt x="86" y="26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5"/>
                    </a:cubicBezTo>
                    <a:cubicBezTo>
                      <a:pt x="69" y="58"/>
                      <a:pt x="58" y="69"/>
                      <a:pt x="45" y="69"/>
                    </a:cubicBezTo>
                    <a:cubicBezTo>
                      <a:pt x="32" y="69"/>
                      <a:pt x="21" y="58"/>
                      <a:pt x="21" y="45"/>
                    </a:cubicBezTo>
                    <a:cubicBezTo>
                      <a:pt x="21" y="32"/>
                      <a:pt x="32" y="21"/>
                      <a:pt x="45" y="21"/>
                    </a:cubicBezTo>
                    <a:close/>
                    <a:moveTo>
                      <a:pt x="45" y="21"/>
                    </a:moveTo>
                    <a:cubicBezTo>
                      <a:pt x="45" y="21"/>
                      <a:pt x="45" y="21"/>
                      <a:pt x="45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88" name="Freeform 52"/>
              <p:cNvSpPr>
                <a:spLocks noEditPoints="1"/>
              </p:cNvSpPr>
              <p:nvPr/>
            </p:nvSpPr>
            <p:spPr bwMode="auto">
              <a:xfrm>
                <a:off x="5824538" y="3511550"/>
                <a:ext cx="188913" cy="188913"/>
              </a:xfrm>
              <a:custGeom>
                <a:avLst/>
                <a:gdLst>
                  <a:gd name="T0" fmla="*/ 86 w 102"/>
                  <a:gd name="T1" fmla="*/ 28 h 102"/>
                  <a:gd name="T2" fmla="*/ 91 w 102"/>
                  <a:gd name="T3" fmla="*/ 23 h 102"/>
                  <a:gd name="T4" fmla="*/ 91 w 102"/>
                  <a:gd name="T5" fmla="*/ 14 h 102"/>
                  <a:gd name="T6" fmla="*/ 87 w 102"/>
                  <a:gd name="T7" fmla="*/ 11 h 102"/>
                  <a:gd name="T8" fmla="*/ 83 w 102"/>
                  <a:gd name="T9" fmla="*/ 9 h 102"/>
                  <a:gd name="T10" fmla="*/ 79 w 102"/>
                  <a:gd name="T11" fmla="*/ 11 h 102"/>
                  <a:gd name="T12" fmla="*/ 74 w 102"/>
                  <a:gd name="T13" fmla="*/ 17 h 102"/>
                  <a:gd name="T14" fmla="*/ 72 w 102"/>
                  <a:gd name="T15" fmla="*/ 2 h 102"/>
                  <a:gd name="T16" fmla="*/ 70 w 102"/>
                  <a:gd name="T17" fmla="*/ 0 h 102"/>
                  <a:gd name="T18" fmla="*/ 69 w 102"/>
                  <a:gd name="T19" fmla="*/ 0 h 102"/>
                  <a:gd name="T20" fmla="*/ 47 w 102"/>
                  <a:gd name="T21" fmla="*/ 23 h 102"/>
                  <a:gd name="T22" fmla="*/ 44 w 102"/>
                  <a:gd name="T23" fmla="*/ 30 h 102"/>
                  <a:gd name="T24" fmla="*/ 44 w 102"/>
                  <a:gd name="T25" fmla="*/ 31 h 102"/>
                  <a:gd name="T26" fmla="*/ 45 w 102"/>
                  <a:gd name="T27" fmla="*/ 45 h 102"/>
                  <a:gd name="T28" fmla="*/ 37 w 102"/>
                  <a:gd name="T29" fmla="*/ 53 h 102"/>
                  <a:gd name="T30" fmla="*/ 22 w 102"/>
                  <a:gd name="T31" fmla="*/ 68 h 102"/>
                  <a:gd name="T32" fmla="*/ 22 w 102"/>
                  <a:gd name="T33" fmla="*/ 68 h 102"/>
                  <a:gd name="T34" fmla="*/ 8 w 102"/>
                  <a:gd name="T35" fmla="*/ 82 h 102"/>
                  <a:gd name="T36" fmla="*/ 2 w 102"/>
                  <a:gd name="T37" fmla="*/ 89 h 102"/>
                  <a:gd name="T38" fmla="*/ 0 w 102"/>
                  <a:gd name="T39" fmla="*/ 92 h 102"/>
                  <a:gd name="T40" fmla="*/ 0 w 102"/>
                  <a:gd name="T41" fmla="*/ 97 h 102"/>
                  <a:gd name="T42" fmla="*/ 5 w 102"/>
                  <a:gd name="T43" fmla="*/ 102 h 102"/>
                  <a:gd name="T44" fmla="*/ 5 w 102"/>
                  <a:gd name="T45" fmla="*/ 102 h 102"/>
                  <a:gd name="T46" fmla="*/ 10 w 102"/>
                  <a:gd name="T47" fmla="*/ 102 h 102"/>
                  <a:gd name="T48" fmla="*/ 13 w 102"/>
                  <a:gd name="T49" fmla="*/ 100 h 102"/>
                  <a:gd name="T50" fmla="*/ 57 w 102"/>
                  <a:gd name="T51" fmla="*/ 56 h 102"/>
                  <a:gd name="T52" fmla="*/ 70 w 102"/>
                  <a:gd name="T53" fmla="*/ 57 h 102"/>
                  <a:gd name="T54" fmla="*/ 71 w 102"/>
                  <a:gd name="T55" fmla="*/ 57 h 102"/>
                  <a:gd name="T56" fmla="*/ 71 w 102"/>
                  <a:gd name="T57" fmla="*/ 57 h 102"/>
                  <a:gd name="T58" fmla="*/ 78 w 102"/>
                  <a:gd name="T59" fmla="*/ 54 h 102"/>
                  <a:gd name="T60" fmla="*/ 101 w 102"/>
                  <a:gd name="T61" fmla="*/ 32 h 102"/>
                  <a:gd name="T62" fmla="*/ 100 w 102"/>
                  <a:gd name="T63" fmla="*/ 29 h 102"/>
                  <a:gd name="T64" fmla="*/ 86 w 102"/>
                  <a:gd name="T65" fmla="*/ 28 h 102"/>
                  <a:gd name="T66" fmla="*/ 86 w 102"/>
                  <a:gd name="T67" fmla="*/ 28 h 102"/>
                  <a:gd name="T68" fmla="*/ 86 w 102"/>
                  <a:gd name="T69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102">
                    <a:moveTo>
                      <a:pt x="86" y="28"/>
                    </a:moveTo>
                    <a:cubicBezTo>
                      <a:pt x="91" y="23"/>
                      <a:pt x="91" y="23"/>
                      <a:pt x="91" y="23"/>
                    </a:cubicBezTo>
                    <a:cubicBezTo>
                      <a:pt x="93" y="20"/>
                      <a:pt x="93" y="17"/>
                      <a:pt x="91" y="14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5" y="9"/>
                      <a:pt x="83" y="9"/>
                    </a:cubicBezTo>
                    <a:cubicBezTo>
                      <a:pt x="82" y="9"/>
                      <a:pt x="80" y="10"/>
                      <a:pt x="79" y="1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2" y="0"/>
                      <a:pt x="71" y="0"/>
                      <a:pt x="70" y="0"/>
                    </a:cubicBezTo>
                    <a:cubicBezTo>
                      <a:pt x="70" y="0"/>
                      <a:pt x="69" y="0"/>
                      <a:pt x="69" y="0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5" y="25"/>
                      <a:pt x="44" y="28"/>
                      <a:pt x="44" y="30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1" y="90"/>
                      <a:pt x="0" y="91"/>
                      <a:pt x="0" y="92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0"/>
                      <a:pt x="2" y="102"/>
                      <a:pt x="5" y="102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11" y="102"/>
                      <a:pt x="12" y="101"/>
                      <a:pt x="13" y="100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74" y="57"/>
                      <a:pt x="77" y="56"/>
                      <a:pt x="78" y="54"/>
                    </a:cubicBezTo>
                    <a:cubicBezTo>
                      <a:pt x="101" y="32"/>
                      <a:pt x="101" y="32"/>
                      <a:pt x="101" y="32"/>
                    </a:cubicBezTo>
                    <a:cubicBezTo>
                      <a:pt x="102" y="31"/>
                      <a:pt x="101" y="29"/>
                      <a:pt x="100" y="29"/>
                    </a:cubicBezTo>
                    <a:lnTo>
                      <a:pt x="86" y="28"/>
                    </a:lnTo>
                    <a:close/>
                    <a:moveTo>
                      <a:pt x="86" y="28"/>
                    </a:moveTo>
                    <a:cubicBezTo>
                      <a:pt x="86" y="28"/>
                      <a:pt x="86" y="28"/>
                      <a:pt x="86" y="2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3999" tIns="41999" rIns="83999" bIns="41999" numCol="1" anchor="t" anchorCtr="0" compatLnSpc="1"/>
              <a:lstStyle/>
              <a:p>
                <a:endParaRPr lang="zh-CN" altLang="en-US" sz="2025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5664347" y="3097444"/>
            <a:ext cx="856028" cy="2579749"/>
            <a:chOff x="5626101" y="3296669"/>
            <a:chExt cx="931863" cy="2808288"/>
          </a:xfrm>
        </p:grpSpPr>
        <p:sp>
          <p:nvSpPr>
            <p:cNvPr id="90" name="Freeform 5"/>
            <p:cNvSpPr/>
            <p:nvPr/>
          </p:nvSpPr>
          <p:spPr bwMode="auto">
            <a:xfrm>
              <a:off x="5626101" y="3296669"/>
              <a:ext cx="931863" cy="2808288"/>
            </a:xfrm>
            <a:custGeom>
              <a:avLst/>
              <a:gdLst>
                <a:gd name="T0" fmla="*/ 0 w 103"/>
                <a:gd name="T1" fmla="*/ 154 h 309"/>
                <a:gd name="T2" fmla="*/ 51 w 103"/>
                <a:gd name="T3" fmla="*/ 309 h 309"/>
                <a:gd name="T4" fmla="*/ 103 w 103"/>
                <a:gd name="T5" fmla="*/ 154 h 309"/>
                <a:gd name="T6" fmla="*/ 51 w 103"/>
                <a:gd name="T7" fmla="*/ 0 h 309"/>
                <a:gd name="T8" fmla="*/ 0 w 103"/>
                <a:gd name="T9" fmla="*/ 15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309">
                  <a:moveTo>
                    <a:pt x="0" y="154"/>
                  </a:moveTo>
                  <a:cubicBezTo>
                    <a:pt x="0" y="212"/>
                    <a:pt x="19" y="266"/>
                    <a:pt x="51" y="309"/>
                  </a:cubicBezTo>
                  <a:cubicBezTo>
                    <a:pt x="84" y="266"/>
                    <a:pt x="103" y="212"/>
                    <a:pt x="103" y="154"/>
                  </a:cubicBezTo>
                  <a:cubicBezTo>
                    <a:pt x="103" y="97"/>
                    <a:pt x="84" y="43"/>
                    <a:pt x="51" y="0"/>
                  </a:cubicBezTo>
                  <a:cubicBezTo>
                    <a:pt x="19" y="43"/>
                    <a:pt x="0" y="97"/>
                    <a:pt x="0" y="154"/>
                  </a:cubicBezTo>
                  <a:close/>
                </a:path>
              </a:pathLst>
            </a:custGeom>
            <a:solidFill>
              <a:srgbClr val="36B1C0"/>
            </a:solidFill>
            <a:ln w="36513" cap="flat">
              <a:noFill/>
              <a:prstDash val="solid"/>
              <a:miter lim="800000"/>
            </a:ln>
          </p:spPr>
          <p:txBody>
            <a:bodyPr vert="horz" wrap="square" lIns="83999" tIns="41999" rIns="83999" bIns="41999" numCol="1" anchor="t" anchorCtr="0" compatLnSpc="1"/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1" name="TextBox 8"/>
            <p:cNvSpPr txBox="1"/>
            <p:nvPr/>
          </p:nvSpPr>
          <p:spPr>
            <a:xfrm>
              <a:off x="5934982" y="3679788"/>
              <a:ext cx="314103" cy="3393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202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03</a:t>
              </a:r>
              <a:endParaRPr lang="zh-CN" altLang="en-US" sz="202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2" name="Freeform 17"/>
            <p:cNvSpPr>
              <a:spLocks noEditPoints="1"/>
            </p:cNvSpPr>
            <p:nvPr/>
          </p:nvSpPr>
          <p:spPr bwMode="auto">
            <a:xfrm>
              <a:off x="5974992" y="4264996"/>
              <a:ext cx="234080" cy="341404"/>
            </a:xfrm>
            <a:custGeom>
              <a:avLst/>
              <a:gdLst>
                <a:gd name="T0" fmla="*/ 34 w 107"/>
                <a:gd name="T1" fmla="*/ 152 h 156"/>
                <a:gd name="T2" fmla="*/ 25 w 107"/>
                <a:gd name="T3" fmla="*/ 141 h 156"/>
                <a:gd name="T4" fmla="*/ 19 w 107"/>
                <a:gd name="T5" fmla="*/ 121 h 156"/>
                <a:gd name="T6" fmla="*/ 18 w 107"/>
                <a:gd name="T7" fmla="*/ 109 h 156"/>
                <a:gd name="T8" fmla="*/ 12 w 107"/>
                <a:gd name="T9" fmla="*/ 86 h 156"/>
                <a:gd name="T10" fmla="*/ 1 w 107"/>
                <a:gd name="T11" fmla="*/ 44 h 156"/>
                <a:gd name="T12" fmla="*/ 49 w 107"/>
                <a:gd name="T13" fmla="*/ 0 h 156"/>
                <a:gd name="T14" fmla="*/ 56 w 107"/>
                <a:gd name="T15" fmla="*/ 0 h 156"/>
                <a:gd name="T16" fmla="*/ 90 w 107"/>
                <a:gd name="T17" fmla="*/ 15 h 156"/>
                <a:gd name="T18" fmla="*/ 99 w 107"/>
                <a:gd name="T19" fmla="*/ 77 h 156"/>
                <a:gd name="T20" fmla="*/ 89 w 107"/>
                <a:gd name="T21" fmla="*/ 105 h 156"/>
                <a:gd name="T22" fmla="*/ 88 w 107"/>
                <a:gd name="T23" fmla="*/ 113 h 156"/>
                <a:gd name="T24" fmla="*/ 87 w 107"/>
                <a:gd name="T25" fmla="*/ 123 h 156"/>
                <a:gd name="T26" fmla="*/ 79 w 107"/>
                <a:gd name="T27" fmla="*/ 143 h 156"/>
                <a:gd name="T28" fmla="*/ 63 w 107"/>
                <a:gd name="T29" fmla="*/ 156 h 156"/>
                <a:gd name="T30" fmla="*/ 53 w 107"/>
                <a:gd name="T31" fmla="*/ 107 h 156"/>
                <a:gd name="T32" fmla="*/ 79 w 107"/>
                <a:gd name="T33" fmla="*/ 103 h 156"/>
                <a:gd name="T34" fmla="*/ 82 w 107"/>
                <a:gd name="T35" fmla="*/ 89 h 156"/>
                <a:gd name="T36" fmla="*/ 95 w 107"/>
                <a:gd name="T37" fmla="*/ 45 h 156"/>
                <a:gd name="T38" fmla="*/ 31 w 107"/>
                <a:gd name="T39" fmla="*/ 16 h 156"/>
                <a:gd name="T40" fmla="*/ 18 w 107"/>
                <a:gd name="T41" fmla="*/ 77 h 156"/>
                <a:gd name="T42" fmla="*/ 32 w 107"/>
                <a:gd name="T43" fmla="*/ 107 h 156"/>
                <a:gd name="T44" fmla="*/ 53 w 107"/>
                <a:gd name="T45" fmla="*/ 120 h 156"/>
                <a:gd name="T46" fmla="*/ 78 w 107"/>
                <a:gd name="T47" fmla="*/ 118 h 156"/>
                <a:gd name="T48" fmla="*/ 44 w 107"/>
                <a:gd name="T49" fmla="*/ 112 h 156"/>
                <a:gd name="T50" fmla="*/ 28 w 107"/>
                <a:gd name="T51" fmla="*/ 114 h 156"/>
                <a:gd name="T52" fmla="*/ 53 w 107"/>
                <a:gd name="T53" fmla="*/ 120 h 156"/>
                <a:gd name="T54" fmla="*/ 32 w 107"/>
                <a:gd name="T55" fmla="*/ 124 h 156"/>
                <a:gd name="T56" fmla="*/ 32 w 107"/>
                <a:gd name="T57" fmla="*/ 133 h 156"/>
                <a:gd name="T58" fmla="*/ 74 w 107"/>
                <a:gd name="T59" fmla="*/ 133 h 156"/>
                <a:gd name="T60" fmla="*/ 74 w 107"/>
                <a:gd name="T61" fmla="*/ 124 h 156"/>
                <a:gd name="T62" fmla="*/ 70 w 107"/>
                <a:gd name="T63" fmla="*/ 137 h 156"/>
                <a:gd name="T64" fmla="*/ 44 w 107"/>
                <a:gd name="T65" fmla="*/ 146 h 156"/>
                <a:gd name="T66" fmla="*/ 70 w 107"/>
                <a:gd name="T67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7" h="156">
                  <a:moveTo>
                    <a:pt x="43" y="156"/>
                  </a:moveTo>
                  <a:cubicBezTo>
                    <a:pt x="40" y="155"/>
                    <a:pt x="37" y="154"/>
                    <a:pt x="34" y="152"/>
                  </a:cubicBezTo>
                  <a:cubicBezTo>
                    <a:pt x="31" y="150"/>
                    <a:pt x="29" y="147"/>
                    <a:pt x="27" y="143"/>
                  </a:cubicBezTo>
                  <a:cubicBezTo>
                    <a:pt x="27" y="142"/>
                    <a:pt x="27" y="142"/>
                    <a:pt x="25" y="141"/>
                  </a:cubicBezTo>
                  <a:cubicBezTo>
                    <a:pt x="19" y="138"/>
                    <a:pt x="16" y="130"/>
                    <a:pt x="19" y="123"/>
                  </a:cubicBezTo>
                  <a:cubicBezTo>
                    <a:pt x="19" y="123"/>
                    <a:pt x="19" y="122"/>
                    <a:pt x="19" y="121"/>
                  </a:cubicBezTo>
                  <a:cubicBezTo>
                    <a:pt x="18" y="118"/>
                    <a:pt x="17" y="115"/>
                    <a:pt x="19" y="111"/>
                  </a:cubicBezTo>
                  <a:cubicBezTo>
                    <a:pt x="19" y="110"/>
                    <a:pt x="19" y="110"/>
                    <a:pt x="18" y="109"/>
                  </a:cubicBezTo>
                  <a:cubicBezTo>
                    <a:pt x="18" y="106"/>
                    <a:pt x="17" y="104"/>
                    <a:pt x="17" y="101"/>
                  </a:cubicBezTo>
                  <a:cubicBezTo>
                    <a:pt x="16" y="96"/>
                    <a:pt x="14" y="91"/>
                    <a:pt x="12" y="86"/>
                  </a:cubicBezTo>
                  <a:cubicBezTo>
                    <a:pt x="9" y="81"/>
                    <a:pt x="6" y="76"/>
                    <a:pt x="4" y="71"/>
                  </a:cubicBezTo>
                  <a:cubicBezTo>
                    <a:pt x="1" y="62"/>
                    <a:pt x="0" y="53"/>
                    <a:pt x="1" y="44"/>
                  </a:cubicBezTo>
                  <a:cubicBezTo>
                    <a:pt x="5" y="25"/>
                    <a:pt x="15" y="12"/>
                    <a:pt x="33" y="4"/>
                  </a:cubicBezTo>
                  <a:cubicBezTo>
                    <a:pt x="38" y="2"/>
                    <a:pt x="43" y="0"/>
                    <a:pt x="49" y="0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1"/>
                    <a:pt x="67" y="1"/>
                  </a:cubicBezTo>
                  <a:cubicBezTo>
                    <a:pt x="76" y="4"/>
                    <a:pt x="84" y="8"/>
                    <a:pt x="90" y="15"/>
                  </a:cubicBezTo>
                  <a:cubicBezTo>
                    <a:pt x="97" y="22"/>
                    <a:pt x="102" y="30"/>
                    <a:pt x="104" y="40"/>
                  </a:cubicBezTo>
                  <a:cubicBezTo>
                    <a:pt x="107" y="53"/>
                    <a:pt x="105" y="65"/>
                    <a:pt x="99" y="77"/>
                  </a:cubicBezTo>
                  <a:cubicBezTo>
                    <a:pt x="97" y="81"/>
                    <a:pt x="95" y="85"/>
                    <a:pt x="93" y="89"/>
                  </a:cubicBezTo>
                  <a:cubicBezTo>
                    <a:pt x="90" y="94"/>
                    <a:pt x="89" y="99"/>
                    <a:pt x="89" y="105"/>
                  </a:cubicBezTo>
                  <a:cubicBezTo>
                    <a:pt x="89" y="105"/>
                    <a:pt x="88" y="106"/>
                    <a:pt x="88" y="107"/>
                  </a:cubicBezTo>
                  <a:cubicBezTo>
                    <a:pt x="88" y="108"/>
                    <a:pt x="88" y="112"/>
                    <a:pt x="88" y="113"/>
                  </a:cubicBezTo>
                  <a:cubicBezTo>
                    <a:pt x="89" y="116"/>
                    <a:pt x="88" y="119"/>
                    <a:pt x="87" y="121"/>
                  </a:cubicBezTo>
                  <a:cubicBezTo>
                    <a:pt x="87" y="122"/>
                    <a:pt x="87" y="123"/>
                    <a:pt x="87" y="123"/>
                  </a:cubicBezTo>
                  <a:cubicBezTo>
                    <a:pt x="90" y="130"/>
                    <a:pt x="87" y="138"/>
                    <a:pt x="80" y="141"/>
                  </a:cubicBezTo>
                  <a:cubicBezTo>
                    <a:pt x="80" y="142"/>
                    <a:pt x="79" y="142"/>
                    <a:pt x="79" y="143"/>
                  </a:cubicBezTo>
                  <a:cubicBezTo>
                    <a:pt x="76" y="150"/>
                    <a:pt x="71" y="154"/>
                    <a:pt x="64" y="155"/>
                  </a:cubicBezTo>
                  <a:cubicBezTo>
                    <a:pt x="64" y="155"/>
                    <a:pt x="63" y="155"/>
                    <a:pt x="63" y="156"/>
                  </a:cubicBezTo>
                  <a:lnTo>
                    <a:pt x="43" y="156"/>
                  </a:lnTo>
                  <a:close/>
                  <a:moveTo>
                    <a:pt x="53" y="107"/>
                  </a:moveTo>
                  <a:cubicBezTo>
                    <a:pt x="60" y="107"/>
                    <a:pt x="67" y="107"/>
                    <a:pt x="74" y="107"/>
                  </a:cubicBezTo>
                  <a:cubicBezTo>
                    <a:pt x="77" y="107"/>
                    <a:pt x="79" y="106"/>
                    <a:pt x="79" y="103"/>
                  </a:cubicBezTo>
                  <a:cubicBezTo>
                    <a:pt x="79" y="103"/>
                    <a:pt x="79" y="103"/>
                    <a:pt x="79" y="102"/>
                  </a:cubicBezTo>
                  <a:cubicBezTo>
                    <a:pt x="80" y="98"/>
                    <a:pt x="81" y="93"/>
                    <a:pt x="82" y="89"/>
                  </a:cubicBezTo>
                  <a:cubicBezTo>
                    <a:pt x="85" y="84"/>
                    <a:pt x="87" y="79"/>
                    <a:pt x="90" y="74"/>
                  </a:cubicBezTo>
                  <a:cubicBezTo>
                    <a:pt x="95" y="65"/>
                    <a:pt x="97" y="55"/>
                    <a:pt x="95" y="45"/>
                  </a:cubicBezTo>
                  <a:cubicBezTo>
                    <a:pt x="93" y="33"/>
                    <a:pt x="87" y="23"/>
                    <a:pt x="77" y="17"/>
                  </a:cubicBezTo>
                  <a:cubicBezTo>
                    <a:pt x="62" y="7"/>
                    <a:pt x="46" y="7"/>
                    <a:pt x="31" y="16"/>
                  </a:cubicBezTo>
                  <a:cubicBezTo>
                    <a:pt x="15" y="25"/>
                    <a:pt x="8" y="43"/>
                    <a:pt x="11" y="61"/>
                  </a:cubicBezTo>
                  <a:cubicBezTo>
                    <a:pt x="12" y="67"/>
                    <a:pt x="15" y="72"/>
                    <a:pt x="18" y="77"/>
                  </a:cubicBezTo>
                  <a:cubicBezTo>
                    <a:pt x="23" y="85"/>
                    <a:pt x="26" y="94"/>
                    <a:pt x="27" y="103"/>
                  </a:cubicBezTo>
                  <a:cubicBezTo>
                    <a:pt x="27" y="106"/>
                    <a:pt x="29" y="107"/>
                    <a:pt x="32" y="107"/>
                  </a:cubicBezTo>
                  <a:cubicBezTo>
                    <a:pt x="39" y="107"/>
                    <a:pt x="46" y="107"/>
                    <a:pt x="53" y="107"/>
                  </a:cubicBezTo>
                  <a:moveTo>
                    <a:pt x="53" y="120"/>
                  </a:moveTo>
                  <a:cubicBezTo>
                    <a:pt x="60" y="120"/>
                    <a:pt x="67" y="120"/>
                    <a:pt x="74" y="120"/>
                  </a:cubicBezTo>
                  <a:cubicBezTo>
                    <a:pt x="76" y="120"/>
                    <a:pt x="77" y="119"/>
                    <a:pt x="78" y="118"/>
                  </a:cubicBezTo>
                  <a:cubicBezTo>
                    <a:pt x="80" y="115"/>
                    <a:pt x="77" y="112"/>
                    <a:pt x="74" y="112"/>
                  </a:cubicBezTo>
                  <a:cubicBezTo>
                    <a:pt x="64" y="112"/>
                    <a:pt x="54" y="112"/>
                    <a:pt x="44" y="112"/>
                  </a:cubicBezTo>
                  <a:cubicBezTo>
                    <a:pt x="40" y="112"/>
                    <a:pt x="36" y="112"/>
                    <a:pt x="32" y="112"/>
                  </a:cubicBezTo>
                  <a:cubicBezTo>
                    <a:pt x="30" y="112"/>
                    <a:pt x="29" y="112"/>
                    <a:pt x="28" y="114"/>
                  </a:cubicBezTo>
                  <a:cubicBezTo>
                    <a:pt x="27" y="117"/>
                    <a:pt x="29" y="120"/>
                    <a:pt x="32" y="120"/>
                  </a:cubicBezTo>
                  <a:cubicBezTo>
                    <a:pt x="39" y="120"/>
                    <a:pt x="46" y="120"/>
                    <a:pt x="53" y="120"/>
                  </a:cubicBezTo>
                  <a:moveTo>
                    <a:pt x="53" y="124"/>
                  </a:moveTo>
                  <a:cubicBezTo>
                    <a:pt x="46" y="124"/>
                    <a:pt x="39" y="124"/>
                    <a:pt x="32" y="124"/>
                  </a:cubicBezTo>
                  <a:cubicBezTo>
                    <a:pt x="30" y="124"/>
                    <a:pt x="29" y="125"/>
                    <a:pt x="28" y="127"/>
                  </a:cubicBezTo>
                  <a:cubicBezTo>
                    <a:pt x="27" y="130"/>
                    <a:pt x="29" y="133"/>
                    <a:pt x="32" y="133"/>
                  </a:cubicBezTo>
                  <a:cubicBezTo>
                    <a:pt x="42" y="133"/>
                    <a:pt x="52" y="133"/>
                    <a:pt x="62" y="133"/>
                  </a:cubicBezTo>
                  <a:cubicBezTo>
                    <a:pt x="66" y="133"/>
                    <a:pt x="70" y="133"/>
                    <a:pt x="74" y="133"/>
                  </a:cubicBezTo>
                  <a:cubicBezTo>
                    <a:pt x="76" y="133"/>
                    <a:pt x="77" y="132"/>
                    <a:pt x="78" y="130"/>
                  </a:cubicBezTo>
                  <a:cubicBezTo>
                    <a:pt x="80" y="127"/>
                    <a:pt x="77" y="124"/>
                    <a:pt x="74" y="124"/>
                  </a:cubicBezTo>
                  <a:cubicBezTo>
                    <a:pt x="67" y="124"/>
                    <a:pt x="60" y="124"/>
                    <a:pt x="53" y="124"/>
                  </a:cubicBezTo>
                  <a:moveTo>
                    <a:pt x="70" y="137"/>
                  </a:moveTo>
                  <a:cubicBezTo>
                    <a:pt x="36" y="137"/>
                    <a:pt x="36" y="137"/>
                    <a:pt x="36" y="137"/>
                  </a:cubicBezTo>
                  <a:cubicBezTo>
                    <a:pt x="36" y="142"/>
                    <a:pt x="39" y="146"/>
                    <a:pt x="44" y="146"/>
                  </a:cubicBezTo>
                  <a:cubicBezTo>
                    <a:pt x="50" y="146"/>
                    <a:pt x="56" y="146"/>
                    <a:pt x="62" y="146"/>
                  </a:cubicBezTo>
                  <a:cubicBezTo>
                    <a:pt x="67" y="146"/>
                    <a:pt x="70" y="142"/>
                    <a:pt x="70" y="13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999" tIns="41999" rIns="83999" bIns="41999" numCol="1" anchor="t" anchorCtr="0" compatLnSpc="1"/>
            <a:lstStyle/>
            <a:p>
              <a:endParaRPr lang="zh-CN" altLang="en-US" sz="2025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39" name="矩形 38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下半年工作计划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5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7" grpId="0"/>
      <p:bldP spid="48" grpId="0"/>
      <p:bldP spid="49" grpId="0"/>
      <p:bldP spid="52" grpId="0"/>
      <p:bldP spid="54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64511" y="2348880"/>
            <a:ext cx="526298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Nirmala UI" panose="020B0502040204020203" pitchFamily="34" charset="0"/>
                <a:sym typeface="Century Gothic" panose="020B0502020202020204" pitchFamily="34" charset="0"/>
              </a:rPr>
              <a:t>感谢您的观看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08781" y="3645024"/>
            <a:ext cx="49744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Thank you for watching</a:t>
            </a:r>
            <a:endParaRPr lang="zh-CN" altLang="en-US" sz="3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89690" y="5477162"/>
            <a:ext cx="1706880" cy="398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汇报人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：小北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71815" y="5477162"/>
            <a:ext cx="1210588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部门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：部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584200"/>
            <a:ext cx="1567903" cy="1567903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bldLvl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422416" y="1469467"/>
            <a:ext cx="879680" cy="779656"/>
            <a:chOff x="708223" y="1757325"/>
            <a:chExt cx="1004978" cy="890708"/>
          </a:xfrm>
        </p:grpSpPr>
        <p:sp>
          <p:nvSpPr>
            <p:cNvPr id="29" name="Freeform 5"/>
            <p:cNvSpPr/>
            <p:nvPr/>
          </p:nvSpPr>
          <p:spPr bwMode="auto">
            <a:xfrm>
              <a:off x="708223" y="1757325"/>
              <a:ext cx="1004978" cy="89070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36B1C0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814660" y="1851660"/>
              <a:ext cx="792104" cy="70203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TextBox 12"/>
            <p:cNvSpPr txBox="1"/>
            <p:nvPr/>
          </p:nvSpPr>
          <p:spPr>
            <a:xfrm>
              <a:off x="908784" y="1939740"/>
              <a:ext cx="603855" cy="56258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0" b="1">
                  <a:ln w="12700">
                    <a:gradFill flip="none" rotWithShape="1">
                      <a:gsLst>
                        <a:gs pos="20000">
                          <a:schemeClr val="bg1">
                            <a:alpha val="0"/>
                          </a:schemeClr>
                        </a:gs>
                        <a:gs pos="80000">
                          <a:schemeClr val="bg1"/>
                        </a:gs>
                      </a:gsLst>
                      <a:lin ang="8100000" scaled="1"/>
                      <a:tileRect/>
                    </a:gradFill>
                  </a:ln>
                  <a:solidFill>
                    <a:schemeClr val="bg2">
                      <a:lumMod val="50000"/>
                    </a:schemeClr>
                  </a:solidFill>
                  <a:effectLst>
                    <a:innerShdw blurRad="38100" dist="25400" dir="18900000">
                      <a:prstClr val="black">
                        <a:alpha val="50000"/>
                      </a:prstClr>
                    </a:inn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entury Gothic" panose="020B0502020202020204" pitchFamily="34" charset="0"/>
                  <a:sym typeface="Century Gothic" panose="020B0502020202020204" pitchFamily="34" charset="0"/>
                </a:rPr>
                <a:t>01</a:t>
              </a:r>
              <a:endParaRPr lang="zh-CN" altLang="en-US" sz="3200" b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09886" y="3878855"/>
            <a:ext cx="879680" cy="779656"/>
            <a:chOff x="7837686" y="1757325"/>
            <a:chExt cx="1004978" cy="890708"/>
          </a:xfrm>
        </p:grpSpPr>
        <p:sp>
          <p:nvSpPr>
            <p:cNvPr id="39" name="Freeform 5"/>
            <p:cNvSpPr/>
            <p:nvPr/>
          </p:nvSpPr>
          <p:spPr bwMode="auto">
            <a:xfrm>
              <a:off x="7837686" y="1757325"/>
              <a:ext cx="1004978" cy="89070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36B1C0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8" name="Freeform 5"/>
            <p:cNvSpPr/>
            <p:nvPr/>
          </p:nvSpPr>
          <p:spPr bwMode="auto">
            <a:xfrm>
              <a:off x="7944123" y="1851660"/>
              <a:ext cx="792104" cy="70203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9" name="TextBox 12"/>
            <p:cNvSpPr txBox="1"/>
            <p:nvPr/>
          </p:nvSpPr>
          <p:spPr>
            <a:xfrm>
              <a:off x="8057584" y="1925680"/>
              <a:ext cx="565182" cy="56258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0" b="1">
                  <a:ln w="12700">
                    <a:gradFill flip="none" rotWithShape="1">
                      <a:gsLst>
                        <a:gs pos="20000">
                          <a:schemeClr val="bg1">
                            <a:alpha val="0"/>
                          </a:schemeClr>
                        </a:gs>
                        <a:gs pos="80000">
                          <a:schemeClr val="bg1"/>
                        </a:gs>
                      </a:gsLst>
                      <a:lin ang="8100000" scaled="1"/>
                      <a:tileRect/>
                    </a:gradFill>
                  </a:ln>
                  <a:solidFill>
                    <a:schemeClr val="bg2">
                      <a:lumMod val="50000"/>
                    </a:schemeClr>
                  </a:solidFill>
                  <a:effectLst>
                    <a:innerShdw blurRad="38100" dist="25400" dir="18900000">
                      <a:prstClr val="black">
                        <a:alpha val="50000"/>
                      </a:prstClr>
                    </a:inn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entury Gothic" panose="020B0502020202020204" pitchFamily="34" charset="0"/>
                  <a:sym typeface="Century Gothic" panose="020B0502020202020204" pitchFamily="34" charset="0"/>
                </a:rPr>
                <a:t>03</a:t>
              </a:r>
              <a:endParaRPr lang="zh-CN" altLang="en-US" sz="3200" b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51" name="TextBox 5"/>
          <p:cNvSpPr txBox="1"/>
          <p:nvPr/>
        </p:nvSpPr>
        <p:spPr>
          <a:xfrm>
            <a:off x="6536339" y="1888587"/>
            <a:ext cx="402415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6542108" y="1469467"/>
            <a:ext cx="1990261" cy="2999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6512890" y="4297975"/>
            <a:ext cx="402415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6518659" y="3878855"/>
            <a:ext cx="1990261" cy="2999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en-US" altLang="zh-CN" sz="2000" b="1" cap="all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55" name="TextBox 5"/>
          <p:cNvSpPr txBox="1"/>
          <p:nvPr/>
        </p:nvSpPr>
        <p:spPr>
          <a:xfrm>
            <a:off x="6551000" y="3069783"/>
            <a:ext cx="402415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6556769" y="2650663"/>
            <a:ext cx="1990261" cy="2999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en-US" altLang="zh-CN" sz="2000" b="1" cap="all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j-cs"/>
              <a:sym typeface="Century Gothic" panose="020B0502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422416" y="2664434"/>
            <a:ext cx="879680" cy="779656"/>
            <a:chOff x="708223" y="3333291"/>
            <a:chExt cx="1004978" cy="890708"/>
          </a:xfrm>
        </p:grpSpPr>
        <p:sp>
          <p:nvSpPr>
            <p:cNvPr id="60" name="Freeform 5"/>
            <p:cNvSpPr/>
            <p:nvPr/>
          </p:nvSpPr>
          <p:spPr bwMode="auto">
            <a:xfrm>
              <a:off x="708223" y="3333291"/>
              <a:ext cx="1004978" cy="89070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36B1C0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1" name="Freeform 5"/>
            <p:cNvSpPr/>
            <p:nvPr/>
          </p:nvSpPr>
          <p:spPr bwMode="auto">
            <a:xfrm>
              <a:off x="814660" y="3427626"/>
              <a:ext cx="792104" cy="70203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2" name="TextBox 12"/>
            <p:cNvSpPr txBox="1"/>
            <p:nvPr/>
          </p:nvSpPr>
          <p:spPr>
            <a:xfrm>
              <a:off x="950614" y="3501646"/>
              <a:ext cx="520196" cy="56258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0" b="1">
                  <a:ln w="12700">
                    <a:gradFill flip="none" rotWithShape="1">
                      <a:gsLst>
                        <a:gs pos="20000">
                          <a:schemeClr val="bg1">
                            <a:alpha val="0"/>
                          </a:schemeClr>
                        </a:gs>
                        <a:gs pos="80000">
                          <a:schemeClr val="bg1"/>
                        </a:gs>
                      </a:gsLst>
                      <a:lin ang="8100000" scaled="1"/>
                      <a:tileRect/>
                    </a:gradFill>
                  </a:ln>
                  <a:solidFill>
                    <a:schemeClr val="bg2">
                      <a:lumMod val="50000"/>
                    </a:schemeClr>
                  </a:solidFill>
                  <a:effectLst>
                    <a:innerShdw blurRad="38100" dist="25400" dir="18900000">
                      <a:prstClr val="black">
                        <a:alpha val="50000"/>
                      </a:prstClr>
                    </a:inn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entury Gothic" panose="020B0502020202020204" pitchFamily="34" charset="0"/>
                  <a:sym typeface="Century Gothic" panose="020B0502020202020204" pitchFamily="34" charset="0"/>
                </a:rPr>
                <a:t>02</a:t>
              </a:r>
              <a:endParaRPr lang="zh-CN" altLang="en-US" sz="3200" b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118674" y="4841142"/>
            <a:ext cx="8158926" cy="1523897"/>
            <a:chOff x="2083188" y="5011760"/>
            <a:chExt cx="8158926" cy="1523897"/>
          </a:xfrm>
        </p:grpSpPr>
        <p:sp>
          <p:nvSpPr>
            <p:cNvPr id="68" name="右箭头 67"/>
            <p:cNvSpPr/>
            <p:nvPr/>
          </p:nvSpPr>
          <p:spPr>
            <a:xfrm>
              <a:off x="2083188" y="5011760"/>
              <a:ext cx="8158926" cy="1523897"/>
            </a:xfrm>
            <a:prstGeom prst="rightArrow">
              <a:avLst>
                <a:gd name="adj1" fmla="val 74764"/>
                <a:gd name="adj2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9" name="TextBox 5"/>
            <p:cNvSpPr txBox="1"/>
            <p:nvPr/>
          </p:nvSpPr>
          <p:spPr>
            <a:xfrm>
              <a:off x="4202551" y="5465932"/>
              <a:ext cx="553630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ts val="2400"/>
                </a:lnSpc>
              </a:pPr>
              <a:r>
                <a:rPr lang="zh-CN" altLang="en-US" sz="1800" dirty="0">
                  <a:solidFill>
                    <a:schemeClr val="bg1"/>
                  </a:solidFill>
                  <a:latin typeface="Century Gothic" panose="020B0502020202020204" pitchFamily="34" charset="0"/>
                  <a:sym typeface="Century Gothic" panose="020B0502020202020204" pitchFamily="34" charset="0"/>
                </a:rPr>
                <a:t>点击输入您的文字内容，用简洁的文字进行阐述，</a:t>
              </a:r>
              <a:endParaRPr lang="en-US" altLang="zh-CN" sz="1800" dirty="0">
                <a:solidFill>
                  <a:schemeClr val="bg1"/>
                </a:solidFill>
                <a:latin typeface="Century Gothic" panose="020B0502020202020204" pitchFamily="34" charset="0"/>
                <a:sym typeface="Century Gothic" panose="020B0502020202020204" pitchFamily="34" charset="0"/>
              </a:endParaRPr>
            </a:p>
            <a:p>
              <a:pPr algn="ctr">
                <a:lnSpc>
                  <a:spcPts val="2400"/>
                </a:lnSpc>
              </a:pPr>
              <a:r>
                <a:rPr lang="zh-CN" altLang="en-US" sz="1800" dirty="0">
                  <a:solidFill>
                    <a:schemeClr val="bg1"/>
                  </a:solidFill>
                  <a:latin typeface="Century Gothic" panose="020B0502020202020204" pitchFamily="34" charset="0"/>
                  <a:sym typeface="Century Gothic" panose="020B0502020202020204" pitchFamily="34" charset="0"/>
                </a:rPr>
                <a:t>详细内容应在演说过程中用语言来表达。</a:t>
              </a:r>
              <a:endParaRPr lang="en-US" altLang="zh-CN" sz="1800" dirty="0">
                <a:solidFill>
                  <a:schemeClr val="bg1"/>
                </a:solidFill>
                <a:latin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48335" y="1422400"/>
            <a:ext cx="3320107" cy="5625095"/>
            <a:chOff x="3605364" y="1960593"/>
            <a:chExt cx="1933273" cy="3275453"/>
          </a:xfrm>
          <a:effectLst/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364" y="1960593"/>
              <a:ext cx="1933273" cy="3275453"/>
            </a:xfrm>
            <a:prstGeom prst="rect">
              <a:avLst/>
            </a:prstGeom>
          </p:spPr>
        </p:pic>
        <p:grpSp>
          <p:nvGrpSpPr>
            <p:cNvPr id="72" name="组合 71"/>
            <p:cNvGrpSpPr/>
            <p:nvPr/>
          </p:nvGrpSpPr>
          <p:grpSpPr>
            <a:xfrm>
              <a:off x="3718587" y="2297562"/>
              <a:ext cx="1706401" cy="2122037"/>
              <a:chOff x="3718587" y="2297562"/>
              <a:chExt cx="1706401" cy="212203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718587" y="2297562"/>
                <a:ext cx="1706400" cy="2122037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583493" y="2297562"/>
                <a:ext cx="841495" cy="1920008"/>
              </a:xfrm>
              <a:custGeom>
                <a:avLst/>
                <a:gdLst>
                  <a:gd name="connsiteX0" fmla="*/ 0 w 841495"/>
                  <a:gd name="connsiteY0" fmla="*/ 0 h 1920008"/>
                  <a:gd name="connsiteX1" fmla="*/ 841495 w 841495"/>
                  <a:gd name="connsiteY1" fmla="*/ 0 h 1920008"/>
                  <a:gd name="connsiteX2" fmla="*/ 841495 w 841495"/>
                  <a:gd name="connsiteY2" fmla="*/ 1920008 h 192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1495" h="1920008">
                    <a:moveTo>
                      <a:pt x="0" y="0"/>
                    </a:moveTo>
                    <a:lnTo>
                      <a:pt x="841495" y="0"/>
                    </a:lnTo>
                    <a:lnTo>
                      <a:pt x="841495" y="192000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62000">
                    <a:schemeClr val="bg1">
                      <a:alpha val="0"/>
                    </a:schemeClr>
                  </a:gs>
                </a:gsLst>
                <a:lin ang="2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3" name="矩形 2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上半年工作概述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2"/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1</a:t>
              </a:r>
              <a:endParaRPr lang="zh-CN" altLang="en-US" sz="4400" dirty="0">
                <a:solidFill>
                  <a:schemeClr val="tx2"/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18307 -4.81481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18307 -3.7037E-7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18308 -2.22222E-6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4007769"/>
            <a:ext cx="11999724" cy="318696"/>
          </a:xfrm>
          <a:custGeom>
            <a:avLst/>
            <a:gdLst>
              <a:gd name="connsiteX0" fmla="*/ 11694872 w 11999724"/>
              <a:gd name="connsiteY0" fmla="*/ 0 h 318696"/>
              <a:gd name="connsiteX1" fmla="*/ 11999724 w 11999724"/>
              <a:gd name="connsiteY1" fmla="*/ 159349 h 318696"/>
              <a:gd name="connsiteX2" fmla="*/ 11694872 w 11999724"/>
              <a:gd name="connsiteY2" fmla="*/ 318696 h 318696"/>
              <a:gd name="connsiteX3" fmla="*/ 11694872 w 11999724"/>
              <a:gd name="connsiteY3" fmla="*/ 213348 h 318696"/>
              <a:gd name="connsiteX4" fmla="*/ 0 w 11999724"/>
              <a:gd name="connsiteY4" fmla="*/ 213348 h 318696"/>
              <a:gd name="connsiteX5" fmla="*/ 0 w 11999724"/>
              <a:gd name="connsiteY5" fmla="*/ 105348 h 318696"/>
              <a:gd name="connsiteX6" fmla="*/ 11694872 w 11999724"/>
              <a:gd name="connsiteY6" fmla="*/ 105348 h 31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99724" h="318696">
                <a:moveTo>
                  <a:pt x="11694872" y="0"/>
                </a:moveTo>
                <a:lnTo>
                  <a:pt x="11999724" y="159349"/>
                </a:lnTo>
                <a:lnTo>
                  <a:pt x="11694872" y="318696"/>
                </a:lnTo>
                <a:lnTo>
                  <a:pt x="11694872" y="213348"/>
                </a:lnTo>
                <a:lnTo>
                  <a:pt x="0" y="213348"/>
                </a:lnTo>
                <a:lnTo>
                  <a:pt x="0" y="105348"/>
                </a:lnTo>
                <a:lnTo>
                  <a:pt x="11694872" y="1053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972416" y="3724075"/>
            <a:ext cx="886084" cy="886084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263427" y="3724075"/>
            <a:ext cx="886084" cy="8860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54437" y="3724075"/>
            <a:ext cx="886084" cy="886084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45447" y="3724075"/>
            <a:ext cx="886084" cy="8860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127470" y="3724075"/>
            <a:ext cx="886084" cy="886084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23902" y="3724074"/>
            <a:ext cx="886084" cy="8860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1513696" y="3995370"/>
            <a:ext cx="67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TextBox 12"/>
          <p:cNvSpPr txBox="1"/>
          <p:nvPr/>
        </p:nvSpPr>
        <p:spPr>
          <a:xfrm>
            <a:off x="786605" y="2366445"/>
            <a:ext cx="2131714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3981794" y="1292897"/>
            <a:ext cx="422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月度工作汇总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TextBox 16"/>
          <p:cNvSpPr txBox="1"/>
          <p:nvPr/>
        </p:nvSpPr>
        <p:spPr>
          <a:xfrm>
            <a:off x="3218193" y="3995370"/>
            <a:ext cx="67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TextBox 17"/>
          <p:cNvSpPr txBox="1"/>
          <p:nvPr/>
        </p:nvSpPr>
        <p:spPr>
          <a:xfrm>
            <a:off x="4939851" y="3995370"/>
            <a:ext cx="67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6616504" y="3995370"/>
            <a:ext cx="7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8355891" y="3995370"/>
            <a:ext cx="74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10069676" y="3995370"/>
            <a:ext cx="72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021724" y="3614998"/>
            <a:ext cx="1097577" cy="1482506"/>
            <a:chOff x="3021724" y="3681673"/>
            <a:chExt cx="1097577" cy="1482506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570512" y="4782579"/>
              <a:ext cx="0" cy="381600"/>
            </a:xfrm>
            <a:prstGeom prst="line">
              <a:avLst/>
            </a:prstGeom>
            <a:ln>
              <a:solidFill>
                <a:srgbClr val="36B1C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/>
            <p:cNvSpPr/>
            <p:nvPr/>
          </p:nvSpPr>
          <p:spPr>
            <a:xfrm rot="10800000">
              <a:off x="3021724" y="3681673"/>
              <a:ext cx="1097577" cy="1097577"/>
            </a:xfrm>
            <a:prstGeom prst="arc">
              <a:avLst>
                <a:gd name="adj1" fmla="val 13721040"/>
                <a:gd name="adj2" fmla="val 18689009"/>
              </a:avLst>
            </a:prstGeom>
            <a:ln>
              <a:solidFill>
                <a:srgbClr val="36B1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305660" y="3236893"/>
            <a:ext cx="1097577" cy="1479012"/>
            <a:chOff x="1305660" y="3303568"/>
            <a:chExt cx="1097577" cy="1479012"/>
          </a:xfrm>
        </p:grpSpPr>
        <p:cxnSp>
          <p:nvCxnSpPr>
            <p:cNvPr id="50" name="直接连接符 49"/>
            <p:cNvCxnSpPr/>
            <p:nvPr/>
          </p:nvCxnSpPr>
          <p:spPr>
            <a:xfrm flipV="1">
              <a:off x="1854448" y="3303568"/>
              <a:ext cx="0" cy="381435"/>
            </a:xfrm>
            <a:prstGeom prst="line">
              <a:avLst/>
            </a:prstGeom>
            <a:ln>
              <a:solidFill>
                <a:schemeClr val="tx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/>
            <p:cNvSpPr/>
            <p:nvPr/>
          </p:nvSpPr>
          <p:spPr>
            <a:xfrm>
              <a:off x="1305660" y="3685003"/>
              <a:ext cx="1097577" cy="1097577"/>
            </a:xfrm>
            <a:prstGeom prst="arc">
              <a:avLst>
                <a:gd name="adj1" fmla="val 13721040"/>
                <a:gd name="adj2" fmla="val 18689009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36994" y="3236893"/>
            <a:ext cx="1097577" cy="1479012"/>
            <a:chOff x="4736994" y="3303568"/>
            <a:chExt cx="1097577" cy="1479012"/>
          </a:xfrm>
        </p:grpSpPr>
        <p:sp>
          <p:nvSpPr>
            <p:cNvPr id="53" name="弧形 52"/>
            <p:cNvSpPr/>
            <p:nvPr/>
          </p:nvSpPr>
          <p:spPr>
            <a:xfrm>
              <a:off x="4736994" y="3685003"/>
              <a:ext cx="1097577" cy="1097577"/>
            </a:xfrm>
            <a:prstGeom prst="arc">
              <a:avLst>
                <a:gd name="adj1" fmla="val 13721040"/>
                <a:gd name="adj2" fmla="val 18689009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V="1">
              <a:off x="5285782" y="3303568"/>
              <a:ext cx="0" cy="381435"/>
            </a:xfrm>
            <a:prstGeom prst="line">
              <a:avLst/>
            </a:prstGeom>
            <a:ln>
              <a:solidFill>
                <a:schemeClr val="tx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8153848" y="3236893"/>
            <a:ext cx="1097577" cy="1479012"/>
            <a:chOff x="8153848" y="3303568"/>
            <a:chExt cx="1097577" cy="1479012"/>
          </a:xfrm>
        </p:grpSpPr>
        <p:sp>
          <p:nvSpPr>
            <p:cNvPr id="56" name="弧形 55"/>
            <p:cNvSpPr/>
            <p:nvPr/>
          </p:nvSpPr>
          <p:spPr>
            <a:xfrm>
              <a:off x="8153848" y="3685003"/>
              <a:ext cx="1097577" cy="1097577"/>
            </a:xfrm>
            <a:prstGeom prst="arc">
              <a:avLst>
                <a:gd name="adj1" fmla="val 13721040"/>
                <a:gd name="adj2" fmla="val 18689009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flipV="1">
              <a:off x="8702636" y="3303568"/>
              <a:ext cx="0" cy="381435"/>
            </a:xfrm>
            <a:prstGeom prst="line">
              <a:avLst/>
            </a:prstGeom>
            <a:ln>
              <a:solidFill>
                <a:schemeClr val="tx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6444197" y="3618328"/>
            <a:ext cx="1097577" cy="1479176"/>
            <a:chOff x="6444197" y="3685003"/>
            <a:chExt cx="1097577" cy="1479176"/>
          </a:xfrm>
        </p:grpSpPr>
        <p:sp>
          <p:nvSpPr>
            <p:cNvPr id="59" name="弧形 58"/>
            <p:cNvSpPr/>
            <p:nvPr/>
          </p:nvSpPr>
          <p:spPr>
            <a:xfrm rot="10800000">
              <a:off x="6444197" y="3685003"/>
              <a:ext cx="1097577" cy="1097577"/>
            </a:xfrm>
            <a:prstGeom prst="arc">
              <a:avLst>
                <a:gd name="adj1" fmla="val 13721040"/>
                <a:gd name="adj2" fmla="val 18689009"/>
              </a:avLst>
            </a:prstGeom>
            <a:ln>
              <a:solidFill>
                <a:srgbClr val="36B1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992985" y="4782579"/>
              <a:ext cx="0" cy="381600"/>
            </a:xfrm>
            <a:prstGeom prst="line">
              <a:avLst/>
            </a:prstGeom>
            <a:ln>
              <a:solidFill>
                <a:srgbClr val="36B1C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9866669" y="3618328"/>
            <a:ext cx="1097577" cy="1479176"/>
            <a:chOff x="9866669" y="3685003"/>
            <a:chExt cx="1097577" cy="1479176"/>
          </a:xfrm>
        </p:grpSpPr>
        <p:sp>
          <p:nvSpPr>
            <p:cNvPr id="62" name="弧形 61"/>
            <p:cNvSpPr/>
            <p:nvPr/>
          </p:nvSpPr>
          <p:spPr>
            <a:xfrm rot="10800000">
              <a:off x="9866669" y="3685003"/>
              <a:ext cx="1097577" cy="1097577"/>
            </a:xfrm>
            <a:prstGeom prst="arc">
              <a:avLst>
                <a:gd name="adj1" fmla="val 13721040"/>
                <a:gd name="adj2" fmla="val 18689009"/>
              </a:avLst>
            </a:prstGeom>
            <a:ln>
              <a:solidFill>
                <a:srgbClr val="36B1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415457" y="4782579"/>
              <a:ext cx="0" cy="381600"/>
            </a:xfrm>
            <a:prstGeom prst="line">
              <a:avLst/>
            </a:prstGeom>
            <a:ln>
              <a:solidFill>
                <a:srgbClr val="36B1C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12"/>
          <p:cNvSpPr txBox="1"/>
          <p:nvPr/>
        </p:nvSpPr>
        <p:spPr>
          <a:xfrm>
            <a:off x="4219925" y="2366445"/>
            <a:ext cx="2131714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TextBox 12"/>
          <p:cNvSpPr txBox="1"/>
          <p:nvPr/>
        </p:nvSpPr>
        <p:spPr>
          <a:xfrm>
            <a:off x="7636779" y="2366445"/>
            <a:ext cx="2131714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6" name="TextBox 12"/>
          <p:cNvSpPr txBox="1"/>
          <p:nvPr/>
        </p:nvSpPr>
        <p:spPr>
          <a:xfrm>
            <a:off x="2464870" y="5342001"/>
            <a:ext cx="2131714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7" name="TextBox 12"/>
          <p:cNvSpPr txBox="1"/>
          <p:nvPr/>
        </p:nvSpPr>
        <p:spPr>
          <a:xfrm>
            <a:off x="5898190" y="5342001"/>
            <a:ext cx="2131714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8" name="TextBox 12"/>
          <p:cNvSpPr txBox="1"/>
          <p:nvPr/>
        </p:nvSpPr>
        <p:spPr>
          <a:xfrm>
            <a:off x="9315044" y="5342001"/>
            <a:ext cx="2131714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点击输入您的文字内容，用简洁的文字进行阐述，详细内容应在演说过程中用语言来表达。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73" name="矩形 72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上半年工作概述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2"/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1</a:t>
              </a:r>
              <a:endParaRPr lang="zh-CN" altLang="en-US" sz="4400" dirty="0">
                <a:solidFill>
                  <a:schemeClr val="tx2"/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973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68" fill="hold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64" grpId="0"/>
      <p:bldP spid="65" grpId="0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473837" y="2273300"/>
            <a:ext cx="3188766" cy="5075240"/>
            <a:chOff x="4348163" y="1946276"/>
            <a:chExt cx="3440113" cy="54752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0" name="任意多边形 59"/>
            <p:cNvSpPr/>
            <p:nvPr/>
          </p:nvSpPr>
          <p:spPr bwMode="auto">
            <a:xfrm>
              <a:off x="5280025" y="6318251"/>
              <a:ext cx="1568450" cy="1103312"/>
            </a:xfrm>
            <a:custGeom>
              <a:avLst/>
              <a:gdLst>
                <a:gd name="connsiteX0" fmla="*/ 234950 w 1568450"/>
                <a:gd name="connsiteY0" fmla="*/ 633412 h 1103312"/>
                <a:gd name="connsiteX1" fmla="*/ 1333500 w 1568450"/>
                <a:gd name="connsiteY1" fmla="*/ 633412 h 1103312"/>
                <a:gd name="connsiteX2" fmla="*/ 856771 w 1568450"/>
                <a:gd name="connsiteY2" fmla="*/ 1103312 h 1103312"/>
                <a:gd name="connsiteX3" fmla="*/ 711679 w 1568450"/>
                <a:gd name="connsiteY3" fmla="*/ 1103312 h 1103312"/>
                <a:gd name="connsiteX4" fmla="*/ 234950 w 1568450"/>
                <a:gd name="connsiteY4" fmla="*/ 633412 h 1103312"/>
                <a:gd name="connsiteX5" fmla="*/ 131280 w 1568450"/>
                <a:gd name="connsiteY5" fmla="*/ 317500 h 1103312"/>
                <a:gd name="connsiteX6" fmla="*/ 1437170 w 1568450"/>
                <a:gd name="connsiteY6" fmla="*/ 317500 h 1103312"/>
                <a:gd name="connsiteX7" fmla="*/ 1568450 w 1568450"/>
                <a:gd name="connsiteY7" fmla="*/ 448469 h 1103312"/>
                <a:gd name="connsiteX8" fmla="*/ 1437170 w 1568450"/>
                <a:gd name="connsiteY8" fmla="*/ 579438 h 1103312"/>
                <a:gd name="connsiteX9" fmla="*/ 131280 w 1568450"/>
                <a:gd name="connsiteY9" fmla="*/ 579438 h 1103312"/>
                <a:gd name="connsiteX10" fmla="*/ 0 w 1568450"/>
                <a:gd name="connsiteY10" fmla="*/ 448469 h 1103312"/>
                <a:gd name="connsiteX11" fmla="*/ 131280 w 1568450"/>
                <a:gd name="connsiteY11" fmla="*/ 317500 h 1103312"/>
                <a:gd name="connsiteX12" fmla="*/ 131280 w 1568450"/>
                <a:gd name="connsiteY12" fmla="*/ 0 h 1103312"/>
                <a:gd name="connsiteX13" fmla="*/ 1437170 w 1568450"/>
                <a:gd name="connsiteY13" fmla="*/ 0 h 1103312"/>
                <a:gd name="connsiteX14" fmla="*/ 1568450 w 1568450"/>
                <a:gd name="connsiteY14" fmla="*/ 130705 h 1103312"/>
                <a:gd name="connsiteX15" fmla="*/ 1437170 w 1568450"/>
                <a:gd name="connsiteY15" fmla="*/ 268288 h 1103312"/>
                <a:gd name="connsiteX16" fmla="*/ 131280 w 1568450"/>
                <a:gd name="connsiteY16" fmla="*/ 268288 h 1103312"/>
                <a:gd name="connsiteX17" fmla="*/ 0 w 1568450"/>
                <a:gd name="connsiteY17" fmla="*/ 130705 h 1103312"/>
                <a:gd name="connsiteX18" fmla="*/ 131280 w 1568450"/>
                <a:gd name="connsiteY18" fmla="*/ 0 h 110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68450" h="1103312">
                  <a:moveTo>
                    <a:pt x="234950" y="633412"/>
                  </a:moveTo>
                  <a:cubicBezTo>
                    <a:pt x="234950" y="633412"/>
                    <a:pt x="234950" y="633412"/>
                    <a:pt x="1333500" y="633412"/>
                  </a:cubicBezTo>
                  <a:cubicBezTo>
                    <a:pt x="1333500" y="889093"/>
                    <a:pt x="1119318" y="1103312"/>
                    <a:pt x="856771" y="1103312"/>
                  </a:cubicBezTo>
                  <a:cubicBezTo>
                    <a:pt x="856771" y="1103312"/>
                    <a:pt x="856771" y="1103312"/>
                    <a:pt x="711679" y="1103312"/>
                  </a:cubicBezTo>
                  <a:cubicBezTo>
                    <a:pt x="449133" y="1103312"/>
                    <a:pt x="234950" y="889093"/>
                    <a:pt x="234950" y="633412"/>
                  </a:cubicBezTo>
                  <a:close/>
                  <a:moveTo>
                    <a:pt x="131280" y="317500"/>
                  </a:moveTo>
                  <a:cubicBezTo>
                    <a:pt x="131280" y="317500"/>
                    <a:pt x="131280" y="317500"/>
                    <a:pt x="1437170" y="317500"/>
                  </a:cubicBezTo>
                  <a:cubicBezTo>
                    <a:pt x="1506265" y="317500"/>
                    <a:pt x="1568450" y="372645"/>
                    <a:pt x="1568450" y="448469"/>
                  </a:cubicBezTo>
                  <a:cubicBezTo>
                    <a:pt x="1568450" y="524293"/>
                    <a:pt x="1506265" y="579438"/>
                    <a:pt x="1437170" y="579438"/>
                  </a:cubicBezTo>
                  <a:cubicBezTo>
                    <a:pt x="1437170" y="579438"/>
                    <a:pt x="1437170" y="579438"/>
                    <a:pt x="131280" y="579438"/>
                  </a:cubicBezTo>
                  <a:cubicBezTo>
                    <a:pt x="62185" y="579438"/>
                    <a:pt x="0" y="524293"/>
                    <a:pt x="0" y="448469"/>
                  </a:cubicBezTo>
                  <a:cubicBezTo>
                    <a:pt x="0" y="372645"/>
                    <a:pt x="62185" y="317500"/>
                    <a:pt x="131280" y="317500"/>
                  </a:cubicBezTo>
                  <a:close/>
                  <a:moveTo>
                    <a:pt x="131280" y="0"/>
                  </a:moveTo>
                  <a:cubicBezTo>
                    <a:pt x="131280" y="0"/>
                    <a:pt x="131280" y="0"/>
                    <a:pt x="1437170" y="0"/>
                  </a:cubicBezTo>
                  <a:cubicBezTo>
                    <a:pt x="1506265" y="0"/>
                    <a:pt x="1568450" y="61913"/>
                    <a:pt x="1568450" y="130705"/>
                  </a:cubicBezTo>
                  <a:cubicBezTo>
                    <a:pt x="1568450" y="206376"/>
                    <a:pt x="1506265" y="268288"/>
                    <a:pt x="1437170" y="268288"/>
                  </a:cubicBezTo>
                  <a:cubicBezTo>
                    <a:pt x="1437170" y="268288"/>
                    <a:pt x="1437170" y="268288"/>
                    <a:pt x="131280" y="268288"/>
                  </a:cubicBezTo>
                  <a:cubicBezTo>
                    <a:pt x="62185" y="268288"/>
                    <a:pt x="0" y="206376"/>
                    <a:pt x="0" y="130705"/>
                  </a:cubicBezTo>
                  <a:cubicBezTo>
                    <a:pt x="0" y="61913"/>
                    <a:pt x="62185" y="0"/>
                    <a:pt x="1312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1" name="Freeform 8"/>
            <p:cNvSpPr>
              <a:spLocks noEditPoints="1"/>
            </p:cNvSpPr>
            <p:nvPr/>
          </p:nvSpPr>
          <p:spPr bwMode="auto">
            <a:xfrm>
              <a:off x="4348163" y="1946276"/>
              <a:ext cx="3440113" cy="4310063"/>
            </a:xfrm>
            <a:custGeom>
              <a:avLst/>
              <a:gdLst>
                <a:gd name="T0" fmla="*/ 0 w 498"/>
                <a:gd name="T1" fmla="*/ 240 h 625"/>
                <a:gd name="T2" fmla="*/ 31 w 498"/>
                <a:gd name="T3" fmla="*/ 357 h 625"/>
                <a:gd name="T4" fmla="*/ 108 w 498"/>
                <a:gd name="T5" fmla="*/ 540 h 625"/>
                <a:gd name="T6" fmla="*/ 153 w 498"/>
                <a:gd name="T7" fmla="*/ 625 h 625"/>
                <a:gd name="T8" fmla="*/ 344 w 498"/>
                <a:gd name="T9" fmla="*/ 625 h 625"/>
                <a:gd name="T10" fmla="*/ 389 w 498"/>
                <a:gd name="T11" fmla="*/ 540 h 625"/>
                <a:gd name="T12" fmla="*/ 466 w 498"/>
                <a:gd name="T13" fmla="*/ 357 h 625"/>
                <a:gd name="T14" fmla="*/ 498 w 498"/>
                <a:gd name="T15" fmla="*/ 240 h 625"/>
                <a:gd name="T16" fmla="*/ 265 w 498"/>
                <a:gd name="T17" fmla="*/ 349 h 625"/>
                <a:gd name="T18" fmla="*/ 265 w 498"/>
                <a:gd name="T19" fmla="*/ 602 h 625"/>
                <a:gd name="T20" fmla="*/ 232 w 498"/>
                <a:gd name="T21" fmla="*/ 353 h 625"/>
                <a:gd name="T22" fmla="*/ 232 w 498"/>
                <a:gd name="T23" fmla="*/ 339 h 625"/>
                <a:gd name="T24" fmla="*/ 192 w 498"/>
                <a:gd name="T25" fmla="*/ 288 h 625"/>
                <a:gd name="T26" fmla="*/ 214 w 498"/>
                <a:gd name="T27" fmla="*/ 222 h 625"/>
                <a:gd name="T28" fmla="*/ 284 w 498"/>
                <a:gd name="T29" fmla="*/ 222 h 625"/>
                <a:gd name="T30" fmla="*/ 305 w 498"/>
                <a:gd name="T31" fmla="*/ 288 h 625"/>
                <a:gd name="T32" fmla="*/ 265 w 498"/>
                <a:gd name="T33" fmla="*/ 339 h 625"/>
                <a:gd name="T34" fmla="*/ 455 w 498"/>
                <a:gd name="T35" fmla="*/ 322 h 625"/>
                <a:gd name="T36" fmla="*/ 443 w 498"/>
                <a:gd name="T37" fmla="*/ 347 h 625"/>
                <a:gd name="T38" fmla="*/ 382 w 498"/>
                <a:gd name="T39" fmla="*/ 471 h 625"/>
                <a:gd name="T40" fmla="*/ 366 w 498"/>
                <a:gd name="T41" fmla="*/ 530 h 625"/>
                <a:gd name="T42" fmla="*/ 333 w 498"/>
                <a:gd name="T43" fmla="*/ 602 h 625"/>
                <a:gd name="T44" fmla="*/ 277 w 498"/>
                <a:gd name="T45" fmla="*/ 359 h 625"/>
                <a:gd name="T46" fmla="*/ 318 w 498"/>
                <a:gd name="T47" fmla="*/ 293 h 625"/>
                <a:gd name="T48" fmla="*/ 292 w 498"/>
                <a:gd name="T49" fmla="*/ 211 h 625"/>
                <a:gd name="T50" fmla="*/ 205 w 498"/>
                <a:gd name="T51" fmla="*/ 211 h 625"/>
                <a:gd name="T52" fmla="*/ 179 w 498"/>
                <a:gd name="T53" fmla="*/ 293 h 625"/>
                <a:gd name="T54" fmla="*/ 220 w 498"/>
                <a:gd name="T55" fmla="*/ 359 h 625"/>
                <a:gd name="T56" fmla="*/ 164 w 498"/>
                <a:gd name="T57" fmla="*/ 602 h 625"/>
                <a:gd name="T58" fmla="*/ 132 w 498"/>
                <a:gd name="T59" fmla="*/ 530 h 625"/>
                <a:gd name="T60" fmla="*/ 115 w 498"/>
                <a:gd name="T61" fmla="*/ 471 h 625"/>
                <a:gd name="T62" fmla="*/ 55 w 498"/>
                <a:gd name="T63" fmla="*/ 347 h 625"/>
                <a:gd name="T64" fmla="*/ 42 w 498"/>
                <a:gd name="T65" fmla="*/ 322 h 625"/>
                <a:gd name="T66" fmla="*/ 249 w 498"/>
                <a:gd name="T67" fmla="*/ 30 h 625"/>
                <a:gd name="T68" fmla="*/ 455 w 498"/>
                <a:gd name="T69" fmla="*/ 322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2" y="0"/>
                    <a:pt x="0" y="108"/>
                    <a:pt x="0" y="240"/>
                  </a:cubicBezTo>
                  <a:cubicBezTo>
                    <a:pt x="0" y="272"/>
                    <a:pt x="6" y="302"/>
                    <a:pt x="17" y="329"/>
                  </a:cubicBezTo>
                  <a:cubicBezTo>
                    <a:pt x="21" y="339"/>
                    <a:pt x="26" y="348"/>
                    <a:pt x="31" y="357"/>
                  </a:cubicBezTo>
                  <a:cubicBezTo>
                    <a:pt x="48" y="392"/>
                    <a:pt x="77" y="452"/>
                    <a:pt x="95" y="489"/>
                  </a:cubicBezTo>
                  <a:cubicBezTo>
                    <a:pt x="95" y="489"/>
                    <a:pt x="108" y="526"/>
                    <a:pt x="108" y="540"/>
                  </a:cubicBezTo>
                  <a:cubicBezTo>
                    <a:pt x="108" y="554"/>
                    <a:pt x="109" y="577"/>
                    <a:pt x="115" y="589"/>
                  </a:cubicBezTo>
                  <a:cubicBezTo>
                    <a:pt x="118" y="596"/>
                    <a:pt x="129" y="613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3"/>
                    <a:pt x="379" y="596"/>
                    <a:pt x="382" y="589"/>
                  </a:cubicBezTo>
                  <a:cubicBezTo>
                    <a:pt x="388" y="577"/>
                    <a:pt x="389" y="554"/>
                    <a:pt x="389" y="540"/>
                  </a:cubicBezTo>
                  <a:cubicBezTo>
                    <a:pt x="389" y="526"/>
                    <a:pt x="402" y="489"/>
                    <a:pt x="402" y="489"/>
                  </a:cubicBezTo>
                  <a:cubicBezTo>
                    <a:pt x="420" y="452"/>
                    <a:pt x="449" y="392"/>
                    <a:pt x="466" y="357"/>
                  </a:cubicBezTo>
                  <a:cubicBezTo>
                    <a:pt x="472" y="348"/>
                    <a:pt x="476" y="339"/>
                    <a:pt x="480" y="329"/>
                  </a:cubicBezTo>
                  <a:cubicBezTo>
                    <a:pt x="491" y="302"/>
                    <a:pt x="498" y="272"/>
                    <a:pt x="498" y="240"/>
                  </a:cubicBezTo>
                  <a:cubicBezTo>
                    <a:pt x="498" y="108"/>
                    <a:pt x="385" y="0"/>
                    <a:pt x="249" y="0"/>
                  </a:cubicBezTo>
                  <a:close/>
                  <a:moveTo>
                    <a:pt x="265" y="349"/>
                  </a:moveTo>
                  <a:cubicBezTo>
                    <a:pt x="265" y="353"/>
                    <a:pt x="265" y="353"/>
                    <a:pt x="265" y="353"/>
                  </a:cubicBezTo>
                  <a:cubicBezTo>
                    <a:pt x="265" y="602"/>
                    <a:pt x="265" y="602"/>
                    <a:pt x="265" y="602"/>
                  </a:cubicBezTo>
                  <a:cubicBezTo>
                    <a:pt x="232" y="602"/>
                    <a:pt x="232" y="602"/>
                    <a:pt x="232" y="602"/>
                  </a:cubicBezTo>
                  <a:cubicBezTo>
                    <a:pt x="232" y="353"/>
                    <a:pt x="232" y="353"/>
                    <a:pt x="232" y="353"/>
                  </a:cubicBezTo>
                  <a:cubicBezTo>
                    <a:pt x="232" y="349"/>
                    <a:pt x="232" y="349"/>
                    <a:pt x="232" y="349"/>
                  </a:cubicBezTo>
                  <a:cubicBezTo>
                    <a:pt x="232" y="339"/>
                    <a:pt x="232" y="339"/>
                    <a:pt x="232" y="339"/>
                  </a:cubicBezTo>
                  <a:cubicBezTo>
                    <a:pt x="175" y="371"/>
                    <a:pt x="175" y="371"/>
                    <a:pt x="175" y="371"/>
                  </a:cubicBezTo>
                  <a:cubicBezTo>
                    <a:pt x="192" y="288"/>
                    <a:pt x="192" y="288"/>
                    <a:pt x="192" y="288"/>
                  </a:cubicBezTo>
                  <a:cubicBezTo>
                    <a:pt x="130" y="232"/>
                    <a:pt x="130" y="232"/>
                    <a:pt x="130" y="232"/>
                  </a:cubicBezTo>
                  <a:cubicBezTo>
                    <a:pt x="214" y="222"/>
                    <a:pt x="214" y="222"/>
                    <a:pt x="214" y="222"/>
                  </a:cubicBezTo>
                  <a:cubicBezTo>
                    <a:pt x="249" y="146"/>
                    <a:pt x="249" y="146"/>
                    <a:pt x="249" y="146"/>
                  </a:cubicBezTo>
                  <a:cubicBezTo>
                    <a:pt x="284" y="222"/>
                    <a:pt x="284" y="222"/>
                    <a:pt x="284" y="222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05" y="288"/>
                    <a:pt x="305" y="288"/>
                    <a:pt x="305" y="288"/>
                  </a:cubicBezTo>
                  <a:cubicBezTo>
                    <a:pt x="322" y="371"/>
                    <a:pt x="322" y="371"/>
                    <a:pt x="322" y="371"/>
                  </a:cubicBezTo>
                  <a:cubicBezTo>
                    <a:pt x="265" y="339"/>
                    <a:pt x="265" y="339"/>
                    <a:pt x="265" y="339"/>
                  </a:cubicBezTo>
                  <a:lnTo>
                    <a:pt x="265" y="349"/>
                  </a:lnTo>
                  <a:close/>
                  <a:moveTo>
                    <a:pt x="455" y="322"/>
                  </a:moveTo>
                  <a:cubicBezTo>
                    <a:pt x="451" y="330"/>
                    <a:pt x="447" y="339"/>
                    <a:pt x="443" y="347"/>
                  </a:cubicBezTo>
                  <a:cubicBezTo>
                    <a:pt x="443" y="347"/>
                    <a:pt x="443" y="347"/>
                    <a:pt x="443" y="347"/>
                  </a:cubicBezTo>
                  <a:cubicBezTo>
                    <a:pt x="424" y="385"/>
                    <a:pt x="398" y="438"/>
                    <a:pt x="383" y="470"/>
                  </a:cubicBezTo>
                  <a:cubicBezTo>
                    <a:pt x="382" y="471"/>
                    <a:pt x="382" y="471"/>
                    <a:pt x="382" y="471"/>
                  </a:cubicBezTo>
                  <a:cubicBezTo>
                    <a:pt x="382" y="471"/>
                    <a:pt x="382" y="471"/>
                    <a:pt x="382" y="471"/>
                  </a:cubicBezTo>
                  <a:cubicBezTo>
                    <a:pt x="381" y="475"/>
                    <a:pt x="366" y="506"/>
                    <a:pt x="366" y="530"/>
                  </a:cubicBezTo>
                  <a:cubicBezTo>
                    <a:pt x="366" y="549"/>
                    <a:pt x="364" y="567"/>
                    <a:pt x="361" y="574"/>
                  </a:cubicBezTo>
                  <a:cubicBezTo>
                    <a:pt x="359" y="577"/>
                    <a:pt x="353" y="591"/>
                    <a:pt x="333" y="602"/>
                  </a:cubicBezTo>
                  <a:cubicBezTo>
                    <a:pt x="277" y="602"/>
                    <a:pt x="277" y="602"/>
                    <a:pt x="277" y="602"/>
                  </a:cubicBezTo>
                  <a:cubicBezTo>
                    <a:pt x="277" y="359"/>
                    <a:pt x="277" y="359"/>
                    <a:pt x="277" y="359"/>
                  </a:cubicBezTo>
                  <a:cubicBezTo>
                    <a:pt x="339" y="394"/>
                    <a:pt x="339" y="394"/>
                    <a:pt x="339" y="394"/>
                  </a:cubicBezTo>
                  <a:cubicBezTo>
                    <a:pt x="318" y="293"/>
                    <a:pt x="318" y="293"/>
                    <a:pt x="318" y="293"/>
                  </a:cubicBezTo>
                  <a:cubicBezTo>
                    <a:pt x="394" y="223"/>
                    <a:pt x="394" y="223"/>
                    <a:pt x="394" y="223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103" y="223"/>
                    <a:pt x="103" y="223"/>
                    <a:pt x="103" y="223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220" y="359"/>
                    <a:pt x="220" y="359"/>
                    <a:pt x="220" y="359"/>
                  </a:cubicBezTo>
                  <a:cubicBezTo>
                    <a:pt x="220" y="602"/>
                    <a:pt x="220" y="602"/>
                    <a:pt x="220" y="602"/>
                  </a:cubicBezTo>
                  <a:cubicBezTo>
                    <a:pt x="164" y="602"/>
                    <a:pt x="164" y="602"/>
                    <a:pt x="164" y="602"/>
                  </a:cubicBezTo>
                  <a:cubicBezTo>
                    <a:pt x="145" y="591"/>
                    <a:pt x="139" y="577"/>
                    <a:pt x="137" y="574"/>
                  </a:cubicBezTo>
                  <a:cubicBezTo>
                    <a:pt x="134" y="567"/>
                    <a:pt x="132" y="549"/>
                    <a:pt x="132" y="530"/>
                  </a:cubicBezTo>
                  <a:cubicBezTo>
                    <a:pt x="132" y="509"/>
                    <a:pt x="116" y="475"/>
                    <a:pt x="115" y="471"/>
                  </a:cubicBezTo>
                  <a:cubicBezTo>
                    <a:pt x="115" y="471"/>
                    <a:pt x="115" y="471"/>
                    <a:pt x="115" y="471"/>
                  </a:cubicBezTo>
                  <a:cubicBezTo>
                    <a:pt x="114" y="470"/>
                    <a:pt x="114" y="470"/>
                    <a:pt x="114" y="470"/>
                  </a:cubicBezTo>
                  <a:cubicBezTo>
                    <a:pt x="97" y="435"/>
                    <a:pt x="70" y="378"/>
                    <a:pt x="55" y="347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50" y="339"/>
                    <a:pt x="46" y="331"/>
                    <a:pt x="42" y="322"/>
                  </a:cubicBezTo>
                  <a:cubicBezTo>
                    <a:pt x="32" y="297"/>
                    <a:pt x="27" y="270"/>
                    <a:pt x="27" y="243"/>
                  </a:cubicBezTo>
                  <a:cubicBezTo>
                    <a:pt x="27" y="125"/>
                    <a:pt x="126" y="30"/>
                    <a:pt x="249" y="30"/>
                  </a:cubicBezTo>
                  <a:cubicBezTo>
                    <a:pt x="371" y="30"/>
                    <a:pt x="470" y="125"/>
                    <a:pt x="470" y="243"/>
                  </a:cubicBezTo>
                  <a:cubicBezTo>
                    <a:pt x="470" y="270"/>
                    <a:pt x="465" y="297"/>
                    <a:pt x="455" y="3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2" name="任意多边形 61"/>
            <p:cNvSpPr/>
            <p:nvPr/>
          </p:nvSpPr>
          <p:spPr bwMode="auto">
            <a:xfrm>
              <a:off x="5781675" y="3550031"/>
              <a:ext cx="578743" cy="789906"/>
            </a:xfrm>
            <a:custGeom>
              <a:avLst/>
              <a:gdLst>
                <a:gd name="connsiteX0" fmla="*/ 283670 w 469900"/>
                <a:gd name="connsiteY0" fmla="*/ 274638 h 641351"/>
                <a:gd name="connsiteX1" fmla="*/ 456105 w 469900"/>
                <a:gd name="connsiteY1" fmla="*/ 274638 h 641351"/>
                <a:gd name="connsiteX2" fmla="*/ 469900 w 469900"/>
                <a:gd name="connsiteY2" fmla="*/ 281557 h 641351"/>
                <a:gd name="connsiteX3" fmla="*/ 469900 w 469900"/>
                <a:gd name="connsiteY3" fmla="*/ 627513 h 641351"/>
                <a:gd name="connsiteX4" fmla="*/ 456105 w 469900"/>
                <a:gd name="connsiteY4" fmla="*/ 641351 h 641351"/>
                <a:gd name="connsiteX5" fmla="*/ 442311 w 469900"/>
                <a:gd name="connsiteY5" fmla="*/ 627513 h 641351"/>
                <a:gd name="connsiteX6" fmla="*/ 442311 w 469900"/>
                <a:gd name="connsiteY6" fmla="*/ 295395 h 641351"/>
                <a:gd name="connsiteX7" fmla="*/ 283670 w 469900"/>
                <a:gd name="connsiteY7" fmla="*/ 295395 h 641351"/>
                <a:gd name="connsiteX8" fmla="*/ 269875 w 469900"/>
                <a:gd name="connsiteY8" fmla="*/ 281557 h 641351"/>
                <a:gd name="connsiteX9" fmla="*/ 283670 w 469900"/>
                <a:gd name="connsiteY9" fmla="*/ 274638 h 641351"/>
                <a:gd name="connsiteX10" fmla="*/ 6922 w 469900"/>
                <a:gd name="connsiteY10" fmla="*/ 212725 h 641351"/>
                <a:gd name="connsiteX11" fmla="*/ 20765 w 469900"/>
                <a:gd name="connsiteY11" fmla="*/ 226520 h 641351"/>
                <a:gd name="connsiteX12" fmla="*/ 20765 w 469900"/>
                <a:gd name="connsiteY12" fmla="*/ 385160 h 641351"/>
                <a:gd name="connsiteX13" fmla="*/ 159195 w 469900"/>
                <a:gd name="connsiteY13" fmla="*/ 385160 h 641351"/>
                <a:gd name="connsiteX14" fmla="*/ 173038 w 469900"/>
                <a:gd name="connsiteY14" fmla="*/ 398955 h 641351"/>
                <a:gd name="connsiteX15" fmla="*/ 159195 w 469900"/>
                <a:gd name="connsiteY15" fmla="*/ 412750 h 641351"/>
                <a:gd name="connsiteX16" fmla="*/ 6922 w 469900"/>
                <a:gd name="connsiteY16" fmla="*/ 412750 h 641351"/>
                <a:gd name="connsiteX17" fmla="*/ 0 w 469900"/>
                <a:gd name="connsiteY17" fmla="*/ 398955 h 641351"/>
                <a:gd name="connsiteX18" fmla="*/ 0 w 469900"/>
                <a:gd name="connsiteY18" fmla="*/ 226520 h 641351"/>
                <a:gd name="connsiteX19" fmla="*/ 6922 w 469900"/>
                <a:gd name="connsiteY19" fmla="*/ 212725 h 641351"/>
                <a:gd name="connsiteX20" fmla="*/ 407700 w 469900"/>
                <a:gd name="connsiteY20" fmla="*/ 12700 h 641351"/>
                <a:gd name="connsiteX21" fmla="*/ 449263 w 469900"/>
                <a:gd name="connsiteY21" fmla="*/ 47316 h 641351"/>
                <a:gd name="connsiteX22" fmla="*/ 449263 w 469900"/>
                <a:gd name="connsiteY22" fmla="*/ 227322 h 641351"/>
                <a:gd name="connsiteX23" fmla="*/ 407700 w 469900"/>
                <a:gd name="connsiteY23" fmla="*/ 261938 h 641351"/>
                <a:gd name="connsiteX24" fmla="*/ 373063 w 469900"/>
                <a:gd name="connsiteY24" fmla="*/ 227322 h 641351"/>
                <a:gd name="connsiteX25" fmla="*/ 373063 w 469900"/>
                <a:gd name="connsiteY25" fmla="*/ 47316 h 641351"/>
                <a:gd name="connsiteX26" fmla="*/ 407700 w 469900"/>
                <a:gd name="connsiteY26" fmla="*/ 12700 h 641351"/>
                <a:gd name="connsiteX27" fmla="*/ 193675 w 469900"/>
                <a:gd name="connsiteY27" fmla="*/ 0 h 641351"/>
                <a:gd name="connsiteX28" fmla="*/ 256021 w 469900"/>
                <a:gd name="connsiteY28" fmla="*/ 62043 h 641351"/>
                <a:gd name="connsiteX29" fmla="*/ 193675 w 469900"/>
                <a:gd name="connsiteY29" fmla="*/ 130980 h 641351"/>
                <a:gd name="connsiteX30" fmla="*/ 172893 w 469900"/>
                <a:gd name="connsiteY30" fmla="*/ 130980 h 641351"/>
                <a:gd name="connsiteX31" fmla="*/ 214457 w 469900"/>
                <a:gd name="connsiteY31" fmla="*/ 172342 h 641351"/>
                <a:gd name="connsiteX32" fmla="*/ 318366 w 469900"/>
                <a:gd name="connsiteY32" fmla="*/ 199916 h 641351"/>
                <a:gd name="connsiteX33" fmla="*/ 339148 w 469900"/>
                <a:gd name="connsiteY33" fmla="*/ 213704 h 641351"/>
                <a:gd name="connsiteX34" fmla="*/ 346075 w 469900"/>
                <a:gd name="connsiteY34" fmla="*/ 241279 h 641351"/>
                <a:gd name="connsiteX35" fmla="*/ 311439 w 469900"/>
                <a:gd name="connsiteY35" fmla="*/ 268853 h 641351"/>
                <a:gd name="connsiteX36" fmla="*/ 297584 w 469900"/>
                <a:gd name="connsiteY36" fmla="*/ 268853 h 641351"/>
                <a:gd name="connsiteX37" fmla="*/ 235239 w 469900"/>
                <a:gd name="connsiteY37" fmla="*/ 255066 h 641351"/>
                <a:gd name="connsiteX38" fmla="*/ 235239 w 469900"/>
                <a:gd name="connsiteY38" fmla="*/ 275747 h 641351"/>
                <a:gd name="connsiteX39" fmla="*/ 235239 w 469900"/>
                <a:gd name="connsiteY39" fmla="*/ 303322 h 641351"/>
                <a:gd name="connsiteX40" fmla="*/ 318366 w 469900"/>
                <a:gd name="connsiteY40" fmla="*/ 448089 h 641351"/>
                <a:gd name="connsiteX41" fmla="*/ 311439 w 469900"/>
                <a:gd name="connsiteY41" fmla="*/ 496344 h 641351"/>
                <a:gd name="connsiteX42" fmla="*/ 290657 w 469900"/>
                <a:gd name="connsiteY42" fmla="*/ 503238 h 641351"/>
                <a:gd name="connsiteX43" fmla="*/ 256021 w 469900"/>
                <a:gd name="connsiteY43" fmla="*/ 489451 h 641351"/>
                <a:gd name="connsiteX44" fmla="*/ 179821 w 469900"/>
                <a:gd name="connsiteY44" fmla="*/ 365365 h 641351"/>
                <a:gd name="connsiteX45" fmla="*/ 55130 w 469900"/>
                <a:gd name="connsiteY45" fmla="*/ 365365 h 641351"/>
                <a:gd name="connsiteX46" fmla="*/ 41275 w 469900"/>
                <a:gd name="connsiteY46" fmla="*/ 358471 h 641351"/>
                <a:gd name="connsiteX47" fmla="*/ 41275 w 469900"/>
                <a:gd name="connsiteY47" fmla="*/ 268853 h 641351"/>
                <a:gd name="connsiteX48" fmla="*/ 138257 w 469900"/>
                <a:gd name="connsiteY48" fmla="*/ 117192 h 641351"/>
                <a:gd name="connsiteX49" fmla="*/ 159039 w 469900"/>
                <a:gd name="connsiteY49" fmla="*/ 124086 h 641351"/>
                <a:gd name="connsiteX50" fmla="*/ 124403 w 469900"/>
                <a:gd name="connsiteY50" fmla="*/ 62043 h 641351"/>
                <a:gd name="connsiteX51" fmla="*/ 193675 w 469900"/>
                <a:gd name="connsiteY51" fmla="*/ 0 h 6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69900" h="641351">
                  <a:moveTo>
                    <a:pt x="283670" y="274638"/>
                  </a:moveTo>
                  <a:cubicBezTo>
                    <a:pt x="283670" y="274638"/>
                    <a:pt x="283670" y="274638"/>
                    <a:pt x="456105" y="274638"/>
                  </a:cubicBezTo>
                  <a:cubicBezTo>
                    <a:pt x="463003" y="274638"/>
                    <a:pt x="469900" y="274638"/>
                    <a:pt x="469900" y="281557"/>
                  </a:cubicBezTo>
                  <a:cubicBezTo>
                    <a:pt x="469900" y="281557"/>
                    <a:pt x="469900" y="281557"/>
                    <a:pt x="469900" y="627513"/>
                  </a:cubicBezTo>
                  <a:cubicBezTo>
                    <a:pt x="469900" y="634432"/>
                    <a:pt x="463003" y="641351"/>
                    <a:pt x="456105" y="641351"/>
                  </a:cubicBezTo>
                  <a:cubicBezTo>
                    <a:pt x="449208" y="641351"/>
                    <a:pt x="442311" y="634432"/>
                    <a:pt x="442311" y="627513"/>
                  </a:cubicBezTo>
                  <a:cubicBezTo>
                    <a:pt x="442311" y="627513"/>
                    <a:pt x="442311" y="627513"/>
                    <a:pt x="442311" y="295395"/>
                  </a:cubicBezTo>
                  <a:cubicBezTo>
                    <a:pt x="442311" y="295395"/>
                    <a:pt x="442311" y="295395"/>
                    <a:pt x="283670" y="295395"/>
                  </a:cubicBezTo>
                  <a:cubicBezTo>
                    <a:pt x="276773" y="295395"/>
                    <a:pt x="269875" y="288476"/>
                    <a:pt x="269875" y="281557"/>
                  </a:cubicBezTo>
                  <a:cubicBezTo>
                    <a:pt x="269875" y="274638"/>
                    <a:pt x="276773" y="274638"/>
                    <a:pt x="283670" y="274638"/>
                  </a:cubicBezTo>
                  <a:close/>
                  <a:moveTo>
                    <a:pt x="6922" y="212725"/>
                  </a:moveTo>
                  <a:cubicBezTo>
                    <a:pt x="13843" y="212725"/>
                    <a:pt x="20765" y="219623"/>
                    <a:pt x="20765" y="226520"/>
                  </a:cubicBezTo>
                  <a:cubicBezTo>
                    <a:pt x="20765" y="226520"/>
                    <a:pt x="20765" y="226520"/>
                    <a:pt x="20765" y="385160"/>
                  </a:cubicBezTo>
                  <a:cubicBezTo>
                    <a:pt x="20765" y="385160"/>
                    <a:pt x="20765" y="385160"/>
                    <a:pt x="159195" y="385160"/>
                  </a:cubicBezTo>
                  <a:cubicBezTo>
                    <a:pt x="166117" y="385160"/>
                    <a:pt x="173038" y="392058"/>
                    <a:pt x="173038" y="398955"/>
                  </a:cubicBezTo>
                  <a:cubicBezTo>
                    <a:pt x="173038" y="405853"/>
                    <a:pt x="166117" y="412750"/>
                    <a:pt x="159195" y="412750"/>
                  </a:cubicBezTo>
                  <a:cubicBezTo>
                    <a:pt x="159195" y="412750"/>
                    <a:pt x="159195" y="412750"/>
                    <a:pt x="6922" y="412750"/>
                  </a:cubicBezTo>
                  <a:cubicBezTo>
                    <a:pt x="0" y="412750"/>
                    <a:pt x="0" y="405853"/>
                    <a:pt x="0" y="398955"/>
                  </a:cubicBezTo>
                  <a:cubicBezTo>
                    <a:pt x="0" y="398955"/>
                    <a:pt x="0" y="398955"/>
                    <a:pt x="0" y="226520"/>
                  </a:cubicBezTo>
                  <a:cubicBezTo>
                    <a:pt x="0" y="219623"/>
                    <a:pt x="0" y="212725"/>
                    <a:pt x="6922" y="212725"/>
                  </a:cubicBezTo>
                  <a:close/>
                  <a:moveTo>
                    <a:pt x="407700" y="12700"/>
                  </a:moveTo>
                  <a:cubicBezTo>
                    <a:pt x="428481" y="12700"/>
                    <a:pt x="449263" y="26546"/>
                    <a:pt x="449263" y="47316"/>
                  </a:cubicBezTo>
                  <a:cubicBezTo>
                    <a:pt x="449263" y="47316"/>
                    <a:pt x="449263" y="47316"/>
                    <a:pt x="449263" y="227322"/>
                  </a:cubicBezTo>
                  <a:cubicBezTo>
                    <a:pt x="449263" y="248092"/>
                    <a:pt x="428481" y="261938"/>
                    <a:pt x="407700" y="261938"/>
                  </a:cubicBezTo>
                  <a:cubicBezTo>
                    <a:pt x="393845" y="261938"/>
                    <a:pt x="373063" y="248092"/>
                    <a:pt x="373063" y="227322"/>
                  </a:cubicBezTo>
                  <a:cubicBezTo>
                    <a:pt x="373063" y="227322"/>
                    <a:pt x="373063" y="227322"/>
                    <a:pt x="373063" y="47316"/>
                  </a:cubicBezTo>
                  <a:cubicBezTo>
                    <a:pt x="373063" y="26546"/>
                    <a:pt x="393845" y="12700"/>
                    <a:pt x="407700" y="12700"/>
                  </a:cubicBezTo>
                  <a:close/>
                  <a:moveTo>
                    <a:pt x="193675" y="0"/>
                  </a:moveTo>
                  <a:cubicBezTo>
                    <a:pt x="228312" y="0"/>
                    <a:pt x="256021" y="27575"/>
                    <a:pt x="256021" y="62043"/>
                  </a:cubicBezTo>
                  <a:cubicBezTo>
                    <a:pt x="256021" y="103405"/>
                    <a:pt x="228312" y="130980"/>
                    <a:pt x="193675" y="130980"/>
                  </a:cubicBezTo>
                  <a:cubicBezTo>
                    <a:pt x="186748" y="130980"/>
                    <a:pt x="179821" y="130980"/>
                    <a:pt x="172893" y="130980"/>
                  </a:cubicBezTo>
                  <a:cubicBezTo>
                    <a:pt x="186748" y="137873"/>
                    <a:pt x="200603" y="151661"/>
                    <a:pt x="214457" y="172342"/>
                  </a:cubicBezTo>
                  <a:cubicBezTo>
                    <a:pt x="214457" y="172342"/>
                    <a:pt x="214457" y="172342"/>
                    <a:pt x="318366" y="199916"/>
                  </a:cubicBezTo>
                  <a:cubicBezTo>
                    <a:pt x="325293" y="199916"/>
                    <a:pt x="332221" y="206810"/>
                    <a:pt x="339148" y="213704"/>
                  </a:cubicBezTo>
                  <a:cubicBezTo>
                    <a:pt x="346075" y="220598"/>
                    <a:pt x="346075" y="234385"/>
                    <a:pt x="346075" y="241279"/>
                  </a:cubicBezTo>
                  <a:cubicBezTo>
                    <a:pt x="339148" y="261960"/>
                    <a:pt x="325293" y="268853"/>
                    <a:pt x="311439" y="268853"/>
                  </a:cubicBezTo>
                  <a:cubicBezTo>
                    <a:pt x="304512" y="268853"/>
                    <a:pt x="304512" y="268853"/>
                    <a:pt x="297584" y="268853"/>
                  </a:cubicBezTo>
                  <a:cubicBezTo>
                    <a:pt x="297584" y="268853"/>
                    <a:pt x="297584" y="268853"/>
                    <a:pt x="235239" y="255066"/>
                  </a:cubicBezTo>
                  <a:cubicBezTo>
                    <a:pt x="235239" y="261960"/>
                    <a:pt x="235239" y="268853"/>
                    <a:pt x="235239" y="275747"/>
                  </a:cubicBezTo>
                  <a:cubicBezTo>
                    <a:pt x="235239" y="275747"/>
                    <a:pt x="235239" y="275747"/>
                    <a:pt x="235239" y="303322"/>
                  </a:cubicBezTo>
                  <a:lnTo>
                    <a:pt x="318366" y="448089"/>
                  </a:lnTo>
                  <a:cubicBezTo>
                    <a:pt x="332221" y="461876"/>
                    <a:pt x="325293" y="482557"/>
                    <a:pt x="311439" y="496344"/>
                  </a:cubicBezTo>
                  <a:cubicBezTo>
                    <a:pt x="304512" y="503238"/>
                    <a:pt x="297584" y="503238"/>
                    <a:pt x="290657" y="503238"/>
                  </a:cubicBezTo>
                  <a:cubicBezTo>
                    <a:pt x="276803" y="503238"/>
                    <a:pt x="262948" y="496344"/>
                    <a:pt x="256021" y="489451"/>
                  </a:cubicBezTo>
                  <a:cubicBezTo>
                    <a:pt x="256021" y="489451"/>
                    <a:pt x="256021" y="489451"/>
                    <a:pt x="179821" y="365365"/>
                  </a:cubicBezTo>
                  <a:cubicBezTo>
                    <a:pt x="179821" y="365365"/>
                    <a:pt x="179821" y="365365"/>
                    <a:pt x="55130" y="365365"/>
                  </a:cubicBezTo>
                  <a:cubicBezTo>
                    <a:pt x="48203" y="365365"/>
                    <a:pt x="41275" y="365365"/>
                    <a:pt x="41275" y="358471"/>
                  </a:cubicBezTo>
                  <a:cubicBezTo>
                    <a:pt x="41275" y="358471"/>
                    <a:pt x="41275" y="358471"/>
                    <a:pt x="41275" y="268853"/>
                  </a:cubicBezTo>
                  <a:cubicBezTo>
                    <a:pt x="41275" y="186129"/>
                    <a:pt x="82839" y="117192"/>
                    <a:pt x="138257" y="117192"/>
                  </a:cubicBezTo>
                  <a:cubicBezTo>
                    <a:pt x="145184" y="117192"/>
                    <a:pt x="152112" y="124086"/>
                    <a:pt x="159039" y="124086"/>
                  </a:cubicBezTo>
                  <a:cubicBezTo>
                    <a:pt x="138257" y="110299"/>
                    <a:pt x="124403" y="89618"/>
                    <a:pt x="124403" y="62043"/>
                  </a:cubicBezTo>
                  <a:cubicBezTo>
                    <a:pt x="124403" y="27575"/>
                    <a:pt x="152112" y="0"/>
                    <a:pt x="193675" y="0"/>
                  </a:cubicBezTo>
                  <a:close/>
                </a:path>
              </a:pathLst>
            </a:custGeom>
            <a:solidFill>
              <a:srgbClr val="36B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697459" y="4941889"/>
            <a:ext cx="686618" cy="677862"/>
            <a:chOff x="6799059" y="4675189"/>
            <a:chExt cx="686618" cy="677862"/>
          </a:xfrm>
        </p:grpSpPr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6799059" y="4675189"/>
              <a:ext cx="686618" cy="677862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5" name="任意多边形 64"/>
            <p:cNvSpPr/>
            <p:nvPr/>
          </p:nvSpPr>
          <p:spPr bwMode="auto">
            <a:xfrm>
              <a:off x="6983630" y="4858229"/>
              <a:ext cx="304776" cy="311782"/>
            </a:xfrm>
            <a:custGeom>
              <a:avLst/>
              <a:gdLst>
                <a:gd name="connsiteX0" fmla="*/ 118960 w 276225"/>
                <a:gd name="connsiteY0" fmla="*/ 130579 h 282575"/>
                <a:gd name="connsiteX1" fmla="*/ 124301 w 276225"/>
                <a:gd name="connsiteY1" fmla="*/ 130727 h 282575"/>
                <a:gd name="connsiteX2" fmla="*/ 165735 w 276225"/>
                <a:gd name="connsiteY2" fmla="*/ 130727 h 282575"/>
                <a:gd name="connsiteX3" fmla="*/ 172641 w 276225"/>
                <a:gd name="connsiteY3" fmla="*/ 130727 h 282575"/>
                <a:gd name="connsiteX4" fmla="*/ 276225 w 276225"/>
                <a:gd name="connsiteY4" fmla="*/ 192847 h 282575"/>
                <a:gd name="connsiteX5" fmla="*/ 276225 w 276225"/>
                <a:gd name="connsiteY5" fmla="*/ 199749 h 282575"/>
                <a:gd name="connsiteX6" fmla="*/ 276225 w 276225"/>
                <a:gd name="connsiteY6" fmla="*/ 282575 h 282575"/>
                <a:gd name="connsiteX7" fmla="*/ 220980 w 276225"/>
                <a:gd name="connsiteY7" fmla="*/ 282575 h 282575"/>
                <a:gd name="connsiteX8" fmla="*/ 220980 w 276225"/>
                <a:gd name="connsiteY8" fmla="*/ 241162 h 282575"/>
                <a:gd name="connsiteX9" fmla="*/ 207169 w 276225"/>
                <a:gd name="connsiteY9" fmla="*/ 241162 h 282575"/>
                <a:gd name="connsiteX10" fmla="*/ 207169 w 276225"/>
                <a:gd name="connsiteY10" fmla="*/ 282575 h 282575"/>
                <a:gd name="connsiteX11" fmla="*/ 69056 w 276225"/>
                <a:gd name="connsiteY11" fmla="*/ 282575 h 282575"/>
                <a:gd name="connsiteX12" fmla="*/ 69056 w 276225"/>
                <a:gd name="connsiteY12" fmla="*/ 241162 h 282575"/>
                <a:gd name="connsiteX13" fmla="*/ 55245 w 276225"/>
                <a:gd name="connsiteY13" fmla="*/ 241162 h 282575"/>
                <a:gd name="connsiteX14" fmla="*/ 55245 w 276225"/>
                <a:gd name="connsiteY14" fmla="*/ 282575 h 282575"/>
                <a:gd name="connsiteX15" fmla="*/ 0 w 276225"/>
                <a:gd name="connsiteY15" fmla="*/ 282575 h 282575"/>
                <a:gd name="connsiteX16" fmla="*/ 0 w 276225"/>
                <a:gd name="connsiteY16" fmla="*/ 199749 h 282575"/>
                <a:gd name="connsiteX17" fmla="*/ 118960 w 276225"/>
                <a:gd name="connsiteY17" fmla="*/ 130579 h 282575"/>
                <a:gd name="connsiteX18" fmla="*/ 138113 w 276225"/>
                <a:gd name="connsiteY18" fmla="*/ 0 h 282575"/>
                <a:gd name="connsiteX19" fmla="*/ 200026 w 276225"/>
                <a:gd name="connsiteY19" fmla="*/ 61913 h 282575"/>
                <a:gd name="connsiteX20" fmla="*/ 138113 w 276225"/>
                <a:gd name="connsiteY20" fmla="*/ 123826 h 282575"/>
                <a:gd name="connsiteX21" fmla="*/ 76200 w 276225"/>
                <a:gd name="connsiteY21" fmla="*/ 61913 h 282575"/>
                <a:gd name="connsiteX22" fmla="*/ 138113 w 276225"/>
                <a:gd name="connsiteY22" fmla="*/ 0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6225" h="282575">
                  <a:moveTo>
                    <a:pt x="118960" y="130579"/>
                  </a:moveTo>
                  <a:cubicBezTo>
                    <a:pt x="122359" y="130619"/>
                    <a:pt x="124301" y="130727"/>
                    <a:pt x="124301" y="130727"/>
                  </a:cubicBezTo>
                  <a:cubicBezTo>
                    <a:pt x="124301" y="130727"/>
                    <a:pt x="124301" y="130727"/>
                    <a:pt x="165735" y="130727"/>
                  </a:cubicBezTo>
                  <a:cubicBezTo>
                    <a:pt x="165735" y="130727"/>
                    <a:pt x="165735" y="130727"/>
                    <a:pt x="172641" y="130727"/>
                  </a:cubicBezTo>
                  <a:cubicBezTo>
                    <a:pt x="200263" y="137630"/>
                    <a:pt x="269320" y="144532"/>
                    <a:pt x="276225" y="192847"/>
                  </a:cubicBezTo>
                  <a:cubicBezTo>
                    <a:pt x="276225" y="199749"/>
                    <a:pt x="276225" y="199749"/>
                    <a:pt x="276225" y="199749"/>
                  </a:cubicBezTo>
                  <a:cubicBezTo>
                    <a:pt x="276225" y="199749"/>
                    <a:pt x="276225" y="199749"/>
                    <a:pt x="276225" y="282575"/>
                  </a:cubicBezTo>
                  <a:cubicBezTo>
                    <a:pt x="276225" y="282575"/>
                    <a:pt x="276225" y="282575"/>
                    <a:pt x="220980" y="282575"/>
                  </a:cubicBezTo>
                  <a:cubicBezTo>
                    <a:pt x="220980" y="282575"/>
                    <a:pt x="220980" y="282575"/>
                    <a:pt x="220980" y="241162"/>
                  </a:cubicBezTo>
                  <a:cubicBezTo>
                    <a:pt x="220980" y="241162"/>
                    <a:pt x="220980" y="241162"/>
                    <a:pt x="207169" y="241162"/>
                  </a:cubicBezTo>
                  <a:cubicBezTo>
                    <a:pt x="207169" y="241162"/>
                    <a:pt x="207169" y="241162"/>
                    <a:pt x="207169" y="282575"/>
                  </a:cubicBezTo>
                  <a:cubicBezTo>
                    <a:pt x="207169" y="282575"/>
                    <a:pt x="207169" y="282575"/>
                    <a:pt x="69056" y="282575"/>
                  </a:cubicBezTo>
                  <a:cubicBezTo>
                    <a:pt x="69056" y="282575"/>
                    <a:pt x="69056" y="282575"/>
                    <a:pt x="69056" y="241162"/>
                  </a:cubicBezTo>
                  <a:cubicBezTo>
                    <a:pt x="69056" y="241162"/>
                    <a:pt x="69056" y="241162"/>
                    <a:pt x="55245" y="241162"/>
                  </a:cubicBezTo>
                  <a:cubicBezTo>
                    <a:pt x="55245" y="241162"/>
                    <a:pt x="55245" y="241162"/>
                    <a:pt x="55245" y="282575"/>
                  </a:cubicBezTo>
                  <a:cubicBezTo>
                    <a:pt x="55245" y="282575"/>
                    <a:pt x="55245" y="282575"/>
                    <a:pt x="0" y="282575"/>
                  </a:cubicBezTo>
                  <a:cubicBezTo>
                    <a:pt x="0" y="282575"/>
                    <a:pt x="0" y="282575"/>
                    <a:pt x="0" y="199749"/>
                  </a:cubicBezTo>
                  <a:cubicBezTo>
                    <a:pt x="0" y="133316"/>
                    <a:pt x="95168" y="130296"/>
                    <a:pt x="118960" y="130579"/>
                  </a:cubicBezTo>
                  <a:close/>
                  <a:moveTo>
                    <a:pt x="138113" y="0"/>
                  </a:moveTo>
                  <a:cubicBezTo>
                    <a:pt x="172307" y="0"/>
                    <a:pt x="200026" y="27719"/>
                    <a:pt x="200026" y="61913"/>
                  </a:cubicBezTo>
                  <a:cubicBezTo>
                    <a:pt x="200026" y="96107"/>
                    <a:pt x="172307" y="123826"/>
                    <a:pt x="138113" y="123826"/>
                  </a:cubicBezTo>
                  <a:cubicBezTo>
                    <a:pt x="103919" y="123826"/>
                    <a:pt x="76200" y="96107"/>
                    <a:pt x="76200" y="61913"/>
                  </a:cubicBezTo>
                  <a:cubicBezTo>
                    <a:pt x="76200" y="27719"/>
                    <a:pt x="103919" y="0"/>
                    <a:pt x="138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219679" y="3176507"/>
            <a:ext cx="677862" cy="676110"/>
            <a:chOff x="4118079" y="2909807"/>
            <a:chExt cx="677862" cy="676110"/>
          </a:xfrm>
        </p:grpSpPr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118079" y="2909807"/>
              <a:ext cx="677862" cy="6761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8" name="Freeform 21"/>
            <p:cNvSpPr/>
            <p:nvPr/>
          </p:nvSpPr>
          <p:spPr bwMode="auto">
            <a:xfrm>
              <a:off x="4251199" y="3114742"/>
              <a:ext cx="411622" cy="266240"/>
            </a:xfrm>
            <a:custGeom>
              <a:avLst/>
              <a:gdLst>
                <a:gd name="T0" fmla="*/ 42 w 54"/>
                <a:gd name="T1" fmla="*/ 9 h 35"/>
                <a:gd name="T2" fmla="*/ 29 w 54"/>
                <a:gd name="T3" fmla="*/ 0 h 35"/>
                <a:gd name="T4" fmla="*/ 16 w 54"/>
                <a:gd name="T5" fmla="*/ 8 h 35"/>
                <a:gd name="T6" fmla="*/ 14 w 54"/>
                <a:gd name="T7" fmla="*/ 7 h 35"/>
                <a:gd name="T8" fmla="*/ 7 w 54"/>
                <a:gd name="T9" fmla="*/ 13 h 35"/>
                <a:gd name="T10" fmla="*/ 0 w 54"/>
                <a:gd name="T11" fmla="*/ 24 h 35"/>
                <a:gd name="T12" fmla="*/ 11 w 54"/>
                <a:gd name="T13" fmla="*/ 35 h 35"/>
                <a:gd name="T14" fmla="*/ 11 w 54"/>
                <a:gd name="T15" fmla="*/ 35 h 35"/>
                <a:gd name="T16" fmla="*/ 11 w 54"/>
                <a:gd name="T17" fmla="*/ 35 h 35"/>
                <a:gd name="T18" fmla="*/ 12 w 54"/>
                <a:gd name="T19" fmla="*/ 35 h 35"/>
                <a:gd name="T20" fmla="*/ 41 w 54"/>
                <a:gd name="T21" fmla="*/ 35 h 35"/>
                <a:gd name="T22" fmla="*/ 54 w 54"/>
                <a:gd name="T23" fmla="*/ 22 h 35"/>
                <a:gd name="T24" fmla="*/ 42 w 54"/>
                <a:gd name="T2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35">
                  <a:moveTo>
                    <a:pt x="42" y="9"/>
                  </a:moveTo>
                  <a:cubicBezTo>
                    <a:pt x="40" y="4"/>
                    <a:pt x="35" y="0"/>
                    <a:pt x="29" y="0"/>
                  </a:cubicBezTo>
                  <a:cubicBezTo>
                    <a:pt x="24" y="0"/>
                    <a:pt x="19" y="3"/>
                    <a:pt x="16" y="8"/>
                  </a:cubicBezTo>
                  <a:cubicBezTo>
                    <a:pt x="16" y="7"/>
                    <a:pt x="15" y="7"/>
                    <a:pt x="14" y="7"/>
                  </a:cubicBezTo>
                  <a:cubicBezTo>
                    <a:pt x="11" y="7"/>
                    <a:pt x="8" y="10"/>
                    <a:pt x="7" y="13"/>
                  </a:cubicBezTo>
                  <a:cubicBezTo>
                    <a:pt x="3" y="15"/>
                    <a:pt x="0" y="19"/>
                    <a:pt x="0" y="24"/>
                  </a:cubicBezTo>
                  <a:cubicBezTo>
                    <a:pt x="0" y="30"/>
                    <a:pt x="5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9" y="35"/>
                    <a:pt x="54" y="29"/>
                    <a:pt x="54" y="22"/>
                  </a:cubicBezTo>
                  <a:cubicBezTo>
                    <a:pt x="54" y="15"/>
                    <a:pt x="49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231072" y="3176507"/>
            <a:ext cx="677862" cy="676110"/>
            <a:chOff x="7340498" y="2909807"/>
            <a:chExt cx="677862" cy="676110"/>
          </a:xfrm>
        </p:grpSpPr>
        <p:sp>
          <p:nvSpPr>
            <p:cNvPr id="70" name="Oval 15"/>
            <p:cNvSpPr>
              <a:spLocks noChangeArrowheads="1"/>
            </p:cNvSpPr>
            <p:nvPr/>
          </p:nvSpPr>
          <p:spPr bwMode="auto">
            <a:xfrm>
              <a:off x="7340498" y="2909807"/>
              <a:ext cx="677862" cy="6761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1" name="任意多边形 70"/>
            <p:cNvSpPr>
              <a:spLocks noChangeArrowheads="1"/>
            </p:cNvSpPr>
            <p:nvPr/>
          </p:nvSpPr>
          <p:spPr bwMode="auto">
            <a:xfrm>
              <a:off x="7485677" y="3089472"/>
              <a:ext cx="391398" cy="316780"/>
            </a:xfrm>
            <a:custGeom>
              <a:avLst/>
              <a:gdLst>
                <a:gd name="connsiteX0" fmla="*/ 175419 w 354733"/>
                <a:gd name="connsiteY0" fmla="*/ 183917 h 287105"/>
                <a:gd name="connsiteX1" fmla="*/ 227013 w 354733"/>
                <a:gd name="connsiteY1" fmla="*/ 235511 h 287105"/>
                <a:gd name="connsiteX2" fmla="*/ 175419 w 354733"/>
                <a:gd name="connsiteY2" fmla="*/ 287105 h 287105"/>
                <a:gd name="connsiteX3" fmla="*/ 123825 w 354733"/>
                <a:gd name="connsiteY3" fmla="*/ 235511 h 287105"/>
                <a:gd name="connsiteX4" fmla="*/ 175419 w 354733"/>
                <a:gd name="connsiteY4" fmla="*/ 183917 h 287105"/>
                <a:gd name="connsiteX5" fmla="*/ 175929 w 354733"/>
                <a:gd name="connsiteY5" fmla="*/ 113591 h 287105"/>
                <a:gd name="connsiteX6" fmla="*/ 269308 w 354733"/>
                <a:gd name="connsiteY6" fmla="*/ 150262 h 287105"/>
                <a:gd name="connsiteX7" fmla="*/ 269308 w 354733"/>
                <a:gd name="connsiteY7" fmla="*/ 157247 h 287105"/>
                <a:gd name="connsiteX8" fmla="*/ 262391 w 354733"/>
                <a:gd name="connsiteY8" fmla="*/ 171217 h 287105"/>
                <a:gd name="connsiteX9" fmla="*/ 248557 w 354733"/>
                <a:gd name="connsiteY9" fmla="*/ 171217 h 287105"/>
                <a:gd name="connsiteX10" fmla="*/ 103301 w 354733"/>
                <a:gd name="connsiteY10" fmla="*/ 171217 h 287105"/>
                <a:gd name="connsiteX11" fmla="*/ 96384 w 354733"/>
                <a:gd name="connsiteY11" fmla="*/ 171217 h 287105"/>
                <a:gd name="connsiteX12" fmla="*/ 82550 w 354733"/>
                <a:gd name="connsiteY12" fmla="*/ 157247 h 287105"/>
                <a:gd name="connsiteX13" fmla="*/ 82550 w 354733"/>
                <a:gd name="connsiteY13" fmla="*/ 150262 h 287105"/>
                <a:gd name="connsiteX14" fmla="*/ 175929 w 354733"/>
                <a:gd name="connsiteY14" fmla="*/ 113591 h 287105"/>
                <a:gd name="connsiteX15" fmla="*/ 177999 w 354733"/>
                <a:gd name="connsiteY15" fmla="*/ 56856 h 287105"/>
                <a:gd name="connsiteX16" fmla="*/ 302684 w 354733"/>
                <a:gd name="connsiteY16" fmla="*/ 109061 h 287105"/>
                <a:gd name="connsiteX17" fmla="*/ 309563 w 354733"/>
                <a:gd name="connsiteY17" fmla="*/ 122982 h 287105"/>
                <a:gd name="connsiteX18" fmla="*/ 295805 w 354733"/>
                <a:gd name="connsiteY18" fmla="*/ 129943 h 287105"/>
                <a:gd name="connsiteX19" fmla="*/ 282047 w 354733"/>
                <a:gd name="connsiteY19" fmla="*/ 129943 h 287105"/>
                <a:gd name="connsiteX20" fmla="*/ 68791 w 354733"/>
                <a:gd name="connsiteY20" fmla="*/ 129943 h 287105"/>
                <a:gd name="connsiteX21" fmla="*/ 55033 w 354733"/>
                <a:gd name="connsiteY21" fmla="*/ 129943 h 287105"/>
                <a:gd name="connsiteX22" fmla="*/ 48154 w 354733"/>
                <a:gd name="connsiteY22" fmla="*/ 122982 h 287105"/>
                <a:gd name="connsiteX23" fmla="*/ 48154 w 354733"/>
                <a:gd name="connsiteY23" fmla="*/ 109061 h 287105"/>
                <a:gd name="connsiteX24" fmla="*/ 177999 w 354733"/>
                <a:gd name="connsiteY24" fmla="*/ 56856 h 287105"/>
                <a:gd name="connsiteX25" fmla="*/ 175938 w 354733"/>
                <a:gd name="connsiteY25" fmla="*/ 0 h 287105"/>
                <a:gd name="connsiteX26" fmla="*/ 344976 w 354733"/>
                <a:gd name="connsiteY26" fmla="*/ 67376 h 287105"/>
                <a:gd name="connsiteX27" fmla="*/ 351876 w 354733"/>
                <a:gd name="connsiteY27" fmla="*/ 81196 h 287105"/>
                <a:gd name="connsiteX28" fmla="*/ 344976 w 354733"/>
                <a:gd name="connsiteY28" fmla="*/ 88107 h 287105"/>
                <a:gd name="connsiteX29" fmla="*/ 331177 w 354733"/>
                <a:gd name="connsiteY29" fmla="*/ 88107 h 287105"/>
                <a:gd name="connsiteX30" fmla="*/ 27598 w 354733"/>
                <a:gd name="connsiteY30" fmla="*/ 88107 h 287105"/>
                <a:gd name="connsiteX31" fmla="*/ 13799 w 354733"/>
                <a:gd name="connsiteY31" fmla="*/ 88107 h 287105"/>
                <a:gd name="connsiteX32" fmla="*/ 0 w 354733"/>
                <a:gd name="connsiteY32" fmla="*/ 81196 h 287105"/>
                <a:gd name="connsiteX33" fmla="*/ 6899 w 354733"/>
                <a:gd name="connsiteY33" fmla="*/ 67376 h 287105"/>
                <a:gd name="connsiteX34" fmla="*/ 175938 w 354733"/>
                <a:gd name="connsiteY34" fmla="*/ 0 h 28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54733" h="287105">
                  <a:moveTo>
                    <a:pt x="175419" y="183917"/>
                  </a:moveTo>
                  <a:cubicBezTo>
                    <a:pt x="203914" y="183917"/>
                    <a:pt x="227013" y="207016"/>
                    <a:pt x="227013" y="235511"/>
                  </a:cubicBezTo>
                  <a:cubicBezTo>
                    <a:pt x="227013" y="264006"/>
                    <a:pt x="203914" y="287105"/>
                    <a:pt x="175419" y="287105"/>
                  </a:cubicBezTo>
                  <a:cubicBezTo>
                    <a:pt x="146924" y="287105"/>
                    <a:pt x="123825" y="264006"/>
                    <a:pt x="123825" y="235511"/>
                  </a:cubicBezTo>
                  <a:cubicBezTo>
                    <a:pt x="123825" y="207016"/>
                    <a:pt x="146924" y="183917"/>
                    <a:pt x="175419" y="183917"/>
                  </a:cubicBezTo>
                  <a:close/>
                  <a:moveTo>
                    <a:pt x="175929" y="113591"/>
                  </a:moveTo>
                  <a:cubicBezTo>
                    <a:pt x="208785" y="113591"/>
                    <a:pt x="241641" y="125814"/>
                    <a:pt x="269308" y="150262"/>
                  </a:cubicBezTo>
                  <a:cubicBezTo>
                    <a:pt x="269308" y="157247"/>
                    <a:pt x="276225" y="157247"/>
                    <a:pt x="269308" y="157247"/>
                  </a:cubicBezTo>
                  <a:cubicBezTo>
                    <a:pt x="269308" y="164232"/>
                    <a:pt x="262391" y="164232"/>
                    <a:pt x="262391" y="171217"/>
                  </a:cubicBezTo>
                  <a:cubicBezTo>
                    <a:pt x="255474" y="171217"/>
                    <a:pt x="255474" y="171217"/>
                    <a:pt x="248557" y="171217"/>
                  </a:cubicBezTo>
                  <a:cubicBezTo>
                    <a:pt x="207056" y="129307"/>
                    <a:pt x="144803" y="129307"/>
                    <a:pt x="103301" y="171217"/>
                  </a:cubicBezTo>
                  <a:cubicBezTo>
                    <a:pt x="96384" y="171217"/>
                    <a:pt x="96384" y="171217"/>
                    <a:pt x="96384" y="171217"/>
                  </a:cubicBezTo>
                  <a:cubicBezTo>
                    <a:pt x="89467" y="164232"/>
                    <a:pt x="89467" y="164232"/>
                    <a:pt x="82550" y="157247"/>
                  </a:cubicBezTo>
                  <a:cubicBezTo>
                    <a:pt x="82550" y="157247"/>
                    <a:pt x="82550" y="157247"/>
                    <a:pt x="82550" y="150262"/>
                  </a:cubicBezTo>
                  <a:cubicBezTo>
                    <a:pt x="110218" y="125814"/>
                    <a:pt x="143074" y="113591"/>
                    <a:pt x="175929" y="113591"/>
                  </a:cubicBezTo>
                  <a:close/>
                  <a:moveTo>
                    <a:pt x="177999" y="56856"/>
                  </a:moveTo>
                  <a:cubicBezTo>
                    <a:pt x="223574" y="56856"/>
                    <a:pt x="268288" y="74258"/>
                    <a:pt x="302684" y="109061"/>
                  </a:cubicBezTo>
                  <a:cubicBezTo>
                    <a:pt x="309563" y="116022"/>
                    <a:pt x="309563" y="116022"/>
                    <a:pt x="309563" y="122982"/>
                  </a:cubicBezTo>
                  <a:cubicBezTo>
                    <a:pt x="302684" y="122982"/>
                    <a:pt x="302684" y="129943"/>
                    <a:pt x="295805" y="129943"/>
                  </a:cubicBezTo>
                  <a:cubicBezTo>
                    <a:pt x="295805" y="129943"/>
                    <a:pt x="288926" y="129943"/>
                    <a:pt x="282047" y="129943"/>
                  </a:cubicBezTo>
                  <a:cubicBezTo>
                    <a:pt x="227013" y="74258"/>
                    <a:pt x="130705" y="74258"/>
                    <a:pt x="68791" y="129943"/>
                  </a:cubicBezTo>
                  <a:cubicBezTo>
                    <a:pt x="61912" y="129943"/>
                    <a:pt x="61912" y="129943"/>
                    <a:pt x="55033" y="129943"/>
                  </a:cubicBezTo>
                  <a:cubicBezTo>
                    <a:pt x="55033" y="129943"/>
                    <a:pt x="48154" y="122982"/>
                    <a:pt x="48154" y="122982"/>
                  </a:cubicBezTo>
                  <a:cubicBezTo>
                    <a:pt x="41275" y="116022"/>
                    <a:pt x="48154" y="116022"/>
                    <a:pt x="48154" y="109061"/>
                  </a:cubicBezTo>
                  <a:cubicBezTo>
                    <a:pt x="85989" y="74258"/>
                    <a:pt x="132424" y="56856"/>
                    <a:pt x="177999" y="56856"/>
                  </a:cubicBezTo>
                  <a:close/>
                  <a:moveTo>
                    <a:pt x="175938" y="0"/>
                  </a:moveTo>
                  <a:cubicBezTo>
                    <a:pt x="236309" y="0"/>
                    <a:pt x="296680" y="22459"/>
                    <a:pt x="344976" y="67376"/>
                  </a:cubicBezTo>
                  <a:cubicBezTo>
                    <a:pt x="351876" y="74286"/>
                    <a:pt x="358775" y="81196"/>
                    <a:pt x="351876" y="81196"/>
                  </a:cubicBezTo>
                  <a:cubicBezTo>
                    <a:pt x="351876" y="81196"/>
                    <a:pt x="344976" y="88107"/>
                    <a:pt x="344976" y="88107"/>
                  </a:cubicBezTo>
                  <a:cubicBezTo>
                    <a:pt x="338077" y="95017"/>
                    <a:pt x="331177" y="88107"/>
                    <a:pt x="331177" y="88107"/>
                  </a:cubicBezTo>
                  <a:cubicBezTo>
                    <a:pt x="241483" y="5183"/>
                    <a:pt x="110392" y="5183"/>
                    <a:pt x="27598" y="88107"/>
                  </a:cubicBezTo>
                  <a:cubicBezTo>
                    <a:pt x="20698" y="88107"/>
                    <a:pt x="13799" y="95017"/>
                    <a:pt x="13799" y="88107"/>
                  </a:cubicBezTo>
                  <a:cubicBezTo>
                    <a:pt x="6899" y="88107"/>
                    <a:pt x="6899" y="81196"/>
                    <a:pt x="0" y="81196"/>
                  </a:cubicBezTo>
                  <a:cubicBezTo>
                    <a:pt x="0" y="81196"/>
                    <a:pt x="0" y="74286"/>
                    <a:pt x="6899" y="67376"/>
                  </a:cubicBezTo>
                  <a:cubicBezTo>
                    <a:pt x="55196" y="22459"/>
                    <a:pt x="115567" y="0"/>
                    <a:pt x="1759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738043" y="4942765"/>
            <a:ext cx="684868" cy="676110"/>
            <a:chOff x="4649143" y="4676065"/>
            <a:chExt cx="684868" cy="676110"/>
          </a:xfrm>
        </p:grpSpPr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4649143" y="4676065"/>
              <a:ext cx="684868" cy="676110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4" name="Freeform 30"/>
            <p:cNvSpPr>
              <a:spLocks noEditPoints="1"/>
            </p:cNvSpPr>
            <p:nvPr/>
          </p:nvSpPr>
          <p:spPr bwMode="auto">
            <a:xfrm>
              <a:off x="4838723" y="4861732"/>
              <a:ext cx="297770" cy="304776"/>
            </a:xfrm>
            <a:custGeom>
              <a:avLst/>
              <a:gdLst>
                <a:gd name="T0" fmla="*/ 37 w 39"/>
                <a:gd name="T1" fmla="*/ 17 h 40"/>
                <a:gd name="T2" fmla="*/ 34 w 39"/>
                <a:gd name="T3" fmla="*/ 17 h 40"/>
                <a:gd name="T4" fmla="*/ 33 w 39"/>
                <a:gd name="T5" fmla="*/ 15 h 40"/>
                <a:gd name="T6" fmla="*/ 35 w 39"/>
                <a:gd name="T7" fmla="*/ 13 h 40"/>
                <a:gd name="T8" fmla="*/ 36 w 39"/>
                <a:gd name="T9" fmla="*/ 9 h 40"/>
                <a:gd name="T10" fmla="*/ 34 w 39"/>
                <a:gd name="T11" fmla="*/ 6 h 40"/>
                <a:gd name="T12" fmla="*/ 30 w 39"/>
                <a:gd name="T13" fmla="*/ 6 h 40"/>
                <a:gd name="T14" fmla="*/ 27 w 39"/>
                <a:gd name="T15" fmla="*/ 8 h 40"/>
                <a:gd name="T16" fmla="*/ 25 w 39"/>
                <a:gd name="T17" fmla="*/ 7 h 40"/>
                <a:gd name="T18" fmla="*/ 25 w 39"/>
                <a:gd name="T19" fmla="*/ 4 h 40"/>
                <a:gd name="T20" fmla="*/ 23 w 39"/>
                <a:gd name="T21" fmla="*/ 1 h 40"/>
                <a:gd name="T22" fmla="*/ 20 w 39"/>
                <a:gd name="T23" fmla="*/ 0 h 40"/>
                <a:gd name="T24" fmla="*/ 17 w 39"/>
                <a:gd name="T25" fmla="*/ 3 h 40"/>
                <a:gd name="T26" fmla="*/ 16 w 39"/>
                <a:gd name="T27" fmla="*/ 6 h 40"/>
                <a:gd name="T28" fmla="*/ 14 w 39"/>
                <a:gd name="T29" fmla="*/ 7 h 40"/>
                <a:gd name="T30" fmla="*/ 12 w 39"/>
                <a:gd name="T31" fmla="*/ 5 h 40"/>
                <a:gd name="T32" fmla="*/ 8 w 39"/>
                <a:gd name="T33" fmla="*/ 4 h 40"/>
                <a:gd name="T34" fmla="*/ 5 w 39"/>
                <a:gd name="T35" fmla="*/ 6 h 40"/>
                <a:gd name="T36" fmla="*/ 5 w 39"/>
                <a:gd name="T37" fmla="*/ 10 h 40"/>
                <a:gd name="T38" fmla="*/ 7 w 39"/>
                <a:gd name="T39" fmla="*/ 12 h 40"/>
                <a:gd name="T40" fmla="*/ 5 w 39"/>
                <a:gd name="T41" fmla="*/ 15 h 40"/>
                <a:gd name="T42" fmla="*/ 3 w 39"/>
                <a:gd name="T43" fmla="*/ 15 h 40"/>
                <a:gd name="T44" fmla="*/ 0 w 39"/>
                <a:gd name="T45" fmla="*/ 17 h 40"/>
                <a:gd name="T46" fmla="*/ 0 w 39"/>
                <a:gd name="T47" fmla="*/ 20 h 40"/>
                <a:gd name="T48" fmla="*/ 2 w 39"/>
                <a:gd name="T49" fmla="*/ 23 h 40"/>
                <a:gd name="T50" fmla="*/ 5 w 39"/>
                <a:gd name="T51" fmla="*/ 23 h 40"/>
                <a:gd name="T52" fmla="*/ 5 w 39"/>
                <a:gd name="T53" fmla="*/ 27 h 40"/>
                <a:gd name="T54" fmla="*/ 4 w 39"/>
                <a:gd name="T55" fmla="*/ 28 h 40"/>
                <a:gd name="T56" fmla="*/ 3 w 39"/>
                <a:gd name="T57" fmla="*/ 32 h 40"/>
                <a:gd name="T58" fmla="*/ 5 w 39"/>
                <a:gd name="T59" fmla="*/ 34 h 40"/>
                <a:gd name="T60" fmla="*/ 9 w 39"/>
                <a:gd name="T61" fmla="*/ 35 h 40"/>
                <a:gd name="T62" fmla="*/ 11 w 39"/>
                <a:gd name="T63" fmla="*/ 33 h 40"/>
                <a:gd name="T64" fmla="*/ 14 w 39"/>
                <a:gd name="T65" fmla="*/ 35 h 40"/>
                <a:gd name="T66" fmla="*/ 14 w 39"/>
                <a:gd name="T67" fmla="*/ 37 h 40"/>
                <a:gd name="T68" fmla="*/ 16 w 39"/>
                <a:gd name="T69" fmla="*/ 40 h 40"/>
                <a:gd name="T70" fmla="*/ 19 w 39"/>
                <a:gd name="T71" fmla="*/ 40 h 40"/>
                <a:gd name="T72" fmla="*/ 22 w 39"/>
                <a:gd name="T73" fmla="*/ 38 h 40"/>
                <a:gd name="T74" fmla="*/ 23 w 39"/>
                <a:gd name="T75" fmla="*/ 35 h 40"/>
                <a:gd name="T76" fmla="*/ 26 w 39"/>
                <a:gd name="T77" fmla="*/ 34 h 40"/>
                <a:gd name="T78" fmla="*/ 27 w 39"/>
                <a:gd name="T79" fmla="*/ 36 h 40"/>
                <a:gd name="T80" fmla="*/ 31 w 39"/>
                <a:gd name="T81" fmla="*/ 36 h 40"/>
                <a:gd name="T82" fmla="*/ 33 w 39"/>
                <a:gd name="T83" fmla="*/ 34 h 40"/>
                <a:gd name="T84" fmla="*/ 34 w 39"/>
                <a:gd name="T85" fmla="*/ 31 h 40"/>
                <a:gd name="T86" fmla="*/ 32 w 39"/>
                <a:gd name="T87" fmla="*/ 28 h 40"/>
                <a:gd name="T88" fmla="*/ 33 w 39"/>
                <a:gd name="T89" fmla="*/ 26 h 40"/>
                <a:gd name="T90" fmla="*/ 36 w 39"/>
                <a:gd name="T91" fmla="*/ 26 h 40"/>
                <a:gd name="T92" fmla="*/ 39 w 39"/>
                <a:gd name="T93" fmla="*/ 24 h 40"/>
                <a:gd name="T94" fmla="*/ 39 w 39"/>
                <a:gd name="T95" fmla="*/ 20 h 40"/>
                <a:gd name="T96" fmla="*/ 37 w 39"/>
                <a:gd name="T97" fmla="*/ 17 h 40"/>
                <a:gd name="T98" fmla="*/ 24 w 39"/>
                <a:gd name="T99" fmla="*/ 26 h 40"/>
                <a:gd name="T100" fmla="*/ 14 w 39"/>
                <a:gd name="T101" fmla="*/ 25 h 40"/>
                <a:gd name="T102" fmla="*/ 14 w 39"/>
                <a:gd name="T103" fmla="*/ 15 h 40"/>
                <a:gd name="T104" fmla="*/ 25 w 39"/>
                <a:gd name="T105" fmla="*/ 16 h 40"/>
                <a:gd name="T106" fmla="*/ 24 w 39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37" y="17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3" y="15"/>
                    <a:pt x="33" y="15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2"/>
                    <a:pt x="37" y="10"/>
                    <a:pt x="36" y="9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1" y="5"/>
                    <a:pt x="30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4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2"/>
                    <a:pt x="17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4" y="6"/>
                    <a:pt x="14" y="7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3"/>
                    <a:pt x="9" y="3"/>
                    <a:pt x="8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9"/>
                    <a:pt x="5" y="1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3"/>
                    <a:pt x="6" y="14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6"/>
                    <a:pt x="0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5"/>
                    <a:pt x="5" y="26"/>
                    <a:pt x="5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9"/>
                    <a:pt x="2" y="31"/>
                    <a:pt x="3" y="32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6"/>
                    <a:pt x="8" y="36"/>
                    <a:pt x="9" y="35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2" y="34"/>
                    <a:pt x="13" y="34"/>
                    <a:pt x="14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8"/>
                    <a:pt x="15" y="40"/>
                    <a:pt x="16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1" y="40"/>
                    <a:pt x="22" y="39"/>
                    <a:pt x="22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7"/>
                    <a:pt x="30" y="37"/>
                    <a:pt x="31" y="36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2"/>
                    <a:pt x="34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3" y="27"/>
                    <a:pt x="33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9"/>
                    <a:pt x="38" y="18"/>
                    <a:pt x="37" y="17"/>
                  </a:cubicBezTo>
                  <a:close/>
                  <a:moveTo>
                    <a:pt x="24" y="26"/>
                  </a:moveTo>
                  <a:cubicBezTo>
                    <a:pt x="21" y="29"/>
                    <a:pt x="16" y="29"/>
                    <a:pt x="14" y="25"/>
                  </a:cubicBezTo>
                  <a:cubicBezTo>
                    <a:pt x="11" y="22"/>
                    <a:pt x="11" y="17"/>
                    <a:pt x="14" y="15"/>
                  </a:cubicBezTo>
                  <a:cubicBezTo>
                    <a:pt x="18" y="12"/>
                    <a:pt x="22" y="13"/>
                    <a:pt x="25" y="16"/>
                  </a:cubicBezTo>
                  <a:cubicBezTo>
                    <a:pt x="28" y="19"/>
                    <a:pt x="27" y="24"/>
                    <a:pt x="24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726114" y="2011478"/>
            <a:ext cx="677862" cy="676110"/>
            <a:chOff x="5726114" y="1744778"/>
            <a:chExt cx="677862" cy="676110"/>
          </a:xfrm>
        </p:grpSpPr>
        <p:sp>
          <p:nvSpPr>
            <p:cNvPr id="76" name="Oval 13"/>
            <p:cNvSpPr>
              <a:spLocks noChangeArrowheads="1"/>
            </p:cNvSpPr>
            <p:nvPr/>
          </p:nvSpPr>
          <p:spPr bwMode="auto">
            <a:xfrm>
              <a:off x="5726114" y="1744778"/>
              <a:ext cx="677862" cy="676110"/>
            </a:xfrm>
            <a:prstGeom prst="ellipse">
              <a:avLst/>
            </a:prstGeom>
            <a:solidFill>
              <a:srgbClr val="36B1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7" name="任意多边形 76"/>
            <p:cNvSpPr/>
            <p:nvPr/>
          </p:nvSpPr>
          <p:spPr bwMode="auto">
            <a:xfrm>
              <a:off x="5868640" y="1896840"/>
              <a:ext cx="392810" cy="371986"/>
            </a:xfrm>
            <a:custGeom>
              <a:avLst/>
              <a:gdLst>
                <a:gd name="connsiteX0" fmla="*/ 211944 w 425475"/>
                <a:gd name="connsiteY0" fmla="*/ 67958 h 402921"/>
                <a:gd name="connsiteX1" fmla="*/ 356407 w 425475"/>
                <a:gd name="connsiteY1" fmla="*/ 212421 h 402921"/>
                <a:gd name="connsiteX2" fmla="*/ 356407 w 425475"/>
                <a:gd name="connsiteY2" fmla="*/ 402921 h 402921"/>
                <a:gd name="connsiteX3" fmla="*/ 261157 w 425475"/>
                <a:gd name="connsiteY3" fmla="*/ 402921 h 402921"/>
                <a:gd name="connsiteX4" fmla="*/ 261157 w 425475"/>
                <a:gd name="connsiteY4" fmla="*/ 260046 h 402921"/>
                <a:gd name="connsiteX5" fmla="*/ 164319 w 425475"/>
                <a:gd name="connsiteY5" fmla="*/ 260046 h 402921"/>
                <a:gd name="connsiteX6" fmla="*/ 164319 w 425475"/>
                <a:gd name="connsiteY6" fmla="*/ 402921 h 402921"/>
                <a:gd name="connsiteX7" fmla="*/ 69069 w 425475"/>
                <a:gd name="connsiteY7" fmla="*/ 402921 h 402921"/>
                <a:gd name="connsiteX8" fmla="*/ 69069 w 425475"/>
                <a:gd name="connsiteY8" fmla="*/ 212421 h 402921"/>
                <a:gd name="connsiteX9" fmla="*/ 212738 w 425475"/>
                <a:gd name="connsiteY9" fmla="*/ 0 h 402921"/>
                <a:gd name="connsiteX10" fmla="*/ 226952 w 425475"/>
                <a:gd name="connsiteY10" fmla="*/ 5677 h 402921"/>
                <a:gd name="connsiteX11" fmla="*/ 418368 w 425475"/>
                <a:gd name="connsiteY11" fmla="*/ 196800 h 402921"/>
                <a:gd name="connsiteX12" fmla="*/ 418368 w 425475"/>
                <a:gd name="connsiteY12" fmla="*/ 227077 h 402921"/>
                <a:gd name="connsiteX13" fmla="*/ 403206 w 425475"/>
                <a:gd name="connsiteY13" fmla="*/ 232754 h 402921"/>
                <a:gd name="connsiteX14" fmla="*/ 388045 w 425475"/>
                <a:gd name="connsiteY14" fmla="*/ 227077 h 402921"/>
                <a:gd name="connsiteX15" fmla="*/ 211790 w 425475"/>
                <a:gd name="connsiteY15" fmla="*/ 51093 h 402921"/>
                <a:gd name="connsiteX16" fmla="*/ 37431 w 425475"/>
                <a:gd name="connsiteY16" fmla="*/ 227077 h 402921"/>
                <a:gd name="connsiteX17" fmla="*/ 7107 w 425475"/>
                <a:gd name="connsiteY17" fmla="*/ 227077 h 402921"/>
                <a:gd name="connsiteX18" fmla="*/ 7107 w 425475"/>
                <a:gd name="connsiteY18" fmla="*/ 196800 h 402921"/>
                <a:gd name="connsiteX19" fmla="*/ 198524 w 425475"/>
                <a:gd name="connsiteY19" fmla="*/ 5677 h 402921"/>
                <a:gd name="connsiteX20" fmla="*/ 212738 w 425475"/>
                <a:gd name="connsiteY20" fmla="*/ 0 h 40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5475" h="402921">
                  <a:moveTo>
                    <a:pt x="211944" y="67958"/>
                  </a:moveTo>
                  <a:lnTo>
                    <a:pt x="356407" y="212421"/>
                  </a:lnTo>
                  <a:lnTo>
                    <a:pt x="356407" y="402921"/>
                  </a:lnTo>
                  <a:lnTo>
                    <a:pt x="261157" y="402921"/>
                  </a:lnTo>
                  <a:lnTo>
                    <a:pt x="261157" y="260046"/>
                  </a:lnTo>
                  <a:lnTo>
                    <a:pt x="164319" y="260046"/>
                  </a:lnTo>
                  <a:lnTo>
                    <a:pt x="164319" y="402921"/>
                  </a:lnTo>
                  <a:lnTo>
                    <a:pt x="69069" y="402921"/>
                  </a:lnTo>
                  <a:lnTo>
                    <a:pt x="69069" y="212421"/>
                  </a:lnTo>
                  <a:close/>
                  <a:moveTo>
                    <a:pt x="212738" y="0"/>
                  </a:moveTo>
                  <a:cubicBezTo>
                    <a:pt x="217950" y="0"/>
                    <a:pt x="223161" y="1893"/>
                    <a:pt x="226952" y="5677"/>
                  </a:cubicBezTo>
                  <a:cubicBezTo>
                    <a:pt x="418368" y="196800"/>
                    <a:pt x="418368" y="196800"/>
                    <a:pt x="418368" y="196800"/>
                  </a:cubicBezTo>
                  <a:cubicBezTo>
                    <a:pt x="427844" y="204369"/>
                    <a:pt x="427844" y="217615"/>
                    <a:pt x="418368" y="227077"/>
                  </a:cubicBezTo>
                  <a:cubicBezTo>
                    <a:pt x="414578" y="230862"/>
                    <a:pt x="408892" y="232754"/>
                    <a:pt x="403206" y="232754"/>
                  </a:cubicBezTo>
                  <a:cubicBezTo>
                    <a:pt x="397521" y="232754"/>
                    <a:pt x="393730" y="230862"/>
                    <a:pt x="388045" y="227077"/>
                  </a:cubicBezTo>
                  <a:cubicBezTo>
                    <a:pt x="211790" y="51093"/>
                    <a:pt x="211790" y="51093"/>
                    <a:pt x="211790" y="51093"/>
                  </a:cubicBezTo>
                  <a:cubicBezTo>
                    <a:pt x="37431" y="227077"/>
                    <a:pt x="37431" y="227077"/>
                    <a:pt x="37431" y="227077"/>
                  </a:cubicBezTo>
                  <a:cubicBezTo>
                    <a:pt x="27955" y="234646"/>
                    <a:pt x="14688" y="234646"/>
                    <a:pt x="7107" y="227077"/>
                  </a:cubicBezTo>
                  <a:cubicBezTo>
                    <a:pt x="-2369" y="217615"/>
                    <a:pt x="-2369" y="204369"/>
                    <a:pt x="7107" y="196800"/>
                  </a:cubicBezTo>
                  <a:cubicBezTo>
                    <a:pt x="198524" y="5677"/>
                    <a:pt x="198524" y="5677"/>
                    <a:pt x="198524" y="5677"/>
                  </a:cubicBezTo>
                  <a:cubicBezTo>
                    <a:pt x="202314" y="1893"/>
                    <a:pt x="207526" y="0"/>
                    <a:pt x="212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78" name="TextBox 53"/>
          <p:cNvSpPr txBox="1"/>
          <p:nvPr/>
        </p:nvSpPr>
        <p:spPr>
          <a:xfrm>
            <a:off x="751389" y="3576062"/>
            <a:ext cx="3083574" cy="462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9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79" name="TextBox 50"/>
          <p:cNvSpPr txBox="1"/>
          <p:nvPr/>
        </p:nvSpPr>
        <p:spPr>
          <a:xfrm>
            <a:off x="1709425" y="3151308"/>
            <a:ext cx="2125538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0" name="TextBox 53"/>
          <p:cNvSpPr txBox="1"/>
          <p:nvPr/>
        </p:nvSpPr>
        <p:spPr>
          <a:xfrm>
            <a:off x="1342699" y="5345077"/>
            <a:ext cx="3083574" cy="462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9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81" name="TextBox 50"/>
          <p:cNvSpPr txBox="1"/>
          <p:nvPr/>
        </p:nvSpPr>
        <p:spPr>
          <a:xfrm>
            <a:off x="2300735" y="4920323"/>
            <a:ext cx="2125538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8341017" y="3576062"/>
            <a:ext cx="3083574" cy="462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9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83" name="TextBox 50"/>
          <p:cNvSpPr txBox="1"/>
          <p:nvPr/>
        </p:nvSpPr>
        <p:spPr>
          <a:xfrm>
            <a:off x="8341017" y="3151308"/>
            <a:ext cx="2125538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4" name="TextBox 53"/>
          <p:cNvSpPr txBox="1"/>
          <p:nvPr/>
        </p:nvSpPr>
        <p:spPr>
          <a:xfrm>
            <a:off x="7613759" y="5345077"/>
            <a:ext cx="3083574" cy="462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9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85" name="TextBox 50"/>
          <p:cNvSpPr txBox="1"/>
          <p:nvPr/>
        </p:nvSpPr>
        <p:spPr>
          <a:xfrm>
            <a:off x="7613759" y="4920323"/>
            <a:ext cx="2125538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6" name="TextBox 53"/>
          <p:cNvSpPr txBox="1"/>
          <p:nvPr/>
        </p:nvSpPr>
        <p:spPr>
          <a:xfrm>
            <a:off x="5726114" y="1438118"/>
            <a:ext cx="3954454" cy="462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9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点击输入您的文字内容，用简洁的文字进行阐述，详细内容应在演说过程中用语言来表达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87" name="TextBox 50"/>
          <p:cNvSpPr txBox="1"/>
          <p:nvPr/>
        </p:nvSpPr>
        <p:spPr>
          <a:xfrm>
            <a:off x="3870120" y="1517659"/>
            <a:ext cx="2125538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点击输入标题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33" name="矩形 32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上半年工作概述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8"/>
          <p:cNvSpPr txBox="1"/>
          <p:nvPr/>
        </p:nvSpPr>
        <p:spPr>
          <a:xfrm>
            <a:off x="1020858" y="2070374"/>
            <a:ext cx="29542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全年计划完成</a:t>
            </a:r>
            <a:r>
              <a:rPr lang="en-US" altLang="zh-CN" sz="40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5.800.600</a:t>
            </a:r>
            <a:r>
              <a:rPr lang="zh-CN" altLang="en-US" sz="2665" b="1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万</a:t>
            </a:r>
            <a:endParaRPr lang="zh-CN" altLang="en-US" sz="2665" b="1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115458" y="1916832"/>
            <a:ext cx="1883152" cy="1883150"/>
          </a:xfrm>
          <a:prstGeom prst="ellipse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4523347" y="2323042"/>
            <a:ext cx="1067374" cy="1070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3200" b="1" cap="all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j-cs"/>
                <a:sym typeface="Century Gothic" panose="020B0502020202020204" pitchFamily="34" charset="0"/>
              </a:rPr>
              <a:t>计划目标</a:t>
            </a:r>
            <a:endParaRPr lang="en-US" altLang="zh-CN" sz="3200" b="1" cap="all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196475" y="1916832"/>
            <a:ext cx="1883152" cy="1883150"/>
          </a:xfrm>
          <a:prstGeom prst="ellipse">
            <a:avLst/>
          </a:prstGeom>
          <a:solidFill>
            <a:srgbClr val="36B1C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6617607" y="2305009"/>
            <a:ext cx="1040888" cy="11067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3200" b="1" cap="all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j-cs"/>
                <a:sym typeface="Century Gothic" panose="020B0502020202020204" pitchFamily="34" charset="0"/>
              </a:rPr>
              <a:t>实际完成</a:t>
            </a:r>
            <a:endParaRPr lang="en-US" altLang="zh-CN" sz="3200" b="1" cap="all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1122458" y="3431947"/>
            <a:ext cx="2339260" cy="490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单击输入您的文字内容，语言精练、言简意赅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54" name="TextBox 5"/>
          <p:cNvSpPr txBox="1"/>
          <p:nvPr/>
        </p:nvSpPr>
        <p:spPr>
          <a:xfrm>
            <a:off x="8792244" y="3400513"/>
            <a:ext cx="2304057" cy="490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单击输入您的文字内容，语言精练、言简意赅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8638209" y="2070374"/>
            <a:ext cx="29239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上半年完成</a:t>
            </a:r>
            <a:r>
              <a:rPr lang="en-US" altLang="zh-CN" sz="4000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3.700.900</a:t>
            </a:r>
            <a:r>
              <a:rPr lang="zh-CN" altLang="en-US" sz="2665" b="1" dirty="0">
                <a:solidFill>
                  <a:srgbClr val="36B1C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万</a:t>
            </a:r>
            <a:endParaRPr lang="zh-CN" altLang="en-US" sz="2665" b="1" dirty="0">
              <a:solidFill>
                <a:srgbClr val="36B1C0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7825015" y="2586738"/>
            <a:ext cx="621946" cy="543338"/>
          </a:xfrm>
          <a:prstGeom prst="rightArrow">
            <a:avLst>
              <a:gd name="adj1" fmla="val 71053"/>
              <a:gd name="adj2" fmla="val 50000"/>
            </a:avLst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7" name="右箭头 56"/>
          <p:cNvSpPr/>
          <p:nvPr/>
        </p:nvSpPr>
        <p:spPr>
          <a:xfrm flipH="1">
            <a:off x="3761015" y="2586738"/>
            <a:ext cx="621946" cy="543338"/>
          </a:xfrm>
          <a:prstGeom prst="rightArrow">
            <a:avLst>
              <a:gd name="adj1" fmla="val 71053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8" name="TextBox 18"/>
          <p:cNvSpPr txBox="1"/>
          <p:nvPr/>
        </p:nvSpPr>
        <p:spPr>
          <a:xfrm>
            <a:off x="3160364" y="4316346"/>
            <a:ext cx="5871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上半年超额完成   </a:t>
            </a:r>
            <a:r>
              <a:rPr lang="en-US" altLang="zh-CN" sz="54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23</a:t>
            </a:r>
            <a:r>
              <a:rPr lang="en-US" altLang="zh-CN" sz="40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%</a:t>
            </a:r>
            <a:endParaRPr lang="zh-CN" altLang="en-US" sz="4000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2335498" y="5192484"/>
            <a:ext cx="75210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"/>
          <p:cNvSpPr txBox="1"/>
          <p:nvPr/>
        </p:nvSpPr>
        <p:spPr>
          <a:xfrm>
            <a:off x="2335499" y="5384835"/>
            <a:ext cx="7521004" cy="490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其中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50%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完成量来源于项目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1500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万；剩余部分主要收入来源于：项目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600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万；项目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800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万；项目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今年亏损：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50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万；等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……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17" name="矩形 16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上半年工作概述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2"/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1</a:t>
              </a:r>
              <a:endParaRPr lang="zh-CN" altLang="en-US" sz="4400" dirty="0">
                <a:solidFill>
                  <a:schemeClr val="tx2"/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  <p:bldP spid="51" grpId="0" animBg="1"/>
      <p:bldP spid="52" grpId="0"/>
      <p:bldP spid="53" grpId="0"/>
      <p:bldP spid="54" grpId="0"/>
      <p:bldP spid="55" grpId="0"/>
      <p:bldP spid="56" grpId="0" animBg="1"/>
      <p:bldP spid="57" grpId="0" animBg="1"/>
      <p:bldP spid="58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1763" y="5404135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63" y="5037680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1763" y="4671224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1763" y="4304770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1763" y="3938315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50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1763" y="3571860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60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1763" y="3205406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70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1763" y="2838951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80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1763" y="5770590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423226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151086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606807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334667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6790388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518248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8973970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701830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2082469" y="2187960"/>
            <a:ext cx="8687995" cy="3664548"/>
            <a:chOff x="1295178" y="1558508"/>
            <a:chExt cx="7093246" cy="2991892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295178" y="4550400"/>
              <a:ext cx="7093246" cy="0"/>
            </a:xfrm>
            <a:prstGeom prst="line">
              <a:avLst/>
            </a:prstGeom>
            <a:ln w="6350">
              <a:solidFill>
                <a:srgbClr val="36B1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295178" y="4251209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95178" y="3952020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295178" y="3652831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95178" y="3353642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295178" y="3054453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295178" y="2755264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295178" y="2456075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295178" y="2156886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295178" y="1857697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295178" y="1558508"/>
              <a:ext cx="70932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741763" y="2472496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90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41763" y="2106041"/>
            <a:ext cx="255530" cy="169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1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100</a:t>
            </a:r>
            <a:endParaRPr lang="zh-CN" altLang="en-US" sz="11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187335" y="5934424"/>
            <a:ext cx="471791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915198" y="5934424"/>
            <a:ext cx="471791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643058" y="5934424"/>
            <a:ext cx="471791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70916" y="5934424"/>
            <a:ext cx="471791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4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98781" y="5934424"/>
            <a:ext cx="471791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5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826638" y="5934424"/>
            <a:ext cx="471791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6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54500" y="5934424"/>
            <a:ext cx="471791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7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282361" y="5934424"/>
            <a:ext cx="471791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8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10220" y="5934424"/>
            <a:ext cx="471791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9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643649" y="5934424"/>
            <a:ext cx="660648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10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398722" y="5934424"/>
            <a:ext cx="606216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11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139761" y="5934424"/>
            <a:ext cx="593435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12</a:t>
            </a:r>
            <a:r>
              <a:rPr lang="zh-CN" altLang="en-US" sz="1225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月</a:t>
            </a:r>
            <a:endParaRPr lang="zh-CN" altLang="en-US" sz="1225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741761" y="1513360"/>
            <a:ext cx="9028700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点击输入简要文字解说，解说文字尽量概括精炼，不用多余的文字修饰，简洁精准的 解说所提炼的核心概念。点击输入简要文字解说，解说文字尽量概括精炼，不用多余的文字修饰，简洁精准的 解说所提炼的核心概念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flipV="1">
            <a:off x="3878947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flipV="1">
            <a:off x="6062528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8246110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V="1">
            <a:off x="10429691" y="5771809"/>
            <a:ext cx="0" cy="819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3878947" y="2187961"/>
            <a:ext cx="6550744" cy="3665764"/>
            <a:chOff x="2562403" y="4557062"/>
            <a:chExt cx="5537988" cy="69250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2562403" y="4557062"/>
              <a:ext cx="0" cy="69250"/>
            </a:xfrm>
            <a:prstGeom prst="line">
              <a:avLst/>
            </a:prstGeom>
            <a:ln w="12700">
              <a:solidFill>
                <a:srgbClr val="36B1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4408399" y="4557062"/>
              <a:ext cx="0" cy="69250"/>
            </a:xfrm>
            <a:prstGeom prst="line">
              <a:avLst/>
            </a:prstGeom>
            <a:ln w="12700">
              <a:solidFill>
                <a:srgbClr val="36B1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254395" y="4557062"/>
              <a:ext cx="0" cy="69250"/>
            </a:xfrm>
            <a:prstGeom prst="line">
              <a:avLst/>
            </a:prstGeom>
            <a:ln w="12700">
              <a:solidFill>
                <a:srgbClr val="36B1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8100391" y="4557062"/>
              <a:ext cx="0" cy="69250"/>
            </a:xfrm>
            <a:prstGeom prst="line">
              <a:avLst/>
            </a:prstGeom>
            <a:ln w="12700">
              <a:solidFill>
                <a:srgbClr val="36B1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椭圆 42"/>
          <p:cNvSpPr/>
          <p:nvPr/>
        </p:nvSpPr>
        <p:spPr>
          <a:xfrm>
            <a:off x="2341315" y="5038441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 rot="1382760">
            <a:off x="3069174" y="4671225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 rot="1180249">
            <a:off x="3797036" y="4419181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 rot="833176">
            <a:off x="4524897" y="3938318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 rot="522684">
            <a:off x="5252758" y="4314478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980619" y="3428249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708479" y="4264306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 rot="2565489">
            <a:off x="7436338" y="3950872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 rot="2042049">
            <a:off x="8164200" y="4042956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 rot="435928">
            <a:off x="8892058" y="3355227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 rot="880217">
            <a:off x="9619918" y="2985233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347780" y="2471362"/>
            <a:ext cx="163827" cy="163827"/>
          </a:xfrm>
          <a:prstGeom prst="ellipse">
            <a:avLst/>
          </a:prstGeom>
          <a:solidFill>
            <a:srgbClr val="36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58" name="直接连接符 57"/>
          <p:cNvCxnSpPr>
            <a:stCxn id="43" idx="7"/>
            <a:endCxn id="44" idx="3"/>
          </p:cNvCxnSpPr>
          <p:nvPr/>
        </p:nvCxnSpPr>
        <p:spPr>
          <a:xfrm flipV="1">
            <a:off x="2481153" y="4783766"/>
            <a:ext cx="593966" cy="2786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4" idx="7"/>
            <a:endCxn id="45" idx="3"/>
          </p:cNvCxnSpPr>
          <p:nvPr/>
        </p:nvCxnSpPr>
        <p:spPr>
          <a:xfrm flipV="1">
            <a:off x="3227060" y="4536140"/>
            <a:ext cx="577849" cy="1863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5" idx="7"/>
            <a:endCxn id="46" idx="3"/>
          </p:cNvCxnSpPr>
          <p:nvPr/>
        </p:nvCxnSpPr>
        <p:spPr>
          <a:xfrm flipV="1">
            <a:off x="3952990" y="4062561"/>
            <a:ext cx="583694" cy="403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6" idx="6"/>
            <a:endCxn id="47" idx="2"/>
          </p:cNvCxnSpPr>
          <p:nvPr/>
        </p:nvCxnSpPr>
        <p:spPr>
          <a:xfrm>
            <a:off x="4686330" y="4039891"/>
            <a:ext cx="567373" cy="34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7" idx="7"/>
            <a:endCxn id="48" idx="3"/>
          </p:cNvCxnSpPr>
          <p:nvPr/>
        </p:nvCxnSpPr>
        <p:spPr>
          <a:xfrm flipV="1">
            <a:off x="5400697" y="3568081"/>
            <a:ext cx="603912" cy="7798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8" idx="5"/>
            <a:endCxn id="49" idx="1"/>
          </p:cNvCxnSpPr>
          <p:nvPr/>
        </p:nvCxnSpPr>
        <p:spPr>
          <a:xfrm>
            <a:off x="6120449" y="3568081"/>
            <a:ext cx="612018" cy="7202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9" idx="6"/>
            <a:endCxn id="50" idx="3"/>
          </p:cNvCxnSpPr>
          <p:nvPr/>
        </p:nvCxnSpPr>
        <p:spPr>
          <a:xfrm flipV="1">
            <a:off x="6872307" y="4035988"/>
            <a:ext cx="564096" cy="3102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0" idx="7"/>
            <a:endCxn id="51" idx="3"/>
          </p:cNvCxnSpPr>
          <p:nvPr/>
        </p:nvCxnSpPr>
        <p:spPr>
          <a:xfrm>
            <a:off x="7600108" y="4029578"/>
            <a:ext cx="565591" cy="1108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1" idx="7"/>
            <a:endCxn id="52" idx="3"/>
          </p:cNvCxnSpPr>
          <p:nvPr/>
        </p:nvCxnSpPr>
        <p:spPr>
          <a:xfrm flipV="1">
            <a:off x="8326534" y="3487278"/>
            <a:ext cx="582659" cy="6220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2" idx="7"/>
            <a:endCxn id="53" idx="3"/>
          </p:cNvCxnSpPr>
          <p:nvPr/>
        </p:nvCxnSpPr>
        <p:spPr>
          <a:xfrm flipV="1">
            <a:off x="9038757" y="3108514"/>
            <a:ext cx="592377" cy="278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3" idx="7"/>
            <a:endCxn id="54" idx="3"/>
          </p:cNvCxnSpPr>
          <p:nvPr/>
        </p:nvCxnSpPr>
        <p:spPr>
          <a:xfrm flipV="1">
            <a:off x="9772532" y="2611200"/>
            <a:ext cx="599238" cy="414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563566" y="288855"/>
            <a:ext cx="3917963" cy="659706"/>
            <a:chOff x="563566" y="288855"/>
            <a:chExt cx="3917963" cy="659706"/>
          </a:xfrm>
        </p:grpSpPr>
        <p:sp>
          <p:nvSpPr>
            <p:cNvPr id="82" name="矩形 81"/>
            <p:cNvSpPr/>
            <p:nvPr/>
          </p:nvSpPr>
          <p:spPr>
            <a:xfrm>
              <a:off x="1334514" y="318626"/>
              <a:ext cx="314701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上半年工作概述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63566" y="288855"/>
              <a:ext cx="659706" cy="65970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2"/>
                  </a:solidFill>
                  <a:latin typeface="Century Gothic" panose="020B0502020202020204" pitchFamily="34" charset="0"/>
                  <a:ea typeface="华文中宋" panose="02010600040101010101" pitchFamily="2" charset="-122"/>
                  <a:cs typeface="Nirmala UI" panose="020B0502040204020203" pitchFamily="34" charset="0"/>
                  <a:sym typeface="Century Gothic" panose="020B0502020202020204" pitchFamily="34" charset="0"/>
                </a:rPr>
                <a:t>1</a:t>
              </a:r>
              <a:endParaRPr lang="zh-CN" altLang="en-US" sz="4400" dirty="0">
                <a:solidFill>
                  <a:schemeClr val="tx2"/>
                </a:solidFill>
                <a:latin typeface="Century Gothic" panose="020B0502020202020204" pitchFamily="34" charset="0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3" y="32692"/>
            <a:ext cx="1236068" cy="1236068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20" grpId="0"/>
      <p:bldP spid="21" grpId="0"/>
      <p:bldP spid="41" grpId="0"/>
      <p:bldP spid="42" grpId="0"/>
      <p:bldP spid="12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9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4295800" y="3509034"/>
            <a:ext cx="3600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工作完成</a:t>
            </a:r>
            <a:endParaRPr lang="zh-CN" altLang="en-US" sz="6600" dirty="0">
              <a:solidFill>
                <a:schemeClr val="tx2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474547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上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885536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年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80041" y="2240970"/>
            <a:ext cx="908023" cy="90802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Nirmala UI" panose="020B0502040204020203" pitchFamily="34" charset="0"/>
                <a:sym typeface="Century Gothic" panose="020B0502020202020204" pitchFamily="34" charset="0"/>
              </a:rPr>
              <a:t>半</a:t>
            </a:r>
            <a:endParaRPr lang="zh-CN" altLang="en-US" sz="55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Nirmala UI" panose="020B0502040204020203" pitchFamily="34" charset="0"/>
              <a:sym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768408" y="5445224"/>
            <a:ext cx="20393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Part.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162746" y="3409405"/>
            <a:ext cx="12506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</a:t>
            </a:r>
            <a:endParaRPr lang="zh-CN" altLang="en-US" sz="15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ysClr val="window" lastClr="FFFFFF"/>
      </a:lt1>
      <a:dk2>
        <a:srgbClr val="5B5149"/>
      </a:dk2>
      <a:lt2>
        <a:srgbClr val="5269B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5280</Words>
  <Application>WPS 演示</Application>
  <PresentationFormat>宽屏</PresentationFormat>
  <Paragraphs>846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方正书宋_GBK</vt:lpstr>
      <vt:lpstr>Wingdings</vt:lpstr>
      <vt:lpstr>Century Gothic</vt:lpstr>
      <vt:lpstr>微软雅黑</vt:lpstr>
      <vt:lpstr>Nirmala UI</vt:lpstr>
      <vt:lpstr>华文中宋</vt:lpstr>
      <vt:lpstr>Agency FB</vt:lpstr>
      <vt:lpstr>微软雅黑 Light</vt:lpstr>
      <vt:lpstr>方正兰亭纤黑简体</vt:lpstr>
      <vt:lpstr>Calibri</vt:lpstr>
      <vt:lpstr>宋体</vt:lpstr>
      <vt:lpstr>汉仪旗黑KW</vt:lpstr>
      <vt:lpstr>宋体</vt:lpstr>
      <vt:lpstr>Arial Unicode MS</vt:lpstr>
      <vt:lpstr>汉仪书宋二KW</vt:lpstr>
      <vt:lpstr>Helvetica Neue</vt:lpstr>
      <vt:lpstr>华文宋体</vt:lpstr>
      <vt:lpstr>苹方-简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2018工作总结-09（半年度）</dc:title>
  <dc:creator>kingpub</dc:creator>
  <cp:lastModifiedBy>adothraki</cp:lastModifiedBy>
  <cp:revision>239</cp:revision>
  <dcterms:created xsi:type="dcterms:W3CDTF">2019-08-10T21:57:17Z</dcterms:created>
  <dcterms:modified xsi:type="dcterms:W3CDTF">2019-08-10T21:57:17Z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2052-1.4.0.1935</vt:lpwstr>
  </property>
</Properties>
</file>