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6" r:id="rId8"/>
    <p:sldId id="267" r:id="rId9"/>
    <p:sldId id="263" r:id="rId10"/>
    <p:sldId id="269" r:id="rId11"/>
    <p:sldId id="270" r:id="rId12"/>
    <p:sldId id="262" r:id="rId13"/>
    <p:sldId id="272" r:id="rId14"/>
    <p:sldId id="273" r:id="rId15"/>
    <p:sldId id="274" r:id="rId16"/>
    <p:sldId id="264" r:id="rId17"/>
    <p:sldId id="276" r:id="rId18"/>
    <p:sldId id="278" r:id="rId19"/>
    <p:sldId id="279" r:id="rId20"/>
    <p:sldId id="281" r:id="rId21"/>
    <p:sldId id="284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E2021"/>
    <a:srgbClr val="FFFFFF"/>
    <a:srgbClr val="FC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20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solidFill>
              <a:schemeClr val="accent2"/>
            </a:solidFill>
            <a:effectLst/>
          </c:spPr>
          <c:explosion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effectLst/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effectLst/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5"/>
            <c:spPr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</c:spPr>
          </c:marker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</c:v>
                </c:pt>
                <c:pt idx="1">
                  <c:v>926</c:v>
                </c:pt>
                <c:pt idx="2">
                  <c:v>2805</c:v>
                </c:pt>
                <c:pt idx="3">
                  <c:v>1290</c:v>
                </c:pt>
                <c:pt idx="4">
                  <c:v>1690</c:v>
                </c:pt>
                <c:pt idx="5">
                  <c:v>3590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1"/>
        <c:axId val="469366800"/>
        <c:axId val="469359728"/>
      </c:lineChart>
      <c:catAx>
        <c:axId val="46936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rgbClr val="D9D9D9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469359728"/>
        <c:crosses val="autoZero"/>
        <c:auto val="1"/>
        <c:lblAlgn val="ctr"/>
        <c:lblOffset val="100"/>
        <c:noMultiLvlLbl val="0"/>
      </c:catAx>
      <c:valAx>
        <c:axId val="46935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rgbClr val="D9D9D9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469366800"/>
        <c:crosses val="autoZero"/>
        <c:crossBetween val="between"/>
      </c:valAx>
      <c:spPr>
        <a:ln>
          <a:solidFill>
            <a:srgbClr val="D9D9D9"/>
          </a:solidFill>
        </a:ln>
      </c:spPr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PT改稿\商务\ed0ba87e0aed2376cd563decc64c8ec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1" y="0"/>
            <a:ext cx="3711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组合 38"/>
          <p:cNvGrpSpPr/>
          <p:nvPr/>
        </p:nvGrpSpPr>
        <p:grpSpPr>
          <a:xfrm>
            <a:off x="7963900" y="1637276"/>
            <a:ext cx="770573" cy="1282905"/>
            <a:chOff x="13963" y="4863"/>
            <a:chExt cx="1618" cy="3438"/>
          </a:xfrm>
        </p:grpSpPr>
        <p:sp>
          <p:nvSpPr>
            <p:cNvPr id="37" name="矩形 36"/>
            <p:cNvSpPr/>
            <p:nvPr/>
          </p:nvSpPr>
          <p:spPr>
            <a:xfrm>
              <a:off x="15461" y="4863"/>
              <a:ext cx="120" cy="3389"/>
            </a:xfrm>
            <a:prstGeom prst="rect">
              <a:avLst/>
            </a:prstGeom>
            <a:solidFill>
              <a:srgbClr val="BE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963" y="8176"/>
              <a:ext cx="1600" cy="125"/>
            </a:xfrm>
            <a:prstGeom prst="rect">
              <a:avLst/>
            </a:prstGeom>
            <a:solidFill>
              <a:srgbClr val="BE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0800000">
            <a:off x="3957844" y="1483333"/>
            <a:ext cx="1412450" cy="1494506"/>
            <a:chOff x="12173" y="2349"/>
            <a:chExt cx="3408" cy="5952"/>
          </a:xfrm>
        </p:grpSpPr>
        <p:sp>
          <p:nvSpPr>
            <p:cNvPr id="41" name="矩形 40"/>
            <p:cNvSpPr/>
            <p:nvPr/>
          </p:nvSpPr>
          <p:spPr>
            <a:xfrm flipV="1">
              <a:off x="12173" y="2349"/>
              <a:ext cx="3366" cy="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462" y="2425"/>
              <a:ext cx="119" cy="58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3955" y="8176"/>
              <a:ext cx="1600" cy="1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3143" y="2766215"/>
            <a:ext cx="2756632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汇报</a:t>
            </a:r>
            <a:r>
              <a:rPr lang="zh-CN" altLang="en-US" dirty="0" smtClean="0">
                <a:cs typeface="+mn-ea"/>
                <a:sym typeface="+mn-lt"/>
              </a:rPr>
              <a:t>人：小北    </a:t>
            </a:r>
            <a:r>
              <a:rPr lang="en-US" altLang="zh-CN" dirty="0" smtClean="0">
                <a:cs typeface="+mn-ea"/>
                <a:sym typeface="+mn-lt"/>
              </a:rPr>
              <a:t>2020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XX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endParaRPr lang="zh-CN" altLang="zh-CN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7415" y="1603626"/>
            <a:ext cx="408765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7200" b="1" dirty="0" smtClean="0">
                <a:blipFill>
                  <a:blip r:embed="rId3"/>
                  <a:stretch>
                    <a:fillRect/>
                  </a:stretch>
                </a:blipFill>
                <a:cs typeface="+mn-ea"/>
                <a:sym typeface="+mn-lt"/>
              </a:rPr>
              <a:t>通用模板</a:t>
            </a:r>
            <a:endParaRPr lang="zh-CN" altLang="zh-CN" sz="7200" b="1" dirty="0">
              <a:blipFill>
                <a:blip r:embed="rId3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7044" y="1383319"/>
            <a:ext cx="48191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Welcome change and be brave and innovative </a:t>
            </a:r>
            <a:endParaRPr lang="en-US" altLang="zh-CN" sz="1200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6626" y="3633485"/>
            <a:ext cx="5717374" cy="323165"/>
            <a:chOff x="3426626" y="3633485"/>
            <a:chExt cx="5717374" cy="323165"/>
          </a:xfrm>
        </p:grpSpPr>
        <p:sp>
          <p:nvSpPr>
            <p:cNvPr id="8" name="矩形 7"/>
            <p:cNvSpPr/>
            <p:nvPr/>
          </p:nvSpPr>
          <p:spPr>
            <a:xfrm>
              <a:off x="7269004" y="3719271"/>
              <a:ext cx="1874996" cy="178594"/>
            </a:xfrm>
            <a:prstGeom prst="rect">
              <a:avLst/>
            </a:prstGeom>
            <a:solidFill>
              <a:srgbClr val="BE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"/>
            <p:cNvSpPr txBox="1"/>
            <p:nvPr/>
          </p:nvSpPr>
          <p:spPr>
            <a:xfrm>
              <a:off x="3426626" y="3633485"/>
              <a:ext cx="4031096" cy="3231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简洁实用 </a:t>
              </a:r>
              <a:r>
                <a:rPr lang="en-US" altLang="zh-CN" sz="1100" dirty="0">
                  <a:cs typeface="+mn-ea"/>
                  <a:sym typeface="+mn-lt"/>
                </a:rPr>
                <a:t>| </a:t>
              </a:r>
              <a:r>
                <a:rPr lang="zh-CN" altLang="en-US" sz="1100" dirty="0">
                  <a:cs typeface="+mn-ea"/>
                  <a:sym typeface="+mn-lt"/>
                </a:rPr>
                <a:t>框架完整 </a:t>
              </a:r>
              <a:r>
                <a:rPr lang="en-US" altLang="zh-CN" sz="1100" dirty="0" smtClean="0">
                  <a:cs typeface="+mn-ea"/>
                  <a:sym typeface="+mn-lt"/>
                </a:rPr>
                <a:t>|</a:t>
              </a:r>
              <a:r>
                <a:rPr lang="zh-CN" altLang="en-US" sz="1100" dirty="0" smtClean="0">
                  <a:cs typeface="+mn-ea"/>
                  <a:sym typeface="+mn-lt"/>
                </a:rPr>
                <a:t>总结 </a:t>
              </a:r>
              <a:r>
                <a:rPr lang="en-US" altLang="zh-CN" sz="1100" dirty="0">
                  <a:cs typeface="+mn-ea"/>
                  <a:sym typeface="+mn-lt"/>
                </a:rPr>
                <a:t>| </a:t>
              </a:r>
              <a:r>
                <a:rPr lang="zh-CN" altLang="en-US" sz="1100" dirty="0" smtClean="0">
                  <a:cs typeface="+mn-ea"/>
                  <a:sym typeface="+mn-lt"/>
                </a:rPr>
                <a:t>汇报 </a:t>
              </a:r>
              <a:r>
                <a:rPr lang="en-US" altLang="zh-CN" sz="1100" dirty="0">
                  <a:cs typeface="+mn-ea"/>
                  <a:sym typeface="+mn-lt"/>
                </a:rPr>
                <a:t>| </a:t>
              </a:r>
              <a:r>
                <a:rPr lang="zh-CN" altLang="en-US" sz="1100" dirty="0" smtClean="0">
                  <a:cs typeface="+mn-ea"/>
                  <a:sym typeface="+mn-lt"/>
                </a:rPr>
                <a:t>计划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15" name="文本框 43"/>
          <p:cNvSpPr txBox="1"/>
          <p:nvPr/>
        </p:nvSpPr>
        <p:spPr>
          <a:xfrm>
            <a:off x="1364237" y="2077594"/>
            <a:ext cx="210359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00" dirty="0" smtClean="0">
                <a:cs typeface="+mn-ea"/>
                <a:sym typeface="+mn-lt"/>
              </a:rPr>
              <a:t>规格严格</a:t>
            </a:r>
            <a:endParaRPr lang="en-US" altLang="zh-CN" sz="18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功夫到家</a:t>
            </a:r>
            <a:endParaRPr lang="zh-CN" altLang="zh-CN" sz="1800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18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PART 03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726972" y="1908895"/>
            <a:ext cx="3550741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经验总结概述</a:t>
            </a:r>
            <a:endParaRPr lang="zh-CN" altLang="en-US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600" b="1" spc="225" dirty="0" smtClean="0">
                <a:solidFill>
                  <a:srgbClr val="333333"/>
                </a:solidFill>
                <a:cs typeface="+mn-ea"/>
                <a:sym typeface="+mn-lt"/>
              </a:rPr>
              <a:t>ADD </a:t>
            </a:r>
            <a:r>
              <a:rPr lang="en-US" altLang="zh-CN" sz="1600" b="1" spc="225" dirty="0">
                <a:solidFill>
                  <a:srgbClr val="333333"/>
                </a:solidFill>
                <a:cs typeface="+mn-ea"/>
                <a:sym typeface="+mn-lt"/>
              </a:rPr>
              <a:t>THE TITLE</a:t>
            </a:r>
            <a:endParaRPr lang="zh-CN" altLang="en-US" sz="1600" b="1" spc="225" dirty="0">
              <a:solidFill>
                <a:srgbClr val="3333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15" name="组合 14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18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经验总结概述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19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1164105" y="1407261"/>
            <a:ext cx="1372284" cy="1027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插入图片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2964330" y="1407261"/>
            <a:ext cx="1372284" cy="1027929"/>
          </a:xfrm>
          <a:prstGeom prst="rect">
            <a:avLst/>
          </a:prstGeom>
          <a:solidFill>
            <a:srgbClr val="BE2021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2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插入图片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7"/>
          <p:cNvSpPr>
            <a:spLocks noChangeArrowheads="1"/>
          </p:cNvSpPr>
          <p:nvPr/>
        </p:nvSpPr>
        <p:spPr bwMode="auto">
          <a:xfrm>
            <a:off x="6582456" y="1407261"/>
            <a:ext cx="1370970" cy="1027929"/>
          </a:xfrm>
          <a:prstGeom prst="rect">
            <a:avLst/>
          </a:prstGeom>
          <a:solidFill>
            <a:srgbClr val="BE2021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2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插入图片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4762968" y="1407261"/>
            <a:ext cx="1372284" cy="1027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549" tIns="40775" rIns="81549" bIns="40775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2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插入图片</a:t>
            </a:r>
            <a:endParaRPr lang="zh-CN" altLang="en-US" sz="12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168247" y="2574247"/>
            <a:ext cx="1368425" cy="1095058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添加文字内容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说明内容情况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以完成的项目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968476" y="2574247"/>
            <a:ext cx="1368425" cy="1095058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添加文字内容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说明内容情况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以完成的项目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565751" y="2574247"/>
            <a:ext cx="1368425" cy="1095058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添加文字内容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说明内容情况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以完成的项目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767114" y="2574247"/>
            <a:ext cx="1368425" cy="1095058"/>
          </a:xfrm>
          <a:prstGeom prst="rect">
            <a:avLst/>
          </a:prstGeom>
          <a:noFill/>
          <a:ln>
            <a:noFill/>
          </a:ln>
          <a:effectLst/>
        </p:spPr>
        <p:txBody>
          <a:bodyPr lIns="81549" tIns="40775" rIns="81549" bIns="40775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添加文字内容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说明内容情况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以完成的项目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1014113" y="3804632"/>
            <a:ext cx="7106841" cy="49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13" tIns="34286" rIns="68513" bIns="3428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10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rPr>
              <a:t>在此录入上述图表的综合描述说明。在此录入上述图表的综合描述说明，在此录入上述图表的综合描述说明，在此录入上述图表的综合描述说明，在此录入图表的综合描述说明，在此录入上述图表的综合描述说明。</a:t>
            </a:r>
            <a:endParaRPr lang="zh-CN" altLang="en-US" sz="1400" dirty="0">
              <a:solidFill>
                <a:srgbClr val="08080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7" grpId="0" animBg="1"/>
      <p:bldP spid="29" grpId="0"/>
      <p:bldP spid="31" grpId="0"/>
      <p:bldP spid="33" grpId="0"/>
      <p:bldP spid="34" grpId="0"/>
      <p:bldP spid="35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53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经验总结概述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54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28"/>
          <p:cNvSpPr txBox="1"/>
          <p:nvPr/>
        </p:nvSpPr>
        <p:spPr>
          <a:xfrm>
            <a:off x="879923" y="3357161"/>
            <a:ext cx="842415" cy="469323"/>
          </a:xfrm>
          <a:prstGeom prst="rect">
            <a:avLst/>
          </a:prstGeom>
          <a:noFill/>
        </p:spPr>
        <p:txBody>
          <a:bodyPr wrap="square" lIns="68483" tIns="34271" rIns="68483" bIns="34271" rtlCol="0" anchor="ctr">
            <a:spAutoFit/>
          </a:bodyPr>
          <a:lstStyle>
            <a:defPPr>
              <a:defRPr lang="zh-CN"/>
            </a:defPPr>
            <a:lvl1pPr algn="ctr">
              <a:defRPr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文字</a:t>
            </a:r>
            <a:endParaRPr lang="zh-CN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Box 29"/>
          <p:cNvSpPr txBox="1"/>
          <p:nvPr/>
        </p:nvSpPr>
        <p:spPr>
          <a:xfrm>
            <a:off x="1977709" y="2345558"/>
            <a:ext cx="1193420" cy="469323"/>
          </a:xfrm>
          <a:prstGeom prst="rect">
            <a:avLst/>
          </a:prstGeom>
          <a:noFill/>
        </p:spPr>
        <p:txBody>
          <a:bodyPr wrap="square" lIns="68483" tIns="34271" rIns="68483" bIns="34271" rtlCol="0" anchor="ctr">
            <a:spAutoFit/>
          </a:bodyPr>
          <a:lstStyle/>
          <a:p>
            <a:pPr algn="ctr"/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</a:t>
            </a:r>
            <a:endParaRPr lang="zh-CN" altLang="en-US" sz="13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30"/>
          <p:cNvSpPr txBox="1"/>
          <p:nvPr/>
        </p:nvSpPr>
        <p:spPr>
          <a:xfrm>
            <a:off x="3461878" y="3181784"/>
            <a:ext cx="842415" cy="469323"/>
          </a:xfrm>
          <a:prstGeom prst="rect">
            <a:avLst/>
          </a:prstGeom>
          <a:noFill/>
        </p:spPr>
        <p:txBody>
          <a:bodyPr wrap="square" lIns="68483" tIns="34271" rIns="68483" bIns="34271" rtlCol="0" anchor="ctr">
            <a:spAutoFit/>
          </a:bodyPr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点击添加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文字</a:t>
            </a:r>
            <a:endParaRPr lang="zh-CN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Box 31"/>
          <p:cNvSpPr txBox="1"/>
          <p:nvPr/>
        </p:nvSpPr>
        <p:spPr>
          <a:xfrm>
            <a:off x="4543390" y="2370857"/>
            <a:ext cx="1193420" cy="469323"/>
          </a:xfrm>
          <a:prstGeom prst="rect">
            <a:avLst/>
          </a:prstGeom>
          <a:noFill/>
        </p:spPr>
        <p:txBody>
          <a:bodyPr wrap="square" lIns="68483" tIns="34271" rIns="68483" bIns="34271" rtlCol="0" anchor="ctr">
            <a:spAutoFit/>
          </a:bodyPr>
          <a:lstStyle/>
          <a:p>
            <a:pPr algn="ctr"/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</a:t>
            </a:r>
            <a:endParaRPr lang="en-US" altLang="zh-CN" sz="13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文字点击</a:t>
            </a:r>
            <a:endParaRPr lang="zh-CN" altLang="en-US" sz="13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238204" y="1203598"/>
            <a:ext cx="2448000" cy="1569624"/>
          </a:xfrm>
          <a:prstGeom prst="rect">
            <a:avLst/>
          </a:prstGeom>
        </p:spPr>
        <p:txBody>
          <a:bodyPr wrap="square" lIns="68483" tIns="34271" rIns="68483" bIns="3427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cs typeface="+mn-ea"/>
                <a:sym typeface="+mn-lt"/>
              </a:rPr>
              <a:t>点击添加小标题</a:t>
            </a:r>
            <a:endParaRPr lang="en-US" altLang="zh-CN" sz="15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Freeform 4"/>
          <p:cNvSpPr/>
          <p:nvPr/>
        </p:nvSpPr>
        <p:spPr bwMode="auto">
          <a:xfrm>
            <a:off x="1692598" y="1714994"/>
            <a:ext cx="1746805" cy="1747374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6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7" y="921941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6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1" rIns="0" bIns="34271" anchor="ctr"/>
          <a:lstStyle/>
          <a:p>
            <a:pPr algn="ctr" defTabSz="68389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1" name="Freeform 6"/>
          <p:cNvSpPr/>
          <p:nvPr/>
        </p:nvSpPr>
        <p:spPr bwMode="auto">
          <a:xfrm>
            <a:off x="3184267" y="2667387"/>
            <a:ext cx="1380704" cy="1381156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1" rIns="0" bIns="34271" anchor="ctr"/>
          <a:lstStyle/>
          <a:p>
            <a:pPr algn="ctr" defTabSz="68389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2" name="Freeform 8"/>
          <p:cNvSpPr/>
          <p:nvPr/>
        </p:nvSpPr>
        <p:spPr bwMode="auto">
          <a:xfrm>
            <a:off x="539558" y="2800896"/>
            <a:ext cx="1523907" cy="1523500"/>
          </a:xfrm>
          <a:custGeom>
            <a:avLst/>
            <a:gdLst/>
            <a:ahLst/>
            <a:cxnLst/>
            <a:rect l="l" t="t" r="r" b="b"/>
            <a:pathLst>
              <a:path w="2075647" h="2080525">
                <a:moveTo>
                  <a:pt x="1036488" y="349870"/>
                </a:moveTo>
                <a:cubicBezTo>
                  <a:pt x="655847" y="349870"/>
                  <a:pt x="347277" y="658371"/>
                  <a:pt x="347277" y="1038927"/>
                </a:cubicBezTo>
                <a:cubicBezTo>
                  <a:pt x="347277" y="1419483"/>
                  <a:pt x="655847" y="1727984"/>
                  <a:pt x="1036488" y="1727984"/>
                </a:cubicBezTo>
                <a:cubicBezTo>
                  <a:pt x="1417129" y="1727984"/>
                  <a:pt x="1725699" y="1419483"/>
                  <a:pt x="1725699" y="1038927"/>
                </a:cubicBezTo>
                <a:cubicBezTo>
                  <a:pt x="1725699" y="658371"/>
                  <a:pt x="1417129" y="349870"/>
                  <a:pt x="1036488" y="349870"/>
                </a:cubicBezTo>
                <a:close/>
                <a:moveTo>
                  <a:pt x="1096908" y="0"/>
                </a:moveTo>
                <a:lnTo>
                  <a:pt x="1138010" y="2569"/>
                </a:lnTo>
                <a:lnTo>
                  <a:pt x="1179112" y="7706"/>
                </a:lnTo>
                <a:lnTo>
                  <a:pt x="1230489" y="174661"/>
                </a:lnTo>
                <a:lnTo>
                  <a:pt x="1261315" y="182367"/>
                </a:lnTo>
                <a:lnTo>
                  <a:pt x="1292142" y="192641"/>
                </a:lnTo>
                <a:lnTo>
                  <a:pt x="1322968" y="200347"/>
                </a:lnTo>
                <a:lnTo>
                  <a:pt x="1353795" y="213190"/>
                </a:lnTo>
                <a:lnTo>
                  <a:pt x="1487376" y="100173"/>
                </a:lnTo>
                <a:lnTo>
                  <a:pt x="1523340" y="118153"/>
                </a:lnTo>
                <a:lnTo>
                  <a:pt x="1559304" y="138702"/>
                </a:lnTo>
                <a:lnTo>
                  <a:pt x="1538753" y="313363"/>
                </a:lnTo>
                <a:lnTo>
                  <a:pt x="1569580" y="333912"/>
                </a:lnTo>
                <a:lnTo>
                  <a:pt x="1595269" y="354460"/>
                </a:lnTo>
                <a:lnTo>
                  <a:pt x="1618388" y="375008"/>
                </a:lnTo>
                <a:lnTo>
                  <a:pt x="1644077" y="398125"/>
                </a:lnTo>
                <a:lnTo>
                  <a:pt x="1811054" y="344186"/>
                </a:lnTo>
                <a:lnTo>
                  <a:pt x="1836742" y="375008"/>
                </a:lnTo>
                <a:lnTo>
                  <a:pt x="1862431" y="405831"/>
                </a:lnTo>
                <a:lnTo>
                  <a:pt x="1777658" y="562512"/>
                </a:lnTo>
                <a:lnTo>
                  <a:pt x="1811054" y="619021"/>
                </a:lnTo>
                <a:lnTo>
                  <a:pt x="1823898" y="647275"/>
                </a:lnTo>
                <a:lnTo>
                  <a:pt x="1839311" y="678097"/>
                </a:lnTo>
                <a:lnTo>
                  <a:pt x="2019132" y="693508"/>
                </a:lnTo>
                <a:lnTo>
                  <a:pt x="2031976" y="732037"/>
                </a:lnTo>
                <a:lnTo>
                  <a:pt x="2042252" y="770565"/>
                </a:lnTo>
                <a:lnTo>
                  <a:pt x="1900964" y="881013"/>
                </a:lnTo>
                <a:lnTo>
                  <a:pt x="1906102" y="914404"/>
                </a:lnTo>
                <a:lnTo>
                  <a:pt x="1911240" y="945226"/>
                </a:lnTo>
                <a:lnTo>
                  <a:pt x="1913808" y="981186"/>
                </a:lnTo>
                <a:lnTo>
                  <a:pt x="1913808" y="1014577"/>
                </a:lnTo>
                <a:lnTo>
                  <a:pt x="2075647" y="1096771"/>
                </a:lnTo>
                <a:lnTo>
                  <a:pt x="2073078" y="1135299"/>
                </a:lnTo>
                <a:lnTo>
                  <a:pt x="2067941" y="1173827"/>
                </a:lnTo>
                <a:lnTo>
                  <a:pt x="1893257" y="1225198"/>
                </a:lnTo>
                <a:lnTo>
                  <a:pt x="1885551" y="1258589"/>
                </a:lnTo>
                <a:lnTo>
                  <a:pt x="1875275" y="1289412"/>
                </a:lnTo>
                <a:lnTo>
                  <a:pt x="1865000" y="1320235"/>
                </a:lnTo>
                <a:lnTo>
                  <a:pt x="1854724" y="1351057"/>
                </a:lnTo>
                <a:lnTo>
                  <a:pt x="1975461" y="1494896"/>
                </a:lnTo>
                <a:lnTo>
                  <a:pt x="1957479" y="1528287"/>
                </a:lnTo>
                <a:lnTo>
                  <a:pt x="1942066" y="1559110"/>
                </a:lnTo>
                <a:lnTo>
                  <a:pt x="1754538" y="1538561"/>
                </a:lnTo>
                <a:lnTo>
                  <a:pt x="1736556" y="1564247"/>
                </a:lnTo>
                <a:lnTo>
                  <a:pt x="1716005" y="1592501"/>
                </a:lnTo>
                <a:lnTo>
                  <a:pt x="1692886" y="1615618"/>
                </a:lnTo>
                <a:lnTo>
                  <a:pt x="1672335" y="1641303"/>
                </a:lnTo>
                <a:lnTo>
                  <a:pt x="1728850" y="1821102"/>
                </a:lnTo>
                <a:lnTo>
                  <a:pt x="1700592" y="1844219"/>
                </a:lnTo>
                <a:lnTo>
                  <a:pt x="1672335" y="1864767"/>
                </a:lnTo>
                <a:lnTo>
                  <a:pt x="1507927" y="1774868"/>
                </a:lnTo>
                <a:lnTo>
                  <a:pt x="1451412" y="1808259"/>
                </a:lnTo>
                <a:lnTo>
                  <a:pt x="1420585" y="1823670"/>
                </a:lnTo>
                <a:lnTo>
                  <a:pt x="1392328" y="1839081"/>
                </a:lnTo>
                <a:lnTo>
                  <a:pt x="1374346" y="2026586"/>
                </a:lnTo>
                <a:lnTo>
                  <a:pt x="1340950" y="2039428"/>
                </a:lnTo>
                <a:lnTo>
                  <a:pt x="1307555" y="2047134"/>
                </a:lnTo>
                <a:lnTo>
                  <a:pt x="1186818" y="1898158"/>
                </a:lnTo>
                <a:lnTo>
                  <a:pt x="1155992" y="1903295"/>
                </a:lnTo>
                <a:lnTo>
                  <a:pt x="1122596" y="1908432"/>
                </a:lnTo>
                <a:lnTo>
                  <a:pt x="1091770" y="1911001"/>
                </a:lnTo>
                <a:lnTo>
                  <a:pt x="1058375" y="1911001"/>
                </a:lnTo>
                <a:lnTo>
                  <a:pt x="971033" y="2080525"/>
                </a:lnTo>
                <a:lnTo>
                  <a:pt x="935069" y="2077957"/>
                </a:lnTo>
                <a:lnTo>
                  <a:pt x="901674" y="2072819"/>
                </a:lnTo>
                <a:lnTo>
                  <a:pt x="845158" y="1890452"/>
                </a:lnTo>
                <a:lnTo>
                  <a:pt x="814332" y="1882747"/>
                </a:lnTo>
                <a:lnTo>
                  <a:pt x="780937" y="1875041"/>
                </a:lnTo>
                <a:lnTo>
                  <a:pt x="750110" y="1864767"/>
                </a:lnTo>
                <a:lnTo>
                  <a:pt x="719284" y="1851924"/>
                </a:lnTo>
                <a:lnTo>
                  <a:pt x="577996" y="1975215"/>
                </a:lnTo>
                <a:lnTo>
                  <a:pt x="544601" y="1959803"/>
                </a:lnTo>
                <a:lnTo>
                  <a:pt x="511205" y="1939255"/>
                </a:lnTo>
                <a:lnTo>
                  <a:pt x="531756" y="1754319"/>
                </a:lnTo>
                <a:lnTo>
                  <a:pt x="506068" y="1733771"/>
                </a:lnTo>
                <a:lnTo>
                  <a:pt x="480379" y="1713223"/>
                </a:lnTo>
                <a:lnTo>
                  <a:pt x="454690" y="1690106"/>
                </a:lnTo>
                <a:lnTo>
                  <a:pt x="431570" y="1669557"/>
                </a:lnTo>
                <a:lnTo>
                  <a:pt x="254318" y="1726065"/>
                </a:lnTo>
                <a:lnTo>
                  <a:pt x="231198" y="1697811"/>
                </a:lnTo>
                <a:lnTo>
                  <a:pt x="208079" y="1666989"/>
                </a:lnTo>
                <a:lnTo>
                  <a:pt x="297989" y="1505170"/>
                </a:lnTo>
                <a:lnTo>
                  <a:pt x="264594" y="1446093"/>
                </a:lnTo>
                <a:lnTo>
                  <a:pt x="249181" y="1417839"/>
                </a:lnTo>
                <a:lnTo>
                  <a:pt x="236336" y="1387017"/>
                </a:lnTo>
                <a:lnTo>
                  <a:pt x="51378" y="1371606"/>
                </a:lnTo>
                <a:lnTo>
                  <a:pt x="41102" y="1338214"/>
                </a:lnTo>
                <a:lnTo>
                  <a:pt x="30827" y="1302255"/>
                </a:lnTo>
                <a:lnTo>
                  <a:pt x="172114" y="1184101"/>
                </a:lnTo>
                <a:lnTo>
                  <a:pt x="166977" y="1153279"/>
                </a:lnTo>
                <a:lnTo>
                  <a:pt x="164408" y="1119888"/>
                </a:lnTo>
                <a:lnTo>
                  <a:pt x="161839" y="1086497"/>
                </a:lnTo>
                <a:lnTo>
                  <a:pt x="159270" y="1053105"/>
                </a:lnTo>
                <a:lnTo>
                  <a:pt x="0" y="970912"/>
                </a:lnTo>
                <a:lnTo>
                  <a:pt x="2569" y="929815"/>
                </a:lnTo>
                <a:lnTo>
                  <a:pt x="7707" y="893855"/>
                </a:lnTo>
                <a:lnTo>
                  <a:pt x="179821" y="842484"/>
                </a:lnTo>
                <a:lnTo>
                  <a:pt x="187528" y="811662"/>
                </a:lnTo>
                <a:lnTo>
                  <a:pt x="200372" y="778271"/>
                </a:lnTo>
                <a:lnTo>
                  <a:pt x="210647" y="747448"/>
                </a:lnTo>
                <a:lnTo>
                  <a:pt x="220923" y="714057"/>
                </a:lnTo>
                <a:lnTo>
                  <a:pt x="105324" y="577924"/>
                </a:lnTo>
                <a:lnTo>
                  <a:pt x="123306" y="544533"/>
                </a:lnTo>
                <a:lnTo>
                  <a:pt x="141288" y="511141"/>
                </a:lnTo>
                <a:lnTo>
                  <a:pt x="321109" y="529121"/>
                </a:lnTo>
                <a:lnTo>
                  <a:pt x="339091" y="503436"/>
                </a:lnTo>
                <a:lnTo>
                  <a:pt x="359642" y="477750"/>
                </a:lnTo>
                <a:lnTo>
                  <a:pt x="380193" y="449496"/>
                </a:lnTo>
                <a:lnTo>
                  <a:pt x="403313" y="426379"/>
                </a:lnTo>
                <a:lnTo>
                  <a:pt x="349366" y="259424"/>
                </a:lnTo>
                <a:lnTo>
                  <a:pt x="380193" y="233738"/>
                </a:lnTo>
                <a:lnTo>
                  <a:pt x="411019" y="205484"/>
                </a:lnTo>
                <a:lnTo>
                  <a:pt x="567720" y="292815"/>
                </a:lnTo>
                <a:lnTo>
                  <a:pt x="624236" y="259424"/>
                </a:lnTo>
                <a:lnTo>
                  <a:pt x="655062" y="244012"/>
                </a:lnTo>
                <a:lnTo>
                  <a:pt x="683320" y="231170"/>
                </a:lnTo>
                <a:lnTo>
                  <a:pt x="698733" y="53940"/>
                </a:lnTo>
                <a:lnTo>
                  <a:pt x="737266" y="41097"/>
                </a:lnTo>
                <a:lnTo>
                  <a:pt x="775799" y="30823"/>
                </a:lnTo>
                <a:lnTo>
                  <a:pt x="886260" y="166956"/>
                </a:lnTo>
                <a:lnTo>
                  <a:pt x="919656" y="161819"/>
                </a:lnTo>
                <a:lnTo>
                  <a:pt x="953051" y="159250"/>
                </a:lnTo>
                <a:lnTo>
                  <a:pt x="983877" y="156682"/>
                </a:lnTo>
                <a:lnTo>
                  <a:pt x="1017273" y="154113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noFill/>
            <a:prstDash val="solid"/>
          </a:ln>
          <a:effectLst/>
        </p:spPr>
        <p:txBody>
          <a:bodyPr lIns="0" tIns="34271" rIns="0" bIns="34271" anchor="ctr"/>
          <a:lstStyle/>
          <a:p>
            <a:pPr algn="ctr" defTabSz="68389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3" name="Freeform 6"/>
          <p:cNvSpPr/>
          <p:nvPr/>
        </p:nvSpPr>
        <p:spPr bwMode="auto">
          <a:xfrm>
            <a:off x="4297729" y="1770035"/>
            <a:ext cx="1667814" cy="1668361"/>
          </a:xfrm>
          <a:custGeom>
            <a:avLst/>
            <a:gdLst/>
            <a:ahLst/>
            <a:cxnLst/>
            <a:rect l="l" t="t" r="r" b="b"/>
            <a:pathLst>
              <a:path w="1487948" h="1487615">
                <a:moveTo>
                  <a:pt x="743975" y="297790"/>
                </a:moveTo>
                <a:cubicBezTo>
                  <a:pt x="496116" y="297790"/>
                  <a:pt x="295186" y="497479"/>
                  <a:pt x="295186" y="743808"/>
                </a:cubicBezTo>
                <a:cubicBezTo>
                  <a:pt x="295186" y="990137"/>
                  <a:pt x="496116" y="1189826"/>
                  <a:pt x="743975" y="1189826"/>
                </a:cubicBezTo>
                <a:cubicBezTo>
                  <a:pt x="991834" y="1189826"/>
                  <a:pt x="1192764" y="990137"/>
                  <a:pt x="1192764" y="743808"/>
                </a:cubicBezTo>
                <a:cubicBezTo>
                  <a:pt x="1192764" y="497479"/>
                  <a:pt x="991834" y="297790"/>
                  <a:pt x="743975" y="297790"/>
                </a:cubicBezTo>
                <a:close/>
                <a:moveTo>
                  <a:pt x="693753" y="0"/>
                </a:moveTo>
                <a:lnTo>
                  <a:pt x="770837" y="149228"/>
                </a:lnTo>
                <a:lnTo>
                  <a:pt x="801203" y="151560"/>
                </a:lnTo>
                <a:lnTo>
                  <a:pt x="829233" y="153891"/>
                </a:lnTo>
                <a:lnTo>
                  <a:pt x="857264" y="158555"/>
                </a:lnTo>
                <a:lnTo>
                  <a:pt x="885294" y="163218"/>
                </a:lnTo>
                <a:lnTo>
                  <a:pt x="997416" y="41970"/>
                </a:lnTo>
                <a:lnTo>
                  <a:pt x="1018439" y="48965"/>
                </a:lnTo>
                <a:lnTo>
                  <a:pt x="1037126" y="58292"/>
                </a:lnTo>
                <a:lnTo>
                  <a:pt x="1076835" y="74614"/>
                </a:lnTo>
                <a:lnTo>
                  <a:pt x="1069828" y="240164"/>
                </a:lnTo>
                <a:lnTo>
                  <a:pt x="1093186" y="256485"/>
                </a:lnTo>
                <a:lnTo>
                  <a:pt x="1116545" y="272807"/>
                </a:lnTo>
                <a:lnTo>
                  <a:pt x="1139904" y="291461"/>
                </a:lnTo>
                <a:lnTo>
                  <a:pt x="1160927" y="312446"/>
                </a:lnTo>
                <a:lnTo>
                  <a:pt x="1312758" y="261149"/>
                </a:lnTo>
                <a:lnTo>
                  <a:pt x="1340789" y="298456"/>
                </a:lnTo>
                <a:lnTo>
                  <a:pt x="1352468" y="317109"/>
                </a:lnTo>
                <a:lnTo>
                  <a:pt x="1368819" y="335763"/>
                </a:lnTo>
                <a:lnTo>
                  <a:pt x="1280056" y="468669"/>
                </a:lnTo>
                <a:lnTo>
                  <a:pt x="1287064" y="480327"/>
                </a:lnTo>
                <a:lnTo>
                  <a:pt x="1294071" y="496649"/>
                </a:lnTo>
                <a:lnTo>
                  <a:pt x="1305750" y="522298"/>
                </a:lnTo>
                <a:lnTo>
                  <a:pt x="1315094" y="547946"/>
                </a:lnTo>
                <a:lnTo>
                  <a:pt x="1324437" y="575926"/>
                </a:lnTo>
                <a:lnTo>
                  <a:pt x="1476269" y="608570"/>
                </a:lnTo>
                <a:lnTo>
                  <a:pt x="1483276" y="652872"/>
                </a:lnTo>
                <a:lnTo>
                  <a:pt x="1487948" y="701837"/>
                </a:lnTo>
                <a:lnTo>
                  <a:pt x="1350132" y="774120"/>
                </a:lnTo>
                <a:lnTo>
                  <a:pt x="1347796" y="802100"/>
                </a:lnTo>
                <a:lnTo>
                  <a:pt x="1345460" y="830080"/>
                </a:lnTo>
                <a:lnTo>
                  <a:pt x="1340789" y="855729"/>
                </a:lnTo>
                <a:lnTo>
                  <a:pt x="1333781" y="886040"/>
                </a:lnTo>
                <a:lnTo>
                  <a:pt x="1448238" y="988635"/>
                </a:lnTo>
                <a:lnTo>
                  <a:pt x="1431887" y="1032937"/>
                </a:lnTo>
                <a:lnTo>
                  <a:pt x="1410865" y="1077239"/>
                </a:lnTo>
                <a:lnTo>
                  <a:pt x="1259033" y="1067912"/>
                </a:lnTo>
                <a:lnTo>
                  <a:pt x="1242682" y="1093560"/>
                </a:lnTo>
                <a:lnTo>
                  <a:pt x="1226331" y="1116877"/>
                </a:lnTo>
                <a:lnTo>
                  <a:pt x="1209980" y="1137862"/>
                </a:lnTo>
                <a:lnTo>
                  <a:pt x="1191293" y="1158848"/>
                </a:lnTo>
                <a:lnTo>
                  <a:pt x="1235674" y="1303412"/>
                </a:lnTo>
                <a:lnTo>
                  <a:pt x="1198301" y="1336056"/>
                </a:lnTo>
                <a:lnTo>
                  <a:pt x="1179614" y="1350046"/>
                </a:lnTo>
                <a:lnTo>
                  <a:pt x="1158591" y="1364036"/>
                </a:lnTo>
                <a:lnTo>
                  <a:pt x="1030118" y="1282427"/>
                </a:lnTo>
                <a:lnTo>
                  <a:pt x="1006759" y="1294085"/>
                </a:lnTo>
                <a:lnTo>
                  <a:pt x="981065" y="1305744"/>
                </a:lnTo>
                <a:lnTo>
                  <a:pt x="955370" y="1315071"/>
                </a:lnTo>
                <a:lnTo>
                  <a:pt x="927340" y="1324397"/>
                </a:lnTo>
                <a:lnTo>
                  <a:pt x="892302" y="1475957"/>
                </a:lnTo>
                <a:lnTo>
                  <a:pt x="845584" y="1482952"/>
                </a:lnTo>
                <a:lnTo>
                  <a:pt x="798867" y="1487615"/>
                </a:lnTo>
                <a:lnTo>
                  <a:pt x="728791" y="1350046"/>
                </a:lnTo>
                <a:lnTo>
                  <a:pt x="700761" y="1350046"/>
                </a:lnTo>
                <a:lnTo>
                  <a:pt x="672730" y="1345382"/>
                </a:lnTo>
                <a:lnTo>
                  <a:pt x="642364" y="1343051"/>
                </a:lnTo>
                <a:lnTo>
                  <a:pt x="616669" y="1336056"/>
                </a:lnTo>
                <a:lnTo>
                  <a:pt x="511555" y="1450308"/>
                </a:lnTo>
                <a:lnTo>
                  <a:pt x="488197" y="1443313"/>
                </a:lnTo>
                <a:lnTo>
                  <a:pt x="467174" y="1436318"/>
                </a:lnTo>
                <a:lnTo>
                  <a:pt x="422792" y="1417665"/>
                </a:lnTo>
                <a:lnTo>
                  <a:pt x="429800" y="1259110"/>
                </a:lnTo>
                <a:lnTo>
                  <a:pt x="406441" y="1242788"/>
                </a:lnTo>
                <a:lnTo>
                  <a:pt x="383083" y="1226467"/>
                </a:lnTo>
                <a:lnTo>
                  <a:pt x="362060" y="1210145"/>
                </a:lnTo>
                <a:lnTo>
                  <a:pt x="341037" y="1191491"/>
                </a:lnTo>
                <a:lnTo>
                  <a:pt x="184534" y="1238125"/>
                </a:lnTo>
                <a:lnTo>
                  <a:pt x="156503" y="1205481"/>
                </a:lnTo>
                <a:lnTo>
                  <a:pt x="130809" y="1170506"/>
                </a:lnTo>
                <a:lnTo>
                  <a:pt x="219572" y="1032937"/>
                </a:lnTo>
                <a:lnTo>
                  <a:pt x="207893" y="1007288"/>
                </a:lnTo>
                <a:lnTo>
                  <a:pt x="193877" y="981640"/>
                </a:lnTo>
                <a:lnTo>
                  <a:pt x="182198" y="955991"/>
                </a:lnTo>
                <a:lnTo>
                  <a:pt x="172854" y="928011"/>
                </a:lnTo>
                <a:lnTo>
                  <a:pt x="14015" y="893036"/>
                </a:lnTo>
                <a:lnTo>
                  <a:pt x="7008" y="848734"/>
                </a:lnTo>
                <a:lnTo>
                  <a:pt x="0" y="806763"/>
                </a:lnTo>
                <a:lnTo>
                  <a:pt x="147160" y="732149"/>
                </a:lnTo>
                <a:lnTo>
                  <a:pt x="149496" y="701837"/>
                </a:lnTo>
                <a:lnTo>
                  <a:pt x="151832" y="671525"/>
                </a:lnTo>
                <a:lnTo>
                  <a:pt x="156503" y="643545"/>
                </a:lnTo>
                <a:lnTo>
                  <a:pt x="161175" y="615565"/>
                </a:lnTo>
                <a:lnTo>
                  <a:pt x="39710" y="501312"/>
                </a:lnTo>
                <a:lnTo>
                  <a:pt x="53725" y="461674"/>
                </a:lnTo>
                <a:lnTo>
                  <a:pt x="70076" y="424367"/>
                </a:lnTo>
                <a:lnTo>
                  <a:pt x="238259" y="431362"/>
                </a:lnTo>
                <a:lnTo>
                  <a:pt x="254610" y="408045"/>
                </a:lnTo>
                <a:lnTo>
                  <a:pt x="273297" y="384728"/>
                </a:lnTo>
                <a:lnTo>
                  <a:pt x="289648" y="361411"/>
                </a:lnTo>
                <a:lnTo>
                  <a:pt x="310671" y="340426"/>
                </a:lnTo>
                <a:lnTo>
                  <a:pt x="259282" y="177208"/>
                </a:lnTo>
                <a:lnTo>
                  <a:pt x="289648" y="151560"/>
                </a:lnTo>
                <a:lnTo>
                  <a:pt x="322350" y="128243"/>
                </a:lnTo>
                <a:lnTo>
                  <a:pt x="467174" y="219179"/>
                </a:lnTo>
                <a:lnTo>
                  <a:pt x="492868" y="205188"/>
                </a:lnTo>
                <a:lnTo>
                  <a:pt x="518563" y="193530"/>
                </a:lnTo>
                <a:lnTo>
                  <a:pt x="546593" y="184203"/>
                </a:lnTo>
                <a:lnTo>
                  <a:pt x="574624" y="174876"/>
                </a:lnTo>
                <a:lnTo>
                  <a:pt x="609662" y="9327"/>
                </a:lnTo>
                <a:lnTo>
                  <a:pt x="630685" y="6995"/>
                </a:lnTo>
                <a:lnTo>
                  <a:pt x="651707" y="2332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34271" rIns="0" bIns="34271" anchor="ctr"/>
          <a:lstStyle/>
          <a:p>
            <a:pPr algn="ctr" defTabSz="683895" fontAlgn="base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endParaRPr lang="en-US" sz="21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56176" y="3053747"/>
            <a:ext cx="2448000" cy="1569624"/>
          </a:xfrm>
          <a:prstGeom prst="rect">
            <a:avLst/>
          </a:prstGeom>
        </p:spPr>
        <p:txBody>
          <a:bodyPr wrap="square" lIns="68483" tIns="34271" rIns="68483" bIns="3427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cs typeface="+mn-ea"/>
                <a:sym typeface="+mn-lt"/>
              </a:rPr>
              <a:t>点击添加小标题</a:t>
            </a:r>
            <a:endParaRPr lang="en-US" altLang="zh-CN" sz="15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9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4800000">
                                      <p:cBhvr>
                                        <p:cTn id="19" dur="6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43200000">
                                      <p:cBhvr>
                                        <p:cTn id="29" dur="2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64800000">
                                      <p:cBhvr>
                                        <p:cTn id="39" dur="3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33" name="组合 32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54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经验总结概述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55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2781209" y="1992568"/>
            <a:ext cx="1626982" cy="609397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  <a:endParaRPr lang="zh-CN" altLang="en-US" sz="1100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81208" y="1792104"/>
            <a:ext cx="1626982" cy="160525"/>
          </a:xfrm>
          <a:prstGeom prst="rect">
            <a:avLst/>
          </a:prstGeom>
        </p:spPr>
        <p:txBody>
          <a:bodyPr wrap="none" lIns="0" tIns="0" rIns="0" bIns="0" anchor="ctr" anchorCtr="0">
            <a:normAutofit fontScale="92500" lnSpcReduction="20000"/>
          </a:bodyPr>
          <a:lstStyle/>
          <a:p>
            <a:r>
              <a:rPr lang="zh-CN" altLang="en-US" sz="13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关键词</a:t>
            </a:r>
            <a:endParaRPr lang="zh-CN" altLang="en-US" sz="1300" b="1" dirty="0">
              <a:solidFill>
                <a:schemeClr val="dk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31218" y="1417170"/>
            <a:ext cx="1449989" cy="1135197"/>
            <a:chOff x="952500" y="1504503"/>
            <a:chExt cx="2733178" cy="2139804"/>
          </a:xfrm>
        </p:grpSpPr>
        <p:sp>
          <p:nvSpPr>
            <p:cNvPr id="60" name="椭圆 59"/>
            <p:cNvSpPr/>
            <p:nvPr/>
          </p:nvSpPr>
          <p:spPr>
            <a:xfrm>
              <a:off x="952500" y="1504503"/>
              <a:ext cx="2139804" cy="2139804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090036" y="1642039"/>
              <a:ext cx="1864732" cy="1864732"/>
            </a:xfrm>
            <a:prstGeom prst="ellipse">
              <a:avLst/>
            </a:prstGeom>
            <a:solidFill>
              <a:srgbClr val="BE2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dirty="0" smtClean="0">
                  <a:cs typeface="+mn-ea"/>
                  <a:sym typeface="+mn-lt"/>
                </a:rPr>
                <a:t>插入图片</a:t>
              </a:r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707483" y="2085308"/>
              <a:ext cx="978195" cy="978195"/>
              <a:chOff x="2707483" y="2085308"/>
              <a:chExt cx="978195" cy="97819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707483" y="2085308"/>
                <a:ext cx="978195" cy="978195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任意多边形 51"/>
              <p:cNvSpPr/>
              <p:nvPr/>
            </p:nvSpPr>
            <p:spPr>
              <a:xfrm>
                <a:off x="2920429" y="2374122"/>
                <a:ext cx="552302" cy="400566"/>
              </a:xfrm>
              <a:custGeom>
                <a:avLst/>
                <a:gdLst>
                  <a:gd name="connsiteX0" fmla="*/ 85725 w 338138"/>
                  <a:gd name="connsiteY0" fmla="*/ 184150 h 245240"/>
                  <a:gd name="connsiteX1" fmla="*/ 85725 w 338138"/>
                  <a:gd name="connsiteY1" fmla="*/ 219449 h 245240"/>
                  <a:gd name="connsiteX2" fmla="*/ 119953 w 338138"/>
                  <a:gd name="connsiteY2" fmla="*/ 228600 h 245240"/>
                  <a:gd name="connsiteX3" fmla="*/ 139700 w 338138"/>
                  <a:gd name="connsiteY3" fmla="*/ 190687 h 245240"/>
                  <a:gd name="connsiteX4" fmla="*/ 85725 w 338138"/>
                  <a:gd name="connsiteY4" fmla="*/ 184150 h 245240"/>
                  <a:gd name="connsiteX5" fmla="*/ 278606 w 338138"/>
                  <a:gd name="connsiteY5" fmla="*/ 74613 h 245240"/>
                  <a:gd name="connsiteX6" fmla="*/ 276225 w 338138"/>
                  <a:gd name="connsiteY6" fmla="*/ 77183 h 245240"/>
                  <a:gd name="connsiteX7" fmla="*/ 276225 w 338138"/>
                  <a:gd name="connsiteY7" fmla="*/ 127303 h 245240"/>
                  <a:gd name="connsiteX8" fmla="*/ 278606 w 338138"/>
                  <a:gd name="connsiteY8" fmla="*/ 128588 h 245240"/>
                  <a:gd name="connsiteX9" fmla="*/ 280988 w 338138"/>
                  <a:gd name="connsiteY9" fmla="*/ 127303 h 245240"/>
                  <a:gd name="connsiteX10" fmla="*/ 280988 w 338138"/>
                  <a:gd name="connsiteY10" fmla="*/ 77183 h 245240"/>
                  <a:gd name="connsiteX11" fmla="*/ 278606 w 338138"/>
                  <a:gd name="connsiteY11" fmla="*/ 74613 h 245240"/>
                  <a:gd name="connsiteX12" fmla="*/ 319882 w 338138"/>
                  <a:gd name="connsiteY12" fmla="*/ 60325 h 245240"/>
                  <a:gd name="connsiteX13" fmla="*/ 317500 w 338138"/>
                  <a:gd name="connsiteY13" fmla="*/ 62988 h 245240"/>
                  <a:gd name="connsiteX14" fmla="*/ 317500 w 338138"/>
                  <a:gd name="connsiteY14" fmla="*/ 140212 h 245240"/>
                  <a:gd name="connsiteX15" fmla="*/ 319882 w 338138"/>
                  <a:gd name="connsiteY15" fmla="*/ 142875 h 245240"/>
                  <a:gd name="connsiteX16" fmla="*/ 322263 w 338138"/>
                  <a:gd name="connsiteY16" fmla="*/ 140212 h 245240"/>
                  <a:gd name="connsiteX17" fmla="*/ 322263 w 338138"/>
                  <a:gd name="connsiteY17" fmla="*/ 62988 h 245240"/>
                  <a:gd name="connsiteX18" fmla="*/ 319882 w 338138"/>
                  <a:gd name="connsiteY18" fmla="*/ 60325 h 245240"/>
                  <a:gd name="connsiteX19" fmla="*/ 278606 w 338138"/>
                  <a:gd name="connsiteY19" fmla="*/ 58738 h 245240"/>
                  <a:gd name="connsiteX20" fmla="*/ 296863 w 338138"/>
                  <a:gd name="connsiteY20" fmla="*/ 76922 h 245240"/>
                  <a:gd name="connsiteX21" fmla="*/ 296863 w 338138"/>
                  <a:gd name="connsiteY21" fmla="*/ 127578 h 245240"/>
                  <a:gd name="connsiteX22" fmla="*/ 278606 w 338138"/>
                  <a:gd name="connsiteY22" fmla="*/ 144463 h 245240"/>
                  <a:gd name="connsiteX23" fmla="*/ 260350 w 338138"/>
                  <a:gd name="connsiteY23" fmla="*/ 127578 h 245240"/>
                  <a:gd name="connsiteX24" fmla="*/ 260350 w 338138"/>
                  <a:gd name="connsiteY24" fmla="*/ 76922 h 245240"/>
                  <a:gd name="connsiteX25" fmla="*/ 278606 w 338138"/>
                  <a:gd name="connsiteY25" fmla="*/ 58738 h 245240"/>
                  <a:gd name="connsiteX26" fmla="*/ 319882 w 338138"/>
                  <a:gd name="connsiteY26" fmla="*/ 44450 h 245240"/>
                  <a:gd name="connsiteX27" fmla="*/ 338138 w 338138"/>
                  <a:gd name="connsiteY27" fmla="*/ 63057 h 245240"/>
                  <a:gd name="connsiteX28" fmla="*/ 338138 w 338138"/>
                  <a:gd name="connsiteY28" fmla="*/ 140143 h 245240"/>
                  <a:gd name="connsiteX29" fmla="*/ 319882 w 338138"/>
                  <a:gd name="connsiteY29" fmla="*/ 158750 h 245240"/>
                  <a:gd name="connsiteX30" fmla="*/ 301625 w 338138"/>
                  <a:gd name="connsiteY30" fmla="*/ 140143 h 245240"/>
                  <a:gd name="connsiteX31" fmla="*/ 301625 w 338138"/>
                  <a:gd name="connsiteY31" fmla="*/ 63057 h 245240"/>
                  <a:gd name="connsiteX32" fmla="*/ 319882 w 338138"/>
                  <a:gd name="connsiteY32" fmla="*/ 44450 h 245240"/>
                  <a:gd name="connsiteX33" fmla="*/ 98954 w 338138"/>
                  <a:gd name="connsiteY33" fmla="*/ 44450 h 245240"/>
                  <a:gd name="connsiteX34" fmla="*/ 107950 w 338138"/>
                  <a:gd name="connsiteY34" fmla="*/ 52510 h 245240"/>
                  <a:gd name="connsiteX35" fmla="*/ 100239 w 338138"/>
                  <a:gd name="connsiteY35" fmla="*/ 60570 h 245240"/>
                  <a:gd name="connsiteX36" fmla="*/ 89958 w 338138"/>
                  <a:gd name="connsiteY36" fmla="*/ 61913 h 245240"/>
                  <a:gd name="connsiteX37" fmla="*/ 88673 w 338138"/>
                  <a:gd name="connsiteY37" fmla="*/ 61913 h 245240"/>
                  <a:gd name="connsiteX38" fmla="*/ 80962 w 338138"/>
                  <a:gd name="connsiteY38" fmla="*/ 55196 h 245240"/>
                  <a:gd name="connsiteX39" fmla="*/ 87387 w 338138"/>
                  <a:gd name="connsiteY39" fmla="*/ 45793 h 245240"/>
                  <a:gd name="connsiteX40" fmla="*/ 98954 w 338138"/>
                  <a:gd name="connsiteY40" fmla="*/ 44450 h 245240"/>
                  <a:gd name="connsiteX41" fmla="*/ 42863 w 338138"/>
                  <a:gd name="connsiteY41" fmla="*/ 41275 h 245240"/>
                  <a:gd name="connsiteX42" fmla="*/ 15875 w 338138"/>
                  <a:gd name="connsiteY42" fmla="*/ 74135 h 245240"/>
                  <a:gd name="connsiteX43" fmla="*/ 15875 w 338138"/>
                  <a:gd name="connsiteY43" fmla="*/ 130654 h 245240"/>
                  <a:gd name="connsiteX44" fmla="*/ 42863 w 338138"/>
                  <a:gd name="connsiteY44" fmla="*/ 163513 h 245240"/>
                  <a:gd name="connsiteX45" fmla="*/ 178233 w 338138"/>
                  <a:gd name="connsiteY45" fmla="*/ 36513 h 245240"/>
                  <a:gd name="connsiteX46" fmla="*/ 187325 w 338138"/>
                  <a:gd name="connsiteY46" fmla="*/ 44357 h 245240"/>
                  <a:gd name="connsiteX47" fmla="*/ 179532 w 338138"/>
                  <a:gd name="connsiteY47" fmla="*/ 52201 h 245240"/>
                  <a:gd name="connsiteX48" fmla="*/ 124979 w 338138"/>
                  <a:gd name="connsiteY48" fmla="*/ 58738 h 245240"/>
                  <a:gd name="connsiteX49" fmla="*/ 123680 w 338138"/>
                  <a:gd name="connsiteY49" fmla="*/ 58738 h 245240"/>
                  <a:gd name="connsiteX50" fmla="*/ 115887 w 338138"/>
                  <a:gd name="connsiteY50" fmla="*/ 52201 h 245240"/>
                  <a:gd name="connsiteX51" fmla="*/ 123680 w 338138"/>
                  <a:gd name="connsiteY51" fmla="*/ 43050 h 245240"/>
                  <a:gd name="connsiteX52" fmla="*/ 178233 w 338138"/>
                  <a:gd name="connsiteY52" fmla="*/ 36513 h 245240"/>
                  <a:gd name="connsiteX53" fmla="*/ 239712 w 338138"/>
                  <a:gd name="connsiteY53" fmla="*/ 17463 h 245240"/>
                  <a:gd name="connsiteX54" fmla="*/ 58737 w 338138"/>
                  <a:gd name="connsiteY54" fmla="*/ 38100 h 245240"/>
                  <a:gd name="connsiteX55" fmla="*/ 58737 w 338138"/>
                  <a:gd name="connsiteY55" fmla="*/ 165101 h 245240"/>
                  <a:gd name="connsiteX56" fmla="*/ 239712 w 338138"/>
                  <a:gd name="connsiteY56" fmla="*/ 187326 h 245240"/>
                  <a:gd name="connsiteX57" fmla="*/ 246318 w 338138"/>
                  <a:gd name="connsiteY57" fmla="*/ 0 h 245240"/>
                  <a:gd name="connsiteX58" fmla="*/ 255588 w 338138"/>
                  <a:gd name="connsiteY58" fmla="*/ 7895 h 245240"/>
                  <a:gd name="connsiteX59" fmla="*/ 255588 w 338138"/>
                  <a:gd name="connsiteY59" fmla="*/ 194745 h 245240"/>
                  <a:gd name="connsiteX60" fmla="*/ 246318 w 338138"/>
                  <a:gd name="connsiteY60" fmla="*/ 202640 h 245240"/>
                  <a:gd name="connsiteX61" fmla="*/ 157590 w 338138"/>
                  <a:gd name="connsiteY61" fmla="*/ 192114 h 245240"/>
                  <a:gd name="connsiteX62" fmla="*/ 132429 w 338138"/>
                  <a:gd name="connsiteY62" fmla="*/ 240800 h 245240"/>
                  <a:gd name="connsiteX63" fmla="*/ 123159 w 338138"/>
                  <a:gd name="connsiteY63" fmla="*/ 244747 h 245240"/>
                  <a:gd name="connsiteX64" fmla="*/ 75484 w 338138"/>
                  <a:gd name="connsiteY64" fmla="*/ 232905 h 245240"/>
                  <a:gd name="connsiteX65" fmla="*/ 70187 w 338138"/>
                  <a:gd name="connsiteY65" fmla="*/ 225010 h 245240"/>
                  <a:gd name="connsiteX66" fmla="*/ 70187 w 338138"/>
                  <a:gd name="connsiteY66" fmla="*/ 181587 h 245240"/>
                  <a:gd name="connsiteX67" fmla="*/ 43701 w 338138"/>
                  <a:gd name="connsiteY67" fmla="*/ 178955 h 245240"/>
                  <a:gd name="connsiteX68" fmla="*/ 0 w 338138"/>
                  <a:gd name="connsiteY68" fmla="*/ 130269 h 245240"/>
                  <a:gd name="connsiteX69" fmla="*/ 0 w 338138"/>
                  <a:gd name="connsiteY69" fmla="*/ 73688 h 245240"/>
                  <a:gd name="connsiteX70" fmla="*/ 43701 w 338138"/>
                  <a:gd name="connsiteY70" fmla="*/ 23685 h 245240"/>
                  <a:gd name="connsiteX71" fmla="*/ 246318 w 338138"/>
                  <a:gd name="connsiteY71" fmla="*/ 0 h 245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338138" h="245240">
                    <a:moveTo>
                      <a:pt x="85725" y="184150"/>
                    </a:moveTo>
                    <a:cubicBezTo>
                      <a:pt x="85725" y="184150"/>
                      <a:pt x="85725" y="184150"/>
                      <a:pt x="85725" y="219449"/>
                    </a:cubicBezTo>
                    <a:cubicBezTo>
                      <a:pt x="85725" y="219449"/>
                      <a:pt x="85725" y="219449"/>
                      <a:pt x="119953" y="228600"/>
                    </a:cubicBezTo>
                    <a:lnTo>
                      <a:pt x="139700" y="190687"/>
                    </a:lnTo>
                    <a:cubicBezTo>
                      <a:pt x="129168" y="189380"/>
                      <a:pt x="96256" y="185458"/>
                      <a:pt x="85725" y="184150"/>
                    </a:cubicBezTo>
                    <a:close/>
                    <a:moveTo>
                      <a:pt x="278606" y="74613"/>
                    </a:moveTo>
                    <a:cubicBezTo>
                      <a:pt x="277416" y="74613"/>
                      <a:pt x="276225" y="75898"/>
                      <a:pt x="276225" y="77183"/>
                    </a:cubicBezTo>
                    <a:cubicBezTo>
                      <a:pt x="276225" y="77183"/>
                      <a:pt x="276225" y="77183"/>
                      <a:pt x="276225" y="127303"/>
                    </a:cubicBezTo>
                    <a:cubicBezTo>
                      <a:pt x="276225" y="128588"/>
                      <a:pt x="277416" y="128588"/>
                      <a:pt x="278606" y="128588"/>
                    </a:cubicBezTo>
                    <a:cubicBezTo>
                      <a:pt x="279797" y="128588"/>
                      <a:pt x="280988" y="128588"/>
                      <a:pt x="280988" y="127303"/>
                    </a:cubicBezTo>
                    <a:lnTo>
                      <a:pt x="280988" y="77183"/>
                    </a:lnTo>
                    <a:cubicBezTo>
                      <a:pt x="280988" y="75898"/>
                      <a:pt x="279797" y="74613"/>
                      <a:pt x="278606" y="74613"/>
                    </a:cubicBezTo>
                    <a:close/>
                    <a:moveTo>
                      <a:pt x="319882" y="60325"/>
                    </a:moveTo>
                    <a:cubicBezTo>
                      <a:pt x="318691" y="60325"/>
                      <a:pt x="317500" y="61657"/>
                      <a:pt x="317500" y="62988"/>
                    </a:cubicBezTo>
                    <a:cubicBezTo>
                      <a:pt x="317500" y="62988"/>
                      <a:pt x="317500" y="62988"/>
                      <a:pt x="317500" y="140212"/>
                    </a:cubicBezTo>
                    <a:cubicBezTo>
                      <a:pt x="317500" y="142875"/>
                      <a:pt x="318691" y="142875"/>
                      <a:pt x="319882" y="142875"/>
                    </a:cubicBezTo>
                    <a:cubicBezTo>
                      <a:pt x="321072" y="142875"/>
                      <a:pt x="322263" y="142875"/>
                      <a:pt x="322263" y="140212"/>
                    </a:cubicBezTo>
                    <a:lnTo>
                      <a:pt x="322263" y="62988"/>
                    </a:lnTo>
                    <a:cubicBezTo>
                      <a:pt x="322263" y="61657"/>
                      <a:pt x="321072" y="60325"/>
                      <a:pt x="319882" y="60325"/>
                    </a:cubicBezTo>
                    <a:close/>
                    <a:moveTo>
                      <a:pt x="278606" y="58738"/>
                    </a:moveTo>
                    <a:cubicBezTo>
                      <a:pt x="287735" y="58738"/>
                      <a:pt x="296863" y="66531"/>
                      <a:pt x="296863" y="76922"/>
                    </a:cubicBezTo>
                    <a:cubicBezTo>
                      <a:pt x="296863" y="76922"/>
                      <a:pt x="296863" y="76922"/>
                      <a:pt x="296863" y="127578"/>
                    </a:cubicBezTo>
                    <a:cubicBezTo>
                      <a:pt x="296863" y="136670"/>
                      <a:pt x="287735" y="144463"/>
                      <a:pt x="278606" y="144463"/>
                    </a:cubicBezTo>
                    <a:cubicBezTo>
                      <a:pt x="268174" y="144463"/>
                      <a:pt x="260350" y="136670"/>
                      <a:pt x="260350" y="127578"/>
                    </a:cubicBezTo>
                    <a:cubicBezTo>
                      <a:pt x="260350" y="127578"/>
                      <a:pt x="260350" y="127578"/>
                      <a:pt x="260350" y="76922"/>
                    </a:cubicBezTo>
                    <a:cubicBezTo>
                      <a:pt x="260350" y="66531"/>
                      <a:pt x="268174" y="58738"/>
                      <a:pt x="278606" y="58738"/>
                    </a:cubicBezTo>
                    <a:close/>
                    <a:moveTo>
                      <a:pt x="319882" y="44450"/>
                    </a:moveTo>
                    <a:cubicBezTo>
                      <a:pt x="330314" y="44450"/>
                      <a:pt x="338138" y="53753"/>
                      <a:pt x="338138" y="63057"/>
                    </a:cubicBezTo>
                    <a:cubicBezTo>
                      <a:pt x="338138" y="63057"/>
                      <a:pt x="338138" y="63057"/>
                      <a:pt x="338138" y="140143"/>
                    </a:cubicBezTo>
                    <a:cubicBezTo>
                      <a:pt x="338138" y="150776"/>
                      <a:pt x="330314" y="158750"/>
                      <a:pt x="319882" y="158750"/>
                    </a:cubicBezTo>
                    <a:cubicBezTo>
                      <a:pt x="310753" y="158750"/>
                      <a:pt x="301625" y="150776"/>
                      <a:pt x="301625" y="140143"/>
                    </a:cubicBezTo>
                    <a:cubicBezTo>
                      <a:pt x="301625" y="140143"/>
                      <a:pt x="301625" y="140143"/>
                      <a:pt x="301625" y="63057"/>
                    </a:cubicBezTo>
                    <a:cubicBezTo>
                      <a:pt x="301625" y="53753"/>
                      <a:pt x="310753" y="44450"/>
                      <a:pt x="319882" y="44450"/>
                    </a:cubicBezTo>
                    <a:close/>
                    <a:moveTo>
                      <a:pt x="98954" y="44450"/>
                    </a:moveTo>
                    <a:cubicBezTo>
                      <a:pt x="102809" y="44450"/>
                      <a:pt x="106665" y="47136"/>
                      <a:pt x="107950" y="52510"/>
                    </a:cubicBezTo>
                    <a:cubicBezTo>
                      <a:pt x="107950" y="56540"/>
                      <a:pt x="105379" y="60570"/>
                      <a:pt x="100239" y="60570"/>
                    </a:cubicBezTo>
                    <a:cubicBezTo>
                      <a:pt x="100239" y="60570"/>
                      <a:pt x="100239" y="60570"/>
                      <a:pt x="89958" y="61913"/>
                    </a:cubicBezTo>
                    <a:cubicBezTo>
                      <a:pt x="89958" y="61913"/>
                      <a:pt x="88673" y="61913"/>
                      <a:pt x="88673" y="61913"/>
                    </a:cubicBezTo>
                    <a:cubicBezTo>
                      <a:pt x="84817" y="61913"/>
                      <a:pt x="82247" y="59226"/>
                      <a:pt x="80962" y="55196"/>
                    </a:cubicBezTo>
                    <a:cubicBezTo>
                      <a:pt x="80962" y="51166"/>
                      <a:pt x="83532" y="47136"/>
                      <a:pt x="87387" y="45793"/>
                    </a:cubicBezTo>
                    <a:cubicBezTo>
                      <a:pt x="87387" y="45793"/>
                      <a:pt x="87387" y="45793"/>
                      <a:pt x="98954" y="44450"/>
                    </a:cubicBezTo>
                    <a:close/>
                    <a:moveTo>
                      <a:pt x="42863" y="41275"/>
                    </a:moveTo>
                    <a:cubicBezTo>
                      <a:pt x="28019" y="43904"/>
                      <a:pt x="15875" y="58362"/>
                      <a:pt x="15875" y="74135"/>
                    </a:cubicBezTo>
                    <a:cubicBezTo>
                      <a:pt x="15875" y="74135"/>
                      <a:pt x="15875" y="74135"/>
                      <a:pt x="15875" y="130654"/>
                    </a:cubicBezTo>
                    <a:cubicBezTo>
                      <a:pt x="15875" y="146426"/>
                      <a:pt x="28019" y="159570"/>
                      <a:pt x="42863" y="163513"/>
                    </a:cubicBezTo>
                    <a:close/>
                    <a:moveTo>
                      <a:pt x="178233" y="36513"/>
                    </a:moveTo>
                    <a:cubicBezTo>
                      <a:pt x="182129" y="36513"/>
                      <a:pt x="186026" y="39127"/>
                      <a:pt x="187325" y="44357"/>
                    </a:cubicBezTo>
                    <a:cubicBezTo>
                      <a:pt x="187325" y="48279"/>
                      <a:pt x="184727" y="52201"/>
                      <a:pt x="179532" y="52201"/>
                    </a:cubicBezTo>
                    <a:cubicBezTo>
                      <a:pt x="179532" y="52201"/>
                      <a:pt x="179532" y="52201"/>
                      <a:pt x="124979" y="58738"/>
                    </a:cubicBezTo>
                    <a:cubicBezTo>
                      <a:pt x="124979" y="58738"/>
                      <a:pt x="124979" y="58738"/>
                      <a:pt x="123680" y="58738"/>
                    </a:cubicBezTo>
                    <a:cubicBezTo>
                      <a:pt x="119783" y="58738"/>
                      <a:pt x="117186" y="56123"/>
                      <a:pt x="115887" y="52201"/>
                    </a:cubicBezTo>
                    <a:cubicBezTo>
                      <a:pt x="115887" y="48279"/>
                      <a:pt x="118484" y="44357"/>
                      <a:pt x="123680" y="43050"/>
                    </a:cubicBezTo>
                    <a:cubicBezTo>
                      <a:pt x="123680" y="43050"/>
                      <a:pt x="123680" y="43050"/>
                      <a:pt x="178233" y="36513"/>
                    </a:cubicBezTo>
                    <a:close/>
                    <a:moveTo>
                      <a:pt x="239712" y="17463"/>
                    </a:moveTo>
                    <a:lnTo>
                      <a:pt x="58737" y="38100"/>
                    </a:lnTo>
                    <a:lnTo>
                      <a:pt x="58737" y="165101"/>
                    </a:lnTo>
                    <a:lnTo>
                      <a:pt x="239712" y="187326"/>
                    </a:lnTo>
                    <a:close/>
                    <a:moveTo>
                      <a:pt x="246318" y="0"/>
                    </a:moveTo>
                    <a:cubicBezTo>
                      <a:pt x="251615" y="0"/>
                      <a:pt x="255588" y="3947"/>
                      <a:pt x="255588" y="7895"/>
                    </a:cubicBezTo>
                    <a:cubicBezTo>
                      <a:pt x="255588" y="7895"/>
                      <a:pt x="255588" y="7895"/>
                      <a:pt x="255588" y="194745"/>
                    </a:cubicBezTo>
                    <a:cubicBezTo>
                      <a:pt x="255588" y="200009"/>
                      <a:pt x="251615" y="203956"/>
                      <a:pt x="246318" y="202640"/>
                    </a:cubicBezTo>
                    <a:cubicBezTo>
                      <a:pt x="246318" y="202640"/>
                      <a:pt x="246318" y="202640"/>
                      <a:pt x="157590" y="192114"/>
                    </a:cubicBezTo>
                    <a:cubicBezTo>
                      <a:pt x="157590" y="192114"/>
                      <a:pt x="157590" y="192114"/>
                      <a:pt x="132429" y="240800"/>
                    </a:cubicBezTo>
                    <a:cubicBezTo>
                      <a:pt x="129780" y="244747"/>
                      <a:pt x="125807" y="246063"/>
                      <a:pt x="123159" y="244747"/>
                    </a:cubicBezTo>
                    <a:cubicBezTo>
                      <a:pt x="123159" y="244747"/>
                      <a:pt x="123159" y="244747"/>
                      <a:pt x="75484" y="232905"/>
                    </a:cubicBezTo>
                    <a:cubicBezTo>
                      <a:pt x="72836" y="232905"/>
                      <a:pt x="70187" y="228957"/>
                      <a:pt x="70187" y="225010"/>
                    </a:cubicBezTo>
                    <a:cubicBezTo>
                      <a:pt x="70187" y="225010"/>
                      <a:pt x="70187" y="225010"/>
                      <a:pt x="70187" y="181587"/>
                    </a:cubicBezTo>
                    <a:cubicBezTo>
                      <a:pt x="45026" y="178955"/>
                      <a:pt x="48998" y="180271"/>
                      <a:pt x="43701" y="178955"/>
                    </a:cubicBezTo>
                    <a:cubicBezTo>
                      <a:pt x="18540" y="176323"/>
                      <a:pt x="0" y="155270"/>
                      <a:pt x="0" y="130269"/>
                    </a:cubicBezTo>
                    <a:cubicBezTo>
                      <a:pt x="0" y="130269"/>
                      <a:pt x="0" y="130269"/>
                      <a:pt x="0" y="73688"/>
                    </a:cubicBezTo>
                    <a:cubicBezTo>
                      <a:pt x="0" y="48686"/>
                      <a:pt x="18540" y="27632"/>
                      <a:pt x="43701" y="23685"/>
                    </a:cubicBezTo>
                    <a:cubicBezTo>
                      <a:pt x="52971" y="23685"/>
                      <a:pt x="239696" y="1316"/>
                      <a:pt x="246318" y="0"/>
                    </a:cubicBez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762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1331218" y="3130434"/>
            <a:ext cx="3076973" cy="1184795"/>
            <a:chOff x="1914121" y="4358625"/>
            <a:chExt cx="4102631" cy="1579727"/>
          </a:xfrm>
        </p:grpSpPr>
        <p:sp>
          <p:nvSpPr>
            <p:cNvPr id="66" name="矩形 65"/>
            <p:cNvSpPr/>
            <p:nvPr/>
          </p:nvSpPr>
          <p:spPr>
            <a:xfrm>
              <a:off x="3847442" y="5125822"/>
              <a:ext cx="2169310" cy="812530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47441" y="4858537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r>
                <a:rPr lang="zh-CN" altLang="en-US" sz="1300" b="1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  <a:endParaRPr lang="zh-CN" altLang="en-US" sz="1300" b="1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914121" y="4358625"/>
              <a:ext cx="1933319" cy="1513596"/>
              <a:chOff x="952500" y="4045521"/>
              <a:chExt cx="2733178" cy="2139804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952500" y="4045521"/>
                <a:ext cx="2139804" cy="2139804"/>
              </a:xfrm>
              <a:prstGeom prst="ellipse">
                <a:avLst/>
              </a:prstGeom>
              <a:noFill/>
              <a:ln w="76200" cap="rnd"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090036" y="4183057"/>
                <a:ext cx="1864732" cy="1864732"/>
              </a:xfrm>
              <a:prstGeom prst="ellipse">
                <a:avLst/>
              </a:prstGeom>
              <a:solidFill>
                <a:srgbClr val="333333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2707483" y="4626326"/>
                <a:ext cx="978195" cy="978195"/>
                <a:chOff x="2707483" y="4626326"/>
                <a:chExt cx="978195" cy="978195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2707483" y="4626326"/>
                  <a:ext cx="978195" cy="978195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任意多边形 52"/>
                <p:cNvSpPr/>
                <p:nvPr/>
              </p:nvSpPr>
              <p:spPr>
                <a:xfrm>
                  <a:off x="2920429" y="4839272"/>
                  <a:ext cx="552302" cy="552302"/>
                </a:xfrm>
                <a:custGeom>
                  <a:avLst/>
                  <a:gdLst>
                    <a:gd name="connsiteX0" fmla="*/ 71839 w 334963"/>
                    <a:gd name="connsiteY0" fmla="*/ 306388 h 334963"/>
                    <a:gd name="connsiteX1" fmla="*/ 263123 w 334963"/>
                    <a:gd name="connsiteY1" fmla="*/ 306388 h 334963"/>
                    <a:gd name="connsiteX2" fmla="*/ 276225 w 334963"/>
                    <a:gd name="connsiteY2" fmla="*/ 321356 h 334963"/>
                    <a:gd name="connsiteX3" fmla="*/ 263123 w 334963"/>
                    <a:gd name="connsiteY3" fmla="*/ 334963 h 334963"/>
                    <a:gd name="connsiteX4" fmla="*/ 71839 w 334963"/>
                    <a:gd name="connsiteY4" fmla="*/ 334963 h 334963"/>
                    <a:gd name="connsiteX5" fmla="*/ 58737 w 334963"/>
                    <a:gd name="connsiteY5" fmla="*/ 321356 h 334963"/>
                    <a:gd name="connsiteX6" fmla="*/ 71839 w 334963"/>
                    <a:gd name="connsiteY6" fmla="*/ 306388 h 334963"/>
                    <a:gd name="connsiteX7" fmla="*/ 85725 w 334963"/>
                    <a:gd name="connsiteY7" fmla="*/ 153988 h 334963"/>
                    <a:gd name="connsiteX8" fmla="*/ 85725 w 334963"/>
                    <a:gd name="connsiteY8" fmla="*/ 252413 h 334963"/>
                    <a:gd name="connsiteX9" fmla="*/ 249238 w 334963"/>
                    <a:gd name="connsiteY9" fmla="*/ 252413 h 334963"/>
                    <a:gd name="connsiteX10" fmla="*/ 249238 w 334963"/>
                    <a:gd name="connsiteY10" fmla="*/ 153988 h 334963"/>
                    <a:gd name="connsiteX11" fmla="*/ 166687 w 334963"/>
                    <a:gd name="connsiteY11" fmla="*/ 28575 h 334963"/>
                    <a:gd name="connsiteX12" fmla="*/ 77068 w 334963"/>
                    <a:gd name="connsiteY12" fmla="*/ 90238 h 334963"/>
                    <a:gd name="connsiteX13" fmla="*/ 66525 w 334963"/>
                    <a:gd name="connsiteY13" fmla="*/ 100734 h 334963"/>
                    <a:gd name="connsiteX14" fmla="*/ 26987 w 334963"/>
                    <a:gd name="connsiteY14" fmla="*/ 145341 h 334963"/>
                    <a:gd name="connsiteX15" fmla="*/ 57299 w 334963"/>
                    <a:gd name="connsiteY15" fmla="*/ 187325 h 334963"/>
                    <a:gd name="connsiteX16" fmla="*/ 57299 w 334963"/>
                    <a:gd name="connsiteY16" fmla="*/ 140093 h 334963"/>
                    <a:gd name="connsiteX17" fmla="*/ 70479 w 334963"/>
                    <a:gd name="connsiteY17" fmla="*/ 125662 h 334963"/>
                    <a:gd name="connsiteX18" fmla="*/ 262896 w 334963"/>
                    <a:gd name="connsiteY18" fmla="*/ 125662 h 334963"/>
                    <a:gd name="connsiteX19" fmla="*/ 276075 w 334963"/>
                    <a:gd name="connsiteY19" fmla="*/ 140093 h 334963"/>
                    <a:gd name="connsiteX20" fmla="*/ 276075 w 334963"/>
                    <a:gd name="connsiteY20" fmla="*/ 187325 h 334963"/>
                    <a:gd name="connsiteX21" fmla="*/ 306387 w 334963"/>
                    <a:gd name="connsiteY21" fmla="*/ 145341 h 334963"/>
                    <a:gd name="connsiteX22" fmla="*/ 266849 w 334963"/>
                    <a:gd name="connsiteY22" fmla="*/ 100734 h 334963"/>
                    <a:gd name="connsiteX23" fmla="*/ 256306 w 334963"/>
                    <a:gd name="connsiteY23" fmla="*/ 90238 h 334963"/>
                    <a:gd name="connsiteX24" fmla="*/ 166687 w 334963"/>
                    <a:gd name="connsiteY24" fmla="*/ 28575 h 334963"/>
                    <a:gd name="connsiteX25" fmla="*/ 167482 w 334963"/>
                    <a:gd name="connsiteY25" fmla="*/ 0 h 334963"/>
                    <a:gd name="connsiteX26" fmla="*/ 280894 w 334963"/>
                    <a:gd name="connsiteY26" fmla="*/ 75122 h 334963"/>
                    <a:gd name="connsiteX27" fmla="*/ 334963 w 334963"/>
                    <a:gd name="connsiteY27" fmla="*/ 144972 h 334963"/>
                    <a:gd name="connsiteX28" fmla="*/ 276938 w 334963"/>
                    <a:gd name="connsiteY28" fmla="*/ 216139 h 334963"/>
                    <a:gd name="connsiteX29" fmla="*/ 276938 w 334963"/>
                    <a:gd name="connsiteY29" fmla="*/ 266221 h 334963"/>
                    <a:gd name="connsiteX30" fmla="*/ 263750 w 334963"/>
                    <a:gd name="connsiteY30" fmla="*/ 279400 h 334963"/>
                    <a:gd name="connsiteX31" fmla="*/ 71213 w 334963"/>
                    <a:gd name="connsiteY31" fmla="*/ 279400 h 334963"/>
                    <a:gd name="connsiteX32" fmla="*/ 58025 w 334963"/>
                    <a:gd name="connsiteY32" fmla="*/ 266221 h 334963"/>
                    <a:gd name="connsiteX33" fmla="*/ 58025 w 334963"/>
                    <a:gd name="connsiteY33" fmla="*/ 216139 h 334963"/>
                    <a:gd name="connsiteX34" fmla="*/ 0 w 334963"/>
                    <a:gd name="connsiteY34" fmla="*/ 144972 h 334963"/>
                    <a:gd name="connsiteX35" fmla="*/ 54069 w 334963"/>
                    <a:gd name="connsiteY35" fmla="*/ 75122 h 334963"/>
                    <a:gd name="connsiteX36" fmla="*/ 167482 w 334963"/>
                    <a:gd name="connsiteY36" fmla="*/ 0 h 334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34963" h="334963">
                      <a:moveTo>
                        <a:pt x="71839" y="306388"/>
                      </a:moveTo>
                      <a:cubicBezTo>
                        <a:pt x="71839" y="306388"/>
                        <a:pt x="71839" y="306388"/>
                        <a:pt x="263123" y="306388"/>
                      </a:cubicBezTo>
                      <a:cubicBezTo>
                        <a:pt x="270984" y="306388"/>
                        <a:pt x="276225" y="313192"/>
                        <a:pt x="276225" y="321356"/>
                      </a:cubicBezTo>
                      <a:cubicBezTo>
                        <a:pt x="276225" y="329520"/>
                        <a:pt x="270984" y="334963"/>
                        <a:pt x="263123" y="334963"/>
                      </a:cubicBezTo>
                      <a:cubicBezTo>
                        <a:pt x="263123" y="334963"/>
                        <a:pt x="263123" y="334963"/>
                        <a:pt x="71839" y="334963"/>
                      </a:cubicBezTo>
                      <a:cubicBezTo>
                        <a:pt x="63978" y="334963"/>
                        <a:pt x="58737" y="329520"/>
                        <a:pt x="58737" y="321356"/>
                      </a:cubicBezTo>
                      <a:cubicBezTo>
                        <a:pt x="58737" y="313192"/>
                        <a:pt x="63978" y="306388"/>
                        <a:pt x="71839" y="306388"/>
                      </a:cubicBezTo>
                      <a:close/>
                      <a:moveTo>
                        <a:pt x="85725" y="153988"/>
                      </a:moveTo>
                      <a:lnTo>
                        <a:pt x="85725" y="252413"/>
                      </a:lnTo>
                      <a:lnTo>
                        <a:pt x="249238" y="252413"/>
                      </a:lnTo>
                      <a:lnTo>
                        <a:pt x="249238" y="153988"/>
                      </a:lnTo>
                      <a:close/>
                      <a:moveTo>
                        <a:pt x="166687" y="28575"/>
                      </a:moveTo>
                      <a:cubicBezTo>
                        <a:pt x="124513" y="28575"/>
                        <a:pt x="86294" y="54815"/>
                        <a:pt x="77068" y="90238"/>
                      </a:cubicBezTo>
                      <a:cubicBezTo>
                        <a:pt x="75750" y="95486"/>
                        <a:pt x="71796" y="99422"/>
                        <a:pt x="66525" y="100734"/>
                      </a:cubicBezTo>
                      <a:cubicBezTo>
                        <a:pt x="42802" y="105982"/>
                        <a:pt x="26987" y="124350"/>
                        <a:pt x="26987" y="145341"/>
                      </a:cubicBezTo>
                      <a:cubicBezTo>
                        <a:pt x="26987" y="163709"/>
                        <a:pt x="38848" y="179453"/>
                        <a:pt x="57299" y="187325"/>
                      </a:cubicBezTo>
                      <a:cubicBezTo>
                        <a:pt x="57299" y="187325"/>
                        <a:pt x="57299" y="187325"/>
                        <a:pt x="57299" y="140093"/>
                      </a:cubicBezTo>
                      <a:cubicBezTo>
                        <a:pt x="57299" y="132222"/>
                        <a:pt x="62571" y="125662"/>
                        <a:pt x="70479" y="125662"/>
                      </a:cubicBezTo>
                      <a:cubicBezTo>
                        <a:pt x="70479" y="125662"/>
                        <a:pt x="70479" y="125662"/>
                        <a:pt x="262896" y="125662"/>
                      </a:cubicBezTo>
                      <a:cubicBezTo>
                        <a:pt x="270803" y="125662"/>
                        <a:pt x="276075" y="132222"/>
                        <a:pt x="276075" y="140093"/>
                      </a:cubicBezTo>
                      <a:cubicBezTo>
                        <a:pt x="276075" y="140093"/>
                        <a:pt x="276075" y="140093"/>
                        <a:pt x="276075" y="187325"/>
                      </a:cubicBezTo>
                      <a:cubicBezTo>
                        <a:pt x="294526" y="179453"/>
                        <a:pt x="306387" y="163709"/>
                        <a:pt x="306387" y="145341"/>
                      </a:cubicBezTo>
                      <a:cubicBezTo>
                        <a:pt x="306387" y="124350"/>
                        <a:pt x="290572" y="105982"/>
                        <a:pt x="266849" y="100734"/>
                      </a:cubicBezTo>
                      <a:cubicBezTo>
                        <a:pt x="261578" y="99422"/>
                        <a:pt x="257624" y="95486"/>
                        <a:pt x="256306" y="90238"/>
                      </a:cubicBezTo>
                      <a:cubicBezTo>
                        <a:pt x="247080" y="54815"/>
                        <a:pt x="208861" y="28575"/>
                        <a:pt x="166687" y="28575"/>
                      </a:cubicBezTo>
                      <a:close/>
                      <a:moveTo>
                        <a:pt x="167482" y="0"/>
                      </a:moveTo>
                      <a:cubicBezTo>
                        <a:pt x="220232" y="0"/>
                        <a:pt x="266388" y="30312"/>
                        <a:pt x="280894" y="75122"/>
                      </a:cubicBezTo>
                      <a:cubicBezTo>
                        <a:pt x="313863" y="85665"/>
                        <a:pt x="334963" y="113341"/>
                        <a:pt x="334963" y="144972"/>
                      </a:cubicBezTo>
                      <a:cubicBezTo>
                        <a:pt x="334963" y="177920"/>
                        <a:pt x="311225" y="206914"/>
                        <a:pt x="276938" y="216139"/>
                      </a:cubicBezTo>
                      <a:cubicBezTo>
                        <a:pt x="276938" y="216139"/>
                        <a:pt x="276938" y="216139"/>
                        <a:pt x="276938" y="266221"/>
                      </a:cubicBezTo>
                      <a:cubicBezTo>
                        <a:pt x="276938" y="274128"/>
                        <a:pt x="271663" y="279400"/>
                        <a:pt x="263750" y="279400"/>
                      </a:cubicBezTo>
                      <a:cubicBezTo>
                        <a:pt x="263750" y="279400"/>
                        <a:pt x="263750" y="279400"/>
                        <a:pt x="71213" y="279400"/>
                      </a:cubicBezTo>
                      <a:cubicBezTo>
                        <a:pt x="63300" y="279400"/>
                        <a:pt x="58025" y="274128"/>
                        <a:pt x="58025" y="266221"/>
                      </a:cubicBezTo>
                      <a:cubicBezTo>
                        <a:pt x="58025" y="266221"/>
                        <a:pt x="58025" y="266221"/>
                        <a:pt x="58025" y="216139"/>
                      </a:cubicBezTo>
                      <a:cubicBezTo>
                        <a:pt x="22419" y="206914"/>
                        <a:pt x="0" y="177920"/>
                        <a:pt x="0" y="144972"/>
                      </a:cubicBezTo>
                      <a:cubicBezTo>
                        <a:pt x="0" y="113341"/>
                        <a:pt x="21100" y="85665"/>
                        <a:pt x="54069" y="75122"/>
                      </a:cubicBezTo>
                      <a:cubicBezTo>
                        <a:pt x="68575" y="30312"/>
                        <a:pt x="114731" y="0"/>
                        <a:pt x="16748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4" name="组合 73"/>
          <p:cNvGrpSpPr/>
          <p:nvPr/>
        </p:nvGrpSpPr>
        <p:grpSpPr>
          <a:xfrm>
            <a:off x="4722983" y="1417170"/>
            <a:ext cx="3076975" cy="1184795"/>
            <a:chOff x="6436474" y="1817607"/>
            <a:chExt cx="4102633" cy="1579727"/>
          </a:xfrm>
        </p:grpSpPr>
        <p:sp>
          <p:nvSpPr>
            <p:cNvPr id="75" name="矩形 74"/>
            <p:cNvSpPr/>
            <p:nvPr/>
          </p:nvSpPr>
          <p:spPr>
            <a:xfrm>
              <a:off x="8369797" y="2584804"/>
              <a:ext cx="2169310" cy="812530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369796" y="2317519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r>
                <a:rPr lang="zh-CN" altLang="en-US" sz="1300" b="1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  <a:endParaRPr lang="zh-CN" altLang="en-US" sz="1300" b="1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6436474" y="1817607"/>
              <a:ext cx="1933319" cy="1513596"/>
              <a:chOff x="6298687" y="1504503"/>
              <a:chExt cx="2733178" cy="213980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6298687" y="1504503"/>
                <a:ext cx="2139804" cy="2139804"/>
              </a:xfrm>
              <a:prstGeom prst="ellipse">
                <a:avLst/>
              </a:prstGeom>
              <a:noFill/>
              <a:ln w="76200" cap="rnd"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436223" y="1642039"/>
                <a:ext cx="1864732" cy="1864732"/>
              </a:xfrm>
              <a:prstGeom prst="ellipse">
                <a:avLst/>
              </a:prstGeom>
              <a:solidFill>
                <a:srgbClr val="BE202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80" name="组合 79"/>
              <p:cNvGrpSpPr/>
              <p:nvPr/>
            </p:nvGrpSpPr>
            <p:grpSpPr>
              <a:xfrm>
                <a:off x="8053670" y="2085308"/>
                <a:ext cx="978195" cy="978195"/>
                <a:chOff x="8053670" y="2085308"/>
                <a:chExt cx="978195" cy="978195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8053670" y="2085308"/>
                  <a:ext cx="978195" cy="978195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任意多边形 53"/>
                <p:cNvSpPr/>
                <p:nvPr/>
              </p:nvSpPr>
              <p:spPr>
                <a:xfrm>
                  <a:off x="8266616" y="2350114"/>
                  <a:ext cx="552302" cy="448582"/>
                </a:xfrm>
                <a:custGeom>
                  <a:avLst/>
                  <a:gdLst>
                    <a:gd name="connsiteX0" fmla="*/ 242888 w 338138"/>
                    <a:gd name="connsiteY0" fmla="*/ 212725 h 274637"/>
                    <a:gd name="connsiteX1" fmla="*/ 222250 w 338138"/>
                    <a:gd name="connsiteY1" fmla="*/ 233363 h 274637"/>
                    <a:gd name="connsiteX2" fmla="*/ 242888 w 338138"/>
                    <a:gd name="connsiteY2" fmla="*/ 254001 h 274637"/>
                    <a:gd name="connsiteX3" fmla="*/ 263526 w 338138"/>
                    <a:gd name="connsiteY3" fmla="*/ 233363 h 274637"/>
                    <a:gd name="connsiteX4" fmla="*/ 242888 w 338138"/>
                    <a:gd name="connsiteY4" fmla="*/ 212725 h 274637"/>
                    <a:gd name="connsiteX5" fmla="*/ 76994 w 338138"/>
                    <a:gd name="connsiteY5" fmla="*/ 212725 h 274637"/>
                    <a:gd name="connsiteX6" fmla="*/ 57150 w 338138"/>
                    <a:gd name="connsiteY6" fmla="*/ 233363 h 274637"/>
                    <a:gd name="connsiteX7" fmla="*/ 76994 w 338138"/>
                    <a:gd name="connsiteY7" fmla="*/ 254001 h 274637"/>
                    <a:gd name="connsiteX8" fmla="*/ 96838 w 338138"/>
                    <a:gd name="connsiteY8" fmla="*/ 233363 h 274637"/>
                    <a:gd name="connsiteX9" fmla="*/ 76994 w 338138"/>
                    <a:gd name="connsiteY9" fmla="*/ 212725 h 274637"/>
                    <a:gd name="connsiteX10" fmla="*/ 198438 w 338138"/>
                    <a:gd name="connsiteY10" fmla="*/ 93662 h 274637"/>
                    <a:gd name="connsiteX11" fmla="*/ 198438 w 338138"/>
                    <a:gd name="connsiteY11" fmla="*/ 152400 h 274637"/>
                    <a:gd name="connsiteX12" fmla="*/ 271566 w 338138"/>
                    <a:gd name="connsiteY12" fmla="*/ 152400 h 274637"/>
                    <a:gd name="connsiteX13" fmla="*/ 276789 w 338138"/>
                    <a:gd name="connsiteY13" fmla="*/ 143263 h 274637"/>
                    <a:gd name="connsiteX14" fmla="*/ 254590 w 338138"/>
                    <a:gd name="connsiteY14" fmla="*/ 102799 h 274637"/>
                    <a:gd name="connsiteX15" fmla="*/ 240225 w 338138"/>
                    <a:gd name="connsiteY15" fmla="*/ 93662 h 274637"/>
                    <a:gd name="connsiteX16" fmla="*/ 198438 w 338138"/>
                    <a:gd name="connsiteY16" fmla="*/ 93662 h 274637"/>
                    <a:gd name="connsiteX17" fmla="*/ 126104 w 338138"/>
                    <a:gd name="connsiteY17" fmla="*/ 93662 h 274637"/>
                    <a:gd name="connsiteX18" fmla="*/ 111678 w 338138"/>
                    <a:gd name="connsiteY18" fmla="*/ 101494 h 274637"/>
                    <a:gd name="connsiteX19" fmla="*/ 86761 w 338138"/>
                    <a:gd name="connsiteY19" fmla="*/ 143263 h 274637"/>
                    <a:gd name="connsiteX20" fmla="*/ 90695 w 338138"/>
                    <a:gd name="connsiteY20" fmla="*/ 152400 h 274637"/>
                    <a:gd name="connsiteX21" fmla="*/ 174626 w 338138"/>
                    <a:gd name="connsiteY21" fmla="*/ 152400 h 274637"/>
                    <a:gd name="connsiteX22" fmla="*/ 174626 w 338138"/>
                    <a:gd name="connsiteY22" fmla="*/ 93662 h 274637"/>
                    <a:gd name="connsiteX23" fmla="*/ 126104 w 338138"/>
                    <a:gd name="connsiteY23" fmla="*/ 93662 h 274637"/>
                    <a:gd name="connsiteX24" fmla="*/ 117556 w 338138"/>
                    <a:gd name="connsiteY24" fmla="*/ 74612 h 274637"/>
                    <a:gd name="connsiteX25" fmla="*/ 250962 w 338138"/>
                    <a:gd name="connsiteY25" fmla="*/ 74612 h 274637"/>
                    <a:gd name="connsiteX26" fmla="*/ 270775 w 338138"/>
                    <a:gd name="connsiteY26" fmla="*/ 85140 h 274637"/>
                    <a:gd name="connsiteX27" fmla="*/ 301154 w 338138"/>
                    <a:gd name="connsiteY27" fmla="*/ 139094 h 274637"/>
                    <a:gd name="connsiteX28" fmla="*/ 317005 w 338138"/>
                    <a:gd name="connsiteY28" fmla="*/ 148305 h 274637"/>
                    <a:gd name="connsiteX29" fmla="*/ 323609 w 338138"/>
                    <a:gd name="connsiteY29" fmla="*/ 148305 h 274637"/>
                    <a:gd name="connsiteX30" fmla="*/ 338138 w 338138"/>
                    <a:gd name="connsiteY30" fmla="*/ 162781 h 274637"/>
                    <a:gd name="connsiteX31" fmla="*/ 338138 w 338138"/>
                    <a:gd name="connsiteY31" fmla="*/ 229895 h 274637"/>
                    <a:gd name="connsiteX32" fmla="*/ 323609 w 338138"/>
                    <a:gd name="connsiteY32" fmla="*/ 244370 h 274637"/>
                    <a:gd name="connsiteX33" fmla="*/ 281342 w 338138"/>
                    <a:gd name="connsiteY33" fmla="*/ 244370 h 274637"/>
                    <a:gd name="connsiteX34" fmla="*/ 243037 w 338138"/>
                    <a:gd name="connsiteY34" fmla="*/ 274637 h 274637"/>
                    <a:gd name="connsiteX35" fmla="*/ 203411 w 338138"/>
                    <a:gd name="connsiteY35" fmla="*/ 244370 h 274637"/>
                    <a:gd name="connsiteX36" fmla="*/ 116235 w 338138"/>
                    <a:gd name="connsiteY36" fmla="*/ 244370 h 274637"/>
                    <a:gd name="connsiteX37" fmla="*/ 76609 w 338138"/>
                    <a:gd name="connsiteY37" fmla="*/ 274637 h 274637"/>
                    <a:gd name="connsiteX38" fmla="*/ 38305 w 338138"/>
                    <a:gd name="connsiteY38" fmla="*/ 244370 h 274637"/>
                    <a:gd name="connsiteX39" fmla="*/ 14529 w 338138"/>
                    <a:gd name="connsiteY39" fmla="*/ 244370 h 274637"/>
                    <a:gd name="connsiteX40" fmla="*/ 0 w 338138"/>
                    <a:gd name="connsiteY40" fmla="*/ 229895 h 274637"/>
                    <a:gd name="connsiteX41" fmla="*/ 0 w 338138"/>
                    <a:gd name="connsiteY41" fmla="*/ 175941 h 274637"/>
                    <a:gd name="connsiteX42" fmla="*/ 13208 w 338138"/>
                    <a:gd name="connsiteY42" fmla="*/ 158833 h 274637"/>
                    <a:gd name="connsiteX43" fmla="*/ 44909 w 338138"/>
                    <a:gd name="connsiteY43" fmla="*/ 152253 h 274637"/>
                    <a:gd name="connsiteX44" fmla="*/ 60759 w 338138"/>
                    <a:gd name="connsiteY44" fmla="*/ 140410 h 274637"/>
                    <a:gd name="connsiteX45" fmla="*/ 96422 w 338138"/>
                    <a:gd name="connsiteY45" fmla="*/ 85140 h 274637"/>
                    <a:gd name="connsiteX46" fmla="*/ 117556 w 338138"/>
                    <a:gd name="connsiteY46" fmla="*/ 74612 h 274637"/>
                    <a:gd name="connsiteX47" fmla="*/ 200025 w 338138"/>
                    <a:gd name="connsiteY47" fmla="*/ 44749 h 274637"/>
                    <a:gd name="connsiteX48" fmla="*/ 200026 w 338138"/>
                    <a:gd name="connsiteY48" fmla="*/ 44753 h 274637"/>
                    <a:gd name="connsiteX49" fmla="*/ 200026 w 338138"/>
                    <a:gd name="connsiteY49" fmla="*/ 44754 h 274637"/>
                    <a:gd name="connsiteX50" fmla="*/ 200025 w 338138"/>
                    <a:gd name="connsiteY50" fmla="*/ 44753 h 274637"/>
                    <a:gd name="connsiteX51" fmla="*/ 187326 w 338138"/>
                    <a:gd name="connsiteY51" fmla="*/ 30162 h 274637"/>
                    <a:gd name="connsiteX52" fmla="*/ 188913 w 338138"/>
                    <a:gd name="connsiteY52" fmla="*/ 34925 h 274637"/>
                    <a:gd name="connsiteX53" fmla="*/ 185738 w 338138"/>
                    <a:gd name="connsiteY53" fmla="*/ 34925 h 274637"/>
                    <a:gd name="connsiteX54" fmla="*/ 187326 w 338138"/>
                    <a:gd name="connsiteY54" fmla="*/ 30162 h 274637"/>
                    <a:gd name="connsiteX55" fmla="*/ 129382 w 338138"/>
                    <a:gd name="connsiteY55" fmla="*/ 23812 h 274637"/>
                    <a:gd name="connsiteX56" fmla="*/ 120650 w 338138"/>
                    <a:gd name="connsiteY56" fmla="*/ 33337 h 274637"/>
                    <a:gd name="connsiteX57" fmla="*/ 129382 w 338138"/>
                    <a:gd name="connsiteY57" fmla="*/ 42862 h 274637"/>
                    <a:gd name="connsiteX58" fmla="*/ 138114 w 338138"/>
                    <a:gd name="connsiteY58" fmla="*/ 33337 h 274637"/>
                    <a:gd name="connsiteX59" fmla="*/ 129382 w 338138"/>
                    <a:gd name="connsiteY59" fmla="*/ 23812 h 274637"/>
                    <a:gd name="connsiteX60" fmla="*/ 223203 w 338138"/>
                    <a:gd name="connsiteY60" fmla="*/ 19050 h 274637"/>
                    <a:gd name="connsiteX61" fmla="*/ 220663 w 338138"/>
                    <a:gd name="connsiteY61" fmla="*/ 21620 h 274637"/>
                    <a:gd name="connsiteX62" fmla="*/ 220663 w 338138"/>
                    <a:gd name="connsiteY62" fmla="*/ 44753 h 274637"/>
                    <a:gd name="connsiteX63" fmla="*/ 223203 w 338138"/>
                    <a:gd name="connsiteY63" fmla="*/ 46038 h 274637"/>
                    <a:gd name="connsiteX64" fmla="*/ 237173 w 338138"/>
                    <a:gd name="connsiteY64" fmla="*/ 46038 h 274637"/>
                    <a:gd name="connsiteX65" fmla="*/ 239713 w 338138"/>
                    <a:gd name="connsiteY65" fmla="*/ 44753 h 274637"/>
                    <a:gd name="connsiteX66" fmla="*/ 239713 w 338138"/>
                    <a:gd name="connsiteY66" fmla="*/ 42183 h 274637"/>
                    <a:gd name="connsiteX67" fmla="*/ 237173 w 338138"/>
                    <a:gd name="connsiteY67" fmla="*/ 40897 h 274637"/>
                    <a:gd name="connsiteX68" fmla="*/ 228283 w 338138"/>
                    <a:gd name="connsiteY68" fmla="*/ 40897 h 274637"/>
                    <a:gd name="connsiteX69" fmla="*/ 227013 w 338138"/>
                    <a:gd name="connsiteY69" fmla="*/ 39612 h 274637"/>
                    <a:gd name="connsiteX70" fmla="*/ 227013 w 338138"/>
                    <a:gd name="connsiteY70" fmla="*/ 35757 h 274637"/>
                    <a:gd name="connsiteX71" fmla="*/ 228283 w 338138"/>
                    <a:gd name="connsiteY71" fmla="*/ 35757 h 274637"/>
                    <a:gd name="connsiteX72" fmla="*/ 234633 w 338138"/>
                    <a:gd name="connsiteY72" fmla="*/ 35757 h 274637"/>
                    <a:gd name="connsiteX73" fmla="*/ 235903 w 338138"/>
                    <a:gd name="connsiteY73" fmla="*/ 33187 h 274637"/>
                    <a:gd name="connsiteX74" fmla="*/ 235903 w 338138"/>
                    <a:gd name="connsiteY74" fmla="*/ 31901 h 274637"/>
                    <a:gd name="connsiteX75" fmla="*/ 234633 w 338138"/>
                    <a:gd name="connsiteY75" fmla="*/ 29331 h 274637"/>
                    <a:gd name="connsiteX76" fmla="*/ 228283 w 338138"/>
                    <a:gd name="connsiteY76" fmla="*/ 29331 h 274637"/>
                    <a:gd name="connsiteX77" fmla="*/ 227013 w 338138"/>
                    <a:gd name="connsiteY77" fmla="*/ 28046 h 274637"/>
                    <a:gd name="connsiteX78" fmla="*/ 227013 w 338138"/>
                    <a:gd name="connsiteY78" fmla="*/ 25476 h 274637"/>
                    <a:gd name="connsiteX79" fmla="*/ 228283 w 338138"/>
                    <a:gd name="connsiteY79" fmla="*/ 25476 h 274637"/>
                    <a:gd name="connsiteX80" fmla="*/ 237173 w 338138"/>
                    <a:gd name="connsiteY80" fmla="*/ 25476 h 274637"/>
                    <a:gd name="connsiteX81" fmla="*/ 239713 w 338138"/>
                    <a:gd name="connsiteY81" fmla="*/ 22905 h 274637"/>
                    <a:gd name="connsiteX82" fmla="*/ 239713 w 338138"/>
                    <a:gd name="connsiteY82" fmla="*/ 21620 h 274637"/>
                    <a:gd name="connsiteX83" fmla="*/ 237173 w 338138"/>
                    <a:gd name="connsiteY83" fmla="*/ 19050 h 274637"/>
                    <a:gd name="connsiteX84" fmla="*/ 223203 w 338138"/>
                    <a:gd name="connsiteY84" fmla="*/ 19050 h 274637"/>
                    <a:gd name="connsiteX85" fmla="*/ 186797 w 338138"/>
                    <a:gd name="connsiteY85" fmla="*/ 19050 h 274637"/>
                    <a:gd name="connsiteX86" fmla="*/ 184151 w 338138"/>
                    <a:gd name="connsiteY86" fmla="*/ 21620 h 274637"/>
                    <a:gd name="connsiteX87" fmla="*/ 177536 w 338138"/>
                    <a:gd name="connsiteY87" fmla="*/ 44753 h 274637"/>
                    <a:gd name="connsiteX88" fmla="*/ 177536 w 338138"/>
                    <a:gd name="connsiteY88" fmla="*/ 46038 h 274637"/>
                    <a:gd name="connsiteX89" fmla="*/ 178859 w 338138"/>
                    <a:gd name="connsiteY89" fmla="*/ 46038 h 274637"/>
                    <a:gd name="connsiteX90" fmla="*/ 181505 w 338138"/>
                    <a:gd name="connsiteY90" fmla="*/ 46038 h 274637"/>
                    <a:gd name="connsiteX91" fmla="*/ 184151 w 338138"/>
                    <a:gd name="connsiteY91" fmla="*/ 44753 h 274637"/>
                    <a:gd name="connsiteX92" fmla="*/ 185474 w 338138"/>
                    <a:gd name="connsiteY92" fmla="*/ 42183 h 274637"/>
                    <a:gd name="connsiteX93" fmla="*/ 185474 w 338138"/>
                    <a:gd name="connsiteY93" fmla="*/ 40897 h 274637"/>
                    <a:gd name="connsiteX94" fmla="*/ 190766 w 338138"/>
                    <a:gd name="connsiteY94" fmla="*/ 40897 h 274637"/>
                    <a:gd name="connsiteX95" fmla="*/ 192088 w 338138"/>
                    <a:gd name="connsiteY95" fmla="*/ 42183 h 274637"/>
                    <a:gd name="connsiteX96" fmla="*/ 192088 w 338138"/>
                    <a:gd name="connsiteY96" fmla="*/ 44753 h 274637"/>
                    <a:gd name="connsiteX97" fmla="*/ 194734 w 338138"/>
                    <a:gd name="connsiteY97" fmla="*/ 46038 h 274637"/>
                    <a:gd name="connsiteX98" fmla="*/ 197380 w 338138"/>
                    <a:gd name="connsiteY98" fmla="*/ 46038 h 274637"/>
                    <a:gd name="connsiteX99" fmla="*/ 200026 w 338138"/>
                    <a:gd name="connsiteY99" fmla="*/ 46038 h 274637"/>
                    <a:gd name="connsiteX100" fmla="*/ 200026 w 338138"/>
                    <a:gd name="connsiteY100" fmla="*/ 44754 h 274637"/>
                    <a:gd name="connsiteX101" fmla="*/ 201386 w 338138"/>
                    <a:gd name="connsiteY101" fmla="*/ 46038 h 274637"/>
                    <a:gd name="connsiteX102" fmla="*/ 216354 w 338138"/>
                    <a:gd name="connsiteY102" fmla="*/ 46038 h 274637"/>
                    <a:gd name="connsiteX103" fmla="*/ 219075 w 338138"/>
                    <a:gd name="connsiteY103" fmla="*/ 44753 h 274637"/>
                    <a:gd name="connsiteX104" fmla="*/ 219075 w 338138"/>
                    <a:gd name="connsiteY104" fmla="*/ 42183 h 274637"/>
                    <a:gd name="connsiteX105" fmla="*/ 216354 w 338138"/>
                    <a:gd name="connsiteY105" fmla="*/ 40897 h 274637"/>
                    <a:gd name="connsiteX106" fmla="*/ 208189 w 338138"/>
                    <a:gd name="connsiteY106" fmla="*/ 40897 h 274637"/>
                    <a:gd name="connsiteX107" fmla="*/ 206829 w 338138"/>
                    <a:gd name="connsiteY107" fmla="*/ 39612 h 274637"/>
                    <a:gd name="connsiteX108" fmla="*/ 206829 w 338138"/>
                    <a:gd name="connsiteY108" fmla="*/ 21620 h 274637"/>
                    <a:gd name="connsiteX109" fmla="*/ 205468 w 338138"/>
                    <a:gd name="connsiteY109" fmla="*/ 19050 h 274637"/>
                    <a:gd name="connsiteX110" fmla="*/ 201386 w 338138"/>
                    <a:gd name="connsiteY110" fmla="*/ 19050 h 274637"/>
                    <a:gd name="connsiteX111" fmla="*/ 200025 w 338138"/>
                    <a:gd name="connsiteY111" fmla="*/ 21620 h 274637"/>
                    <a:gd name="connsiteX112" fmla="*/ 200025 w 338138"/>
                    <a:gd name="connsiteY112" fmla="*/ 44749 h 274637"/>
                    <a:gd name="connsiteX113" fmla="*/ 199199 w 338138"/>
                    <a:gd name="connsiteY113" fmla="*/ 41861 h 274637"/>
                    <a:gd name="connsiteX114" fmla="*/ 193411 w 338138"/>
                    <a:gd name="connsiteY114" fmla="*/ 21620 h 274637"/>
                    <a:gd name="connsiteX115" fmla="*/ 190766 w 338138"/>
                    <a:gd name="connsiteY115" fmla="*/ 19050 h 274637"/>
                    <a:gd name="connsiteX116" fmla="*/ 186797 w 338138"/>
                    <a:gd name="connsiteY116" fmla="*/ 19050 h 274637"/>
                    <a:gd name="connsiteX117" fmla="*/ 165206 w 338138"/>
                    <a:gd name="connsiteY117" fmla="*/ 19050 h 274637"/>
                    <a:gd name="connsiteX118" fmla="*/ 158327 w 338138"/>
                    <a:gd name="connsiteY118" fmla="*/ 21648 h 274637"/>
                    <a:gd name="connsiteX119" fmla="*/ 155575 w 338138"/>
                    <a:gd name="connsiteY119" fmla="*/ 26843 h 274637"/>
                    <a:gd name="connsiteX120" fmla="*/ 158327 w 338138"/>
                    <a:gd name="connsiteY120" fmla="*/ 32039 h 274637"/>
                    <a:gd name="connsiteX121" fmla="*/ 165206 w 338138"/>
                    <a:gd name="connsiteY121" fmla="*/ 35935 h 274637"/>
                    <a:gd name="connsiteX122" fmla="*/ 167958 w 338138"/>
                    <a:gd name="connsiteY122" fmla="*/ 37234 h 274637"/>
                    <a:gd name="connsiteX123" fmla="*/ 169334 w 338138"/>
                    <a:gd name="connsiteY123" fmla="*/ 38533 h 274637"/>
                    <a:gd name="connsiteX124" fmla="*/ 169334 w 338138"/>
                    <a:gd name="connsiteY124" fmla="*/ 39832 h 274637"/>
                    <a:gd name="connsiteX125" fmla="*/ 167958 w 338138"/>
                    <a:gd name="connsiteY125" fmla="*/ 41131 h 274637"/>
                    <a:gd name="connsiteX126" fmla="*/ 163830 w 338138"/>
                    <a:gd name="connsiteY126" fmla="*/ 41131 h 274637"/>
                    <a:gd name="connsiteX127" fmla="*/ 162454 w 338138"/>
                    <a:gd name="connsiteY127" fmla="*/ 39832 h 274637"/>
                    <a:gd name="connsiteX128" fmla="*/ 162454 w 338138"/>
                    <a:gd name="connsiteY128" fmla="*/ 38533 h 274637"/>
                    <a:gd name="connsiteX129" fmla="*/ 159703 w 338138"/>
                    <a:gd name="connsiteY129" fmla="*/ 37234 h 274637"/>
                    <a:gd name="connsiteX130" fmla="*/ 158327 w 338138"/>
                    <a:gd name="connsiteY130" fmla="*/ 37234 h 274637"/>
                    <a:gd name="connsiteX131" fmla="*/ 156951 w 338138"/>
                    <a:gd name="connsiteY131" fmla="*/ 38533 h 274637"/>
                    <a:gd name="connsiteX132" fmla="*/ 155575 w 338138"/>
                    <a:gd name="connsiteY132" fmla="*/ 39832 h 274637"/>
                    <a:gd name="connsiteX133" fmla="*/ 155575 w 338138"/>
                    <a:gd name="connsiteY133" fmla="*/ 41131 h 274637"/>
                    <a:gd name="connsiteX134" fmla="*/ 156951 w 338138"/>
                    <a:gd name="connsiteY134" fmla="*/ 43728 h 274637"/>
                    <a:gd name="connsiteX135" fmla="*/ 159703 w 338138"/>
                    <a:gd name="connsiteY135" fmla="*/ 45027 h 274637"/>
                    <a:gd name="connsiteX136" fmla="*/ 166582 w 338138"/>
                    <a:gd name="connsiteY136" fmla="*/ 47625 h 274637"/>
                    <a:gd name="connsiteX137" fmla="*/ 173461 w 338138"/>
                    <a:gd name="connsiteY137" fmla="*/ 45027 h 274637"/>
                    <a:gd name="connsiteX138" fmla="*/ 176213 w 338138"/>
                    <a:gd name="connsiteY138" fmla="*/ 38533 h 274637"/>
                    <a:gd name="connsiteX139" fmla="*/ 173461 w 338138"/>
                    <a:gd name="connsiteY139" fmla="*/ 32039 h 274637"/>
                    <a:gd name="connsiteX140" fmla="*/ 167958 w 338138"/>
                    <a:gd name="connsiteY140" fmla="*/ 29441 h 274637"/>
                    <a:gd name="connsiteX141" fmla="*/ 163830 w 338138"/>
                    <a:gd name="connsiteY141" fmla="*/ 28142 h 274637"/>
                    <a:gd name="connsiteX142" fmla="*/ 162454 w 338138"/>
                    <a:gd name="connsiteY142" fmla="*/ 26843 h 274637"/>
                    <a:gd name="connsiteX143" fmla="*/ 162454 w 338138"/>
                    <a:gd name="connsiteY143" fmla="*/ 25544 h 274637"/>
                    <a:gd name="connsiteX144" fmla="*/ 163830 w 338138"/>
                    <a:gd name="connsiteY144" fmla="*/ 25544 h 274637"/>
                    <a:gd name="connsiteX145" fmla="*/ 165206 w 338138"/>
                    <a:gd name="connsiteY145" fmla="*/ 24246 h 274637"/>
                    <a:gd name="connsiteX146" fmla="*/ 167958 w 338138"/>
                    <a:gd name="connsiteY146" fmla="*/ 25544 h 274637"/>
                    <a:gd name="connsiteX147" fmla="*/ 167958 w 338138"/>
                    <a:gd name="connsiteY147" fmla="*/ 26843 h 274637"/>
                    <a:gd name="connsiteX148" fmla="*/ 170710 w 338138"/>
                    <a:gd name="connsiteY148" fmla="*/ 28142 h 274637"/>
                    <a:gd name="connsiteX149" fmla="*/ 172086 w 338138"/>
                    <a:gd name="connsiteY149" fmla="*/ 28142 h 274637"/>
                    <a:gd name="connsiteX150" fmla="*/ 174837 w 338138"/>
                    <a:gd name="connsiteY150" fmla="*/ 26843 h 274637"/>
                    <a:gd name="connsiteX151" fmla="*/ 176213 w 338138"/>
                    <a:gd name="connsiteY151" fmla="*/ 25544 h 274637"/>
                    <a:gd name="connsiteX152" fmla="*/ 174837 w 338138"/>
                    <a:gd name="connsiteY152" fmla="*/ 24246 h 274637"/>
                    <a:gd name="connsiteX153" fmla="*/ 174837 w 338138"/>
                    <a:gd name="connsiteY153" fmla="*/ 22947 h 274637"/>
                    <a:gd name="connsiteX154" fmla="*/ 172086 w 338138"/>
                    <a:gd name="connsiteY154" fmla="*/ 20349 h 274637"/>
                    <a:gd name="connsiteX155" fmla="*/ 165206 w 338138"/>
                    <a:gd name="connsiteY155" fmla="*/ 19050 h 274637"/>
                    <a:gd name="connsiteX156" fmla="*/ 157252 w 338138"/>
                    <a:gd name="connsiteY156" fmla="*/ 0 h 274637"/>
                    <a:gd name="connsiteX157" fmla="*/ 244236 w 338138"/>
                    <a:gd name="connsiteY157" fmla="*/ 0 h 274637"/>
                    <a:gd name="connsiteX158" fmla="*/ 250825 w 338138"/>
                    <a:gd name="connsiteY158" fmla="*/ 7970 h 274637"/>
                    <a:gd name="connsiteX159" fmla="*/ 250825 w 338138"/>
                    <a:gd name="connsiteY159" fmla="*/ 58446 h 274637"/>
                    <a:gd name="connsiteX160" fmla="*/ 244236 w 338138"/>
                    <a:gd name="connsiteY160" fmla="*/ 65088 h 274637"/>
                    <a:gd name="connsiteX161" fmla="*/ 157252 w 338138"/>
                    <a:gd name="connsiteY161" fmla="*/ 65088 h 274637"/>
                    <a:gd name="connsiteX162" fmla="*/ 148027 w 338138"/>
                    <a:gd name="connsiteY162" fmla="*/ 62431 h 274637"/>
                    <a:gd name="connsiteX163" fmla="*/ 117714 w 338138"/>
                    <a:gd name="connsiteY163" fmla="*/ 49148 h 274637"/>
                    <a:gd name="connsiteX164" fmla="*/ 111125 w 338138"/>
                    <a:gd name="connsiteY164" fmla="*/ 39850 h 274637"/>
                    <a:gd name="connsiteX165" fmla="*/ 111125 w 338138"/>
                    <a:gd name="connsiteY165" fmla="*/ 25238 h 274637"/>
                    <a:gd name="connsiteX166" fmla="*/ 117714 w 338138"/>
                    <a:gd name="connsiteY166" fmla="*/ 17268 h 274637"/>
                    <a:gd name="connsiteX167" fmla="*/ 148027 w 338138"/>
                    <a:gd name="connsiteY167" fmla="*/ 2657 h 274637"/>
                    <a:gd name="connsiteX168" fmla="*/ 157252 w 338138"/>
                    <a:gd name="connsiteY168" fmla="*/ 0 h 274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338138" h="274637">
                      <a:moveTo>
                        <a:pt x="242888" y="212725"/>
                      </a:moveTo>
                      <a:cubicBezTo>
                        <a:pt x="231490" y="212725"/>
                        <a:pt x="222250" y="221965"/>
                        <a:pt x="222250" y="233363"/>
                      </a:cubicBezTo>
                      <a:cubicBezTo>
                        <a:pt x="222250" y="244761"/>
                        <a:pt x="231490" y="254001"/>
                        <a:pt x="242888" y="254001"/>
                      </a:cubicBezTo>
                      <a:cubicBezTo>
                        <a:pt x="254286" y="254001"/>
                        <a:pt x="263526" y="244761"/>
                        <a:pt x="263526" y="233363"/>
                      </a:cubicBezTo>
                      <a:cubicBezTo>
                        <a:pt x="263526" y="221965"/>
                        <a:pt x="254286" y="212725"/>
                        <a:pt x="242888" y="212725"/>
                      </a:cubicBezTo>
                      <a:close/>
                      <a:moveTo>
                        <a:pt x="76994" y="212725"/>
                      </a:moveTo>
                      <a:cubicBezTo>
                        <a:pt x="66034" y="212725"/>
                        <a:pt x="57150" y="221965"/>
                        <a:pt x="57150" y="233363"/>
                      </a:cubicBezTo>
                      <a:cubicBezTo>
                        <a:pt x="57150" y="244761"/>
                        <a:pt x="66034" y="254001"/>
                        <a:pt x="76994" y="254001"/>
                      </a:cubicBezTo>
                      <a:cubicBezTo>
                        <a:pt x="87954" y="254001"/>
                        <a:pt x="96838" y="244761"/>
                        <a:pt x="96838" y="233363"/>
                      </a:cubicBezTo>
                      <a:cubicBezTo>
                        <a:pt x="96838" y="221965"/>
                        <a:pt x="87954" y="212725"/>
                        <a:pt x="76994" y="212725"/>
                      </a:cubicBezTo>
                      <a:close/>
                      <a:moveTo>
                        <a:pt x="198438" y="93662"/>
                      </a:moveTo>
                      <a:cubicBezTo>
                        <a:pt x="198438" y="93662"/>
                        <a:pt x="198438" y="93662"/>
                        <a:pt x="198438" y="152400"/>
                      </a:cubicBezTo>
                      <a:cubicBezTo>
                        <a:pt x="198438" y="152400"/>
                        <a:pt x="198438" y="152400"/>
                        <a:pt x="271566" y="152400"/>
                      </a:cubicBezTo>
                      <a:cubicBezTo>
                        <a:pt x="276789" y="152400"/>
                        <a:pt x="279401" y="148484"/>
                        <a:pt x="276789" y="143263"/>
                      </a:cubicBezTo>
                      <a:cubicBezTo>
                        <a:pt x="276789" y="143263"/>
                        <a:pt x="276789" y="143263"/>
                        <a:pt x="254590" y="102799"/>
                      </a:cubicBezTo>
                      <a:cubicBezTo>
                        <a:pt x="251978" y="97578"/>
                        <a:pt x="245449" y="93662"/>
                        <a:pt x="240225" y="93662"/>
                      </a:cubicBezTo>
                      <a:cubicBezTo>
                        <a:pt x="240225" y="93662"/>
                        <a:pt x="240225" y="93662"/>
                        <a:pt x="198438" y="93662"/>
                      </a:cubicBezTo>
                      <a:close/>
                      <a:moveTo>
                        <a:pt x="126104" y="93662"/>
                      </a:moveTo>
                      <a:cubicBezTo>
                        <a:pt x="120858" y="93662"/>
                        <a:pt x="114301" y="97578"/>
                        <a:pt x="111678" y="101494"/>
                      </a:cubicBezTo>
                      <a:cubicBezTo>
                        <a:pt x="111678" y="101494"/>
                        <a:pt x="111678" y="101494"/>
                        <a:pt x="86761" y="143263"/>
                      </a:cubicBezTo>
                      <a:cubicBezTo>
                        <a:pt x="84138" y="148484"/>
                        <a:pt x="85449" y="152400"/>
                        <a:pt x="90695" y="152400"/>
                      </a:cubicBezTo>
                      <a:cubicBezTo>
                        <a:pt x="90695" y="152400"/>
                        <a:pt x="90695" y="152400"/>
                        <a:pt x="174626" y="152400"/>
                      </a:cubicBezTo>
                      <a:lnTo>
                        <a:pt x="174626" y="93662"/>
                      </a:lnTo>
                      <a:cubicBezTo>
                        <a:pt x="174626" y="93662"/>
                        <a:pt x="174626" y="93662"/>
                        <a:pt x="126104" y="93662"/>
                      </a:cubicBezTo>
                      <a:close/>
                      <a:moveTo>
                        <a:pt x="117556" y="74612"/>
                      </a:moveTo>
                      <a:cubicBezTo>
                        <a:pt x="117556" y="74612"/>
                        <a:pt x="117556" y="74612"/>
                        <a:pt x="250962" y="74612"/>
                      </a:cubicBezTo>
                      <a:cubicBezTo>
                        <a:pt x="258887" y="74612"/>
                        <a:pt x="268133" y="79876"/>
                        <a:pt x="270775" y="85140"/>
                      </a:cubicBezTo>
                      <a:cubicBezTo>
                        <a:pt x="270775" y="85140"/>
                        <a:pt x="270775" y="85140"/>
                        <a:pt x="301154" y="139094"/>
                      </a:cubicBezTo>
                      <a:cubicBezTo>
                        <a:pt x="305117" y="144358"/>
                        <a:pt x="311721" y="148305"/>
                        <a:pt x="317005" y="148305"/>
                      </a:cubicBezTo>
                      <a:cubicBezTo>
                        <a:pt x="317005" y="148305"/>
                        <a:pt x="317005" y="148305"/>
                        <a:pt x="323609" y="148305"/>
                      </a:cubicBezTo>
                      <a:cubicBezTo>
                        <a:pt x="331534" y="148305"/>
                        <a:pt x="338138" y="154885"/>
                        <a:pt x="338138" y="162781"/>
                      </a:cubicBezTo>
                      <a:cubicBezTo>
                        <a:pt x="338138" y="162781"/>
                        <a:pt x="338138" y="162781"/>
                        <a:pt x="338138" y="229895"/>
                      </a:cubicBezTo>
                      <a:cubicBezTo>
                        <a:pt x="338138" y="237790"/>
                        <a:pt x="331534" y="244370"/>
                        <a:pt x="323609" y="244370"/>
                      </a:cubicBezTo>
                      <a:cubicBezTo>
                        <a:pt x="323609" y="244370"/>
                        <a:pt x="323609" y="244370"/>
                        <a:pt x="281342" y="244370"/>
                      </a:cubicBezTo>
                      <a:cubicBezTo>
                        <a:pt x="277379" y="261478"/>
                        <a:pt x="261529" y="274637"/>
                        <a:pt x="243037" y="274637"/>
                      </a:cubicBezTo>
                      <a:cubicBezTo>
                        <a:pt x="224545" y="274637"/>
                        <a:pt x="208695" y="261478"/>
                        <a:pt x="203411" y="244370"/>
                      </a:cubicBezTo>
                      <a:cubicBezTo>
                        <a:pt x="203411" y="244370"/>
                        <a:pt x="203411" y="244370"/>
                        <a:pt x="116235" y="244370"/>
                      </a:cubicBezTo>
                      <a:cubicBezTo>
                        <a:pt x="110951" y="261478"/>
                        <a:pt x="95101" y="274637"/>
                        <a:pt x="76609" y="274637"/>
                      </a:cubicBezTo>
                      <a:cubicBezTo>
                        <a:pt x="58117" y="274637"/>
                        <a:pt x="42267" y="261478"/>
                        <a:pt x="38305" y="244370"/>
                      </a:cubicBezTo>
                      <a:cubicBezTo>
                        <a:pt x="38305" y="244370"/>
                        <a:pt x="38305" y="244370"/>
                        <a:pt x="14529" y="244370"/>
                      </a:cubicBezTo>
                      <a:cubicBezTo>
                        <a:pt x="6604" y="244370"/>
                        <a:pt x="0" y="237790"/>
                        <a:pt x="0" y="229895"/>
                      </a:cubicBezTo>
                      <a:cubicBezTo>
                        <a:pt x="0" y="229895"/>
                        <a:pt x="0" y="229895"/>
                        <a:pt x="0" y="175941"/>
                      </a:cubicBezTo>
                      <a:cubicBezTo>
                        <a:pt x="0" y="168045"/>
                        <a:pt x="6604" y="160149"/>
                        <a:pt x="13208" y="158833"/>
                      </a:cubicBezTo>
                      <a:cubicBezTo>
                        <a:pt x="13208" y="158833"/>
                        <a:pt x="13208" y="158833"/>
                        <a:pt x="44909" y="152253"/>
                      </a:cubicBezTo>
                      <a:cubicBezTo>
                        <a:pt x="50192" y="150937"/>
                        <a:pt x="58117" y="145674"/>
                        <a:pt x="60759" y="140410"/>
                      </a:cubicBezTo>
                      <a:cubicBezTo>
                        <a:pt x="60759" y="140410"/>
                        <a:pt x="60759" y="140410"/>
                        <a:pt x="96422" y="85140"/>
                      </a:cubicBezTo>
                      <a:cubicBezTo>
                        <a:pt x="101705" y="78560"/>
                        <a:pt x="109631" y="74612"/>
                        <a:pt x="117556" y="74612"/>
                      </a:cubicBezTo>
                      <a:close/>
                      <a:moveTo>
                        <a:pt x="200025" y="44749"/>
                      </a:moveTo>
                      <a:lnTo>
                        <a:pt x="200026" y="44753"/>
                      </a:lnTo>
                      <a:lnTo>
                        <a:pt x="200026" y="44754"/>
                      </a:lnTo>
                      <a:lnTo>
                        <a:pt x="200025" y="44753"/>
                      </a:lnTo>
                      <a:close/>
                      <a:moveTo>
                        <a:pt x="187326" y="30162"/>
                      </a:moveTo>
                      <a:cubicBezTo>
                        <a:pt x="187326" y="30162"/>
                        <a:pt x="187326" y="30162"/>
                        <a:pt x="188913" y="34925"/>
                      </a:cubicBezTo>
                      <a:cubicBezTo>
                        <a:pt x="188913" y="34925"/>
                        <a:pt x="188913" y="34925"/>
                        <a:pt x="185738" y="34925"/>
                      </a:cubicBezTo>
                      <a:cubicBezTo>
                        <a:pt x="185738" y="34925"/>
                        <a:pt x="185738" y="34925"/>
                        <a:pt x="187326" y="30162"/>
                      </a:cubicBezTo>
                      <a:close/>
                      <a:moveTo>
                        <a:pt x="129382" y="23812"/>
                      </a:moveTo>
                      <a:cubicBezTo>
                        <a:pt x="124559" y="23812"/>
                        <a:pt x="120650" y="28076"/>
                        <a:pt x="120650" y="33337"/>
                      </a:cubicBezTo>
                      <a:cubicBezTo>
                        <a:pt x="120650" y="38598"/>
                        <a:pt x="124559" y="42862"/>
                        <a:pt x="129382" y="42862"/>
                      </a:cubicBezTo>
                      <a:cubicBezTo>
                        <a:pt x="134205" y="42862"/>
                        <a:pt x="138114" y="38598"/>
                        <a:pt x="138114" y="33337"/>
                      </a:cubicBezTo>
                      <a:cubicBezTo>
                        <a:pt x="138114" y="28076"/>
                        <a:pt x="134205" y="23812"/>
                        <a:pt x="129382" y="23812"/>
                      </a:cubicBezTo>
                      <a:close/>
                      <a:moveTo>
                        <a:pt x="223203" y="19050"/>
                      </a:moveTo>
                      <a:cubicBezTo>
                        <a:pt x="221933" y="19050"/>
                        <a:pt x="220663" y="20335"/>
                        <a:pt x="220663" y="21620"/>
                      </a:cubicBezTo>
                      <a:lnTo>
                        <a:pt x="220663" y="44753"/>
                      </a:lnTo>
                      <a:cubicBezTo>
                        <a:pt x="220663" y="46038"/>
                        <a:pt x="221933" y="46038"/>
                        <a:pt x="223203" y="46038"/>
                      </a:cubicBezTo>
                      <a:cubicBezTo>
                        <a:pt x="223203" y="46038"/>
                        <a:pt x="223203" y="46038"/>
                        <a:pt x="237173" y="46038"/>
                      </a:cubicBezTo>
                      <a:cubicBezTo>
                        <a:pt x="238443" y="46038"/>
                        <a:pt x="239713" y="46038"/>
                        <a:pt x="239713" y="44753"/>
                      </a:cubicBezTo>
                      <a:cubicBezTo>
                        <a:pt x="239713" y="44753"/>
                        <a:pt x="239713" y="44753"/>
                        <a:pt x="239713" y="42183"/>
                      </a:cubicBezTo>
                      <a:cubicBezTo>
                        <a:pt x="239713" y="40897"/>
                        <a:pt x="238443" y="40897"/>
                        <a:pt x="237173" y="40897"/>
                      </a:cubicBezTo>
                      <a:cubicBezTo>
                        <a:pt x="237173" y="40897"/>
                        <a:pt x="237173" y="40897"/>
                        <a:pt x="228283" y="40897"/>
                      </a:cubicBezTo>
                      <a:cubicBezTo>
                        <a:pt x="228283" y="40897"/>
                        <a:pt x="227013" y="39612"/>
                        <a:pt x="227013" y="39612"/>
                      </a:cubicBezTo>
                      <a:cubicBezTo>
                        <a:pt x="227013" y="39612"/>
                        <a:pt x="227013" y="39612"/>
                        <a:pt x="227013" y="35757"/>
                      </a:cubicBezTo>
                      <a:cubicBezTo>
                        <a:pt x="227013" y="35757"/>
                        <a:pt x="228283" y="35757"/>
                        <a:pt x="228283" y="35757"/>
                      </a:cubicBezTo>
                      <a:cubicBezTo>
                        <a:pt x="228283" y="35757"/>
                        <a:pt x="228283" y="35757"/>
                        <a:pt x="234633" y="35757"/>
                      </a:cubicBezTo>
                      <a:cubicBezTo>
                        <a:pt x="234633" y="35757"/>
                        <a:pt x="235903" y="34472"/>
                        <a:pt x="235903" y="33187"/>
                      </a:cubicBezTo>
                      <a:cubicBezTo>
                        <a:pt x="235903" y="33187"/>
                        <a:pt x="235903" y="33187"/>
                        <a:pt x="235903" y="31901"/>
                      </a:cubicBezTo>
                      <a:cubicBezTo>
                        <a:pt x="235903" y="30616"/>
                        <a:pt x="234633" y="29331"/>
                        <a:pt x="234633" y="29331"/>
                      </a:cubicBezTo>
                      <a:cubicBezTo>
                        <a:pt x="234633" y="29331"/>
                        <a:pt x="234633" y="29331"/>
                        <a:pt x="228283" y="29331"/>
                      </a:cubicBezTo>
                      <a:cubicBezTo>
                        <a:pt x="228283" y="29331"/>
                        <a:pt x="227013" y="29331"/>
                        <a:pt x="227013" y="28046"/>
                      </a:cubicBezTo>
                      <a:cubicBezTo>
                        <a:pt x="227013" y="28046"/>
                        <a:pt x="227013" y="28046"/>
                        <a:pt x="227013" y="25476"/>
                      </a:cubicBezTo>
                      <a:cubicBezTo>
                        <a:pt x="227013" y="25476"/>
                        <a:pt x="228283" y="25476"/>
                        <a:pt x="228283" y="25476"/>
                      </a:cubicBezTo>
                      <a:cubicBezTo>
                        <a:pt x="228283" y="25476"/>
                        <a:pt x="228283" y="25476"/>
                        <a:pt x="237173" y="25476"/>
                      </a:cubicBezTo>
                      <a:cubicBezTo>
                        <a:pt x="238443" y="25476"/>
                        <a:pt x="239713" y="24191"/>
                        <a:pt x="239713" y="22905"/>
                      </a:cubicBezTo>
                      <a:cubicBezTo>
                        <a:pt x="239713" y="22905"/>
                        <a:pt x="239713" y="22905"/>
                        <a:pt x="239713" y="21620"/>
                      </a:cubicBezTo>
                      <a:cubicBezTo>
                        <a:pt x="239713" y="20335"/>
                        <a:pt x="238443" y="19050"/>
                        <a:pt x="237173" y="19050"/>
                      </a:cubicBezTo>
                      <a:cubicBezTo>
                        <a:pt x="237173" y="19050"/>
                        <a:pt x="237173" y="19050"/>
                        <a:pt x="223203" y="19050"/>
                      </a:cubicBezTo>
                      <a:close/>
                      <a:moveTo>
                        <a:pt x="186797" y="19050"/>
                      </a:moveTo>
                      <a:cubicBezTo>
                        <a:pt x="185474" y="19050"/>
                        <a:pt x="184151" y="20335"/>
                        <a:pt x="184151" y="21620"/>
                      </a:cubicBezTo>
                      <a:cubicBezTo>
                        <a:pt x="184151" y="21620"/>
                        <a:pt x="184151" y="21620"/>
                        <a:pt x="177536" y="44753"/>
                      </a:cubicBezTo>
                      <a:cubicBezTo>
                        <a:pt x="176213" y="44753"/>
                        <a:pt x="177536" y="46038"/>
                        <a:pt x="177536" y="46038"/>
                      </a:cubicBezTo>
                      <a:cubicBezTo>
                        <a:pt x="177536" y="46038"/>
                        <a:pt x="177536" y="46038"/>
                        <a:pt x="178859" y="46038"/>
                      </a:cubicBezTo>
                      <a:cubicBezTo>
                        <a:pt x="178859" y="46038"/>
                        <a:pt x="178859" y="46038"/>
                        <a:pt x="181505" y="46038"/>
                      </a:cubicBezTo>
                      <a:cubicBezTo>
                        <a:pt x="182828" y="46038"/>
                        <a:pt x="184151" y="46038"/>
                        <a:pt x="184151" y="44753"/>
                      </a:cubicBezTo>
                      <a:cubicBezTo>
                        <a:pt x="184151" y="44753"/>
                        <a:pt x="184151" y="44753"/>
                        <a:pt x="185474" y="42183"/>
                      </a:cubicBezTo>
                      <a:cubicBezTo>
                        <a:pt x="185474" y="42183"/>
                        <a:pt x="185474" y="40897"/>
                        <a:pt x="185474" y="40897"/>
                      </a:cubicBezTo>
                      <a:cubicBezTo>
                        <a:pt x="185474" y="40897"/>
                        <a:pt x="185474" y="40897"/>
                        <a:pt x="190766" y="40897"/>
                      </a:cubicBezTo>
                      <a:cubicBezTo>
                        <a:pt x="190766" y="40897"/>
                        <a:pt x="192088" y="42183"/>
                        <a:pt x="192088" y="42183"/>
                      </a:cubicBezTo>
                      <a:cubicBezTo>
                        <a:pt x="192088" y="42183"/>
                        <a:pt x="192088" y="42183"/>
                        <a:pt x="192088" y="44753"/>
                      </a:cubicBezTo>
                      <a:cubicBezTo>
                        <a:pt x="193411" y="46038"/>
                        <a:pt x="193411" y="46038"/>
                        <a:pt x="194734" y="46038"/>
                      </a:cubicBezTo>
                      <a:cubicBezTo>
                        <a:pt x="194734" y="46038"/>
                        <a:pt x="194734" y="46038"/>
                        <a:pt x="197380" y="46038"/>
                      </a:cubicBezTo>
                      <a:cubicBezTo>
                        <a:pt x="198703" y="46038"/>
                        <a:pt x="198703" y="46038"/>
                        <a:pt x="200026" y="46038"/>
                      </a:cubicBezTo>
                      <a:lnTo>
                        <a:pt x="200026" y="44754"/>
                      </a:lnTo>
                      <a:lnTo>
                        <a:pt x="201386" y="46038"/>
                      </a:lnTo>
                      <a:cubicBezTo>
                        <a:pt x="201386" y="46038"/>
                        <a:pt x="201386" y="46038"/>
                        <a:pt x="216354" y="46038"/>
                      </a:cubicBezTo>
                      <a:cubicBezTo>
                        <a:pt x="217714" y="46038"/>
                        <a:pt x="219075" y="46038"/>
                        <a:pt x="219075" y="44753"/>
                      </a:cubicBezTo>
                      <a:cubicBezTo>
                        <a:pt x="219075" y="44753"/>
                        <a:pt x="219075" y="44753"/>
                        <a:pt x="219075" y="42183"/>
                      </a:cubicBezTo>
                      <a:cubicBezTo>
                        <a:pt x="219075" y="40897"/>
                        <a:pt x="217714" y="40897"/>
                        <a:pt x="216354" y="40897"/>
                      </a:cubicBezTo>
                      <a:cubicBezTo>
                        <a:pt x="216354" y="40897"/>
                        <a:pt x="216354" y="40897"/>
                        <a:pt x="208189" y="40897"/>
                      </a:cubicBezTo>
                      <a:cubicBezTo>
                        <a:pt x="206829" y="40897"/>
                        <a:pt x="206829" y="39612"/>
                        <a:pt x="206829" y="39612"/>
                      </a:cubicBezTo>
                      <a:cubicBezTo>
                        <a:pt x="206829" y="39612"/>
                        <a:pt x="206829" y="39612"/>
                        <a:pt x="206829" y="21620"/>
                      </a:cubicBezTo>
                      <a:cubicBezTo>
                        <a:pt x="206829" y="20335"/>
                        <a:pt x="205468" y="19050"/>
                        <a:pt x="205468" y="19050"/>
                      </a:cubicBezTo>
                      <a:cubicBezTo>
                        <a:pt x="205468" y="19050"/>
                        <a:pt x="205468" y="19050"/>
                        <a:pt x="201386" y="19050"/>
                      </a:cubicBezTo>
                      <a:cubicBezTo>
                        <a:pt x="201386" y="19050"/>
                        <a:pt x="200025" y="20335"/>
                        <a:pt x="200025" y="21620"/>
                      </a:cubicBezTo>
                      <a:lnTo>
                        <a:pt x="200025" y="44749"/>
                      </a:lnTo>
                      <a:lnTo>
                        <a:pt x="199199" y="41861"/>
                      </a:lnTo>
                      <a:cubicBezTo>
                        <a:pt x="198372" y="38970"/>
                        <a:pt x="196719" y="33187"/>
                        <a:pt x="193411" y="21620"/>
                      </a:cubicBezTo>
                      <a:cubicBezTo>
                        <a:pt x="192088" y="20335"/>
                        <a:pt x="192088" y="19050"/>
                        <a:pt x="190766" y="19050"/>
                      </a:cubicBezTo>
                      <a:cubicBezTo>
                        <a:pt x="190766" y="19050"/>
                        <a:pt x="190766" y="19050"/>
                        <a:pt x="186797" y="19050"/>
                      </a:cubicBezTo>
                      <a:close/>
                      <a:moveTo>
                        <a:pt x="165206" y="19050"/>
                      </a:moveTo>
                      <a:cubicBezTo>
                        <a:pt x="162454" y="19050"/>
                        <a:pt x="159703" y="19050"/>
                        <a:pt x="158327" y="21648"/>
                      </a:cubicBezTo>
                      <a:cubicBezTo>
                        <a:pt x="156951" y="22947"/>
                        <a:pt x="155575" y="24246"/>
                        <a:pt x="155575" y="26843"/>
                      </a:cubicBezTo>
                      <a:cubicBezTo>
                        <a:pt x="155575" y="29441"/>
                        <a:pt x="156951" y="30740"/>
                        <a:pt x="158327" y="32039"/>
                      </a:cubicBezTo>
                      <a:cubicBezTo>
                        <a:pt x="159703" y="33338"/>
                        <a:pt x="161079" y="34636"/>
                        <a:pt x="165206" y="35935"/>
                      </a:cubicBezTo>
                      <a:cubicBezTo>
                        <a:pt x="166582" y="35935"/>
                        <a:pt x="167958" y="37234"/>
                        <a:pt x="167958" y="37234"/>
                      </a:cubicBezTo>
                      <a:cubicBezTo>
                        <a:pt x="169334" y="38533"/>
                        <a:pt x="169334" y="38533"/>
                        <a:pt x="169334" y="38533"/>
                      </a:cubicBezTo>
                      <a:cubicBezTo>
                        <a:pt x="169334" y="39832"/>
                        <a:pt x="169334" y="39832"/>
                        <a:pt x="169334" y="39832"/>
                      </a:cubicBezTo>
                      <a:cubicBezTo>
                        <a:pt x="169334" y="39832"/>
                        <a:pt x="169334" y="41131"/>
                        <a:pt x="167958" y="41131"/>
                      </a:cubicBezTo>
                      <a:cubicBezTo>
                        <a:pt x="166582" y="41131"/>
                        <a:pt x="165206" y="41131"/>
                        <a:pt x="163830" y="41131"/>
                      </a:cubicBezTo>
                      <a:cubicBezTo>
                        <a:pt x="163830" y="41131"/>
                        <a:pt x="163830" y="41131"/>
                        <a:pt x="162454" y="39832"/>
                      </a:cubicBezTo>
                      <a:cubicBezTo>
                        <a:pt x="162454" y="39832"/>
                        <a:pt x="162454" y="39832"/>
                        <a:pt x="162454" y="38533"/>
                      </a:cubicBezTo>
                      <a:cubicBezTo>
                        <a:pt x="161079" y="38533"/>
                        <a:pt x="161079" y="37234"/>
                        <a:pt x="159703" y="37234"/>
                      </a:cubicBezTo>
                      <a:cubicBezTo>
                        <a:pt x="159703" y="37234"/>
                        <a:pt x="158327" y="37234"/>
                        <a:pt x="158327" y="37234"/>
                      </a:cubicBezTo>
                      <a:cubicBezTo>
                        <a:pt x="158327" y="37234"/>
                        <a:pt x="158327" y="37234"/>
                        <a:pt x="156951" y="38533"/>
                      </a:cubicBezTo>
                      <a:cubicBezTo>
                        <a:pt x="155575" y="38533"/>
                        <a:pt x="155575" y="39832"/>
                        <a:pt x="155575" y="39832"/>
                      </a:cubicBezTo>
                      <a:cubicBezTo>
                        <a:pt x="155575" y="39832"/>
                        <a:pt x="155575" y="41131"/>
                        <a:pt x="155575" y="41131"/>
                      </a:cubicBezTo>
                      <a:cubicBezTo>
                        <a:pt x="155575" y="41131"/>
                        <a:pt x="155575" y="42430"/>
                        <a:pt x="156951" y="43728"/>
                      </a:cubicBezTo>
                      <a:cubicBezTo>
                        <a:pt x="156951" y="43728"/>
                        <a:pt x="158327" y="45027"/>
                        <a:pt x="159703" y="45027"/>
                      </a:cubicBezTo>
                      <a:cubicBezTo>
                        <a:pt x="161079" y="46326"/>
                        <a:pt x="163830" y="47625"/>
                        <a:pt x="166582" y="47625"/>
                      </a:cubicBezTo>
                      <a:cubicBezTo>
                        <a:pt x="169334" y="47625"/>
                        <a:pt x="172086" y="46326"/>
                        <a:pt x="173461" y="45027"/>
                      </a:cubicBezTo>
                      <a:cubicBezTo>
                        <a:pt x="176213" y="43728"/>
                        <a:pt x="176213" y="41131"/>
                        <a:pt x="176213" y="38533"/>
                      </a:cubicBezTo>
                      <a:cubicBezTo>
                        <a:pt x="176213" y="35935"/>
                        <a:pt x="176213" y="33338"/>
                        <a:pt x="173461" y="32039"/>
                      </a:cubicBezTo>
                      <a:cubicBezTo>
                        <a:pt x="172086" y="30740"/>
                        <a:pt x="169334" y="30740"/>
                        <a:pt x="167958" y="29441"/>
                      </a:cubicBezTo>
                      <a:cubicBezTo>
                        <a:pt x="166582" y="29441"/>
                        <a:pt x="165206" y="28142"/>
                        <a:pt x="163830" y="28142"/>
                      </a:cubicBezTo>
                      <a:cubicBezTo>
                        <a:pt x="163830" y="28142"/>
                        <a:pt x="162454" y="26843"/>
                        <a:pt x="162454" y="26843"/>
                      </a:cubicBezTo>
                      <a:cubicBezTo>
                        <a:pt x="162454" y="26843"/>
                        <a:pt x="162454" y="25544"/>
                        <a:pt x="162454" y="25544"/>
                      </a:cubicBezTo>
                      <a:cubicBezTo>
                        <a:pt x="162454" y="25544"/>
                        <a:pt x="163830" y="25544"/>
                        <a:pt x="163830" y="25544"/>
                      </a:cubicBezTo>
                      <a:cubicBezTo>
                        <a:pt x="165206" y="24246"/>
                        <a:pt x="165206" y="24246"/>
                        <a:pt x="165206" y="24246"/>
                      </a:cubicBezTo>
                      <a:cubicBezTo>
                        <a:pt x="166582" y="24246"/>
                        <a:pt x="166582" y="25544"/>
                        <a:pt x="167958" y="25544"/>
                      </a:cubicBezTo>
                      <a:cubicBezTo>
                        <a:pt x="167958" y="25544"/>
                        <a:pt x="167958" y="25544"/>
                        <a:pt x="167958" y="26843"/>
                      </a:cubicBezTo>
                      <a:cubicBezTo>
                        <a:pt x="169334" y="26843"/>
                        <a:pt x="169334" y="28142"/>
                        <a:pt x="170710" y="28142"/>
                      </a:cubicBezTo>
                      <a:cubicBezTo>
                        <a:pt x="170710" y="28142"/>
                        <a:pt x="172086" y="28142"/>
                        <a:pt x="172086" y="28142"/>
                      </a:cubicBezTo>
                      <a:cubicBezTo>
                        <a:pt x="172086" y="28142"/>
                        <a:pt x="172086" y="28142"/>
                        <a:pt x="174837" y="26843"/>
                      </a:cubicBezTo>
                      <a:cubicBezTo>
                        <a:pt x="174837" y="26843"/>
                        <a:pt x="174837" y="26843"/>
                        <a:pt x="176213" y="25544"/>
                      </a:cubicBezTo>
                      <a:cubicBezTo>
                        <a:pt x="176213" y="25544"/>
                        <a:pt x="176213" y="24246"/>
                        <a:pt x="174837" y="24246"/>
                      </a:cubicBezTo>
                      <a:cubicBezTo>
                        <a:pt x="174837" y="24246"/>
                        <a:pt x="174837" y="22947"/>
                        <a:pt x="174837" y="22947"/>
                      </a:cubicBezTo>
                      <a:cubicBezTo>
                        <a:pt x="173461" y="21648"/>
                        <a:pt x="172086" y="20349"/>
                        <a:pt x="172086" y="20349"/>
                      </a:cubicBezTo>
                      <a:cubicBezTo>
                        <a:pt x="169334" y="19050"/>
                        <a:pt x="167958" y="19050"/>
                        <a:pt x="165206" y="19050"/>
                      </a:cubicBezTo>
                      <a:close/>
                      <a:moveTo>
                        <a:pt x="157252" y="0"/>
                      </a:moveTo>
                      <a:cubicBezTo>
                        <a:pt x="157252" y="0"/>
                        <a:pt x="157252" y="0"/>
                        <a:pt x="244236" y="0"/>
                      </a:cubicBezTo>
                      <a:cubicBezTo>
                        <a:pt x="248189" y="0"/>
                        <a:pt x="250825" y="3985"/>
                        <a:pt x="250825" y="7970"/>
                      </a:cubicBezTo>
                      <a:cubicBezTo>
                        <a:pt x="250825" y="7970"/>
                        <a:pt x="250825" y="7970"/>
                        <a:pt x="250825" y="58446"/>
                      </a:cubicBezTo>
                      <a:cubicBezTo>
                        <a:pt x="250825" y="62431"/>
                        <a:pt x="248189" y="65088"/>
                        <a:pt x="244236" y="65088"/>
                      </a:cubicBezTo>
                      <a:cubicBezTo>
                        <a:pt x="244236" y="65088"/>
                        <a:pt x="244236" y="65088"/>
                        <a:pt x="157252" y="65088"/>
                      </a:cubicBezTo>
                      <a:cubicBezTo>
                        <a:pt x="154617" y="65088"/>
                        <a:pt x="150663" y="63760"/>
                        <a:pt x="148027" y="62431"/>
                      </a:cubicBezTo>
                      <a:cubicBezTo>
                        <a:pt x="148027" y="62431"/>
                        <a:pt x="148027" y="62431"/>
                        <a:pt x="117714" y="49148"/>
                      </a:cubicBezTo>
                      <a:cubicBezTo>
                        <a:pt x="113761" y="47820"/>
                        <a:pt x="111125" y="43835"/>
                        <a:pt x="111125" y="39850"/>
                      </a:cubicBezTo>
                      <a:cubicBezTo>
                        <a:pt x="111125" y="39850"/>
                        <a:pt x="111125" y="39850"/>
                        <a:pt x="111125" y="25238"/>
                      </a:cubicBezTo>
                      <a:cubicBezTo>
                        <a:pt x="111125" y="22581"/>
                        <a:pt x="113761" y="18597"/>
                        <a:pt x="117714" y="17268"/>
                      </a:cubicBezTo>
                      <a:cubicBezTo>
                        <a:pt x="117714" y="17268"/>
                        <a:pt x="117714" y="17268"/>
                        <a:pt x="148027" y="2657"/>
                      </a:cubicBezTo>
                      <a:cubicBezTo>
                        <a:pt x="150663" y="1328"/>
                        <a:pt x="154617" y="0"/>
                        <a:pt x="157252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83" name="组合 82"/>
          <p:cNvGrpSpPr/>
          <p:nvPr/>
        </p:nvGrpSpPr>
        <p:grpSpPr>
          <a:xfrm>
            <a:off x="4722983" y="3130434"/>
            <a:ext cx="3076975" cy="1184795"/>
            <a:chOff x="6436474" y="4358625"/>
            <a:chExt cx="4102633" cy="1579727"/>
          </a:xfrm>
        </p:grpSpPr>
        <p:sp>
          <p:nvSpPr>
            <p:cNvPr id="84" name="矩形 83"/>
            <p:cNvSpPr/>
            <p:nvPr/>
          </p:nvSpPr>
          <p:spPr>
            <a:xfrm>
              <a:off x="8369797" y="5125822"/>
              <a:ext cx="2169310" cy="812530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369796" y="4858537"/>
              <a:ext cx="2169310" cy="214033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 fontScale="92500" lnSpcReduction="20000"/>
            </a:bodyPr>
            <a:lstStyle/>
            <a:p>
              <a:r>
                <a:rPr lang="zh-CN" altLang="en-US" sz="1300" b="1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关键词</a:t>
              </a:r>
              <a:endParaRPr lang="zh-CN" altLang="en-US" sz="1300" b="1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436474" y="4358625"/>
              <a:ext cx="1933319" cy="1513596"/>
              <a:chOff x="6298687" y="4045521"/>
              <a:chExt cx="2733178" cy="2139804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6298687" y="4045521"/>
                <a:ext cx="2139804" cy="2139804"/>
              </a:xfrm>
              <a:prstGeom prst="ellipse">
                <a:avLst/>
              </a:prstGeom>
              <a:noFill/>
              <a:ln w="76200" cap="rnd">
                <a:solidFill>
                  <a:schemeClr val="tx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436223" y="4183057"/>
                <a:ext cx="1864732" cy="1864732"/>
              </a:xfrm>
              <a:prstGeom prst="ellipse">
                <a:avLst/>
              </a:prstGeom>
              <a:solidFill>
                <a:srgbClr val="333333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89" name="组合 88"/>
              <p:cNvGrpSpPr/>
              <p:nvPr/>
            </p:nvGrpSpPr>
            <p:grpSpPr>
              <a:xfrm>
                <a:off x="8053670" y="4626326"/>
                <a:ext cx="978195" cy="978195"/>
                <a:chOff x="8053670" y="4626326"/>
                <a:chExt cx="978195" cy="978195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8053670" y="4626326"/>
                  <a:ext cx="978195" cy="978195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任意多边形 54"/>
                <p:cNvSpPr/>
                <p:nvPr/>
              </p:nvSpPr>
              <p:spPr>
                <a:xfrm>
                  <a:off x="8266616" y="4839272"/>
                  <a:ext cx="552302" cy="552302"/>
                </a:xfrm>
                <a:custGeom>
                  <a:avLst/>
                  <a:gdLst>
                    <a:gd name="connsiteX0" fmla="*/ 42863 w 338138"/>
                    <a:gd name="connsiteY0" fmla="*/ 120650 h 338138"/>
                    <a:gd name="connsiteX1" fmla="*/ 53976 w 338138"/>
                    <a:gd name="connsiteY1" fmla="*/ 120650 h 338138"/>
                    <a:gd name="connsiteX2" fmla="*/ 61913 w 338138"/>
                    <a:gd name="connsiteY2" fmla="*/ 158750 h 338138"/>
                    <a:gd name="connsiteX3" fmla="*/ 73026 w 338138"/>
                    <a:gd name="connsiteY3" fmla="*/ 120650 h 338138"/>
                    <a:gd name="connsiteX4" fmla="*/ 85726 w 338138"/>
                    <a:gd name="connsiteY4" fmla="*/ 120650 h 338138"/>
                    <a:gd name="connsiteX5" fmla="*/ 95251 w 338138"/>
                    <a:gd name="connsiteY5" fmla="*/ 158750 h 338138"/>
                    <a:gd name="connsiteX6" fmla="*/ 103188 w 338138"/>
                    <a:gd name="connsiteY6" fmla="*/ 120650 h 338138"/>
                    <a:gd name="connsiteX7" fmla="*/ 122238 w 338138"/>
                    <a:gd name="connsiteY7" fmla="*/ 120650 h 338138"/>
                    <a:gd name="connsiteX8" fmla="*/ 130176 w 338138"/>
                    <a:gd name="connsiteY8" fmla="*/ 158750 h 338138"/>
                    <a:gd name="connsiteX9" fmla="*/ 139701 w 338138"/>
                    <a:gd name="connsiteY9" fmla="*/ 120650 h 338138"/>
                    <a:gd name="connsiteX10" fmla="*/ 153988 w 338138"/>
                    <a:gd name="connsiteY10" fmla="*/ 120650 h 338138"/>
                    <a:gd name="connsiteX11" fmla="*/ 161926 w 338138"/>
                    <a:gd name="connsiteY11" fmla="*/ 158750 h 338138"/>
                    <a:gd name="connsiteX12" fmla="*/ 169863 w 338138"/>
                    <a:gd name="connsiteY12" fmla="*/ 120650 h 338138"/>
                    <a:gd name="connsiteX13" fmla="*/ 190501 w 338138"/>
                    <a:gd name="connsiteY13" fmla="*/ 120650 h 338138"/>
                    <a:gd name="connsiteX14" fmla="*/ 198438 w 338138"/>
                    <a:gd name="connsiteY14" fmla="*/ 158750 h 338138"/>
                    <a:gd name="connsiteX15" fmla="*/ 207963 w 338138"/>
                    <a:gd name="connsiteY15" fmla="*/ 120650 h 338138"/>
                    <a:gd name="connsiteX16" fmla="*/ 220663 w 338138"/>
                    <a:gd name="connsiteY16" fmla="*/ 120650 h 338138"/>
                    <a:gd name="connsiteX17" fmla="*/ 231776 w 338138"/>
                    <a:gd name="connsiteY17" fmla="*/ 158750 h 338138"/>
                    <a:gd name="connsiteX18" fmla="*/ 239713 w 338138"/>
                    <a:gd name="connsiteY18" fmla="*/ 120650 h 338138"/>
                    <a:gd name="connsiteX19" fmla="*/ 249238 w 338138"/>
                    <a:gd name="connsiteY19" fmla="*/ 120650 h 338138"/>
                    <a:gd name="connsiteX20" fmla="*/ 236538 w 338138"/>
                    <a:gd name="connsiteY20" fmla="*/ 174625 h 338138"/>
                    <a:gd name="connsiteX21" fmla="*/ 223838 w 338138"/>
                    <a:gd name="connsiteY21" fmla="*/ 174625 h 338138"/>
                    <a:gd name="connsiteX22" fmla="*/ 214313 w 338138"/>
                    <a:gd name="connsiteY22" fmla="*/ 134938 h 338138"/>
                    <a:gd name="connsiteX23" fmla="*/ 203201 w 338138"/>
                    <a:gd name="connsiteY23" fmla="*/ 174625 h 338138"/>
                    <a:gd name="connsiteX24" fmla="*/ 192088 w 338138"/>
                    <a:gd name="connsiteY24" fmla="*/ 174625 h 338138"/>
                    <a:gd name="connsiteX25" fmla="*/ 179388 w 338138"/>
                    <a:gd name="connsiteY25" fmla="*/ 128588 h 338138"/>
                    <a:gd name="connsiteX26" fmla="*/ 169863 w 338138"/>
                    <a:gd name="connsiteY26" fmla="*/ 174625 h 338138"/>
                    <a:gd name="connsiteX27" fmla="*/ 157163 w 338138"/>
                    <a:gd name="connsiteY27" fmla="*/ 174625 h 338138"/>
                    <a:gd name="connsiteX28" fmla="*/ 146051 w 338138"/>
                    <a:gd name="connsiteY28" fmla="*/ 134938 h 338138"/>
                    <a:gd name="connsiteX29" fmla="*/ 136526 w 338138"/>
                    <a:gd name="connsiteY29" fmla="*/ 174625 h 338138"/>
                    <a:gd name="connsiteX30" fmla="*/ 123826 w 338138"/>
                    <a:gd name="connsiteY30" fmla="*/ 174625 h 338138"/>
                    <a:gd name="connsiteX31" fmla="*/ 112713 w 338138"/>
                    <a:gd name="connsiteY31" fmla="*/ 128588 h 338138"/>
                    <a:gd name="connsiteX32" fmla="*/ 100013 w 338138"/>
                    <a:gd name="connsiteY32" fmla="*/ 174625 h 338138"/>
                    <a:gd name="connsiteX33" fmla="*/ 90488 w 338138"/>
                    <a:gd name="connsiteY33" fmla="*/ 174625 h 338138"/>
                    <a:gd name="connsiteX34" fmla="*/ 77788 w 338138"/>
                    <a:gd name="connsiteY34" fmla="*/ 134938 h 338138"/>
                    <a:gd name="connsiteX35" fmla="*/ 68263 w 338138"/>
                    <a:gd name="connsiteY35" fmla="*/ 174625 h 338138"/>
                    <a:gd name="connsiteX36" fmla="*/ 55563 w 338138"/>
                    <a:gd name="connsiteY36" fmla="*/ 174625 h 338138"/>
                    <a:gd name="connsiteX37" fmla="*/ 148432 w 338138"/>
                    <a:gd name="connsiteY37" fmla="*/ 22225 h 338138"/>
                    <a:gd name="connsiteX38" fmla="*/ 22225 w 338138"/>
                    <a:gd name="connsiteY38" fmla="*/ 148432 h 338138"/>
                    <a:gd name="connsiteX39" fmla="*/ 148432 w 338138"/>
                    <a:gd name="connsiteY39" fmla="*/ 274639 h 338138"/>
                    <a:gd name="connsiteX40" fmla="*/ 274639 w 338138"/>
                    <a:gd name="connsiteY40" fmla="*/ 148432 h 338138"/>
                    <a:gd name="connsiteX41" fmla="*/ 148432 w 338138"/>
                    <a:gd name="connsiteY41" fmla="*/ 22225 h 338138"/>
                    <a:gd name="connsiteX42" fmla="*/ 147936 w 338138"/>
                    <a:gd name="connsiteY42" fmla="*/ 0 h 338138"/>
                    <a:gd name="connsiteX43" fmla="*/ 295871 w 338138"/>
                    <a:gd name="connsiteY43" fmla="*/ 147936 h 338138"/>
                    <a:gd name="connsiteX44" fmla="*/ 258887 w 338138"/>
                    <a:gd name="connsiteY44" fmla="*/ 244358 h 338138"/>
                    <a:gd name="connsiteX45" fmla="*/ 338138 w 338138"/>
                    <a:gd name="connsiteY45" fmla="*/ 323609 h 338138"/>
                    <a:gd name="connsiteX46" fmla="*/ 323609 w 338138"/>
                    <a:gd name="connsiteY46" fmla="*/ 338138 h 338138"/>
                    <a:gd name="connsiteX47" fmla="*/ 244358 w 338138"/>
                    <a:gd name="connsiteY47" fmla="*/ 258887 h 338138"/>
                    <a:gd name="connsiteX48" fmla="*/ 147936 w 338138"/>
                    <a:gd name="connsiteY48" fmla="*/ 295871 h 338138"/>
                    <a:gd name="connsiteX49" fmla="*/ 0 w 338138"/>
                    <a:gd name="connsiteY49" fmla="*/ 147936 h 338138"/>
                    <a:gd name="connsiteX50" fmla="*/ 147936 w 338138"/>
                    <a:gd name="connsiteY50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338138" h="338138">
                      <a:moveTo>
                        <a:pt x="42863" y="120650"/>
                      </a:moveTo>
                      <a:lnTo>
                        <a:pt x="53976" y="120650"/>
                      </a:lnTo>
                      <a:lnTo>
                        <a:pt x="61913" y="158750"/>
                      </a:lnTo>
                      <a:lnTo>
                        <a:pt x="73026" y="120650"/>
                      </a:lnTo>
                      <a:lnTo>
                        <a:pt x="85726" y="120650"/>
                      </a:lnTo>
                      <a:lnTo>
                        <a:pt x="95251" y="158750"/>
                      </a:lnTo>
                      <a:lnTo>
                        <a:pt x="103188" y="120650"/>
                      </a:lnTo>
                      <a:lnTo>
                        <a:pt x="122238" y="120650"/>
                      </a:lnTo>
                      <a:lnTo>
                        <a:pt x="130176" y="158750"/>
                      </a:lnTo>
                      <a:lnTo>
                        <a:pt x="139701" y="120650"/>
                      </a:lnTo>
                      <a:lnTo>
                        <a:pt x="153988" y="120650"/>
                      </a:lnTo>
                      <a:lnTo>
                        <a:pt x="161926" y="158750"/>
                      </a:lnTo>
                      <a:lnTo>
                        <a:pt x="169863" y="120650"/>
                      </a:lnTo>
                      <a:lnTo>
                        <a:pt x="190501" y="120650"/>
                      </a:lnTo>
                      <a:lnTo>
                        <a:pt x="198438" y="158750"/>
                      </a:lnTo>
                      <a:lnTo>
                        <a:pt x="207963" y="120650"/>
                      </a:lnTo>
                      <a:lnTo>
                        <a:pt x="220663" y="120650"/>
                      </a:lnTo>
                      <a:lnTo>
                        <a:pt x="231776" y="158750"/>
                      </a:lnTo>
                      <a:lnTo>
                        <a:pt x="239713" y="120650"/>
                      </a:lnTo>
                      <a:lnTo>
                        <a:pt x="249238" y="120650"/>
                      </a:lnTo>
                      <a:lnTo>
                        <a:pt x="236538" y="174625"/>
                      </a:lnTo>
                      <a:lnTo>
                        <a:pt x="223838" y="174625"/>
                      </a:lnTo>
                      <a:lnTo>
                        <a:pt x="214313" y="134938"/>
                      </a:lnTo>
                      <a:lnTo>
                        <a:pt x="203201" y="174625"/>
                      </a:lnTo>
                      <a:lnTo>
                        <a:pt x="192088" y="174625"/>
                      </a:lnTo>
                      <a:lnTo>
                        <a:pt x="179388" y="128588"/>
                      </a:lnTo>
                      <a:lnTo>
                        <a:pt x="169863" y="174625"/>
                      </a:lnTo>
                      <a:lnTo>
                        <a:pt x="157163" y="174625"/>
                      </a:lnTo>
                      <a:lnTo>
                        <a:pt x="146051" y="134938"/>
                      </a:lnTo>
                      <a:lnTo>
                        <a:pt x="136526" y="174625"/>
                      </a:lnTo>
                      <a:lnTo>
                        <a:pt x="123826" y="174625"/>
                      </a:lnTo>
                      <a:lnTo>
                        <a:pt x="112713" y="128588"/>
                      </a:lnTo>
                      <a:lnTo>
                        <a:pt x="100013" y="174625"/>
                      </a:lnTo>
                      <a:lnTo>
                        <a:pt x="90488" y="174625"/>
                      </a:lnTo>
                      <a:lnTo>
                        <a:pt x="77788" y="134938"/>
                      </a:lnTo>
                      <a:lnTo>
                        <a:pt x="68263" y="174625"/>
                      </a:lnTo>
                      <a:lnTo>
                        <a:pt x="55563" y="174625"/>
                      </a:lnTo>
                      <a:close/>
                      <a:moveTo>
                        <a:pt x="148432" y="22225"/>
                      </a:moveTo>
                      <a:cubicBezTo>
                        <a:pt x="78730" y="22225"/>
                        <a:pt x="22225" y="78730"/>
                        <a:pt x="22225" y="148432"/>
                      </a:cubicBezTo>
                      <a:cubicBezTo>
                        <a:pt x="22225" y="218134"/>
                        <a:pt x="78730" y="274639"/>
                        <a:pt x="148432" y="274639"/>
                      </a:cubicBezTo>
                      <a:cubicBezTo>
                        <a:pt x="218134" y="274639"/>
                        <a:pt x="274639" y="218134"/>
                        <a:pt x="274639" y="148432"/>
                      </a:cubicBezTo>
                      <a:cubicBezTo>
                        <a:pt x="274639" y="78730"/>
                        <a:pt x="218134" y="22225"/>
                        <a:pt x="148432" y="22225"/>
                      </a:cubicBezTo>
                      <a:close/>
                      <a:moveTo>
                        <a:pt x="147936" y="0"/>
                      </a:moveTo>
                      <a:cubicBezTo>
                        <a:pt x="229828" y="0"/>
                        <a:pt x="295871" y="66043"/>
                        <a:pt x="295871" y="147936"/>
                      </a:cubicBezTo>
                      <a:cubicBezTo>
                        <a:pt x="295871" y="184919"/>
                        <a:pt x="281342" y="217941"/>
                        <a:pt x="258887" y="244358"/>
                      </a:cubicBezTo>
                      <a:cubicBezTo>
                        <a:pt x="258887" y="244358"/>
                        <a:pt x="258887" y="244358"/>
                        <a:pt x="338138" y="323609"/>
                      </a:cubicBezTo>
                      <a:cubicBezTo>
                        <a:pt x="338138" y="323609"/>
                        <a:pt x="338138" y="323609"/>
                        <a:pt x="323609" y="338138"/>
                      </a:cubicBezTo>
                      <a:cubicBezTo>
                        <a:pt x="323609" y="338138"/>
                        <a:pt x="323609" y="338138"/>
                        <a:pt x="244358" y="258887"/>
                      </a:cubicBezTo>
                      <a:cubicBezTo>
                        <a:pt x="217941" y="281342"/>
                        <a:pt x="184919" y="295871"/>
                        <a:pt x="147936" y="295871"/>
                      </a:cubicBezTo>
                      <a:cubicBezTo>
                        <a:pt x="66043" y="295871"/>
                        <a:pt x="0" y="229828"/>
                        <a:pt x="0" y="147936"/>
                      </a:cubicBezTo>
                      <a:cubicBezTo>
                        <a:pt x="0" y="66043"/>
                        <a:pt x="66043" y="0"/>
                        <a:pt x="14793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762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76200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" name="矩形 1"/>
          <p:cNvSpPr/>
          <p:nvPr/>
        </p:nvSpPr>
        <p:spPr>
          <a:xfrm>
            <a:off x="5006088" y="17314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图片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14908" y="343418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图片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6088" y="343418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插入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图片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18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PART 04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726972" y="1908895"/>
            <a:ext cx="3550741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>
                <a:solidFill>
                  <a:srgbClr val="333333"/>
                </a:solidFill>
                <a:cs typeface="+mn-ea"/>
                <a:sym typeface="+mn-lt"/>
              </a:rPr>
              <a:t>后续工作计划 </a:t>
            </a:r>
            <a:endParaRPr lang="zh-CN" altLang="en-US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600" b="1" spc="225" dirty="0" smtClean="0">
                <a:solidFill>
                  <a:srgbClr val="333333"/>
                </a:solidFill>
                <a:cs typeface="+mn-ea"/>
                <a:sym typeface="+mn-lt"/>
              </a:rPr>
              <a:t>ADD </a:t>
            </a:r>
            <a:r>
              <a:rPr lang="en-US" altLang="zh-CN" sz="1600" b="1" spc="225" dirty="0">
                <a:solidFill>
                  <a:srgbClr val="333333"/>
                </a:solidFill>
                <a:cs typeface="+mn-ea"/>
                <a:sym typeface="+mn-lt"/>
              </a:rPr>
              <a:t>THE TITLE</a:t>
            </a:r>
            <a:endParaRPr lang="zh-CN" altLang="en-US" sz="1600" b="1" spc="225" dirty="0">
              <a:solidFill>
                <a:srgbClr val="3333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32" name="组合 31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35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后续工作计划 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36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5606754" y="1419390"/>
            <a:ext cx="2779807" cy="800219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608663" y="2513175"/>
            <a:ext cx="2779807" cy="800219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08663" y="3571774"/>
            <a:ext cx="2779807" cy="800219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 dirty="0">
                <a:solidFill>
                  <a:prstClr val="black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4925214" y="2272168"/>
            <a:ext cx="331918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cxnSp>
        <p:nvCxnSpPr>
          <p:cNvPr id="139" name="直接连接符 138"/>
          <p:cNvCxnSpPr/>
          <p:nvPr/>
        </p:nvCxnSpPr>
        <p:spPr>
          <a:xfrm>
            <a:off x="4924634" y="3426854"/>
            <a:ext cx="331979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grpSp>
        <p:nvGrpSpPr>
          <p:cNvPr id="140" name="组合 139"/>
          <p:cNvGrpSpPr>
            <a:grpSpLocks noChangeAspect="1"/>
          </p:cNvGrpSpPr>
          <p:nvPr/>
        </p:nvGrpSpPr>
        <p:grpSpPr>
          <a:xfrm>
            <a:off x="4955513" y="1529385"/>
            <a:ext cx="591877" cy="591877"/>
            <a:chOff x="4572074" y="339574"/>
            <a:chExt cx="455290" cy="455290"/>
          </a:xfrm>
        </p:grpSpPr>
        <p:sp>
          <p:nvSpPr>
            <p:cNvPr id="141" name="椭圆 140"/>
            <p:cNvSpPr/>
            <p:nvPr/>
          </p:nvSpPr>
          <p:spPr>
            <a:xfrm>
              <a:off x="4572074" y="339574"/>
              <a:ext cx="455290" cy="4552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2" name="Freeform 70"/>
            <p:cNvSpPr>
              <a:spLocks noChangeAspect="1" noEditPoints="1"/>
            </p:cNvSpPr>
            <p:nvPr/>
          </p:nvSpPr>
          <p:spPr bwMode="auto">
            <a:xfrm>
              <a:off x="4691154" y="437294"/>
              <a:ext cx="217130" cy="259850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43" name="组合 142"/>
          <p:cNvGrpSpPr>
            <a:grpSpLocks noChangeAspect="1"/>
          </p:cNvGrpSpPr>
          <p:nvPr/>
        </p:nvGrpSpPr>
        <p:grpSpPr>
          <a:xfrm>
            <a:off x="4970941" y="2585210"/>
            <a:ext cx="591877" cy="591877"/>
            <a:chOff x="5490534" y="379782"/>
            <a:chExt cx="455290" cy="455290"/>
          </a:xfrm>
        </p:grpSpPr>
        <p:sp>
          <p:nvSpPr>
            <p:cNvPr id="144" name="椭圆 143"/>
            <p:cNvSpPr/>
            <p:nvPr/>
          </p:nvSpPr>
          <p:spPr>
            <a:xfrm>
              <a:off x="5490534" y="379782"/>
              <a:ext cx="455290" cy="4552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5" name="Freeform 72"/>
            <p:cNvSpPr>
              <a:spLocks noChangeAspect="1" noEditPoints="1"/>
            </p:cNvSpPr>
            <p:nvPr/>
          </p:nvSpPr>
          <p:spPr bwMode="auto">
            <a:xfrm>
              <a:off x="5584449" y="473457"/>
              <a:ext cx="267461" cy="267941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46" name="组合 145"/>
          <p:cNvGrpSpPr>
            <a:grpSpLocks noChangeAspect="1"/>
          </p:cNvGrpSpPr>
          <p:nvPr/>
        </p:nvGrpSpPr>
        <p:grpSpPr>
          <a:xfrm>
            <a:off x="4988698" y="3622883"/>
            <a:ext cx="591877" cy="591877"/>
            <a:chOff x="6588298" y="406369"/>
            <a:chExt cx="455290" cy="455290"/>
          </a:xfrm>
        </p:grpSpPr>
        <p:sp>
          <p:nvSpPr>
            <p:cNvPr id="147" name="椭圆 146"/>
            <p:cNvSpPr/>
            <p:nvPr/>
          </p:nvSpPr>
          <p:spPr>
            <a:xfrm>
              <a:off x="6588298" y="406369"/>
              <a:ext cx="455290" cy="4552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 13"/>
            <p:cNvSpPr>
              <a:spLocks noChangeAspect="1" noEditPoints="1"/>
            </p:cNvSpPr>
            <p:nvPr/>
          </p:nvSpPr>
          <p:spPr bwMode="auto">
            <a:xfrm>
              <a:off x="6732824" y="480804"/>
              <a:ext cx="166237" cy="30641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pic>
        <p:nvPicPr>
          <p:cNvPr id="149" name="图片占位符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5" y="1964573"/>
            <a:ext cx="2982415" cy="18306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ular Callout 48"/>
          <p:cNvSpPr/>
          <p:nvPr/>
        </p:nvSpPr>
        <p:spPr>
          <a:xfrm>
            <a:off x="5051369" y="2370085"/>
            <a:ext cx="3174478" cy="948051"/>
          </a:xfrm>
          <a:prstGeom prst="wedgeRectCallout">
            <a:avLst>
              <a:gd name="adj1" fmla="val -55039"/>
              <a:gd name="adj2" fmla="val 19298"/>
            </a:avLst>
          </a:prstGeom>
          <a:solidFill>
            <a:srgbClr val="BE2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Freeform 59"/>
          <p:cNvSpPr>
            <a:spLocks noEditPoints="1"/>
          </p:cNvSpPr>
          <p:nvPr/>
        </p:nvSpPr>
        <p:spPr bwMode="auto">
          <a:xfrm>
            <a:off x="5115869" y="1611332"/>
            <a:ext cx="328917" cy="247067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rgbClr val="BE202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Group 12"/>
          <p:cNvGrpSpPr/>
          <p:nvPr/>
        </p:nvGrpSpPr>
        <p:grpSpPr>
          <a:xfrm>
            <a:off x="5156509" y="2531409"/>
            <a:ext cx="247637" cy="247067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25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16"/>
          <p:cNvGrpSpPr/>
          <p:nvPr/>
        </p:nvGrpSpPr>
        <p:grpSpPr>
          <a:xfrm>
            <a:off x="5195220" y="3451487"/>
            <a:ext cx="170215" cy="247067"/>
            <a:chOff x="8591550" y="2065338"/>
            <a:chExt cx="474663" cy="688975"/>
          </a:xfrm>
          <a:solidFill>
            <a:srgbClr val="BE2021"/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5544997" y="161133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1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20"/>
          <p:cNvSpPr txBox="1"/>
          <p:nvPr/>
        </p:nvSpPr>
        <p:spPr>
          <a:xfrm>
            <a:off x="5544998" y="1852358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cs typeface="+mn-ea"/>
                <a:sym typeface="+mn-lt"/>
              </a:rPr>
              <a:t>用户可以在投影仪或者计算机上进行演示，也可以将演示文稿打印出来，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5544997" y="2565171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1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5544998" y="2806197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用户可以在投影仪或者计算机上进行演示，也可以将演示文稿打印出来，制作</a:t>
            </a:r>
            <a:endParaRPr lang="zh-CN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5544997" y="3519010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zh-CN" altLang="en-US" sz="11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1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24"/>
          <p:cNvSpPr txBox="1"/>
          <p:nvPr/>
        </p:nvSpPr>
        <p:spPr>
          <a:xfrm>
            <a:off x="5544998" y="3760037"/>
            <a:ext cx="268084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cs typeface="+mn-ea"/>
                <a:sym typeface="+mn-lt"/>
              </a:rPr>
              <a:t>用户可以在投影仪或者计算机上进行演示，也可以将演示文稿打印出来，制作成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37" name="Title 1"/>
          <p:cNvSpPr txBox="1"/>
          <p:nvPr/>
        </p:nvSpPr>
        <p:spPr>
          <a:xfrm>
            <a:off x="1878037" y="1601706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r"/>
            <a:r>
              <a:rPr lang="zh-CN" altLang="en-US" sz="11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1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888801" y="1842733"/>
            <a:ext cx="2680848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9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900" dirty="0">
                <a:cs typeface="+mn-ea"/>
                <a:sym typeface="+mn-lt"/>
              </a:rPr>
              <a:t>Microsoft Office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1878037" y="2555546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r"/>
            <a:r>
              <a:rPr lang="zh-CN" altLang="en-US" sz="11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1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888801" y="2796572"/>
            <a:ext cx="2680848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9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900" dirty="0">
                <a:cs typeface="+mn-ea"/>
                <a:sym typeface="+mn-lt"/>
              </a:rPr>
              <a:t>Microsoft Office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41" name="Title 1"/>
          <p:cNvSpPr txBox="1"/>
          <p:nvPr/>
        </p:nvSpPr>
        <p:spPr>
          <a:xfrm>
            <a:off x="1878037" y="3509385"/>
            <a:ext cx="1656339" cy="241026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r"/>
            <a:r>
              <a:rPr lang="zh-CN" altLang="en-US" sz="11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1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Box 32"/>
          <p:cNvSpPr txBox="1"/>
          <p:nvPr/>
        </p:nvSpPr>
        <p:spPr>
          <a:xfrm>
            <a:off x="888801" y="3750412"/>
            <a:ext cx="2680848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9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900" dirty="0">
                <a:cs typeface="+mn-ea"/>
                <a:sym typeface="+mn-lt"/>
              </a:rPr>
              <a:t>Microsoft Office</a:t>
            </a:r>
            <a:endParaRPr lang="en-US" altLang="zh-CN" sz="900" dirty="0">
              <a:cs typeface="+mn-ea"/>
              <a:sym typeface="+mn-lt"/>
            </a:endParaRPr>
          </a:p>
        </p:txBody>
      </p:sp>
      <p:sp>
        <p:nvSpPr>
          <p:cNvPr id="43" name="Freeform 55"/>
          <p:cNvSpPr>
            <a:spLocks noEditPoints="1"/>
          </p:cNvSpPr>
          <p:nvPr/>
        </p:nvSpPr>
        <p:spPr bwMode="auto">
          <a:xfrm>
            <a:off x="3778822" y="1625974"/>
            <a:ext cx="283865" cy="204068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rgbClr val="BE202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Freeform 140"/>
          <p:cNvSpPr>
            <a:spLocks noEditPoints="1"/>
          </p:cNvSpPr>
          <p:nvPr/>
        </p:nvSpPr>
        <p:spPr bwMode="auto">
          <a:xfrm>
            <a:off x="3778009" y="2588231"/>
            <a:ext cx="284519" cy="186409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rgbClr val="BE202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5" name="Group 37"/>
          <p:cNvGrpSpPr/>
          <p:nvPr/>
        </p:nvGrpSpPr>
        <p:grpSpPr>
          <a:xfrm>
            <a:off x="3778663" y="3428923"/>
            <a:ext cx="283865" cy="284519"/>
            <a:chOff x="9653588" y="4071938"/>
            <a:chExt cx="688975" cy="690562"/>
          </a:xfrm>
          <a:solidFill>
            <a:srgbClr val="BE2021"/>
          </a:solidFill>
        </p:grpSpPr>
        <p:sp>
          <p:nvSpPr>
            <p:cNvPr id="46" name="Freeform 253"/>
            <p:cNvSpPr>
              <a:spLocks noEditPoints="1"/>
            </p:cNvSpPr>
            <p:nvPr/>
          </p:nvSpPr>
          <p:spPr bwMode="auto">
            <a:xfrm>
              <a:off x="9653588" y="4071938"/>
              <a:ext cx="688975" cy="690562"/>
            </a:xfrm>
            <a:custGeom>
              <a:avLst/>
              <a:gdLst>
                <a:gd name="T0" fmla="*/ 15014 w 16058"/>
                <a:gd name="T1" fmla="*/ 14913 h 16095"/>
                <a:gd name="T2" fmla="*/ 14893 w 16058"/>
                <a:gd name="T3" fmla="*/ 15041 h 16095"/>
                <a:gd name="T4" fmla="*/ 14719 w 16058"/>
                <a:gd name="T5" fmla="*/ 15089 h 16095"/>
                <a:gd name="T6" fmla="*/ 1179 w 16058"/>
                <a:gd name="T7" fmla="*/ 15049 h 16095"/>
                <a:gd name="T8" fmla="*/ 1052 w 16058"/>
                <a:gd name="T9" fmla="*/ 14927 h 16095"/>
                <a:gd name="T10" fmla="*/ 1004 w 16058"/>
                <a:gd name="T11" fmla="*/ 14754 h 16095"/>
                <a:gd name="T12" fmla="*/ 1044 w 16058"/>
                <a:gd name="T13" fmla="*/ 2690 h 16095"/>
                <a:gd name="T14" fmla="*/ 1165 w 16058"/>
                <a:gd name="T15" fmla="*/ 2563 h 16095"/>
                <a:gd name="T16" fmla="*/ 1338 w 16058"/>
                <a:gd name="T17" fmla="*/ 2515 h 16095"/>
                <a:gd name="T18" fmla="*/ 3562 w 16058"/>
                <a:gd name="T19" fmla="*/ 3739 h 16095"/>
                <a:gd name="T20" fmla="*/ 3733 w 16058"/>
                <a:gd name="T21" fmla="*/ 3938 h 16095"/>
                <a:gd name="T22" fmla="*/ 3988 w 16058"/>
                <a:gd name="T23" fmla="*/ 4023 h 16095"/>
                <a:gd name="T24" fmla="*/ 4253 w 16058"/>
                <a:gd name="T25" fmla="*/ 3963 h 16095"/>
                <a:gd name="T26" fmla="*/ 4444 w 16058"/>
                <a:gd name="T27" fmla="*/ 3781 h 16095"/>
                <a:gd name="T28" fmla="*/ 4516 w 16058"/>
                <a:gd name="T29" fmla="*/ 3521 h 16095"/>
                <a:gd name="T30" fmla="*/ 7566 w 16058"/>
                <a:gd name="T31" fmla="*/ 3717 h 16095"/>
                <a:gd name="T32" fmla="*/ 7729 w 16058"/>
                <a:gd name="T33" fmla="*/ 3924 h 16095"/>
                <a:gd name="T34" fmla="*/ 7978 w 16058"/>
                <a:gd name="T35" fmla="*/ 4021 h 16095"/>
                <a:gd name="T36" fmla="*/ 8247 w 16058"/>
                <a:gd name="T37" fmla="*/ 3974 h 16095"/>
                <a:gd name="T38" fmla="*/ 8446 w 16058"/>
                <a:gd name="T39" fmla="*/ 3802 h 16095"/>
                <a:gd name="T40" fmla="*/ 8530 w 16058"/>
                <a:gd name="T41" fmla="*/ 3547 h 16095"/>
                <a:gd name="T42" fmla="*/ 11572 w 16058"/>
                <a:gd name="T43" fmla="*/ 3694 h 16095"/>
                <a:gd name="T44" fmla="*/ 11724 w 16058"/>
                <a:gd name="T45" fmla="*/ 3909 h 16095"/>
                <a:gd name="T46" fmla="*/ 11967 w 16058"/>
                <a:gd name="T47" fmla="*/ 4018 h 16095"/>
                <a:gd name="T48" fmla="*/ 12238 w 16058"/>
                <a:gd name="T49" fmla="*/ 3985 h 16095"/>
                <a:gd name="T50" fmla="*/ 12446 w 16058"/>
                <a:gd name="T51" fmla="*/ 3822 h 16095"/>
                <a:gd name="T52" fmla="*/ 12542 w 16058"/>
                <a:gd name="T53" fmla="*/ 3572 h 16095"/>
                <a:gd name="T54" fmla="*/ 14835 w 16058"/>
                <a:gd name="T55" fmla="*/ 2535 h 16095"/>
                <a:gd name="T56" fmla="*/ 14978 w 16058"/>
                <a:gd name="T57" fmla="*/ 2637 h 16095"/>
                <a:gd name="T58" fmla="*/ 15050 w 16058"/>
                <a:gd name="T59" fmla="*/ 2799 h 16095"/>
                <a:gd name="T60" fmla="*/ 12535 w 16058"/>
                <a:gd name="T61" fmla="*/ 401 h 16095"/>
                <a:gd name="T62" fmla="*/ 12415 w 16058"/>
                <a:gd name="T63" fmla="*/ 165 h 16095"/>
                <a:gd name="T64" fmla="*/ 12193 w 16058"/>
                <a:gd name="T65" fmla="*/ 22 h 16095"/>
                <a:gd name="T66" fmla="*/ 11918 w 16058"/>
                <a:gd name="T67" fmla="*/ 16 h 16095"/>
                <a:gd name="T68" fmla="*/ 11688 w 16058"/>
                <a:gd name="T69" fmla="*/ 147 h 16095"/>
                <a:gd name="T70" fmla="*/ 11558 w 16058"/>
                <a:gd name="T71" fmla="*/ 377 h 16095"/>
                <a:gd name="T72" fmla="*/ 8525 w 16058"/>
                <a:gd name="T73" fmla="*/ 427 h 16095"/>
                <a:gd name="T74" fmla="*/ 8416 w 16058"/>
                <a:gd name="T75" fmla="*/ 183 h 16095"/>
                <a:gd name="T76" fmla="*/ 8202 w 16058"/>
                <a:gd name="T77" fmla="*/ 30 h 16095"/>
                <a:gd name="T78" fmla="*/ 7928 w 16058"/>
                <a:gd name="T79" fmla="*/ 10 h 16095"/>
                <a:gd name="T80" fmla="*/ 7692 w 16058"/>
                <a:gd name="T81" fmla="*/ 131 h 16095"/>
                <a:gd name="T82" fmla="*/ 7549 w 16058"/>
                <a:gd name="T83" fmla="*/ 353 h 16095"/>
                <a:gd name="T84" fmla="*/ 4513 w 16058"/>
                <a:gd name="T85" fmla="*/ 452 h 16095"/>
                <a:gd name="T86" fmla="*/ 4417 w 16058"/>
                <a:gd name="T87" fmla="*/ 202 h 16095"/>
                <a:gd name="T88" fmla="*/ 4210 w 16058"/>
                <a:gd name="T89" fmla="*/ 39 h 16095"/>
                <a:gd name="T90" fmla="*/ 3938 w 16058"/>
                <a:gd name="T91" fmla="*/ 6 h 16095"/>
                <a:gd name="T92" fmla="*/ 3695 w 16058"/>
                <a:gd name="T93" fmla="*/ 115 h 16095"/>
                <a:gd name="T94" fmla="*/ 3543 w 16058"/>
                <a:gd name="T95" fmla="*/ 330 h 16095"/>
                <a:gd name="T96" fmla="*/ 1201 w 16058"/>
                <a:gd name="T97" fmla="*/ 1516 h 16095"/>
                <a:gd name="T98" fmla="*/ 538 w 16058"/>
                <a:gd name="T99" fmla="*/ 1775 h 16095"/>
                <a:gd name="T100" fmla="*/ 105 w 16058"/>
                <a:gd name="T101" fmla="*/ 2328 h 16095"/>
                <a:gd name="T102" fmla="*/ 7 w 16058"/>
                <a:gd name="T103" fmla="*/ 14891 h 16095"/>
                <a:gd name="T104" fmla="*/ 266 w 16058"/>
                <a:gd name="T105" fmla="*/ 15556 h 16095"/>
                <a:gd name="T106" fmla="*/ 817 w 16058"/>
                <a:gd name="T107" fmla="*/ 15989 h 16095"/>
                <a:gd name="T108" fmla="*/ 14857 w 16058"/>
                <a:gd name="T109" fmla="*/ 16088 h 16095"/>
                <a:gd name="T110" fmla="*/ 15520 w 16058"/>
                <a:gd name="T111" fmla="*/ 15828 h 16095"/>
                <a:gd name="T112" fmla="*/ 15953 w 16058"/>
                <a:gd name="T113" fmla="*/ 15276 h 16095"/>
                <a:gd name="T114" fmla="*/ 16051 w 16058"/>
                <a:gd name="T115" fmla="*/ 2713 h 16095"/>
                <a:gd name="T116" fmla="*/ 15792 w 16058"/>
                <a:gd name="T117" fmla="*/ 2047 h 16095"/>
                <a:gd name="T118" fmla="*/ 15241 w 16058"/>
                <a:gd name="T119" fmla="*/ 161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6095">
                  <a:moveTo>
                    <a:pt x="15054" y="14754"/>
                  </a:moveTo>
                  <a:lnTo>
                    <a:pt x="15053" y="14771"/>
                  </a:lnTo>
                  <a:lnTo>
                    <a:pt x="15052" y="14788"/>
                  </a:lnTo>
                  <a:lnTo>
                    <a:pt x="15050" y="14804"/>
                  </a:lnTo>
                  <a:lnTo>
                    <a:pt x="15047" y="14821"/>
                  </a:lnTo>
                  <a:lnTo>
                    <a:pt x="15043" y="14838"/>
                  </a:lnTo>
                  <a:lnTo>
                    <a:pt x="15039" y="14854"/>
                  </a:lnTo>
                  <a:lnTo>
                    <a:pt x="15034" y="14869"/>
                  </a:lnTo>
                  <a:lnTo>
                    <a:pt x="15028" y="14884"/>
                  </a:lnTo>
                  <a:lnTo>
                    <a:pt x="15021" y="14899"/>
                  </a:lnTo>
                  <a:lnTo>
                    <a:pt x="15014" y="14913"/>
                  </a:lnTo>
                  <a:lnTo>
                    <a:pt x="15006" y="14927"/>
                  </a:lnTo>
                  <a:lnTo>
                    <a:pt x="14997" y="14941"/>
                  </a:lnTo>
                  <a:lnTo>
                    <a:pt x="14988" y="14954"/>
                  </a:lnTo>
                  <a:lnTo>
                    <a:pt x="14978" y="14967"/>
                  </a:lnTo>
                  <a:lnTo>
                    <a:pt x="14967" y="14979"/>
                  </a:lnTo>
                  <a:lnTo>
                    <a:pt x="14956" y="14990"/>
                  </a:lnTo>
                  <a:lnTo>
                    <a:pt x="14945" y="15002"/>
                  </a:lnTo>
                  <a:lnTo>
                    <a:pt x="14932" y="15013"/>
                  </a:lnTo>
                  <a:lnTo>
                    <a:pt x="14920" y="15023"/>
                  </a:lnTo>
                  <a:lnTo>
                    <a:pt x="14907" y="15032"/>
                  </a:lnTo>
                  <a:lnTo>
                    <a:pt x="14893" y="15041"/>
                  </a:lnTo>
                  <a:lnTo>
                    <a:pt x="14879" y="15049"/>
                  </a:lnTo>
                  <a:lnTo>
                    <a:pt x="14865" y="15056"/>
                  </a:lnTo>
                  <a:lnTo>
                    <a:pt x="14850" y="15063"/>
                  </a:lnTo>
                  <a:lnTo>
                    <a:pt x="14835" y="15069"/>
                  </a:lnTo>
                  <a:lnTo>
                    <a:pt x="14820" y="15074"/>
                  </a:lnTo>
                  <a:lnTo>
                    <a:pt x="14803" y="15079"/>
                  </a:lnTo>
                  <a:lnTo>
                    <a:pt x="14787" y="15082"/>
                  </a:lnTo>
                  <a:lnTo>
                    <a:pt x="14770" y="15085"/>
                  </a:lnTo>
                  <a:lnTo>
                    <a:pt x="14754" y="15087"/>
                  </a:lnTo>
                  <a:lnTo>
                    <a:pt x="14737" y="15089"/>
                  </a:lnTo>
                  <a:lnTo>
                    <a:pt x="14719" y="15089"/>
                  </a:lnTo>
                  <a:lnTo>
                    <a:pt x="1338" y="15089"/>
                  </a:lnTo>
                  <a:lnTo>
                    <a:pt x="1321" y="15089"/>
                  </a:lnTo>
                  <a:lnTo>
                    <a:pt x="1304" y="15087"/>
                  </a:lnTo>
                  <a:lnTo>
                    <a:pt x="1288" y="15085"/>
                  </a:lnTo>
                  <a:lnTo>
                    <a:pt x="1271" y="15082"/>
                  </a:lnTo>
                  <a:lnTo>
                    <a:pt x="1255" y="15079"/>
                  </a:lnTo>
                  <a:lnTo>
                    <a:pt x="1238" y="15074"/>
                  </a:lnTo>
                  <a:lnTo>
                    <a:pt x="1223" y="15069"/>
                  </a:lnTo>
                  <a:lnTo>
                    <a:pt x="1208" y="15063"/>
                  </a:lnTo>
                  <a:lnTo>
                    <a:pt x="1193" y="15056"/>
                  </a:lnTo>
                  <a:lnTo>
                    <a:pt x="1179" y="15049"/>
                  </a:lnTo>
                  <a:lnTo>
                    <a:pt x="1165" y="15041"/>
                  </a:lnTo>
                  <a:lnTo>
                    <a:pt x="1151" y="15032"/>
                  </a:lnTo>
                  <a:lnTo>
                    <a:pt x="1138" y="15023"/>
                  </a:lnTo>
                  <a:lnTo>
                    <a:pt x="1125" y="15013"/>
                  </a:lnTo>
                  <a:lnTo>
                    <a:pt x="1113" y="15002"/>
                  </a:lnTo>
                  <a:lnTo>
                    <a:pt x="1102" y="14990"/>
                  </a:lnTo>
                  <a:lnTo>
                    <a:pt x="1091" y="14979"/>
                  </a:lnTo>
                  <a:lnTo>
                    <a:pt x="1080" y="14967"/>
                  </a:lnTo>
                  <a:lnTo>
                    <a:pt x="1070" y="14954"/>
                  </a:lnTo>
                  <a:lnTo>
                    <a:pt x="1061" y="14941"/>
                  </a:lnTo>
                  <a:lnTo>
                    <a:pt x="1052" y="14927"/>
                  </a:lnTo>
                  <a:lnTo>
                    <a:pt x="1044" y="14913"/>
                  </a:lnTo>
                  <a:lnTo>
                    <a:pt x="1037" y="14899"/>
                  </a:lnTo>
                  <a:lnTo>
                    <a:pt x="1030" y="14884"/>
                  </a:lnTo>
                  <a:lnTo>
                    <a:pt x="1024" y="14869"/>
                  </a:lnTo>
                  <a:lnTo>
                    <a:pt x="1019" y="14854"/>
                  </a:lnTo>
                  <a:lnTo>
                    <a:pt x="1014" y="14838"/>
                  </a:lnTo>
                  <a:lnTo>
                    <a:pt x="1011" y="14821"/>
                  </a:lnTo>
                  <a:lnTo>
                    <a:pt x="1008" y="14804"/>
                  </a:lnTo>
                  <a:lnTo>
                    <a:pt x="1006" y="14788"/>
                  </a:lnTo>
                  <a:lnTo>
                    <a:pt x="1004" y="14771"/>
                  </a:lnTo>
                  <a:lnTo>
                    <a:pt x="1004" y="14754"/>
                  </a:lnTo>
                  <a:lnTo>
                    <a:pt x="1004" y="2850"/>
                  </a:lnTo>
                  <a:lnTo>
                    <a:pt x="1004" y="2833"/>
                  </a:lnTo>
                  <a:lnTo>
                    <a:pt x="1006" y="2816"/>
                  </a:lnTo>
                  <a:lnTo>
                    <a:pt x="1008" y="2799"/>
                  </a:lnTo>
                  <a:lnTo>
                    <a:pt x="1011" y="2782"/>
                  </a:lnTo>
                  <a:lnTo>
                    <a:pt x="1014" y="2766"/>
                  </a:lnTo>
                  <a:lnTo>
                    <a:pt x="1019" y="2750"/>
                  </a:lnTo>
                  <a:lnTo>
                    <a:pt x="1024" y="2735"/>
                  </a:lnTo>
                  <a:lnTo>
                    <a:pt x="1030" y="2720"/>
                  </a:lnTo>
                  <a:lnTo>
                    <a:pt x="1037" y="2705"/>
                  </a:lnTo>
                  <a:lnTo>
                    <a:pt x="1044" y="2690"/>
                  </a:lnTo>
                  <a:lnTo>
                    <a:pt x="1052" y="2676"/>
                  </a:lnTo>
                  <a:lnTo>
                    <a:pt x="1061" y="2663"/>
                  </a:lnTo>
                  <a:lnTo>
                    <a:pt x="1070" y="2650"/>
                  </a:lnTo>
                  <a:lnTo>
                    <a:pt x="1080" y="2637"/>
                  </a:lnTo>
                  <a:lnTo>
                    <a:pt x="1091" y="2624"/>
                  </a:lnTo>
                  <a:lnTo>
                    <a:pt x="1102" y="2613"/>
                  </a:lnTo>
                  <a:lnTo>
                    <a:pt x="1113" y="2602"/>
                  </a:lnTo>
                  <a:lnTo>
                    <a:pt x="1125" y="2591"/>
                  </a:lnTo>
                  <a:lnTo>
                    <a:pt x="1138" y="2581"/>
                  </a:lnTo>
                  <a:lnTo>
                    <a:pt x="1151" y="2572"/>
                  </a:lnTo>
                  <a:lnTo>
                    <a:pt x="1165" y="2563"/>
                  </a:lnTo>
                  <a:lnTo>
                    <a:pt x="1179" y="2555"/>
                  </a:lnTo>
                  <a:lnTo>
                    <a:pt x="1193" y="2548"/>
                  </a:lnTo>
                  <a:lnTo>
                    <a:pt x="1208" y="2541"/>
                  </a:lnTo>
                  <a:lnTo>
                    <a:pt x="1223" y="2535"/>
                  </a:lnTo>
                  <a:lnTo>
                    <a:pt x="1238" y="2530"/>
                  </a:lnTo>
                  <a:lnTo>
                    <a:pt x="1255" y="2525"/>
                  </a:lnTo>
                  <a:lnTo>
                    <a:pt x="1271" y="2522"/>
                  </a:lnTo>
                  <a:lnTo>
                    <a:pt x="1288" y="2519"/>
                  </a:lnTo>
                  <a:lnTo>
                    <a:pt x="1304" y="2517"/>
                  </a:lnTo>
                  <a:lnTo>
                    <a:pt x="1321" y="2515"/>
                  </a:lnTo>
                  <a:lnTo>
                    <a:pt x="1338" y="2515"/>
                  </a:lnTo>
                  <a:lnTo>
                    <a:pt x="3513" y="2515"/>
                  </a:lnTo>
                  <a:lnTo>
                    <a:pt x="3513" y="3521"/>
                  </a:lnTo>
                  <a:lnTo>
                    <a:pt x="3514" y="3547"/>
                  </a:lnTo>
                  <a:lnTo>
                    <a:pt x="3515" y="3572"/>
                  </a:lnTo>
                  <a:lnTo>
                    <a:pt x="3519" y="3597"/>
                  </a:lnTo>
                  <a:lnTo>
                    <a:pt x="3523" y="3622"/>
                  </a:lnTo>
                  <a:lnTo>
                    <a:pt x="3529" y="3647"/>
                  </a:lnTo>
                  <a:lnTo>
                    <a:pt x="3535" y="3671"/>
                  </a:lnTo>
                  <a:lnTo>
                    <a:pt x="3543" y="3694"/>
                  </a:lnTo>
                  <a:lnTo>
                    <a:pt x="3552" y="3717"/>
                  </a:lnTo>
                  <a:lnTo>
                    <a:pt x="3562" y="3739"/>
                  </a:lnTo>
                  <a:lnTo>
                    <a:pt x="3573" y="3760"/>
                  </a:lnTo>
                  <a:lnTo>
                    <a:pt x="3585" y="3781"/>
                  </a:lnTo>
                  <a:lnTo>
                    <a:pt x="3598" y="3802"/>
                  </a:lnTo>
                  <a:lnTo>
                    <a:pt x="3612" y="3822"/>
                  </a:lnTo>
                  <a:lnTo>
                    <a:pt x="3627" y="3841"/>
                  </a:lnTo>
                  <a:lnTo>
                    <a:pt x="3643" y="3859"/>
                  </a:lnTo>
                  <a:lnTo>
                    <a:pt x="3659" y="3877"/>
                  </a:lnTo>
                  <a:lnTo>
                    <a:pt x="3677" y="3893"/>
                  </a:lnTo>
                  <a:lnTo>
                    <a:pt x="3695" y="3909"/>
                  </a:lnTo>
                  <a:lnTo>
                    <a:pt x="3714" y="3924"/>
                  </a:lnTo>
                  <a:lnTo>
                    <a:pt x="3733" y="3938"/>
                  </a:lnTo>
                  <a:lnTo>
                    <a:pt x="3755" y="3951"/>
                  </a:lnTo>
                  <a:lnTo>
                    <a:pt x="3776" y="3963"/>
                  </a:lnTo>
                  <a:lnTo>
                    <a:pt x="3797" y="3974"/>
                  </a:lnTo>
                  <a:lnTo>
                    <a:pt x="3819" y="3985"/>
                  </a:lnTo>
                  <a:lnTo>
                    <a:pt x="3842" y="3994"/>
                  </a:lnTo>
                  <a:lnTo>
                    <a:pt x="3865" y="4002"/>
                  </a:lnTo>
                  <a:lnTo>
                    <a:pt x="3889" y="4008"/>
                  </a:lnTo>
                  <a:lnTo>
                    <a:pt x="3913" y="4014"/>
                  </a:lnTo>
                  <a:lnTo>
                    <a:pt x="3938" y="4018"/>
                  </a:lnTo>
                  <a:lnTo>
                    <a:pt x="3963" y="4021"/>
                  </a:lnTo>
                  <a:lnTo>
                    <a:pt x="3988" y="4023"/>
                  </a:lnTo>
                  <a:lnTo>
                    <a:pt x="4015" y="4024"/>
                  </a:lnTo>
                  <a:lnTo>
                    <a:pt x="4041" y="4023"/>
                  </a:lnTo>
                  <a:lnTo>
                    <a:pt x="4066" y="4021"/>
                  </a:lnTo>
                  <a:lnTo>
                    <a:pt x="4091" y="4018"/>
                  </a:lnTo>
                  <a:lnTo>
                    <a:pt x="4116" y="4014"/>
                  </a:lnTo>
                  <a:lnTo>
                    <a:pt x="4140" y="4008"/>
                  </a:lnTo>
                  <a:lnTo>
                    <a:pt x="4164" y="4002"/>
                  </a:lnTo>
                  <a:lnTo>
                    <a:pt x="4187" y="3994"/>
                  </a:lnTo>
                  <a:lnTo>
                    <a:pt x="4210" y="3985"/>
                  </a:lnTo>
                  <a:lnTo>
                    <a:pt x="4232" y="3974"/>
                  </a:lnTo>
                  <a:lnTo>
                    <a:pt x="4253" y="3963"/>
                  </a:lnTo>
                  <a:lnTo>
                    <a:pt x="4274" y="3951"/>
                  </a:lnTo>
                  <a:lnTo>
                    <a:pt x="4295" y="3938"/>
                  </a:lnTo>
                  <a:lnTo>
                    <a:pt x="4315" y="3924"/>
                  </a:lnTo>
                  <a:lnTo>
                    <a:pt x="4334" y="3909"/>
                  </a:lnTo>
                  <a:lnTo>
                    <a:pt x="4352" y="3893"/>
                  </a:lnTo>
                  <a:lnTo>
                    <a:pt x="4369" y="3877"/>
                  </a:lnTo>
                  <a:lnTo>
                    <a:pt x="4386" y="3859"/>
                  </a:lnTo>
                  <a:lnTo>
                    <a:pt x="4402" y="3841"/>
                  </a:lnTo>
                  <a:lnTo>
                    <a:pt x="4417" y="3822"/>
                  </a:lnTo>
                  <a:lnTo>
                    <a:pt x="4431" y="3802"/>
                  </a:lnTo>
                  <a:lnTo>
                    <a:pt x="4444" y="3781"/>
                  </a:lnTo>
                  <a:lnTo>
                    <a:pt x="4456" y="3760"/>
                  </a:lnTo>
                  <a:lnTo>
                    <a:pt x="4467" y="3739"/>
                  </a:lnTo>
                  <a:lnTo>
                    <a:pt x="4477" y="3717"/>
                  </a:lnTo>
                  <a:lnTo>
                    <a:pt x="4486" y="3694"/>
                  </a:lnTo>
                  <a:lnTo>
                    <a:pt x="4493" y="3671"/>
                  </a:lnTo>
                  <a:lnTo>
                    <a:pt x="4500" y="3647"/>
                  </a:lnTo>
                  <a:lnTo>
                    <a:pt x="4506" y="3622"/>
                  </a:lnTo>
                  <a:lnTo>
                    <a:pt x="4510" y="3597"/>
                  </a:lnTo>
                  <a:lnTo>
                    <a:pt x="4513" y="3572"/>
                  </a:lnTo>
                  <a:lnTo>
                    <a:pt x="4515" y="3547"/>
                  </a:lnTo>
                  <a:lnTo>
                    <a:pt x="4516" y="3521"/>
                  </a:lnTo>
                  <a:lnTo>
                    <a:pt x="4516" y="2515"/>
                  </a:lnTo>
                  <a:lnTo>
                    <a:pt x="7527" y="2515"/>
                  </a:lnTo>
                  <a:lnTo>
                    <a:pt x="7527" y="3521"/>
                  </a:lnTo>
                  <a:lnTo>
                    <a:pt x="7528" y="3547"/>
                  </a:lnTo>
                  <a:lnTo>
                    <a:pt x="7529" y="3572"/>
                  </a:lnTo>
                  <a:lnTo>
                    <a:pt x="7533" y="3597"/>
                  </a:lnTo>
                  <a:lnTo>
                    <a:pt x="7537" y="3622"/>
                  </a:lnTo>
                  <a:lnTo>
                    <a:pt x="7543" y="3647"/>
                  </a:lnTo>
                  <a:lnTo>
                    <a:pt x="7549" y="3671"/>
                  </a:lnTo>
                  <a:lnTo>
                    <a:pt x="7557" y="3694"/>
                  </a:lnTo>
                  <a:lnTo>
                    <a:pt x="7566" y="3717"/>
                  </a:lnTo>
                  <a:lnTo>
                    <a:pt x="7576" y="3739"/>
                  </a:lnTo>
                  <a:lnTo>
                    <a:pt x="7587" y="3760"/>
                  </a:lnTo>
                  <a:lnTo>
                    <a:pt x="7599" y="3781"/>
                  </a:lnTo>
                  <a:lnTo>
                    <a:pt x="7612" y="3802"/>
                  </a:lnTo>
                  <a:lnTo>
                    <a:pt x="7627" y="3822"/>
                  </a:lnTo>
                  <a:lnTo>
                    <a:pt x="7642" y="3841"/>
                  </a:lnTo>
                  <a:lnTo>
                    <a:pt x="7658" y="3859"/>
                  </a:lnTo>
                  <a:lnTo>
                    <a:pt x="7674" y="3877"/>
                  </a:lnTo>
                  <a:lnTo>
                    <a:pt x="7692" y="3893"/>
                  </a:lnTo>
                  <a:lnTo>
                    <a:pt x="7710" y="3909"/>
                  </a:lnTo>
                  <a:lnTo>
                    <a:pt x="7729" y="3924"/>
                  </a:lnTo>
                  <a:lnTo>
                    <a:pt x="7748" y="3938"/>
                  </a:lnTo>
                  <a:lnTo>
                    <a:pt x="7769" y="3951"/>
                  </a:lnTo>
                  <a:lnTo>
                    <a:pt x="7790" y="3963"/>
                  </a:lnTo>
                  <a:lnTo>
                    <a:pt x="7811" y="3974"/>
                  </a:lnTo>
                  <a:lnTo>
                    <a:pt x="7833" y="3985"/>
                  </a:lnTo>
                  <a:lnTo>
                    <a:pt x="7856" y="3994"/>
                  </a:lnTo>
                  <a:lnTo>
                    <a:pt x="7879" y="4002"/>
                  </a:lnTo>
                  <a:lnTo>
                    <a:pt x="7904" y="4008"/>
                  </a:lnTo>
                  <a:lnTo>
                    <a:pt x="7928" y="4014"/>
                  </a:lnTo>
                  <a:lnTo>
                    <a:pt x="7953" y="4018"/>
                  </a:lnTo>
                  <a:lnTo>
                    <a:pt x="7978" y="4021"/>
                  </a:lnTo>
                  <a:lnTo>
                    <a:pt x="8003" y="4023"/>
                  </a:lnTo>
                  <a:lnTo>
                    <a:pt x="8029" y="4024"/>
                  </a:lnTo>
                  <a:lnTo>
                    <a:pt x="8055" y="4023"/>
                  </a:lnTo>
                  <a:lnTo>
                    <a:pt x="8080" y="4021"/>
                  </a:lnTo>
                  <a:lnTo>
                    <a:pt x="8105" y="4018"/>
                  </a:lnTo>
                  <a:lnTo>
                    <a:pt x="8130" y="4014"/>
                  </a:lnTo>
                  <a:lnTo>
                    <a:pt x="8154" y="4008"/>
                  </a:lnTo>
                  <a:lnTo>
                    <a:pt x="8179" y="4002"/>
                  </a:lnTo>
                  <a:lnTo>
                    <a:pt x="8202" y="3994"/>
                  </a:lnTo>
                  <a:lnTo>
                    <a:pt x="8224" y="3985"/>
                  </a:lnTo>
                  <a:lnTo>
                    <a:pt x="8247" y="3974"/>
                  </a:lnTo>
                  <a:lnTo>
                    <a:pt x="8268" y="3963"/>
                  </a:lnTo>
                  <a:lnTo>
                    <a:pt x="8289" y="3951"/>
                  </a:lnTo>
                  <a:lnTo>
                    <a:pt x="8309" y="3938"/>
                  </a:lnTo>
                  <a:lnTo>
                    <a:pt x="8329" y="3924"/>
                  </a:lnTo>
                  <a:lnTo>
                    <a:pt x="8348" y="3909"/>
                  </a:lnTo>
                  <a:lnTo>
                    <a:pt x="8366" y="3893"/>
                  </a:lnTo>
                  <a:lnTo>
                    <a:pt x="8383" y="3877"/>
                  </a:lnTo>
                  <a:lnTo>
                    <a:pt x="8400" y="3859"/>
                  </a:lnTo>
                  <a:lnTo>
                    <a:pt x="8416" y="3841"/>
                  </a:lnTo>
                  <a:lnTo>
                    <a:pt x="8431" y="3822"/>
                  </a:lnTo>
                  <a:lnTo>
                    <a:pt x="8446" y="3802"/>
                  </a:lnTo>
                  <a:lnTo>
                    <a:pt x="8459" y="3781"/>
                  </a:lnTo>
                  <a:lnTo>
                    <a:pt x="8471" y="3760"/>
                  </a:lnTo>
                  <a:lnTo>
                    <a:pt x="8482" y="3739"/>
                  </a:lnTo>
                  <a:lnTo>
                    <a:pt x="8492" y="3717"/>
                  </a:lnTo>
                  <a:lnTo>
                    <a:pt x="8501" y="3694"/>
                  </a:lnTo>
                  <a:lnTo>
                    <a:pt x="8508" y="3671"/>
                  </a:lnTo>
                  <a:lnTo>
                    <a:pt x="8515" y="3647"/>
                  </a:lnTo>
                  <a:lnTo>
                    <a:pt x="8521" y="3622"/>
                  </a:lnTo>
                  <a:lnTo>
                    <a:pt x="8525" y="3597"/>
                  </a:lnTo>
                  <a:lnTo>
                    <a:pt x="8528" y="3572"/>
                  </a:lnTo>
                  <a:lnTo>
                    <a:pt x="8530" y="3547"/>
                  </a:lnTo>
                  <a:lnTo>
                    <a:pt x="8531" y="3521"/>
                  </a:lnTo>
                  <a:lnTo>
                    <a:pt x="8531" y="2515"/>
                  </a:lnTo>
                  <a:lnTo>
                    <a:pt x="11542" y="2515"/>
                  </a:lnTo>
                  <a:lnTo>
                    <a:pt x="11542" y="3521"/>
                  </a:lnTo>
                  <a:lnTo>
                    <a:pt x="11543" y="3547"/>
                  </a:lnTo>
                  <a:lnTo>
                    <a:pt x="11545" y="3572"/>
                  </a:lnTo>
                  <a:lnTo>
                    <a:pt x="11548" y="3597"/>
                  </a:lnTo>
                  <a:lnTo>
                    <a:pt x="11552" y="3622"/>
                  </a:lnTo>
                  <a:lnTo>
                    <a:pt x="11558" y="3647"/>
                  </a:lnTo>
                  <a:lnTo>
                    <a:pt x="11564" y="3671"/>
                  </a:lnTo>
                  <a:lnTo>
                    <a:pt x="11572" y="3694"/>
                  </a:lnTo>
                  <a:lnTo>
                    <a:pt x="11581" y="3717"/>
                  </a:lnTo>
                  <a:lnTo>
                    <a:pt x="11591" y="3739"/>
                  </a:lnTo>
                  <a:lnTo>
                    <a:pt x="11602" y="3760"/>
                  </a:lnTo>
                  <a:lnTo>
                    <a:pt x="11614" y="3781"/>
                  </a:lnTo>
                  <a:lnTo>
                    <a:pt x="11627" y="3802"/>
                  </a:lnTo>
                  <a:lnTo>
                    <a:pt x="11641" y="3822"/>
                  </a:lnTo>
                  <a:lnTo>
                    <a:pt x="11656" y="3841"/>
                  </a:lnTo>
                  <a:lnTo>
                    <a:pt x="11672" y="3859"/>
                  </a:lnTo>
                  <a:lnTo>
                    <a:pt x="11688" y="3877"/>
                  </a:lnTo>
                  <a:lnTo>
                    <a:pt x="11706" y="3893"/>
                  </a:lnTo>
                  <a:lnTo>
                    <a:pt x="11724" y="3909"/>
                  </a:lnTo>
                  <a:lnTo>
                    <a:pt x="11743" y="3924"/>
                  </a:lnTo>
                  <a:lnTo>
                    <a:pt x="11762" y="3938"/>
                  </a:lnTo>
                  <a:lnTo>
                    <a:pt x="11784" y="3951"/>
                  </a:lnTo>
                  <a:lnTo>
                    <a:pt x="11805" y="3963"/>
                  </a:lnTo>
                  <a:lnTo>
                    <a:pt x="11826" y="3974"/>
                  </a:lnTo>
                  <a:lnTo>
                    <a:pt x="11848" y="3985"/>
                  </a:lnTo>
                  <a:lnTo>
                    <a:pt x="11871" y="3994"/>
                  </a:lnTo>
                  <a:lnTo>
                    <a:pt x="11894" y="4002"/>
                  </a:lnTo>
                  <a:lnTo>
                    <a:pt x="11918" y="4008"/>
                  </a:lnTo>
                  <a:lnTo>
                    <a:pt x="11942" y="4014"/>
                  </a:lnTo>
                  <a:lnTo>
                    <a:pt x="11967" y="4018"/>
                  </a:lnTo>
                  <a:lnTo>
                    <a:pt x="11992" y="4021"/>
                  </a:lnTo>
                  <a:lnTo>
                    <a:pt x="12017" y="4023"/>
                  </a:lnTo>
                  <a:lnTo>
                    <a:pt x="12044" y="4024"/>
                  </a:lnTo>
                  <a:lnTo>
                    <a:pt x="12070" y="4023"/>
                  </a:lnTo>
                  <a:lnTo>
                    <a:pt x="12095" y="4021"/>
                  </a:lnTo>
                  <a:lnTo>
                    <a:pt x="12120" y="4018"/>
                  </a:lnTo>
                  <a:lnTo>
                    <a:pt x="12145" y="4014"/>
                  </a:lnTo>
                  <a:lnTo>
                    <a:pt x="12169" y="4008"/>
                  </a:lnTo>
                  <a:lnTo>
                    <a:pt x="12193" y="4002"/>
                  </a:lnTo>
                  <a:lnTo>
                    <a:pt x="12216" y="3994"/>
                  </a:lnTo>
                  <a:lnTo>
                    <a:pt x="12238" y="3985"/>
                  </a:lnTo>
                  <a:lnTo>
                    <a:pt x="12261" y="3974"/>
                  </a:lnTo>
                  <a:lnTo>
                    <a:pt x="12282" y="3963"/>
                  </a:lnTo>
                  <a:lnTo>
                    <a:pt x="12303" y="3951"/>
                  </a:lnTo>
                  <a:lnTo>
                    <a:pt x="12324" y="3938"/>
                  </a:lnTo>
                  <a:lnTo>
                    <a:pt x="12344" y="3924"/>
                  </a:lnTo>
                  <a:lnTo>
                    <a:pt x="12363" y="3909"/>
                  </a:lnTo>
                  <a:lnTo>
                    <a:pt x="12381" y="3893"/>
                  </a:lnTo>
                  <a:lnTo>
                    <a:pt x="12398" y="3877"/>
                  </a:lnTo>
                  <a:lnTo>
                    <a:pt x="12415" y="3859"/>
                  </a:lnTo>
                  <a:lnTo>
                    <a:pt x="12431" y="3841"/>
                  </a:lnTo>
                  <a:lnTo>
                    <a:pt x="12446" y="3822"/>
                  </a:lnTo>
                  <a:lnTo>
                    <a:pt x="12460" y="3802"/>
                  </a:lnTo>
                  <a:lnTo>
                    <a:pt x="12473" y="3781"/>
                  </a:lnTo>
                  <a:lnTo>
                    <a:pt x="12485" y="3760"/>
                  </a:lnTo>
                  <a:lnTo>
                    <a:pt x="12496" y="3739"/>
                  </a:lnTo>
                  <a:lnTo>
                    <a:pt x="12506" y="3717"/>
                  </a:lnTo>
                  <a:lnTo>
                    <a:pt x="12515" y="3694"/>
                  </a:lnTo>
                  <a:lnTo>
                    <a:pt x="12522" y="3671"/>
                  </a:lnTo>
                  <a:lnTo>
                    <a:pt x="12529" y="3647"/>
                  </a:lnTo>
                  <a:lnTo>
                    <a:pt x="12535" y="3622"/>
                  </a:lnTo>
                  <a:lnTo>
                    <a:pt x="12539" y="3597"/>
                  </a:lnTo>
                  <a:lnTo>
                    <a:pt x="12542" y="3572"/>
                  </a:lnTo>
                  <a:lnTo>
                    <a:pt x="12544" y="3547"/>
                  </a:lnTo>
                  <a:lnTo>
                    <a:pt x="12545" y="3521"/>
                  </a:lnTo>
                  <a:lnTo>
                    <a:pt x="12545" y="2515"/>
                  </a:lnTo>
                  <a:lnTo>
                    <a:pt x="14719" y="2515"/>
                  </a:lnTo>
                  <a:lnTo>
                    <a:pt x="14737" y="2515"/>
                  </a:lnTo>
                  <a:lnTo>
                    <a:pt x="14754" y="2517"/>
                  </a:lnTo>
                  <a:lnTo>
                    <a:pt x="14770" y="2519"/>
                  </a:lnTo>
                  <a:lnTo>
                    <a:pt x="14787" y="2522"/>
                  </a:lnTo>
                  <a:lnTo>
                    <a:pt x="14803" y="2525"/>
                  </a:lnTo>
                  <a:lnTo>
                    <a:pt x="14820" y="2530"/>
                  </a:lnTo>
                  <a:lnTo>
                    <a:pt x="14835" y="2535"/>
                  </a:lnTo>
                  <a:lnTo>
                    <a:pt x="14850" y="2541"/>
                  </a:lnTo>
                  <a:lnTo>
                    <a:pt x="14865" y="2548"/>
                  </a:lnTo>
                  <a:lnTo>
                    <a:pt x="14879" y="2555"/>
                  </a:lnTo>
                  <a:lnTo>
                    <a:pt x="14893" y="2563"/>
                  </a:lnTo>
                  <a:lnTo>
                    <a:pt x="14907" y="2572"/>
                  </a:lnTo>
                  <a:lnTo>
                    <a:pt x="14920" y="2581"/>
                  </a:lnTo>
                  <a:lnTo>
                    <a:pt x="14932" y="2591"/>
                  </a:lnTo>
                  <a:lnTo>
                    <a:pt x="14945" y="2602"/>
                  </a:lnTo>
                  <a:lnTo>
                    <a:pt x="14956" y="2613"/>
                  </a:lnTo>
                  <a:lnTo>
                    <a:pt x="14967" y="2624"/>
                  </a:lnTo>
                  <a:lnTo>
                    <a:pt x="14978" y="2637"/>
                  </a:lnTo>
                  <a:lnTo>
                    <a:pt x="14988" y="2650"/>
                  </a:lnTo>
                  <a:lnTo>
                    <a:pt x="14997" y="2663"/>
                  </a:lnTo>
                  <a:lnTo>
                    <a:pt x="15006" y="2676"/>
                  </a:lnTo>
                  <a:lnTo>
                    <a:pt x="15014" y="2690"/>
                  </a:lnTo>
                  <a:lnTo>
                    <a:pt x="15021" y="2705"/>
                  </a:lnTo>
                  <a:lnTo>
                    <a:pt x="15028" y="2720"/>
                  </a:lnTo>
                  <a:lnTo>
                    <a:pt x="15034" y="2735"/>
                  </a:lnTo>
                  <a:lnTo>
                    <a:pt x="15039" y="2750"/>
                  </a:lnTo>
                  <a:lnTo>
                    <a:pt x="15043" y="2766"/>
                  </a:lnTo>
                  <a:lnTo>
                    <a:pt x="15047" y="2782"/>
                  </a:lnTo>
                  <a:lnTo>
                    <a:pt x="15050" y="2799"/>
                  </a:lnTo>
                  <a:lnTo>
                    <a:pt x="15052" y="2816"/>
                  </a:lnTo>
                  <a:lnTo>
                    <a:pt x="15053" y="2833"/>
                  </a:lnTo>
                  <a:lnTo>
                    <a:pt x="15054" y="2850"/>
                  </a:lnTo>
                  <a:lnTo>
                    <a:pt x="15054" y="14754"/>
                  </a:lnTo>
                  <a:close/>
                  <a:moveTo>
                    <a:pt x="14719" y="1509"/>
                  </a:moveTo>
                  <a:lnTo>
                    <a:pt x="12545" y="1509"/>
                  </a:lnTo>
                  <a:lnTo>
                    <a:pt x="12545" y="503"/>
                  </a:lnTo>
                  <a:lnTo>
                    <a:pt x="12544" y="477"/>
                  </a:lnTo>
                  <a:lnTo>
                    <a:pt x="12542" y="452"/>
                  </a:lnTo>
                  <a:lnTo>
                    <a:pt x="12539" y="427"/>
                  </a:lnTo>
                  <a:lnTo>
                    <a:pt x="12535" y="401"/>
                  </a:lnTo>
                  <a:lnTo>
                    <a:pt x="12529" y="377"/>
                  </a:lnTo>
                  <a:lnTo>
                    <a:pt x="12522" y="353"/>
                  </a:lnTo>
                  <a:lnTo>
                    <a:pt x="12515" y="330"/>
                  </a:lnTo>
                  <a:lnTo>
                    <a:pt x="12506" y="307"/>
                  </a:lnTo>
                  <a:lnTo>
                    <a:pt x="12496" y="285"/>
                  </a:lnTo>
                  <a:lnTo>
                    <a:pt x="12485" y="264"/>
                  </a:lnTo>
                  <a:lnTo>
                    <a:pt x="12473" y="242"/>
                  </a:lnTo>
                  <a:lnTo>
                    <a:pt x="12460" y="221"/>
                  </a:lnTo>
                  <a:lnTo>
                    <a:pt x="12446" y="202"/>
                  </a:lnTo>
                  <a:lnTo>
                    <a:pt x="12431" y="183"/>
                  </a:lnTo>
                  <a:lnTo>
                    <a:pt x="12415" y="165"/>
                  </a:lnTo>
                  <a:lnTo>
                    <a:pt x="12398" y="147"/>
                  </a:lnTo>
                  <a:lnTo>
                    <a:pt x="12381" y="131"/>
                  </a:lnTo>
                  <a:lnTo>
                    <a:pt x="12363" y="115"/>
                  </a:lnTo>
                  <a:lnTo>
                    <a:pt x="12344" y="100"/>
                  </a:lnTo>
                  <a:lnTo>
                    <a:pt x="12324" y="86"/>
                  </a:lnTo>
                  <a:lnTo>
                    <a:pt x="12303" y="72"/>
                  </a:lnTo>
                  <a:lnTo>
                    <a:pt x="12282" y="60"/>
                  </a:lnTo>
                  <a:lnTo>
                    <a:pt x="12261" y="49"/>
                  </a:lnTo>
                  <a:lnTo>
                    <a:pt x="12238" y="39"/>
                  </a:lnTo>
                  <a:lnTo>
                    <a:pt x="12216" y="30"/>
                  </a:lnTo>
                  <a:lnTo>
                    <a:pt x="12193" y="22"/>
                  </a:lnTo>
                  <a:lnTo>
                    <a:pt x="12169" y="16"/>
                  </a:lnTo>
                  <a:lnTo>
                    <a:pt x="12145" y="10"/>
                  </a:lnTo>
                  <a:lnTo>
                    <a:pt x="12120" y="6"/>
                  </a:lnTo>
                  <a:lnTo>
                    <a:pt x="12095" y="3"/>
                  </a:lnTo>
                  <a:lnTo>
                    <a:pt x="12070" y="1"/>
                  </a:lnTo>
                  <a:lnTo>
                    <a:pt x="12044" y="0"/>
                  </a:lnTo>
                  <a:lnTo>
                    <a:pt x="12017" y="1"/>
                  </a:lnTo>
                  <a:lnTo>
                    <a:pt x="11992" y="3"/>
                  </a:lnTo>
                  <a:lnTo>
                    <a:pt x="11967" y="6"/>
                  </a:lnTo>
                  <a:lnTo>
                    <a:pt x="11942" y="10"/>
                  </a:lnTo>
                  <a:lnTo>
                    <a:pt x="11918" y="16"/>
                  </a:lnTo>
                  <a:lnTo>
                    <a:pt x="11894" y="22"/>
                  </a:lnTo>
                  <a:lnTo>
                    <a:pt x="11871" y="30"/>
                  </a:lnTo>
                  <a:lnTo>
                    <a:pt x="11848" y="39"/>
                  </a:lnTo>
                  <a:lnTo>
                    <a:pt x="11826" y="49"/>
                  </a:lnTo>
                  <a:lnTo>
                    <a:pt x="11805" y="60"/>
                  </a:lnTo>
                  <a:lnTo>
                    <a:pt x="11784" y="72"/>
                  </a:lnTo>
                  <a:lnTo>
                    <a:pt x="11762" y="86"/>
                  </a:lnTo>
                  <a:lnTo>
                    <a:pt x="11743" y="100"/>
                  </a:lnTo>
                  <a:lnTo>
                    <a:pt x="11724" y="115"/>
                  </a:lnTo>
                  <a:lnTo>
                    <a:pt x="11706" y="131"/>
                  </a:lnTo>
                  <a:lnTo>
                    <a:pt x="11688" y="147"/>
                  </a:lnTo>
                  <a:lnTo>
                    <a:pt x="11672" y="165"/>
                  </a:lnTo>
                  <a:lnTo>
                    <a:pt x="11656" y="183"/>
                  </a:lnTo>
                  <a:lnTo>
                    <a:pt x="11641" y="202"/>
                  </a:lnTo>
                  <a:lnTo>
                    <a:pt x="11627" y="221"/>
                  </a:lnTo>
                  <a:lnTo>
                    <a:pt x="11614" y="242"/>
                  </a:lnTo>
                  <a:lnTo>
                    <a:pt x="11602" y="264"/>
                  </a:lnTo>
                  <a:lnTo>
                    <a:pt x="11591" y="285"/>
                  </a:lnTo>
                  <a:lnTo>
                    <a:pt x="11581" y="307"/>
                  </a:lnTo>
                  <a:lnTo>
                    <a:pt x="11572" y="330"/>
                  </a:lnTo>
                  <a:lnTo>
                    <a:pt x="11564" y="353"/>
                  </a:lnTo>
                  <a:lnTo>
                    <a:pt x="11558" y="377"/>
                  </a:lnTo>
                  <a:lnTo>
                    <a:pt x="11552" y="401"/>
                  </a:lnTo>
                  <a:lnTo>
                    <a:pt x="11548" y="427"/>
                  </a:lnTo>
                  <a:lnTo>
                    <a:pt x="11545" y="452"/>
                  </a:lnTo>
                  <a:lnTo>
                    <a:pt x="11543" y="477"/>
                  </a:lnTo>
                  <a:lnTo>
                    <a:pt x="11542" y="503"/>
                  </a:lnTo>
                  <a:lnTo>
                    <a:pt x="11542" y="1509"/>
                  </a:lnTo>
                  <a:lnTo>
                    <a:pt x="8531" y="1509"/>
                  </a:lnTo>
                  <a:lnTo>
                    <a:pt x="8531" y="503"/>
                  </a:lnTo>
                  <a:lnTo>
                    <a:pt x="8530" y="477"/>
                  </a:lnTo>
                  <a:lnTo>
                    <a:pt x="8528" y="452"/>
                  </a:lnTo>
                  <a:lnTo>
                    <a:pt x="8525" y="427"/>
                  </a:lnTo>
                  <a:lnTo>
                    <a:pt x="8521" y="401"/>
                  </a:lnTo>
                  <a:lnTo>
                    <a:pt x="8515" y="377"/>
                  </a:lnTo>
                  <a:lnTo>
                    <a:pt x="8508" y="353"/>
                  </a:lnTo>
                  <a:lnTo>
                    <a:pt x="8501" y="330"/>
                  </a:lnTo>
                  <a:lnTo>
                    <a:pt x="8492" y="307"/>
                  </a:lnTo>
                  <a:lnTo>
                    <a:pt x="8482" y="285"/>
                  </a:lnTo>
                  <a:lnTo>
                    <a:pt x="8471" y="264"/>
                  </a:lnTo>
                  <a:lnTo>
                    <a:pt x="8459" y="242"/>
                  </a:lnTo>
                  <a:lnTo>
                    <a:pt x="8446" y="221"/>
                  </a:lnTo>
                  <a:lnTo>
                    <a:pt x="8431" y="202"/>
                  </a:lnTo>
                  <a:lnTo>
                    <a:pt x="8416" y="183"/>
                  </a:lnTo>
                  <a:lnTo>
                    <a:pt x="8400" y="165"/>
                  </a:lnTo>
                  <a:lnTo>
                    <a:pt x="8383" y="147"/>
                  </a:lnTo>
                  <a:lnTo>
                    <a:pt x="8366" y="131"/>
                  </a:lnTo>
                  <a:lnTo>
                    <a:pt x="8348" y="115"/>
                  </a:lnTo>
                  <a:lnTo>
                    <a:pt x="8329" y="100"/>
                  </a:lnTo>
                  <a:lnTo>
                    <a:pt x="8309" y="86"/>
                  </a:lnTo>
                  <a:lnTo>
                    <a:pt x="8289" y="72"/>
                  </a:lnTo>
                  <a:lnTo>
                    <a:pt x="8268" y="60"/>
                  </a:lnTo>
                  <a:lnTo>
                    <a:pt x="8247" y="49"/>
                  </a:lnTo>
                  <a:lnTo>
                    <a:pt x="8224" y="39"/>
                  </a:lnTo>
                  <a:lnTo>
                    <a:pt x="8202" y="30"/>
                  </a:lnTo>
                  <a:lnTo>
                    <a:pt x="8179" y="22"/>
                  </a:lnTo>
                  <a:lnTo>
                    <a:pt x="8154" y="16"/>
                  </a:lnTo>
                  <a:lnTo>
                    <a:pt x="8130" y="10"/>
                  </a:lnTo>
                  <a:lnTo>
                    <a:pt x="8105" y="6"/>
                  </a:lnTo>
                  <a:lnTo>
                    <a:pt x="8080" y="3"/>
                  </a:lnTo>
                  <a:lnTo>
                    <a:pt x="8055" y="1"/>
                  </a:lnTo>
                  <a:lnTo>
                    <a:pt x="8029" y="0"/>
                  </a:lnTo>
                  <a:lnTo>
                    <a:pt x="8003" y="1"/>
                  </a:lnTo>
                  <a:lnTo>
                    <a:pt x="7978" y="3"/>
                  </a:lnTo>
                  <a:lnTo>
                    <a:pt x="7953" y="6"/>
                  </a:lnTo>
                  <a:lnTo>
                    <a:pt x="7928" y="10"/>
                  </a:lnTo>
                  <a:lnTo>
                    <a:pt x="7904" y="16"/>
                  </a:lnTo>
                  <a:lnTo>
                    <a:pt x="7879" y="22"/>
                  </a:lnTo>
                  <a:lnTo>
                    <a:pt x="7856" y="30"/>
                  </a:lnTo>
                  <a:lnTo>
                    <a:pt x="7833" y="39"/>
                  </a:lnTo>
                  <a:lnTo>
                    <a:pt x="7811" y="49"/>
                  </a:lnTo>
                  <a:lnTo>
                    <a:pt x="7790" y="60"/>
                  </a:lnTo>
                  <a:lnTo>
                    <a:pt x="7769" y="72"/>
                  </a:lnTo>
                  <a:lnTo>
                    <a:pt x="7748" y="86"/>
                  </a:lnTo>
                  <a:lnTo>
                    <a:pt x="7729" y="100"/>
                  </a:lnTo>
                  <a:lnTo>
                    <a:pt x="7710" y="115"/>
                  </a:lnTo>
                  <a:lnTo>
                    <a:pt x="7692" y="131"/>
                  </a:lnTo>
                  <a:lnTo>
                    <a:pt x="7674" y="147"/>
                  </a:lnTo>
                  <a:lnTo>
                    <a:pt x="7658" y="165"/>
                  </a:lnTo>
                  <a:lnTo>
                    <a:pt x="7642" y="183"/>
                  </a:lnTo>
                  <a:lnTo>
                    <a:pt x="7627" y="202"/>
                  </a:lnTo>
                  <a:lnTo>
                    <a:pt x="7612" y="221"/>
                  </a:lnTo>
                  <a:lnTo>
                    <a:pt x="7599" y="242"/>
                  </a:lnTo>
                  <a:lnTo>
                    <a:pt x="7587" y="264"/>
                  </a:lnTo>
                  <a:lnTo>
                    <a:pt x="7576" y="285"/>
                  </a:lnTo>
                  <a:lnTo>
                    <a:pt x="7566" y="307"/>
                  </a:lnTo>
                  <a:lnTo>
                    <a:pt x="7557" y="330"/>
                  </a:lnTo>
                  <a:lnTo>
                    <a:pt x="7549" y="353"/>
                  </a:lnTo>
                  <a:lnTo>
                    <a:pt x="7543" y="377"/>
                  </a:lnTo>
                  <a:lnTo>
                    <a:pt x="7537" y="401"/>
                  </a:lnTo>
                  <a:lnTo>
                    <a:pt x="7533" y="427"/>
                  </a:lnTo>
                  <a:lnTo>
                    <a:pt x="7529" y="452"/>
                  </a:lnTo>
                  <a:lnTo>
                    <a:pt x="7528" y="477"/>
                  </a:lnTo>
                  <a:lnTo>
                    <a:pt x="7527" y="503"/>
                  </a:lnTo>
                  <a:lnTo>
                    <a:pt x="7527" y="1509"/>
                  </a:lnTo>
                  <a:lnTo>
                    <a:pt x="4516" y="1509"/>
                  </a:lnTo>
                  <a:lnTo>
                    <a:pt x="4516" y="503"/>
                  </a:lnTo>
                  <a:lnTo>
                    <a:pt x="4515" y="477"/>
                  </a:lnTo>
                  <a:lnTo>
                    <a:pt x="4513" y="452"/>
                  </a:lnTo>
                  <a:lnTo>
                    <a:pt x="4510" y="427"/>
                  </a:lnTo>
                  <a:lnTo>
                    <a:pt x="4506" y="401"/>
                  </a:lnTo>
                  <a:lnTo>
                    <a:pt x="4500" y="377"/>
                  </a:lnTo>
                  <a:lnTo>
                    <a:pt x="4493" y="353"/>
                  </a:lnTo>
                  <a:lnTo>
                    <a:pt x="4486" y="330"/>
                  </a:lnTo>
                  <a:lnTo>
                    <a:pt x="4477" y="307"/>
                  </a:lnTo>
                  <a:lnTo>
                    <a:pt x="4467" y="285"/>
                  </a:lnTo>
                  <a:lnTo>
                    <a:pt x="4456" y="264"/>
                  </a:lnTo>
                  <a:lnTo>
                    <a:pt x="4444" y="242"/>
                  </a:lnTo>
                  <a:lnTo>
                    <a:pt x="4431" y="221"/>
                  </a:lnTo>
                  <a:lnTo>
                    <a:pt x="4417" y="202"/>
                  </a:lnTo>
                  <a:lnTo>
                    <a:pt x="4402" y="183"/>
                  </a:lnTo>
                  <a:lnTo>
                    <a:pt x="4386" y="165"/>
                  </a:lnTo>
                  <a:lnTo>
                    <a:pt x="4369" y="147"/>
                  </a:lnTo>
                  <a:lnTo>
                    <a:pt x="4352" y="131"/>
                  </a:lnTo>
                  <a:lnTo>
                    <a:pt x="4334" y="115"/>
                  </a:lnTo>
                  <a:lnTo>
                    <a:pt x="4315" y="100"/>
                  </a:lnTo>
                  <a:lnTo>
                    <a:pt x="4295" y="86"/>
                  </a:lnTo>
                  <a:lnTo>
                    <a:pt x="4274" y="72"/>
                  </a:lnTo>
                  <a:lnTo>
                    <a:pt x="4253" y="60"/>
                  </a:lnTo>
                  <a:lnTo>
                    <a:pt x="4232" y="49"/>
                  </a:lnTo>
                  <a:lnTo>
                    <a:pt x="4210" y="39"/>
                  </a:lnTo>
                  <a:lnTo>
                    <a:pt x="4187" y="30"/>
                  </a:lnTo>
                  <a:lnTo>
                    <a:pt x="4164" y="22"/>
                  </a:lnTo>
                  <a:lnTo>
                    <a:pt x="4140" y="16"/>
                  </a:lnTo>
                  <a:lnTo>
                    <a:pt x="4116" y="10"/>
                  </a:lnTo>
                  <a:lnTo>
                    <a:pt x="4091" y="6"/>
                  </a:lnTo>
                  <a:lnTo>
                    <a:pt x="4066" y="3"/>
                  </a:lnTo>
                  <a:lnTo>
                    <a:pt x="4041" y="1"/>
                  </a:lnTo>
                  <a:lnTo>
                    <a:pt x="4015" y="0"/>
                  </a:lnTo>
                  <a:lnTo>
                    <a:pt x="3988" y="1"/>
                  </a:lnTo>
                  <a:lnTo>
                    <a:pt x="3963" y="3"/>
                  </a:lnTo>
                  <a:lnTo>
                    <a:pt x="3938" y="6"/>
                  </a:lnTo>
                  <a:lnTo>
                    <a:pt x="3913" y="10"/>
                  </a:lnTo>
                  <a:lnTo>
                    <a:pt x="3889" y="16"/>
                  </a:lnTo>
                  <a:lnTo>
                    <a:pt x="3865" y="22"/>
                  </a:lnTo>
                  <a:lnTo>
                    <a:pt x="3842" y="30"/>
                  </a:lnTo>
                  <a:lnTo>
                    <a:pt x="3819" y="39"/>
                  </a:lnTo>
                  <a:lnTo>
                    <a:pt x="3797" y="49"/>
                  </a:lnTo>
                  <a:lnTo>
                    <a:pt x="3776" y="60"/>
                  </a:lnTo>
                  <a:lnTo>
                    <a:pt x="3755" y="72"/>
                  </a:lnTo>
                  <a:lnTo>
                    <a:pt x="3733" y="86"/>
                  </a:lnTo>
                  <a:lnTo>
                    <a:pt x="3714" y="100"/>
                  </a:lnTo>
                  <a:lnTo>
                    <a:pt x="3695" y="115"/>
                  </a:lnTo>
                  <a:lnTo>
                    <a:pt x="3677" y="131"/>
                  </a:lnTo>
                  <a:lnTo>
                    <a:pt x="3659" y="147"/>
                  </a:lnTo>
                  <a:lnTo>
                    <a:pt x="3643" y="165"/>
                  </a:lnTo>
                  <a:lnTo>
                    <a:pt x="3627" y="183"/>
                  </a:lnTo>
                  <a:lnTo>
                    <a:pt x="3612" y="202"/>
                  </a:lnTo>
                  <a:lnTo>
                    <a:pt x="3598" y="221"/>
                  </a:lnTo>
                  <a:lnTo>
                    <a:pt x="3585" y="242"/>
                  </a:lnTo>
                  <a:lnTo>
                    <a:pt x="3573" y="264"/>
                  </a:lnTo>
                  <a:lnTo>
                    <a:pt x="3562" y="285"/>
                  </a:lnTo>
                  <a:lnTo>
                    <a:pt x="3552" y="307"/>
                  </a:lnTo>
                  <a:lnTo>
                    <a:pt x="3543" y="330"/>
                  </a:lnTo>
                  <a:lnTo>
                    <a:pt x="3535" y="353"/>
                  </a:lnTo>
                  <a:lnTo>
                    <a:pt x="3529" y="377"/>
                  </a:lnTo>
                  <a:lnTo>
                    <a:pt x="3523" y="401"/>
                  </a:lnTo>
                  <a:lnTo>
                    <a:pt x="3519" y="427"/>
                  </a:lnTo>
                  <a:lnTo>
                    <a:pt x="3515" y="452"/>
                  </a:lnTo>
                  <a:lnTo>
                    <a:pt x="3514" y="477"/>
                  </a:lnTo>
                  <a:lnTo>
                    <a:pt x="3513" y="503"/>
                  </a:lnTo>
                  <a:lnTo>
                    <a:pt x="3513" y="1509"/>
                  </a:lnTo>
                  <a:lnTo>
                    <a:pt x="1338" y="1509"/>
                  </a:lnTo>
                  <a:lnTo>
                    <a:pt x="1270" y="1511"/>
                  </a:lnTo>
                  <a:lnTo>
                    <a:pt x="1201" y="1516"/>
                  </a:lnTo>
                  <a:lnTo>
                    <a:pt x="1134" y="1524"/>
                  </a:lnTo>
                  <a:lnTo>
                    <a:pt x="1069" y="1536"/>
                  </a:lnTo>
                  <a:lnTo>
                    <a:pt x="1004" y="1551"/>
                  </a:lnTo>
                  <a:lnTo>
                    <a:pt x="940" y="1569"/>
                  </a:lnTo>
                  <a:lnTo>
                    <a:pt x="878" y="1590"/>
                  </a:lnTo>
                  <a:lnTo>
                    <a:pt x="817" y="1615"/>
                  </a:lnTo>
                  <a:lnTo>
                    <a:pt x="758" y="1641"/>
                  </a:lnTo>
                  <a:lnTo>
                    <a:pt x="701" y="1671"/>
                  </a:lnTo>
                  <a:lnTo>
                    <a:pt x="644" y="1703"/>
                  </a:lnTo>
                  <a:lnTo>
                    <a:pt x="590" y="1738"/>
                  </a:lnTo>
                  <a:lnTo>
                    <a:pt x="538" y="1775"/>
                  </a:lnTo>
                  <a:lnTo>
                    <a:pt x="487" y="1815"/>
                  </a:lnTo>
                  <a:lnTo>
                    <a:pt x="439" y="1857"/>
                  </a:lnTo>
                  <a:lnTo>
                    <a:pt x="391" y="1901"/>
                  </a:lnTo>
                  <a:lnTo>
                    <a:pt x="347" y="1949"/>
                  </a:lnTo>
                  <a:lnTo>
                    <a:pt x="305" y="1997"/>
                  </a:lnTo>
                  <a:lnTo>
                    <a:pt x="266" y="2047"/>
                  </a:lnTo>
                  <a:lnTo>
                    <a:pt x="229" y="2100"/>
                  </a:lnTo>
                  <a:lnTo>
                    <a:pt x="194" y="2155"/>
                  </a:lnTo>
                  <a:lnTo>
                    <a:pt x="162" y="2210"/>
                  </a:lnTo>
                  <a:lnTo>
                    <a:pt x="131" y="2268"/>
                  </a:lnTo>
                  <a:lnTo>
                    <a:pt x="105" y="2328"/>
                  </a:lnTo>
                  <a:lnTo>
                    <a:pt x="81" y="2389"/>
                  </a:lnTo>
                  <a:lnTo>
                    <a:pt x="60" y="2450"/>
                  </a:lnTo>
                  <a:lnTo>
                    <a:pt x="42" y="2515"/>
                  </a:lnTo>
                  <a:lnTo>
                    <a:pt x="27" y="2579"/>
                  </a:lnTo>
                  <a:lnTo>
                    <a:pt x="15" y="2646"/>
                  </a:lnTo>
                  <a:lnTo>
                    <a:pt x="7" y="2713"/>
                  </a:lnTo>
                  <a:lnTo>
                    <a:pt x="2" y="2780"/>
                  </a:lnTo>
                  <a:lnTo>
                    <a:pt x="0" y="2850"/>
                  </a:lnTo>
                  <a:lnTo>
                    <a:pt x="0" y="14754"/>
                  </a:lnTo>
                  <a:lnTo>
                    <a:pt x="2" y="14822"/>
                  </a:lnTo>
                  <a:lnTo>
                    <a:pt x="7" y="14891"/>
                  </a:lnTo>
                  <a:lnTo>
                    <a:pt x="15" y="14958"/>
                  </a:lnTo>
                  <a:lnTo>
                    <a:pt x="27" y="15024"/>
                  </a:lnTo>
                  <a:lnTo>
                    <a:pt x="42" y="15089"/>
                  </a:lnTo>
                  <a:lnTo>
                    <a:pt x="60" y="15152"/>
                  </a:lnTo>
                  <a:lnTo>
                    <a:pt x="81" y="15215"/>
                  </a:lnTo>
                  <a:lnTo>
                    <a:pt x="105" y="15276"/>
                  </a:lnTo>
                  <a:lnTo>
                    <a:pt x="131" y="15336"/>
                  </a:lnTo>
                  <a:lnTo>
                    <a:pt x="162" y="15393"/>
                  </a:lnTo>
                  <a:lnTo>
                    <a:pt x="194" y="15449"/>
                  </a:lnTo>
                  <a:lnTo>
                    <a:pt x="229" y="15504"/>
                  </a:lnTo>
                  <a:lnTo>
                    <a:pt x="266" y="15556"/>
                  </a:lnTo>
                  <a:lnTo>
                    <a:pt x="305" y="15607"/>
                  </a:lnTo>
                  <a:lnTo>
                    <a:pt x="347" y="15655"/>
                  </a:lnTo>
                  <a:lnTo>
                    <a:pt x="391" y="15702"/>
                  </a:lnTo>
                  <a:lnTo>
                    <a:pt x="439" y="15747"/>
                  </a:lnTo>
                  <a:lnTo>
                    <a:pt x="487" y="15789"/>
                  </a:lnTo>
                  <a:lnTo>
                    <a:pt x="538" y="15828"/>
                  </a:lnTo>
                  <a:lnTo>
                    <a:pt x="590" y="15866"/>
                  </a:lnTo>
                  <a:lnTo>
                    <a:pt x="644" y="15901"/>
                  </a:lnTo>
                  <a:lnTo>
                    <a:pt x="701" y="15933"/>
                  </a:lnTo>
                  <a:lnTo>
                    <a:pt x="758" y="15963"/>
                  </a:lnTo>
                  <a:lnTo>
                    <a:pt x="817" y="15989"/>
                  </a:lnTo>
                  <a:lnTo>
                    <a:pt x="878" y="16014"/>
                  </a:lnTo>
                  <a:lnTo>
                    <a:pt x="940" y="16035"/>
                  </a:lnTo>
                  <a:lnTo>
                    <a:pt x="1004" y="16053"/>
                  </a:lnTo>
                  <a:lnTo>
                    <a:pt x="1069" y="16068"/>
                  </a:lnTo>
                  <a:lnTo>
                    <a:pt x="1134" y="16080"/>
                  </a:lnTo>
                  <a:lnTo>
                    <a:pt x="1201" y="16088"/>
                  </a:lnTo>
                  <a:lnTo>
                    <a:pt x="1270" y="16093"/>
                  </a:lnTo>
                  <a:lnTo>
                    <a:pt x="1338" y="16095"/>
                  </a:lnTo>
                  <a:lnTo>
                    <a:pt x="14719" y="16095"/>
                  </a:lnTo>
                  <a:lnTo>
                    <a:pt x="14788" y="16093"/>
                  </a:lnTo>
                  <a:lnTo>
                    <a:pt x="14857" y="16088"/>
                  </a:lnTo>
                  <a:lnTo>
                    <a:pt x="14924" y="16080"/>
                  </a:lnTo>
                  <a:lnTo>
                    <a:pt x="14989" y="16068"/>
                  </a:lnTo>
                  <a:lnTo>
                    <a:pt x="15054" y="16053"/>
                  </a:lnTo>
                  <a:lnTo>
                    <a:pt x="15118" y="16035"/>
                  </a:lnTo>
                  <a:lnTo>
                    <a:pt x="15180" y="16014"/>
                  </a:lnTo>
                  <a:lnTo>
                    <a:pt x="15241" y="15989"/>
                  </a:lnTo>
                  <a:lnTo>
                    <a:pt x="15300" y="15963"/>
                  </a:lnTo>
                  <a:lnTo>
                    <a:pt x="15357" y="15933"/>
                  </a:lnTo>
                  <a:lnTo>
                    <a:pt x="15414" y="15901"/>
                  </a:lnTo>
                  <a:lnTo>
                    <a:pt x="15468" y="15866"/>
                  </a:lnTo>
                  <a:lnTo>
                    <a:pt x="15520" y="15828"/>
                  </a:lnTo>
                  <a:lnTo>
                    <a:pt x="15571" y="15789"/>
                  </a:lnTo>
                  <a:lnTo>
                    <a:pt x="15619" y="15747"/>
                  </a:lnTo>
                  <a:lnTo>
                    <a:pt x="15666" y="15702"/>
                  </a:lnTo>
                  <a:lnTo>
                    <a:pt x="15711" y="15655"/>
                  </a:lnTo>
                  <a:lnTo>
                    <a:pt x="15752" y="15607"/>
                  </a:lnTo>
                  <a:lnTo>
                    <a:pt x="15792" y="15556"/>
                  </a:lnTo>
                  <a:lnTo>
                    <a:pt x="15829" y="15504"/>
                  </a:lnTo>
                  <a:lnTo>
                    <a:pt x="15864" y="15449"/>
                  </a:lnTo>
                  <a:lnTo>
                    <a:pt x="15896" y="15393"/>
                  </a:lnTo>
                  <a:lnTo>
                    <a:pt x="15926" y="15336"/>
                  </a:lnTo>
                  <a:lnTo>
                    <a:pt x="15953" y="15276"/>
                  </a:lnTo>
                  <a:lnTo>
                    <a:pt x="15977" y="15215"/>
                  </a:lnTo>
                  <a:lnTo>
                    <a:pt x="15998" y="15152"/>
                  </a:lnTo>
                  <a:lnTo>
                    <a:pt x="16016" y="15089"/>
                  </a:lnTo>
                  <a:lnTo>
                    <a:pt x="16031" y="15024"/>
                  </a:lnTo>
                  <a:lnTo>
                    <a:pt x="16043" y="14958"/>
                  </a:lnTo>
                  <a:lnTo>
                    <a:pt x="16051" y="14891"/>
                  </a:lnTo>
                  <a:lnTo>
                    <a:pt x="16056" y="14822"/>
                  </a:lnTo>
                  <a:lnTo>
                    <a:pt x="16058" y="14754"/>
                  </a:lnTo>
                  <a:lnTo>
                    <a:pt x="16058" y="2850"/>
                  </a:lnTo>
                  <a:lnTo>
                    <a:pt x="16056" y="2780"/>
                  </a:lnTo>
                  <a:lnTo>
                    <a:pt x="16051" y="2713"/>
                  </a:lnTo>
                  <a:lnTo>
                    <a:pt x="16043" y="2646"/>
                  </a:lnTo>
                  <a:lnTo>
                    <a:pt x="16031" y="2579"/>
                  </a:lnTo>
                  <a:lnTo>
                    <a:pt x="16016" y="2515"/>
                  </a:lnTo>
                  <a:lnTo>
                    <a:pt x="15998" y="2450"/>
                  </a:lnTo>
                  <a:lnTo>
                    <a:pt x="15977" y="2389"/>
                  </a:lnTo>
                  <a:lnTo>
                    <a:pt x="15953" y="2328"/>
                  </a:lnTo>
                  <a:lnTo>
                    <a:pt x="15926" y="2268"/>
                  </a:lnTo>
                  <a:lnTo>
                    <a:pt x="15896" y="2210"/>
                  </a:lnTo>
                  <a:lnTo>
                    <a:pt x="15864" y="2155"/>
                  </a:lnTo>
                  <a:lnTo>
                    <a:pt x="15829" y="2100"/>
                  </a:lnTo>
                  <a:lnTo>
                    <a:pt x="15792" y="2047"/>
                  </a:lnTo>
                  <a:lnTo>
                    <a:pt x="15752" y="1997"/>
                  </a:lnTo>
                  <a:lnTo>
                    <a:pt x="15711" y="1949"/>
                  </a:lnTo>
                  <a:lnTo>
                    <a:pt x="15666" y="1901"/>
                  </a:lnTo>
                  <a:lnTo>
                    <a:pt x="15619" y="1857"/>
                  </a:lnTo>
                  <a:lnTo>
                    <a:pt x="15571" y="1815"/>
                  </a:lnTo>
                  <a:lnTo>
                    <a:pt x="15520" y="1775"/>
                  </a:lnTo>
                  <a:lnTo>
                    <a:pt x="15468" y="1738"/>
                  </a:lnTo>
                  <a:lnTo>
                    <a:pt x="15414" y="1703"/>
                  </a:lnTo>
                  <a:lnTo>
                    <a:pt x="15357" y="1671"/>
                  </a:lnTo>
                  <a:lnTo>
                    <a:pt x="15300" y="1641"/>
                  </a:lnTo>
                  <a:lnTo>
                    <a:pt x="15241" y="1615"/>
                  </a:lnTo>
                  <a:lnTo>
                    <a:pt x="15180" y="1590"/>
                  </a:lnTo>
                  <a:lnTo>
                    <a:pt x="15118" y="1569"/>
                  </a:lnTo>
                  <a:lnTo>
                    <a:pt x="15054" y="1551"/>
                  </a:lnTo>
                  <a:lnTo>
                    <a:pt x="14989" y="1536"/>
                  </a:lnTo>
                  <a:lnTo>
                    <a:pt x="14924" y="1524"/>
                  </a:lnTo>
                  <a:lnTo>
                    <a:pt x="14857" y="1516"/>
                  </a:lnTo>
                  <a:lnTo>
                    <a:pt x="14788" y="1511"/>
                  </a:lnTo>
                  <a:lnTo>
                    <a:pt x="14719" y="1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Rectangle 254"/>
            <p:cNvSpPr>
              <a:spLocks noChangeArrowheads="1"/>
            </p:cNvSpPr>
            <p:nvPr/>
          </p:nvSpPr>
          <p:spPr bwMode="auto">
            <a:xfrm>
              <a:off x="9804401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Rectangle 255"/>
            <p:cNvSpPr>
              <a:spLocks noChangeArrowheads="1"/>
            </p:cNvSpPr>
            <p:nvPr/>
          </p:nvSpPr>
          <p:spPr bwMode="auto">
            <a:xfrm>
              <a:off x="9804401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Rectangle 256"/>
            <p:cNvSpPr>
              <a:spLocks noChangeArrowheads="1"/>
            </p:cNvSpPr>
            <p:nvPr/>
          </p:nvSpPr>
          <p:spPr bwMode="auto">
            <a:xfrm>
              <a:off x="9804401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0" name="Rectangle 257"/>
            <p:cNvSpPr>
              <a:spLocks noChangeArrowheads="1"/>
            </p:cNvSpPr>
            <p:nvPr/>
          </p:nvSpPr>
          <p:spPr bwMode="auto">
            <a:xfrm>
              <a:off x="9955213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1" name="Rectangle 258"/>
            <p:cNvSpPr>
              <a:spLocks noChangeArrowheads="1"/>
            </p:cNvSpPr>
            <p:nvPr/>
          </p:nvSpPr>
          <p:spPr bwMode="auto">
            <a:xfrm>
              <a:off x="9955213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2" name="Rectangle 259"/>
            <p:cNvSpPr>
              <a:spLocks noChangeArrowheads="1"/>
            </p:cNvSpPr>
            <p:nvPr/>
          </p:nvSpPr>
          <p:spPr bwMode="auto">
            <a:xfrm>
              <a:off x="9955213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3" name="Rectangle 260"/>
            <p:cNvSpPr>
              <a:spLocks noChangeArrowheads="1"/>
            </p:cNvSpPr>
            <p:nvPr/>
          </p:nvSpPr>
          <p:spPr bwMode="auto">
            <a:xfrm>
              <a:off x="10106026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4" name="Rectangle 261"/>
            <p:cNvSpPr>
              <a:spLocks noChangeArrowheads="1"/>
            </p:cNvSpPr>
            <p:nvPr/>
          </p:nvSpPr>
          <p:spPr bwMode="auto">
            <a:xfrm>
              <a:off x="10106026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10106026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57" name="组合 56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60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后续工作计划 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61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58" name="直接连接符 57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bldLvl="0" animBg="1"/>
      <p:bldP spid="4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39" name="组合 38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42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后续工作计划 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43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38"/>
          <p:cNvGrpSpPr/>
          <p:nvPr/>
        </p:nvGrpSpPr>
        <p:grpSpPr>
          <a:xfrm>
            <a:off x="1263906" y="1500940"/>
            <a:ext cx="1768929" cy="675522"/>
            <a:chOff x="546794" y="2203257"/>
            <a:chExt cx="2453658" cy="900696"/>
          </a:xfrm>
        </p:grpSpPr>
        <p:sp>
          <p:nvSpPr>
            <p:cNvPr id="45" name="Rectangle 41"/>
            <p:cNvSpPr/>
            <p:nvPr/>
          </p:nvSpPr>
          <p:spPr>
            <a:xfrm>
              <a:off x="546794" y="2642288"/>
              <a:ext cx="2453658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46" name="TextBox 42"/>
            <p:cNvSpPr txBox="1"/>
            <p:nvPr/>
          </p:nvSpPr>
          <p:spPr>
            <a:xfrm>
              <a:off x="546794" y="2203257"/>
              <a:ext cx="2453658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cs typeface="+mn-ea"/>
                  <a:sym typeface="+mn-lt"/>
                </a:rPr>
                <a:t>点击输入标题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  <p:grpSp>
        <p:nvGrpSpPr>
          <p:cNvPr id="47" name="Group 43"/>
          <p:cNvGrpSpPr/>
          <p:nvPr/>
        </p:nvGrpSpPr>
        <p:grpSpPr>
          <a:xfrm>
            <a:off x="611560" y="3480404"/>
            <a:ext cx="1769871" cy="675522"/>
            <a:chOff x="2220389" y="3456601"/>
            <a:chExt cx="2454965" cy="900696"/>
          </a:xfrm>
        </p:grpSpPr>
        <p:sp>
          <p:nvSpPr>
            <p:cNvPr id="48" name="Rectangle 44"/>
            <p:cNvSpPr/>
            <p:nvPr/>
          </p:nvSpPr>
          <p:spPr>
            <a:xfrm>
              <a:off x="2221696" y="3895632"/>
              <a:ext cx="2453658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49" name="TextBox 45"/>
            <p:cNvSpPr txBox="1"/>
            <p:nvPr/>
          </p:nvSpPr>
          <p:spPr>
            <a:xfrm>
              <a:off x="2220389" y="3456601"/>
              <a:ext cx="2454963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点击输入标题</a:t>
              </a:r>
              <a:endParaRPr lang="zh-CN" altLang="en-US" sz="1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6804248" y="1500940"/>
            <a:ext cx="1769872" cy="675522"/>
            <a:chOff x="7569550" y="3565098"/>
            <a:chExt cx="2666910" cy="900696"/>
          </a:xfrm>
        </p:grpSpPr>
        <p:sp>
          <p:nvSpPr>
            <p:cNvPr id="51" name="Rectangle 47"/>
            <p:cNvSpPr/>
            <p:nvPr/>
          </p:nvSpPr>
          <p:spPr>
            <a:xfrm>
              <a:off x="7569550" y="4004129"/>
              <a:ext cx="2666910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52" name="TextBox 48"/>
            <p:cNvSpPr txBox="1"/>
            <p:nvPr/>
          </p:nvSpPr>
          <p:spPr>
            <a:xfrm>
              <a:off x="7569550" y="3565098"/>
              <a:ext cx="2666910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点击输入标题</a:t>
              </a:r>
              <a:endParaRPr lang="zh-CN" altLang="en-US" sz="1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Group 49"/>
          <p:cNvGrpSpPr/>
          <p:nvPr/>
        </p:nvGrpSpPr>
        <p:grpSpPr>
          <a:xfrm>
            <a:off x="5754456" y="3472606"/>
            <a:ext cx="1934728" cy="675522"/>
            <a:chOff x="7569550" y="3565098"/>
            <a:chExt cx="2666910" cy="900696"/>
          </a:xfrm>
        </p:grpSpPr>
        <p:sp>
          <p:nvSpPr>
            <p:cNvPr id="54" name="Rectangle 50"/>
            <p:cNvSpPr/>
            <p:nvPr/>
          </p:nvSpPr>
          <p:spPr>
            <a:xfrm>
              <a:off x="7569550" y="4004129"/>
              <a:ext cx="2666910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7569550" y="3565098"/>
              <a:ext cx="2666910" cy="39286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CN" altLang="en-US" sz="14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  <a:endParaRPr lang="zh-CN" altLang="en-US" sz="1400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94980" y="2413889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426192" y="1705074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1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401054" y="2413889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5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49798" y="1705074"/>
            <a:ext cx="1242073" cy="1242074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9" name="任意多边形 68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736678" y="2729024"/>
            <a:ext cx="750088" cy="583112"/>
            <a:chOff x="4123036" y="1197871"/>
            <a:chExt cx="1000117" cy="777483"/>
          </a:xfrm>
        </p:grpSpPr>
        <p:sp>
          <p:nvSpPr>
            <p:cNvPr id="73" name="文本框 122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4" name="文本框 123"/>
            <p:cNvSpPr txBox="1"/>
            <p:nvPr/>
          </p:nvSpPr>
          <p:spPr>
            <a:xfrm>
              <a:off x="4266701" y="1688095"/>
              <a:ext cx="740410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cs typeface="+mn-ea"/>
                  <a:sym typeface="+mn-lt"/>
                </a:rPr>
                <a:t>OPTION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674214" y="2031658"/>
            <a:ext cx="750088" cy="583112"/>
            <a:chOff x="4123036" y="1197871"/>
            <a:chExt cx="1000117" cy="777483"/>
          </a:xfrm>
        </p:grpSpPr>
        <p:sp>
          <p:nvSpPr>
            <p:cNvPr id="76" name="文本框 125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7" name="文本框 126"/>
            <p:cNvSpPr txBox="1"/>
            <p:nvPr/>
          </p:nvSpPr>
          <p:spPr>
            <a:xfrm>
              <a:off x="4266701" y="1688095"/>
              <a:ext cx="740410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chemeClr val="accent1"/>
                  </a:solidFill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03621" y="2031658"/>
            <a:ext cx="750088" cy="583112"/>
            <a:chOff x="4123036" y="1197871"/>
            <a:chExt cx="1000117" cy="777483"/>
          </a:xfrm>
        </p:grpSpPr>
        <p:sp>
          <p:nvSpPr>
            <p:cNvPr id="79" name="文本框 128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0" name="文本框 129"/>
            <p:cNvSpPr txBox="1"/>
            <p:nvPr/>
          </p:nvSpPr>
          <p:spPr>
            <a:xfrm>
              <a:off x="4266701" y="1688095"/>
              <a:ext cx="740410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solidFill>
                    <a:schemeClr val="accent1"/>
                  </a:solidFill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47045" y="2729024"/>
            <a:ext cx="750088" cy="583112"/>
            <a:chOff x="4123036" y="1197871"/>
            <a:chExt cx="1000117" cy="777483"/>
          </a:xfrm>
        </p:grpSpPr>
        <p:sp>
          <p:nvSpPr>
            <p:cNvPr id="82" name="文本框 131"/>
            <p:cNvSpPr txBox="1"/>
            <p:nvPr/>
          </p:nvSpPr>
          <p:spPr>
            <a:xfrm>
              <a:off x="4123036" y="1197871"/>
              <a:ext cx="1000117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83" name="文本框 132"/>
            <p:cNvSpPr txBox="1"/>
            <p:nvPr/>
          </p:nvSpPr>
          <p:spPr>
            <a:xfrm>
              <a:off x="4266701" y="1688095"/>
              <a:ext cx="740410" cy="28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800" dirty="0">
                  <a:cs typeface="+mn-ea"/>
                  <a:sym typeface="+mn-lt"/>
                </a:rPr>
                <a:t>OPTION</a:t>
              </a:r>
              <a:endParaRPr lang="zh-CN" altLang="en-US" sz="800" dirty="0">
                <a:cs typeface="+mn-ea"/>
                <a:sym typeface="+mn-lt"/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48" name="组合 47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51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后续工作计划 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52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1"/>
          <p:cNvCxnSpPr/>
          <p:nvPr/>
        </p:nvCxnSpPr>
        <p:spPr>
          <a:xfrm>
            <a:off x="1687286" y="3942740"/>
            <a:ext cx="59218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"/>
          <p:cNvSpPr/>
          <p:nvPr/>
        </p:nvSpPr>
        <p:spPr>
          <a:xfrm>
            <a:off x="2042432" y="3146721"/>
            <a:ext cx="295275" cy="9953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55" name="TextBox 3"/>
          <p:cNvSpPr txBox="1"/>
          <p:nvPr/>
        </p:nvSpPr>
        <p:spPr>
          <a:xfrm>
            <a:off x="1806502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Rounded Rectangle 4"/>
          <p:cNvSpPr/>
          <p:nvPr/>
        </p:nvSpPr>
        <p:spPr>
          <a:xfrm>
            <a:off x="2699657" y="2792392"/>
            <a:ext cx="295275" cy="13496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7" name="TextBox 5"/>
          <p:cNvSpPr txBox="1"/>
          <p:nvPr/>
        </p:nvSpPr>
        <p:spPr>
          <a:xfrm>
            <a:off x="2463727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Rounded Rectangle 6"/>
          <p:cNvSpPr/>
          <p:nvPr/>
        </p:nvSpPr>
        <p:spPr>
          <a:xfrm>
            <a:off x="3423404" y="3512482"/>
            <a:ext cx="295275" cy="62960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9" name="TextBox 7"/>
          <p:cNvSpPr txBox="1"/>
          <p:nvPr/>
        </p:nvSpPr>
        <p:spPr>
          <a:xfrm>
            <a:off x="3187474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Rounded Rectangle 8"/>
          <p:cNvSpPr/>
          <p:nvPr/>
        </p:nvSpPr>
        <p:spPr>
          <a:xfrm>
            <a:off x="4080629" y="3255307"/>
            <a:ext cx="295275" cy="8867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1" name="TextBox 9"/>
          <p:cNvSpPr txBox="1"/>
          <p:nvPr/>
        </p:nvSpPr>
        <p:spPr>
          <a:xfrm>
            <a:off x="3844699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Rounded Rectangle 10"/>
          <p:cNvSpPr/>
          <p:nvPr/>
        </p:nvSpPr>
        <p:spPr>
          <a:xfrm>
            <a:off x="4804376" y="2340907"/>
            <a:ext cx="295275" cy="180117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3" name="TextBox 11"/>
          <p:cNvSpPr txBox="1"/>
          <p:nvPr/>
        </p:nvSpPr>
        <p:spPr>
          <a:xfrm>
            <a:off x="4568446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Rounded Rectangle 12"/>
          <p:cNvSpPr/>
          <p:nvPr/>
        </p:nvSpPr>
        <p:spPr>
          <a:xfrm>
            <a:off x="5461601" y="2832396"/>
            <a:ext cx="295275" cy="130968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5" name="TextBox 13"/>
          <p:cNvSpPr txBox="1"/>
          <p:nvPr/>
        </p:nvSpPr>
        <p:spPr>
          <a:xfrm>
            <a:off x="5225671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Rounded Rectangle 14"/>
          <p:cNvSpPr/>
          <p:nvPr/>
        </p:nvSpPr>
        <p:spPr>
          <a:xfrm>
            <a:off x="6185348" y="3146721"/>
            <a:ext cx="295275" cy="9953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7" name="TextBox 15"/>
          <p:cNvSpPr txBox="1"/>
          <p:nvPr/>
        </p:nvSpPr>
        <p:spPr>
          <a:xfrm>
            <a:off x="5949418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Rounded Rectangle 16"/>
          <p:cNvSpPr/>
          <p:nvPr/>
        </p:nvSpPr>
        <p:spPr>
          <a:xfrm>
            <a:off x="6842573" y="3255307"/>
            <a:ext cx="299544" cy="8867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9" name="TextBox 17"/>
          <p:cNvSpPr txBox="1"/>
          <p:nvPr/>
        </p:nvSpPr>
        <p:spPr>
          <a:xfrm>
            <a:off x="6606643" y="4220362"/>
            <a:ext cx="72359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此处添加标题</a:t>
            </a:r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22"/>
          <p:cNvSpPr txBox="1"/>
          <p:nvPr/>
        </p:nvSpPr>
        <p:spPr>
          <a:xfrm>
            <a:off x="1806502" y="2901090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40%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1" name="TextBox 23"/>
          <p:cNvSpPr txBox="1"/>
          <p:nvPr/>
        </p:nvSpPr>
        <p:spPr>
          <a:xfrm>
            <a:off x="2463727" y="2540593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55%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2" name="TextBox 24"/>
          <p:cNvSpPr txBox="1"/>
          <p:nvPr/>
        </p:nvSpPr>
        <p:spPr>
          <a:xfrm>
            <a:off x="3187474" y="3247576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30%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3" name="TextBox 25"/>
          <p:cNvSpPr txBox="1"/>
          <p:nvPr/>
        </p:nvSpPr>
        <p:spPr>
          <a:xfrm>
            <a:off x="3844699" y="2966129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39%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4" name="TextBox 26"/>
          <p:cNvSpPr txBox="1"/>
          <p:nvPr/>
        </p:nvSpPr>
        <p:spPr>
          <a:xfrm>
            <a:off x="4568446" y="2083300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75%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5" name="TextBox 27"/>
          <p:cNvSpPr txBox="1"/>
          <p:nvPr/>
        </p:nvSpPr>
        <p:spPr>
          <a:xfrm>
            <a:off x="5225671" y="2592487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55%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6" name="TextBox 28"/>
          <p:cNvSpPr txBox="1"/>
          <p:nvPr/>
        </p:nvSpPr>
        <p:spPr>
          <a:xfrm>
            <a:off x="5949418" y="2920031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40%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7" name="TextBox 29"/>
          <p:cNvSpPr txBox="1"/>
          <p:nvPr/>
        </p:nvSpPr>
        <p:spPr>
          <a:xfrm>
            <a:off x="6606643" y="2998309"/>
            <a:ext cx="723594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d-ID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35%</a:t>
            </a:r>
            <a:endParaRPr lang="id-ID" sz="9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8" name="Title 1"/>
          <p:cNvSpPr txBox="1"/>
          <p:nvPr/>
        </p:nvSpPr>
        <p:spPr>
          <a:xfrm>
            <a:off x="1209450" y="1260980"/>
            <a:ext cx="6717686" cy="326449"/>
          </a:xfrm>
          <a:prstGeom prst="rect">
            <a:avLst/>
          </a:prstGeom>
        </p:spPr>
        <p:txBody>
          <a:bodyPr wrap="square" lIns="68580" tIns="34290" rIns="68580" bIns="3429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此处添加标题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Box 34"/>
          <p:cNvSpPr txBox="1"/>
          <p:nvPr/>
        </p:nvSpPr>
        <p:spPr>
          <a:xfrm>
            <a:off x="1213158" y="1583136"/>
            <a:ext cx="676079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Microsoft Office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</a:t>
            </a:r>
            <a:r>
              <a:rPr lang="id-ID" sz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E:\PPT改稿\商务\ed0ba87e0aed2376cd563decc64c8ec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1" y="0"/>
            <a:ext cx="3711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963900" y="1637276"/>
            <a:ext cx="770573" cy="1282905"/>
            <a:chOff x="13963" y="4863"/>
            <a:chExt cx="1618" cy="3438"/>
          </a:xfrm>
        </p:grpSpPr>
        <p:sp>
          <p:nvSpPr>
            <p:cNvPr id="18" name="矩形 17"/>
            <p:cNvSpPr/>
            <p:nvPr/>
          </p:nvSpPr>
          <p:spPr>
            <a:xfrm>
              <a:off x="15461" y="4863"/>
              <a:ext cx="120" cy="3389"/>
            </a:xfrm>
            <a:prstGeom prst="rect">
              <a:avLst/>
            </a:prstGeom>
            <a:solidFill>
              <a:srgbClr val="BE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963" y="8176"/>
              <a:ext cx="1600" cy="125"/>
            </a:xfrm>
            <a:prstGeom prst="rect">
              <a:avLst/>
            </a:prstGeom>
            <a:solidFill>
              <a:srgbClr val="BE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>
            <a:off x="3957844" y="1483333"/>
            <a:ext cx="1412450" cy="1494506"/>
            <a:chOff x="12173" y="2349"/>
            <a:chExt cx="3408" cy="5952"/>
          </a:xfrm>
        </p:grpSpPr>
        <p:sp>
          <p:nvSpPr>
            <p:cNvPr id="21" name="矩形 20"/>
            <p:cNvSpPr/>
            <p:nvPr/>
          </p:nvSpPr>
          <p:spPr>
            <a:xfrm flipV="1">
              <a:off x="12173" y="2349"/>
              <a:ext cx="3366" cy="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462" y="2425"/>
              <a:ext cx="119" cy="58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955" y="8176"/>
              <a:ext cx="1600" cy="1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43"/>
          <p:cNvSpPr txBox="1"/>
          <p:nvPr/>
        </p:nvSpPr>
        <p:spPr>
          <a:xfrm>
            <a:off x="5313143" y="2766215"/>
            <a:ext cx="2756632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汇报</a:t>
            </a:r>
            <a:r>
              <a:rPr lang="zh-CN" altLang="en-US" dirty="0" smtClean="0">
                <a:cs typeface="+mn-ea"/>
                <a:sym typeface="+mn-lt"/>
              </a:rPr>
              <a:t>人：小北    </a:t>
            </a:r>
            <a:r>
              <a:rPr lang="en-US" altLang="zh-CN" dirty="0" smtClean="0">
                <a:cs typeface="+mn-ea"/>
                <a:sym typeface="+mn-lt"/>
              </a:rPr>
              <a:t>2020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XX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endParaRPr lang="zh-CN" altLang="zh-CN" dirty="0">
              <a:cs typeface="+mn-ea"/>
              <a:sym typeface="+mn-lt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257415" y="1603626"/>
            <a:ext cx="408765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7200" b="1" dirty="0">
                <a:blipFill>
                  <a:blip r:embed="rId3"/>
                  <a:stretch>
                    <a:fillRect/>
                  </a:stretch>
                </a:blipFill>
                <a:cs typeface="+mn-ea"/>
                <a:sym typeface="+mn-lt"/>
              </a:rPr>
              <a:t>感谢聆听</a:t>
            </a:r>
            <a:endParaRPr lang="zh-CN" altLang="zh-CN" sz="7200" b="1" dirty="0">
              <a:blipFill>
                <a:blip r:embed="rId3"/>
                <a:stretch>
                  <a:fillRect/>
                </a:stretch>
              </a:blipFill>
              <a:cs typeface="+mn-ea"/>
              <a:sym typeface="+mn-lt"/>
            </a:endParaRPr>
          </a:p>
        </p:txBody>
      </p:sp>
      <p:sp>
        <p:nvSpPr>
          <p:cNvPr id="26" name="文本框 2"/>
          <p:cNvSpPr txBox="1"/>
          <p:nvPr/>
        </p:nvSpPr>
        <p:spPr>
          <a:xfrm>
            <a:off x="4267044" y="1383319"/>
            <a:ext cx="481917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Welcome change and be brave and innovative </a:t>
            </a:r>
            <a:endParaRPr lang="en-US" altLang="zh-CN" sz="120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426626" y="3633485"/>
            <a:ext cx="5717374" cy="302006"/>
            <a:chOff x="3426626" y="3633485"/>
            <a:chExt cx="5717374" cy="302006"/>
          </a:xfrm>
        </p:grpSpPr>
        <p:sp>
          <p:nvSpPr>
            <p:cNvPr id="28" name="矩形 27"/>
            <p:cNvSpPr/>
            <p:nvPr/>
          </p:nvSpPr>
          <p:spPr>
            <a:xfrm>
              <a:off x="7269004" y="3719271"/>
              <a:ext cx="1874996" cy="178594"/>
            </a:xfrm>
            <a:prstGeom prst="rect">
              <a:avLst/>
            </a:prstGeom>
            <a:solidFill>
              <a:srgbClr val="BE2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"/>
            <p:cNvSpPr txBox="1"/>
            <p:nvPr/>
          </p:nvSpPr>
          <p:spPr>
            <a:xfrm>
              <a:off x="3426626" y="3633485"/>
              <a:ext cx="4031096" cy="30200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简洁实用 </a:t>
              </a:r>
              <a:r>
                <a:rPr lang="en-US" altLang="zh-CN" sz="1100" dirty="0">
                  <a:cs typeface="+mn-ea"/>
                  <a:sym typeface="+mn-lt"/>
                </a:rPr>
                <a:t>| </a:t>
              </a:r>
              <a:r>
                <a:rPr lang="zh-CN" altLang="en-US" sz="1100" dirty="0">
                  <a:cs typeface="+mn-ea"/>
                  <a:sym typeface="+mn-lt"/>
                </a:rPr>
                <a:t>框架完整 </a:t>
              </a:r>
              <a:r>
                <a:rPr lang="en-US" altLang="zh-CN" sz="1100" dirty="0">
                  <a:cs typeface="+mn-ea"/>
                  <a:sym typeface="+mn-lt"/>
                </a:rPr>
                <a:t>|</a:t>
              </a:r>
              <a:r>
                <a:rPr lang="zh-CN" altLang="en-US" sz="1100" dirty="0">
                  <a:cs typeface="+mn-ea"/>
                  <a:sym typeface="+mn-lt"/>
                </a:rPr>
                <a:t>工作总结 </a:t>
              </a:r>
              <a:r>
                <a:rPr lang="en-US" altLang="zh-CN" sz="1100" dirty="0">
                  <a:cs typeface="+mn-ea"/>
                  <a:sym typeface="+mn-lt"/>
                </a:rPr>
                <a:t>| </a:t>
              </a:r>
              <a:r>
                <a:rPr lang="zh-CN" altLang="en-US" sz="1100" dirty="0">
                  <a:cs typeface="+mn-ea"/>
                  <a:sym typeface="+mn-lt"/>
                </a:rPr>
                <a:t>工作汇报 </a:t>
              </a:r>
              <a:r>
                <a:rPr lang="en-US" altLang="zh-CN" sz="1100" dirty="0">
                  <a:cs typeface="+mn-ea"/>
                  <a:sym typeface="+mn-lt"/>
                </a:rPr>
                <a:t>| </a:t>
              </a:r>
              <a:r>
                <a:rPr lang="zh-CN" altLang="en-US" sz="1100" dirty="0">
                  <a:cs typeface="+mn-ea"/>
                  <a:sym typeface="+mn-lt"/>
                </a:rPr>
                <a:t>新工作计划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30" name="文本框 43"/>
          <p:cNvSpPr txBox="1"/>
          <p:nvPr/>
        </p:nvSpPr>
        <p:spPr>
          <a:xfrm>
            <a:off x="1468704" y="2089357"/>
            <a:ext cx="2103596" cy="8656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cs typeface="+mn-ea"/>
                <a:sym typeface="+mn-lt"/>
              </a:rPr>
              <a:t>        </a:t>
            </a:r>
            <a:r>
              <a:rPr lang="zh-CN" altLang="zh-CN" sz="1800" dirty="0" smtClean="0">
                <a:cs typeface="+mn-ea"/>
                <a:sym typeface="+mn-lt"/>
              </a:rPr>
              <a:t>迎接</a:t>
            </a:r>
            <a:r>
              <a:rPr lang="zh-CN" altLang="zh-CN" sz="1800" dirty="0">
                <a:cs typeface="+mn-ea"/>
                <a:sym typeface="+mn-lt"/>
              </a:rPr>
              <a:t>变化 </a:t>
            </a:r>
            <a:endParaRPr lang="en-US" altLang="zh-CN" sz="18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800" dirty="0" smtClean="0">
                <a:cs typeface="+mn-ea"/>
                <a:sym typeface="+mn-lt"/>
              </a:rPr>
              <a:t>勇于创新</a:t>
            </a:r>
            <a:endParaRPr lang="zh-CN" altLang="zh-CN" sz="1800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ïŝļidé"/>
          <p:cNvGrpSpPr/>
          <p:nvPr/>
        </p:nvGrpSpPr>
        <p:grpSpPr>
          <a:xfrm>
            <a:off x="1448324" y="1565262"/>
            <a:ext cx="1347853" cy="1471493"/>
            <a:chOff x="1556810" y="2889654"/>
            <a:chExt cx="1905000" cy="2079754"/>
          </a:xfrm>
        </p:grpSpPr>
        <p:grpSp>
          <p:nvGrpSpPr>
            <p:cNvPr id="69" name="îŝḷiḋé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71" name="ïṡḷîde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ísļîḋè"/>
              <p:cNvSpPr/>
              <p:nvPr/>
            </p:nvSpPr>
            <p:spPr bwMode="auto">
              <a:xfrm>
                <a:off x="7338853" y="6990175"/>
                <a:ext cx="979368" cy="75598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îṧlíḍé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îṣļïḓê"/>
          <p:cNvGrpSpPr/>
          <p:nvPr/>
        </p:nvGrpSpPr>
        <p:grpSpPr>
          <a:xfrm>
            <a:off x="3078665" y="1565262"/>
            <a:ext cx="1347853" cy="1471493"/>
            <a:chOff x="1556810" y="2889654"/>
            <a:chExt cx="1905000" cy="2079754"/>
          </a:xfrm>
        </p:grpSpPr>
        <p:grpSp>
          <p:nvGrpSpPr>
            <p:cNvPr id="65" name="ïṧľïḍê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67" name="isḻíďé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iṩļíḋè"/>
              <p:cNvSpPr/>
              <p:nvPr/>
            </p:nvSpPr>
            <p:spPr bwMode="auto">
              <a:xfrm>
                <a:off x="7338853" y="6885735"/>
                <a:ext cx="979368" cy="964861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605028" h="596066">
                    <a:moveTo>
                      <a:pt x="470081" y="563078"/>
                    </a:moveTo>
                    <a:lnTo>
                      <a:pt x="470081" y="565346"/>
                    </a:lnTo>
                    <a:cubicBezTo>
                      <a:pt x="470081" y="570912"/>
                      <a:pt x="474624" y="575448"/>
                      <a:pt x="480199" y="575448"/>
                    </a:cubicBezTo>
                    <a:lnTo>
                      <a:pt x="574260" y="575448"/>
                    </a:lnTo>
                    <a:cubicBezTo>
                      <a:pt x="579835" y="575448"/>
                      <a:pt x="584378" y="570912"/>
                      <a:pt x="584378" y="565346"/>
                    </a:cubicBezTo>
                    <a:lnTo>
                      <a:pt x="584378" y="563078"/>
                    </a:lnTo>
                    <a:close/>
                    <a:moveTo>
                      <a:pt x="245405" y="563078"/>
                    </a:moveTo>
                    <a:lnTo>
                      <a:pt x="245405" y="565346"/>
                    </a:lnTo>
                    <a:cubicBezTo>
                      <a:pt x="245405" y="570912"/>
                      <a:pt x="249949" y="575448"/>
                      <a:pt x="255526" y="575448"/>
                    </a:cubicBezTo>
                    <a:lnTo>
                      <a:pt x="349502" y="575448"/>
                    </a:lnTo>
                    <a:cubicBezTo>
                      <a:pt x="355079" y="575448"/>
                      <a:pt x="359623" y="570912"/>
                      <a:pt x="359623" y="565346"/>
                    </a:cubicBezTo>
                    <a:lnTo>
                      <a:pt x="359623" y="563078"/>
                    </a:lnTo>
                    <a:close/>
                    <a:moveTo>
                      <a:pt x="20650" y="563078"/>
                    </a:moveTo>
                    <a:lnTo>
                      <a:pt x="20650" y="565346"/>
                    </a:lnTo>
                    <a:cubicBezTo>
                      <a:pt x="20650" y="570912"/>
                      <a:pt x="25193" y="575448"/>
                      <a:pt x="30768" y="575448"/>
                    </a:cubicBezTo>
                    <a:lnTo>
                      <a:pt x="124829" y="575448"/>
                    </a:lnTo>
                    <a:cubicBezTo>
                      <a:pt x="130404" y="575448"/>
                      <a:pt x="134947" y="570912"/>
                      <a:pt x="134947" y="565346"/>
                    </a:cubicBezTo>
                    <a:lnTo>
                      <a:pt x="134947" y="563078"/>
                    </a:lnTo>
                    <a:close/>
                    <a:moveTo>
                      <a:pt x="480199" y="389887"/>
                    </a:moveTo>
                    <a:cubicBezTo>
                      <a:pt x="474624" y="389887"/>
                      <a:pt x="470081" y="394423"/>
                      <a:pt x="470081" y="399990"/>
                    </a:cubicBezTo>
                    <a:lnTo>
                      <a:pt x="470081" y="542460"/>
                    </a:lnTo>
                    <a:lnTo>
                      <a:pt x="584378" y="542460"/>
                    </a:lnTo>
                    <a:lnTo>
                      <a:pt x="584378" y="399990"/>
                    </a:lnTo>
                    <a:cubicBezTo>
                      <a:pt x="584378" y="394423"/>
                      <a:pt x="579835" y="389887"/>
                      <a:pt x="574260" y="389887"/>
                    </a:cubicBezTo>
                    <a:close/>
                    <a:moveTo>
                      <a:pt x="255526" y="389887"/>
                    </a:moveTo>
                    <a:cubicBezTo>
                      <a:pt x="249949" y="389887"/>
                      <a:pt x="245405" y="394423"/>
                      <a:pt x="245405" y="399990"/>
                    </a:cubicBezTo>
                    <a:lnTo>
                      <a:pt x="245405" y="542460"/>
                    </a:lnTo>
                    <a:lnTo>
                      <a:pt x="359623" y="542460"/>
                    </a:lnTo>
                    <a:lnTo>
                      <a:pt x="359623" y="399990"/>
                    </a:lnTo>
                    <a:cubicBezTo>
                      <a:pt x="359623" y="394423"/>
                      <a:pt x="355079" y="389887"/>
                      <a:pt x="349502" y="389887"/>
                    </a:cubicBezTo>
                    <a:close/>
                    <a:moveTo>
                      <a:pt x="30768" y="389887"/>
                    </a:moveTo>
                    <a:cubicBezTo>
                      <a:pt x="25193" y="389887"/>
                      <a:pt x="20650" y="394423"/>
                      <a:pt x="20650" y="399990"/>
                    </a:cubicBezTo>
                    <a:lnTo>
                      <a:pt x="20650" y="542460"/>
                    </a:lnTo>
                    <a:lnTo>
                      <a:pt x="134947" y="542460"/>
                    </a:lnTo>
                    <a:lnTo>
                      <a:pt x="134947" y="399990"/>
                    </a:lnTo>
                    <a:cubicBezTo>
                      <a:pt x="134947" y="394423"/>
                      <a:pt x="130404" y="389887"/>
                      <a:pt x="124829" y="389887"/>
                    </a:cubicBezTo>
                    <a:close/>
                    <a:moveTo>
                      <a:pt x="480199" y="369269"/>
                    </a:moveTo>
                    <a:lnTo>
                      <a:pt x="574260" y="369269"/>
                    </a:lnTo>
                    <a:cubicBezTo>
                      <a:pt x="591193" y="369269"/>
                      <a:pt x="605028" y="383083"/>
                      <a:pt x="605028" y="399990"/>
                    </a:cubicBezTo>
                    <a:lnTo>
                      <a:pt x="605028" y="565346"/>
                    </a:lnTo>
                    <a:cubicBezTo>
                      <a:pt x="605028" y="582355"/>
                      <a:pt x="591193" y="596066"/>
                      <a:pt x="574260" y="596066"/>
                    </a:cubicBezTo>
                    <a:lnTo>
                      <a:pt x="480199" y="596066"/>
                    </a:lnTo>
                    <a:cubicBezTo>
                      <a:pt x="463266" y="596066"/>
                      <a:pt x="449431" y="582355"/>
                      <a:pt x="449431" y="565346"/>
                    </a:cubicBezTo>
                    <a:lnTo>
                      <a:pt x="449431" y="399990"/>
                    </a:lnTo>
                    <a:cubicBezTo>
                      <a:pt x="449431" y="383083"/>
                      <a:pt x="463266" y="369269"/>
                      <a:pt x="480199" y="369269"/>
                    </a:cubicBezTo>
                    <a:close/>
                    <a:moveTo>
                      <a:pt x="255526" y="369269"/>
                    </a:moveTo>
                    <a:lnTo>
                      <a:pt x="349502" y="369269"/>
                    </a:lnTo>
                    <a:cubicBezTo>
                      <a:pt x="366439" y="369269"/>
                      <a:pt x="380277" y="383083"/>
                      <a:pt x="380277" y="399990"/>
                    </a:cubicBezTo>
                    <a:lnTo>
                      <a:pt x="380277" y="565346"/>
                    </a:lnTo>
                    <a:cubicBezTo>
                      <a:pt x="380277" y="582355"/>
                      <a:pt x="366439" y="596066"/>
                      <a:pt x="349502" y="596066"/>
                    </a:cubicBezTo>
                    <a:lnTo>
                      <a:pt x="255526" y="596066"/>
                    </a:lnTo>
                    <a:cubicBezTo>
                      <a:pt x="238486" y="596066"/>
                      <a:pt x="224751" y="582355"/>
                      <a:pt x="224751" y="565346"/>
                    </a:cubicBezTo>
                    <a:lnTo>
                      <a:pt x="224751" y="399990"/>
                    </a:lnTo>
                    <a:cubicBezTo>
                      <a:pt x="224751" y="383083"/>
                      <a:pt x="238486" y="369269"/>
                      <a:pt x="255526" y="369269"/>
                    </a:cubicBezTo>
                    <a:close/>
                    <a:moveTo>
                      <a:pt x="30768" y="369269"/>
                    </a:moveTo>
                    <a:lnTo>
                      <a:pt x="124829" y="369269"/>
                    </a:lnTo>
                    <a:cubicBezTo>
                      <a:pt x="141762" y="369269"/>
                      <a:pt x="155597" y="383083"/>
                      <a:pt x="155597" y="399990"/>
                    </a:cubicBezTo>
                    <a:lnTo>
                      <a:pt x="155597" y="565346"/>
                    </a:lnTo>
                    <a:cubicBezTo>
                      <a:pt x="155597" y="582355"/>
                      <a:pt x="141762" y="596066"/>
                      <a:pt x="124829" y="596066"/>
                    </a:cubicBezTo>
                    <a:lnTo>
                      <a:pt x="30768" y="596066"/>
                    </a:lnTo>
                    <a:cubicBezTo>
                      <a:pt x="13835" y="596066"/>
                      <a:pt x="0" y="582355"/>
                      <a:pt x="0" y="565346"/>
                    </a:cubicBezTo>
                    <a:lnTo>
                      <a:pt x="0" y="399990"/>
                    </a:lnTo>
                    <a:cubicBezTo>
                      <a:pt x="0" y="383083"/>
                      <a:pt x="13835" y="369269"/>
                      <a:pt x="30768" y="369269"/>
                    </a:cubicBezTo>
                    <a:close/>
                    <a:moveTo>
                      <a:pt x="302495" y="234842"/>
                    </a:moveTo>
                    <a:cubicBezTo>
                      <a:pt x="308174" y="234842"/>
                      <a:pt x="312820" y="239482"/>
                      <a:pt x="312820" y="245153"/>
                    </a:cubicBezTo>
                    <a:lnTo>
                      <a:pt x="312820" y="292586"/>
                    </a:lnTo>
                    <a:lnTo>
                      <a:pt x="527172" y="292586"/>
                    </a:lnTo>
                    <a:cubicBezTo>
                      <a:pt x="532954" y="292586"/>
                      <a:pt x="537497" y="297226"/>
                      <a:pt x="537497" y="302898"/>
                    </a:cubicBezTo>
                    <a:lnTo>
                      <a:pt x="537497" y="340328"/>
                    </a:lnTo>
                    <a:cubicBezTo>
                      <a:pt x="537497" y="346000"/>
                      <a:pt x="532954" y="350640"/>
                      <a:pt x="527172" y="350640"/>
                    </a:cubicBezTo>
                    <a:cubicBezTo>
                      <a:pt x="521493" y="350640"/>
                      <a:pt x="516847" y="346000"/>
                      <a:pt x="516847" y="340328"/>
                    </a:cubicBezTo>
                    <a:lnTo>
                      <a:pt x="516847" y="313209"/>
                    </a:lnTo>
                    <a:lnTo>
                      <a:pt x="312820" y="313209"/>
                    </a:lnTo>
                    <a:lnTo>
                      <a:pt x="312820" y="340328"/>
                    </a:lnTo>
                    <a:cubicBezTo>
                      <a:pt x="312820" y="346000"/>
                      <a:pt x="308174" y="350640"/>
                      <a:pt x="302495" y="350640"/>
                    </a:cubicBezTo>
                    <a:cubicBezTo>
                      <a:pt x="296816" y="350640"/>
                      <a:pt x="292170" y="346000"/>
                      <a:pt x="292170" y="340328"/>
                    </a:cubicBezTo>
                    <a:lnTo>
                      <a:pt x="292170" y="313209"/>
                    </a:lnTo>
                    <a:lnTo>
                      <a:pt x="88040" y="313209"/>
                    </a:lnTo>
                    <a:lnTo>
                      <a:pt x="88040" y="340328"/>
                    </a:lnTo>
                    <a:cubicBezTo>
                      <a:pt x="88040" y="346000"/>
                      <a:pt x="83497" y="350640"/>
                      <a:pt x="77715" y="350640"/>
                    </a:cubicBezTo>
                    <a:cubicBezTo>
                      <a:pt x="72036" y="350640"/>
                      <a:pt x="67390" y="346000"/>
                      <a:pt x="67390" y="340328"/>
                    </a:cubicBezTo>
                    <a:lnTo>
                      <a:pt x="67390" y="302898"/>
                    </a:lnTo>
                    <a:cubicBezTo>
                      <a:pt x="67390" y="297226"/>
                      <a:pt x="72036" y="292586"/>
                      <a:pt x="77715" y="292586"/>
                    </a:cubicBezTo>
                    <a:lnTo>
                      <a:pt x="292170" y="292586"/>
                    </a:lnTo>
                    <a:lnTo>
                      <a:pt x="292170" y="245153"/>
                    </a:lnTo>
                    <a:cubicBezTo>
                      <a:pt x="292170" y="239482"/>
                      <a:pt x="296816" y="234842"/>
                      <a:pt x="302495" y="234842"/>
                    </a:cubicBezTo>
                    <a:close/>
                    <a:moveTo>
                      <a:pt x="191705" y="153212"/>
                    </a:moveTo>
                    <a:lnTo>
                      <a:pt x="191705" y="160326"/>
                    </a:lnTo>
                    <a:cubicBezTo>
                      <a:pt x="191705" y="165894"/>
                      <a:pt x="196146" y="170431"/>
                      <a:pt x="201722" y="170431"/>
                    </a:cubicBezTo>
                    <a:lnTo>
                      <a:pt x="403307" y="170431"/>
                    </a:lnTo>
                    <a:cubicBezTo>
                      <a:pt x="408780" y="170431"/>
                      <a:pt x="413324" y="165894"/>
                      <a:pt x="413324" y="160326"/>
                    </a:cubicBezTo>
                    <a:lnTo>
                      <a:pt x="413324" y="153212"/>
                    </a:lnTo>
                    <a:close/>
                    <a:moveTo>
                      <a:pt x="201722" y="20621"/>
                    </a:moveTo>
                    <a:cubicBezTo>
                      <a:pt x="196146" y="20621"/>
                      <a:pt x="191705" y="25054"/>
                      <a:pt x="191705" y="30622"/>
                    </a:cubicBezTo>
                    <a:lnTo>
                      <a:pt x="191705" y="132592"/>
                    </a:lnTo>
                    <a:lnTo>
                      <a:pt x="413324" y="132592"/>
                    </a:lnTo>
                    <a:lnTo>
                      <a:pt x="413324" y="30622"/>
                    </a:lnTo>
                    <a:cubicBezTo>
                      <a:pt x="413324" y="25054"/>
                      <a:pt x="408780" y="20621"/>
                      <a:pt x="403307" y="20621"/>
                    </a:cubicBezTo>
                    <a:close/>
                    <a:moveTo>
                      <a:pt x="201722" y="0"/>
                    </a:moveTo>
                    <a:lnTo>
                      <a:pt x="403307" y="0"/>
                    </a:lnTo>
                    <a:cubicBezTo>
                      <a:pt x="420243" y="0"/>
                      <a:pt x="433978" y="13713"/>
                      <a:pt x="433978" y="30622"/>
                    </a:cubicBezTo>
                    <a:lnTo>
                      <a:pt x="433978" y="160326"/>
                    </a:lnTo>
                    <a:cubicBezTo>
                      <a:pt x="433978" y="177236"/>
                      <a:pt x="420243" y="191051"/>
                      <a:pt x="403307" y="191051"/>
                    </a:cubicBezTo>
                    <a:lnTo>
                      <a:pt x="312842" y="191051"/>
                    </a:lnTo>
                    <a:lnTo>
                      <a:pt x="312842" y="203424"/>
                    </a:lnTo>
                    <a:lnTo>
                      <a:pt x="378212" y="203424"/>
                    </a:lnTo>
                    <a:cubicBezTo>
                      <a:pt x="383892" y="203424"/>
                      <a:pt x="388539" y="208064"/>
                      <a:pt x="388539" y="213734"/>
                    </a:cubicBezTo>
                    <a:cubicBezTo>
                      <a:pt x="388539" y="219405"/>
                      <a:pt x="383892" y="224045"/>
                      <a:pt x="378212" y="224045"/>
                    </a:cubicBezTo>
                    <a:lnTo>
                      <a:pt x="226817" y="224045"/>
                    </a:lnTo>
                    <a:cubicBezTo>
                      <a:pt x="221034" y="224045"/>
                      <a:pt x="216490" y="219405"/>
                      <a:pt x="216490" y="213734"/>
                    </a:cubicBezTo>
                    <a:cubicBezTo>
                      <a:pt x="216490" y="208064"/>
                      <a:pt x="221034" y="203424"/>
                      <a:pt x="226817" y="203424"/>
                    </a:cubicBezTo>
                    <a:lnTo>
                      <a:pt x="292187" y="203424"/>
                    </a:lnTo>
                    <a:lnTo>
                      <a:pt x="292187" y="191051"/>
                    </a:lnTo>
                    <a:lnTo>
                      <a:pt x="201722" y="191051"/>
                    </a:lnTo>
                    <a:cubicBezTo>
                      <a:pt x="184786" y="191051"/>
                      <a:pt x="171051" y="177236"/>
                      <a:pt x="171051" y="160326"/>
                    </a:cubicBezTo>
                    <a:lnTo>
                      <a:pt x="171051" y="30622"/>
                    </a:lnTo>
                    <a:cubicBezTo>
                      <a:pt x="171051" y="13713"/>
                      <a:pt x="184786" y="0"/>
                      <a:pt x="20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6" name="iş1íďè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îšļïďê"/>
          <p:cNvGrpSpPr/>
          <p:nvPr/>
        </p:nvGrpSpPr>
        <p:grpSpPr>
          <a:xfrm>
            <a:off x="4709006" y="1565262"/>
            <a:ext cx="1347853" cy="1471493"/>
            <a:chOff x="1556810" y="2889654"/>
            <a:chExt cx="1905000" cy="2079754"/>
          </a:xfrm>
        </p:grpSpPr>
        <p:grpSp>
          <p:nvGrpSpPr>
            <p:cNvPr id="61" name="îṩļiḋê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63" name="ïşḷïḍe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íṧ1íḓe"/>
              <p:cNvSpPr/>
              <p:nvPr/>
            </p:nvSpPr>
            <p:spPr bwMode="auto">
              <a:xfrm>
                <a:off x="7314536" y="6888029"/>
                <a:ext cx="979367" cy="960270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2" name="iś1íḋê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íṣļïḓè"/>
          <p:cNvGrpSpPr/>
          <p:nvPr/>
        </p:nvGrpSpPr>
        <p:grpSpPr>
          <a:xfrm>
            <a:off x="6339347" y="1565262"/>
            <a:ext cx="1347853" cy="1471493"/>
            <a:chOff x="1556810" y="2889654"/>
            <a:chExt cx="1905000" cy="2079754"/>
          </a:xfrm>
        </p:grpSpPr>
        <p:grpSp>
          <p:nvGrpSpPr>
            <p:cNvPr id="57" name="îṧľïḑe"/>
            <p:cNvGrpSpPr/>
            <p:nvPr/>
          </p:nvGrpSpPr>
          <p:grpSpPr>
            <a:xfrm>
              <a:off x="1556810" y="2889654"/>
              <a:ext cx="1905000" cy="1960650"/>
              <a:chOff x="5869897" y="6133268"/>
              <a:chExt cx="3809999" cy="3921300"/>
            </a:xfrm>
          </p:grpSpPr>
          <p:sp>
            <p:nvSpPr>
              <p:cNvPr id="59" name="íṧļíḑè"/>
              <p:cNvSpPr/>
              <p:nvPr/>
            </p:nvSpPr>
            <p:spPr>
              <a:xfrm>
                <a:off x="5869897" y="6133268"/>
                <a:ext cx="3809999" cy="3921300"/>
              </a:xfrm>
              <a:prstGeom prst="roundRect">
                <a:avLst>
                  <a:gd name="adj" fmla="val 3932"/>
                </a:avLst>
              </a:pr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îs1îḋè"/>
              <p:cNvSpPr/>
              <p:nvPr/>
            </p:nvSpPr>
            <p:spPr bwMode="auto">
              <a:xfrm>
                <a:off x="7184041" y="6939473"/>
                <a:ext cx="979367" cy="857383"/>
              </a:xfrm>
              <a:custGeom>
                <a:avLst/>
                <a:gdLst>
                  <a:gd name="T0" fmla="*/ 793 w 853"/>
                  <a:gd name="T1" fmla="*/ 481 h 748"/>
                  <a:gd name="T2" fmla="*/ 840 w 853"/>
                  <a:gd name="T3" fmla="*/ 71 h 748"/>
                  <a:gd name="T4" fmla="*/ 840 w 853"/>
                  <a:gd name="T5" fmla="*/ 45 h 748"/>
                  <a:gd name="T6" fmla="*/ 463 w 853"/>
                  <a:gd name="T7" fmla="*/ 45 h 748"/>
                  <a:gd name="T8" fmla="*/ 449 w 853"/>
                  <a:gd name="T9" fmla="*/ 0 h 748"/>
                  <a:gd name="T10" fmla="*/ 376 w 853"/>
                  <a:gd name="T11" fmla="*/ 13 h 748"/>
                  <a:gd name="T12" fmla="*/ 73 w 853"/>
                  <a:gd name="T13" fmla="*/ 45 h 748"/>
                  <a:gd name="T14" fmla="*/ 0 w 853"/>
                  <a:gd name="T15" fmla="*/ 58 h 748"/>
                  <a:gd name="T16" fmla="*/ 60 w 853"/>
                  <a:gd name="T17" fmla="*/ 71 h 748"/>
                  <a:gd name="T18" fmla="*/ 13 w 853"/>
                  <a:gd name="T19" fmla="*/ 481 h 748"/>
                  <a:gd name="T20" fmla="*/ 13 w 853"/>
                  <a:gd name="T21" fmla="*/ 507 h 748"/>
                  <a:gd name="T22" fmla="*/ 414 w 853"/>
                  <a:gd name="T23" fmla="*/ 507 h 748"/>
                  <a:gd name="T24" fmla="*/ 413 w 853"/>
                  <a:gd name="T25" fmla="*/ 565 h 748"/>
                  <a:gd name="T26" fmla="*/ 216 w 853"/>
                  <a:gd name="T27" fmla="*/ 721 h 748"/>
                  <a:gd name="T28" fmla="*/ 216 w 853"/>
                  <a:gd name="T29" fmla="*/ 747 h 748"/>
                  <a:gd name="T30" fmla="*/ 314 w 853"/>
                  <a:gd name="T31" fmla="*/ 748 h 748"/>
                  <a:gd name="T32" fmla="*/ 425 w 853"/>
                  <a:gd name="T33" fmla="*/ 747 h 748"/>
                  <a:gd name="T34" fmla="*/ 428 w 853"/>
                  <a:gd name="T35" fmla="*/ 747 h 748"/>
                  <a:gd name="T36" fmla="*/ 539 w 853"/>
                  <a:gd name="T37" fmla="*/ 748 h 748"/>
                  <a:gd name="T38" fmla="*/ 643 w 853"/>
                  <a:gd name="T39" fmla="*/ 747 h 748"/>
                  <a:gd name="T40" fmla="*/ 643 w 853"/>
                  <a:gd name="T41" fmla="*/ 721 h 748"/>
                  <a:gd name="T42" fmla="*/ 440 w 853"/>
                  <a:gd name="T43" fmla="*/ 565 h 748"/>
                  <a:gd name="T44" fmla="*/ 440 w 853"/>
                  <a:gd name="T45" fmla="*/ 507 h 748"/>
                  <a:gd name="T46" fmla="*/ 840 w 853"/>
                  <a:gd name="T47" fmla="*/ 507 h 748"/>
                  <a:gd name="T48" fmla="*/ 840 w 853"/>
                  <a:gd name="T49" fmla="*/ 481 h 748"/>
                  <a:gd name="T50" fmla="*/ 413 w 853"/>
                  <a:gd name="T51" fmla="*/ 721 h 748"/>
                  <a:gd name="T52" fmla="*/ 413 w 853"/>
                  <a:gd name="T53" fmla="*/ 612 h 748"/>
                  <a:gd name="T54" fmla="*/ 440 w 853"/>
                  <a:gd name="T55" fmla="*/ 721 h 748"/>
                  <a:gd name="T56" fmla="*/ 514 w 853"/>
                  <a:gd name="T57" fmla="*/ 721 h 748"/>
                  <a:gd name="T58" fmla="*/ 436 w 853"/>
                  <a:gd name="T59" fmla="*/ 26 h 748"/>
                  <a:gd name="T60" fmla="*/ 402 w 853"/>
                  <a:gd name="T61" fmla="*/ 45 h 748"/>
                  <a:gd name="T62" fmla="*/ 87 w 853"/>
                  <a:gd name="T63" fmla="*/ 481 h 748"/>
                  <a:gd name="T64" fmla="*/ 389 w 853"/>
                  <a:gd name="T65" fmla="*/ 71 h 748"/>
                  <a:gd name="T66" fmla="*/ 767 w 853"/>
                  <a:gd name="T67" fmla="*/ 71 h 748"/>
                  <a:gd name="T68" fmla="*/ 87 w 853"/>
                  <a:gd name="T69" fmla="*/ 481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3" h="748">
                    <a:moveTo>
                      <a:pt x="840" y="481"/>
                    </a:moveTo>
                    <a:lnTo>
                      <a:pt x="793" y="481"/>
                    </a:lnTo>
                    <a:lnTo>
                      <a:pt x="793" y="71"/>
                    </a:lnTo>
                    <a:lnTo>
                      <a:pt x="840" y="71"/>
                    </a:lnTo>
                    <a:cubicBezTo>
                      <a:pt x="847" y="71"/>
                      <a:pt x="853" y="65"/>
                      <a:pt x="853" y="58"/>
                    </a:cubicBezTo>
                    <a:cubicBezTo>
                      <a:pt x="853" y="51"/>
                      <a:pt x="847" y="45"/>
                      <a:pt x="840" y="45"/>
                    </a:cubicBezTo>
                    <a:lnTo>
                      <a:pt x="780" y="45"/>
                    </a:lnTo>
                    <a:lnTo>
                      <a:pt x="463" y="45"/>
                    </a:lnTo>
                    <a:lnTo>
                      <a:pt x="463" y="13"/>
                    </a:lnTo>
                    <a:cubicBezTo>
                      <a:pt x="463" y="6"/>
                      <a:pt x="457" y="0"/>
                      <a:pt x="449" y="0"/>
                    </a:cubicBezTo>
                    <a:lnTo>
                      <a:pt x="389" y="0"/>
                    </a:lnTo>
                    <a:cubicBezTo>
                      <a:pt x="382" y="0"/>
                      <a:pt x="376" y="6"/>
                      <a:pt x="376" y="13"/>
                    </a:cubicBezTo>
                    <a:lnTo>
                      <a:pt x="376" y="45"/>
                    </a:lnTo>
                    <a:lnTo>
                      <a:pt x="73" y="45"/>
                    </a:lnTo>
                    <a:lnTo>
                      <a:pt x="13" y="45"/>
                    </a:lnTo>
                    <a:cubicBezTo>
                      <a:pt x="6" y="45"/>
                      <a:pt x="0" y="51"/>
                      <a:pt x="0" y="58"/>
                    </a:cubicBezTo>
                    <a:cubicBezTo>
                      <a:pt x="0" y="65"/>
                      <a:pt x="6" y="71"/>
                      <a:pt x="13" y="71"/>
                    </a:cubicBezTo>
                    <a:lnTo>
                      <a:pt x="60" y="71"/>
                    </a:lnTo>
                    <a:lnTo>
                      <a:pt x="60" y="481"/>
                    </a:lnTo>
                    <a:lnTo>
                      <a:pt x="13" y="481"/>
                    </a:lnTo>
                    <a:cubicBezTo>
                      <a:pt x="6" y="481"/>
                      <a:pt x="0" y="487"/>
                      <a:pt x="0" y="494"/>
                    </a:cubicBezTo>
                    <a:cubicBezTo>
                      <a:pt x="0" y="501"/>
                      <a:pt x="6" y="507"/>
                      <a:pt x="13" y="507"/>
                    </a:cubicBezTo>
                    <a:lnTo>
                      <a:pt x="73" y="507"/>
                    </a:lnTo>
                    <a:lnTo>
                      <a:pt x="414" y="507"/>
                    </a:lnTo>
                    <a:cubicBezTo>
                      <a:pt x="414" y="508"/>
                      <a:pt x="413" y="508"/>
                      <a:pt x="413" y="509"/>
                    </a:cubicBezTo>
                    <a:lnTo>
                      <a:pt x="413" y="565"/>
                    </a:lnTo>
                    <a:lnTo>
                      <a:pt x="307" y="721"/>
                    </a:lnTo>
                    <a:lnTo>
                      <a:pt x="216" y="721"/>
                    </a:lnTo>
                    <a:cubicBezTo>
                      <a:pt x="209" y="721"/>
                      <a:pt x="203" y="727"/>
                      <a:pt x="203" y="734"/>
                    </a:cubicBezTo>
                    <a:cubicBezTo>
                      <a:pt x="203" y="741"/>
                      <a:pt x="209" y="747"/>
                      <a:pt x="216" y="747"/>
                    </a:cubicBezTo>
                    <a:lnTo>
                      <a:pt x="312" y="747"/>
                    </a:lnTo>
                    <a:cubicBezTo>
                      <a:pt x="312" y="748"/>
                      <a:pt x="313" y="748"/>
                      <a:pt x="314" y="748"/>
                    </a:cubicBezTo>
                    <a:cubicBezTo>
                      <a:pt x="315" y="748"/>
                      <a:pt x="316" y="748"/>
                      <a:pt x="317" y="747"/>
                    </a:cubicBezTo>
                    <a:lnTo>
                      <a:pt x="425" y="747"/>
                    </a:lnTo>
                    <a:cubicBezTo>
                      <a:pt x="426" y="747"/>
                      <a:pt x="426" y="748"/>
                      <a:pt x="427" y="748"/>
                    </a:cubicBezTo>
                    <a:cubicBezTo>
                      <a:pt x="427" y="748"/>
                      <a:pt x="428" y="747"/>
                      <a:pt x="428" y="747"/>
                    </a:cubicBezTo>
                    <a:lnTo>
                      <a:pt x="537" y="747"/>
                    </a:lnTo>
                    <a:cubicBezTo>
                      <a:pt x="537" y="748"/>
                      <a:pt x="538" y="748"/>
                      <a:pt x="539" y="748"/>
                    </a:cubicBezTo>
                    <a:cubicBezTo>
                      <a:pt x="540" y="748"/>
                      <a:pt x="541" y="748"/>
                      <a:pt x="542" y="747"/>
                    </a:cubicBezTo>
                    <a:lnTo>
                      <a:pt x="643" y="747"/>
                    </a:lnTo>
                    <a:cubicBezTo>
                      <a:pt x="650" y="747"/>
                      <a:pt x="656" y="741"/>
                      <a:pt x="656" y="734"/>
                    </a:cubicBezTo>
                    <a:cubicBezTo>
                      <a:pt x="656" y="727"/>
                      <a:pt x="650" y="721"/>
                      <a:pt x="643" y="721"/>
                    </a:cubicBezTo>
                    <a:lnTo>
                      <a:pt x="546" y="721"/>
                    </a:lnTo>
                    <a:lnTo>
                      <a:pt x="440" y="565"/>
                    </a:lnTo>
                    <a:lnTo>
                      <a:pt x="440" y="509"/>
                    </a:lnTo>
                    <a:cubicBezTo>
                      <a:pt x="440" y="508"/>
                      <a:pt x="440" y="508"/>
                      <a:pt x="440" y="507"/>
                    </a:cubicBezTo>
                    <a:lnTo>
                      <a:pt x="780" y="507"/>
                    </a:lnTo>
                    <a:lnTo>
                      <a:pt x="840" y="507"/>
                    </a:lnTo>
                    <a:cubicBezTo>
                      <a:pt x="847" y="507"/>
                      <a:pt x="853" y="501"/>
                      <a:pt x="853" y="494"/>
                    </a:cubicBezTo>
                    <a:cubicBezTo>
                      <a:pt x="853" y="487"/>
                      <a:pt x="847" y="481"/>
                      <a:pt x="840" y="481"/>
                    </a:cubicBezTo>
                    <a:close/>
                    <a:moveTo>
                      <a:pt x="413" y="612"/>
                    </a:moveTo>
                    <a:lnTo>
                      <a:pt x="413" y="721"/>
                    </a:lnTo>
                    <a:lnTo>
                      <a:pt x="339" y="721"/>
                    </a:lnTo>
                    <a:lnTo>
                      <a:pt x="413" y="612"/>
                    </a:lnTo>
                    <a:close/>
                    <a:moveTo>
                      <a:pt x="514" y="721"/>
                    </a:moveTo>
                    <a:lnTo>
                      <a:pt x="440" y="721"/>
                    </a:lnTo>
                    <a:lnTo>
                      <a:pt x="440" y="612"/>
                    </a:lnTo>
                    <a:lnTo>
                      <a:pt x="514" y="721"/>
                    </a:lnTo>
                    <a:close/>
                    <a:moveTo>
                      <a:pt x="402" y="26"/>
                    </a:moveTo>
                    <a:lnTo>
                      <a:pt x="436" y="26"/>
                    </a:lnTo>
                    <a:lnTo>
                      <a:pt x="436" y="45"/>
                    </a:lnTo>
                    <a:lnTo>
                      <a:pt x="402" y="45"/>
                    </a:lnTo>
                    <a:lnTo>
                      <a:pt x="402" y="26"/>
                    </a:lnTo>
                    <a:close/>
                    <a:moveTo>
                      <a:pt x="87" y="481"/>
                    </a:moveTo>
                    <a:lnTo>
                      <a:pt x="87" y="71"/>
                    </a:lnTo>
                    <a:lnTo>
                      <a:pt x="389" y="71"/>
                    </a:lnTo>
                    <a:lnTo>
                      <a:pt x="449" y="71"/>
                    </a:lnTo>
                    <a:lnTo>
                      <a:pt x="767" y="71"/>
                    </a:lnTo>
                    <a:lnTo>
                      <a:pt x="767" y="481"/>
                    </a:lnTo>
                    <a:lnTo>
                      <a:pt x="87" y="4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8" name="íṣ1iḓe"/>
            <p:cNvSpPr/>
            <p:nvPr/>
          </p:nvSpPr>
          <p:spPr>
            <a:xfrm rot="10800000">
              <a:off x="2339175" y="4681376"/>
              <a:ext cx="334117" cy="288032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3425" y="3128275"/>
            <a:ext cx="7677150" cy="339770"/>
            <a:chOff x="733425" y="3128275"/>
            <a:chExt cx="7677150" cy="339770"/>
          </a:xfrm>
        </p:grpSpPr>
        <p:sp>
          <p:nvSpPr>
            <p:cNvPr id="45" name="ï$ľïḍè"/>
            <p:cNvSpPr/>
            <p:nvPr/>
          </p:nvSpPr>
          <p:spPr>
            <a:xfrm>
              <a:off x="733425" y="3248864"/>
              <a:ext cx="7677150" cy="943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3" name="iSľiḓê"/>
            <p:cNvSpPr/>
            <p:nvPr/>
          </p:nvSpPr>
          <p:spPr>
            <a:xfrm>
              <a:off x="5223744" y="3128275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>
                  <a:solidFill>
                    <a:schemeClr val="accent2"/>
                  </a:solidFill>
                  <a:cs typeface="+mn-ea"/>
                  <a:sym typeface="+mn-lt"/>
                </a:rPr>
                <a:t>3</a:t>
              </a:r>
              <a:endParaRPr lang="en-US" sz="15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4" name="îṣḻíḋê"/>
            <p:cNvSpPr/>
            <p:nvPr/>
          </p:nvSpPr>
          <p:spPr>
            <a:xfrm>
              <a:off x="3580573" y="3128275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 dirty="0">
                  <a:solidFill>
                    <a:schemeClr val="accent2"/>
                  </a:solidFill>
                  <a:cs typeface="+mn-ea"/>
                  <a:sym typeface="+mn-lt"/>
                </a:rPr>
                <a:t>2</a:t>
              </a:r>
              <a:endParaRPr lang="en-US" sz="15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5" name="î$ḻîḍé"/>
            <p:cNvSpPr/>
            <p:nvPr/>
          </p:nvSpPr>
          <p:spPr>
            <a:xfrm>
              <a:off x="1937402" y="3128275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>
                  <a:solidFill>
                    <a:schemeClr val="accent2"/>
                  </a:solidFill>
                  <a:cs typeface="+mn-ea"/>
                  <a:sym typeface="+mn-lt"/>
                </a:rPr>
                <a:t>1</a:t>
              </a:r>
              <a:endParaRPr lang="en-US" sz="15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6" name="iṩlíḍè"/>
            <p:cNvSpPr/>
            <p:nvPr/>
          </p:nvSpPr>
          <p:spPr>
            <a:xfrm>
              <a:off x="6841255" y="3128275"/>
              <a:ext cx="339683" cy="339770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500" b="1">
                  <a:solidFill>
                    <a:schemeClr val="accent2"/>
                  </a:solidFill>
                  <a:cs typeface="+mn-ea"/>
                  <a:sym typeface="+mn-lt"/>
                </a:rPr>
                <a:t>4</a:t>
              </a:r>
              <a:endParaRPr lang="en-US" sz="15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3" name="文本框 51"/>
          <p:cNvSpPr txBox="1"/>
          <p:nvPr/>
        </p:nvSpPr>
        <p:spPr>
          <a:xfrm>
            <a:off x="1459602" y="2359116"/>
            <a:ext cx="132094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工作总结概述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文本框 52"/>
          <p:cNvSpPr txBox="1"/>
          <p:nvPr/>
        </p:nvSpPr>
        <p:spPr>
          <a:xfrm>
            <a:off x="3111096" y="2359116"/>
            <a:ext cx="132094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工作完成情况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" name="文本框 53"/>
          <p:cNvSpPr txBox="1"/>
          <p:nvPr/>
        </p:nvSpPr>
        <p:spPr>
          <a:xfrm>
            <a:off x="4718987" y="2359116"/>
            <a:ext cx="132094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成功项目展示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6" name="文本框 54"/>
          <p:cNvSpPr txBox="1"/>
          <p:nvPr/>
        </p:nvSpPr>
        <p:spPr>
          <a:xfrm>
            <a:off x="6371778" y="2359116"/>
            <a:ext cx="1320942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后续工作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计划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文本框 192"/>
          <p:cNvSpPr txBox="1"/>
          <p:nvPr/>
        </p:nvSpPr>
        <p:spPr>
          <a:xfrm>
            <a:off x="1446772" y="3592196"/>
            <a:ext cx="1320942" cy="6263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cs typeface="+mn-ea"/>
                <a:sym typeface="+mn-lt"/>
              </a:rPr>
              <a:t>The user can demonstrate on a projector or computer, or presentation and make it film to be used 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78" name="文本框 193"/>
          <p:cNvSpPr txBox="1"/>
          <p:nvPr/>
        </p:nvSpPr>
        <p:spPr>
          <a:xfrm>
            <a:off x="3111096" y="3592196"/>
            <a:ext cx="1320942" cy="6263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cs typeface="+mn-ea"/>
                <a:sym typeface="+mn-lt"/>
              </a:rPr>
              <a:t>The user can demonstrate on a projector or computer, or presentation and make it film to be used 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79" name="文本框 194"/>
          <p:cNvSpPr txBox="1"/>
          <p:nvPr/>
        </p:nvSpPr>
        <p:spPr>
          <a:xfrm>
            <a:off x="4741438" y="3592196"/>
            <a:ext cx="1320942" cy="6263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cs typeface="+mn-ea"/>
                <a:sym typeface="+mn-lt"/>
              </a:rPr>
              <a:t>The user can demonstrate on a projector or computer, or presentation and make it film to be used 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80" name="文本框 195"/>
          <p:cNvSpPr txBox="1"/>
          <p:nvPr/>
        </p:nvSpPr>
        <p:spPr>
          <a:xfrm>
            <a:off x="6350625" y="3592196"/>
            <a:ext cx="1320942" cy="6263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800" dirty="0">
                <a:cs typeface="+mn-ea"/>
                <a:sym typeface="+mn-lt"/>
              </a:rPr>
              <a:t>The user can demonstrate on a projector or computer, or presentation and make it film to be used 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81" name="文本框 23"/>
          <p:cNvSpPr txBox="1"/>
          <p:nvPr/>
        </p:nvSpPr>
        <p:spPr>
          <a:xfrm>
            <a:off x="3084372" y="659366"/>
            <a:ext cx="2600712" cy="50013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zh-CN" altLang="en-US" sz="2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3" name="组合 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8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PART 01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4726972" y="1908895"/>
            <a:ext cx="3550741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 smtClean="0">
                <a:solidFill>
                  <a:srgbClr val="333333"/>
                </a:solidFill>
                <a:cs typeface="+mn-ea"/>
                <a:sym typeface="+mn-lt"/>
              </a:rPr>
              <a:t>工作总结概述 </a:t>
            </a:r>
            <a:endParaRPr lang="en-US" altLang="zh-CN" sz="4000" b="1" spc="225" dirty="0">
              <a:solidFill>
                <a:srgbClr val="333333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600" b="1" spc="225" dirty="0">
                <a:solidFill>
                  <a:srgbClr val="333333"/>
                </a:solidFill>
                <a:cs typeface="+mn-ea"/>
                <a:sym typeface="+mn-lt"/>
              </a:rPr>
              <a:t>ADD THE TITLE</a:t>
            </a:r>
            <a:endParaRPr lang="zh-CN" altLang="en-US" sz="1600" b="1" spc="225" dirty="0">
              <a:solidFill>
                <a:srgbClr val="3333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"/>
          <p:cNvSpPr/>
          <p:nvPr/>
        </p:nvSpPr>
        <p:spPr>
          <a:xfrm>
            <a:off x="513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cs typeface="+mn-ea"/>
                <a:sym typeface="+mn-lt"/>
              </a:rPr>
              <a:t>一月份</a:t>
            </a:r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Parallelogram 4"/>
          <p:cNvSpPr/>
          <p:nvPr/>
        </p:nvSpPr>
        <p:spPr>
          <a:xfrm>
            <a:off x="1847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二月份</a:t>
            </a:r>
            <a:endParaRPr lang="id-ID" dirty="0">
              <a:cs typeface="+mn-ea"/>
              <a:sym typeface="+mn-lt"/>
            </a:endParaRPr>
          </a:p>
        </p:txBody>
      </p:sp>
      <p:sp>
        <p:nvSpPr>
          <p:cNvPr id="33" name="Parallelogram 5"/>
          <p:cNvSpPr/>
          <p:nvPr/>
        </p:nvSpPr>
        <p:spPr>
          <a:xfrm>
            <a:off x="3180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三月份</a:t>
            </a:r>
            <a:endParaRPr lang="id-ID" dirty="0">
              <a:cs typeface="+mn-ea"/>
              <a:sym typeface="+mn-lt"/>
            </a:endParaRPr>
          </a:p>
        </p:txBody>
      </p:sp>
      <p:sp>
        <p:nvSpPr>
          <p:cNvPr id="34" name="Parallelogram 6"/>
          <p:cNvSpPr/>
          <p:nvPr/>
        </p:nvSpPr>
        <p:spPr>
          <a:xfrm>
            <a:off x="4514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四</a:t>
            </a:r>
            <a:r>
              <a:rPr lang="zh-CN" altLang="en-US" dirty="0" smtClean="0">
                <a:solidFill>
                  <a:schemeClr val="tx1"/>
                </a:solidFill>
                <a:cs typeface="+mn-ea"/>
                <a:sym typeface="+mn-lt"/>
              </a:rPr>
              <a:t>月份</a:t>
            </a:r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Parallelogram 7"/>
          <p:cNvSpPr/>
          <p:nvPr/>
        </p:nvSpPr>
        <p:spPr>
          <a:xfrm>
            <a:off x="58479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五月份</a:t>
            </a:r>
            <a:endParaRPr lang="id-ID" dirty="0">
              <a:cs typeface="+mn-ea"/>
              <a:sym typeface="+mn-lt"/>
            </a:endParaRPr>
          </a:p>
        </p:txBody>
      </p:sp>
      <p:sp>
        <p:nvSpPr>
          <p:cNvPr id="36" name="Parallelogram 8"/>
          <p:cNvSpPr/>
          <p:nvPr/>
        </p:nvSpPr>
        <p:spPr>
          <a:xfrm>
            <a:off x="7181450" y="2568288"/>
            <a:ext cx="1333500" cy="356136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六月份</a:t>
            </a:r>
            <a:endParaRPr lang="id-ID" dirty="0">
              <a:cs typeface="+mn-ea"/>
              <a:sym typeface="+mn-lt"/>
            </a:endParaRPr>
          </a:p>
        </p:txBody>
      </p:sp>
      <p:cxnSp>
        <p:nvCxnSpPr>
          <p:cNvPr id="37" name="Straight Connector 9"/>
          <p:cNvCxnSpPr/>
          <p:nvPr/>
        </p:nvCxnSpPr>
        <p:spPr>
          <a:xfrm flipH="1">
            <a:off x="1177301" y="2825463"/>
            <a:ext cx="6800" cy="10860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0"/>
          <p:cNvGrpSpPr/>
          <p:nvPr/>
        </p:nvGrpSpPr>
        <p:grpSpPr>
          <a:xfrm>
            <a:off x="1233870" y="3417899"/>
            <a:ext cx="1823355" cy="1048206"/>
            <a:chOff x="1696493" y="4390351"/>
            <a:chExt cx="2431140" cy="1397604"/>
          </a:xfrm>
        </p:grpSpPr>
        <p:sp>
          <p:nvSpPr>
            <p:cNvPr id="39" name="TextBox 12"/>
            <p:cNvSpPr txBox="1"/>
            <p:nvPr/>
          </p:nvSpPr>
          <p:spPr>
            <a:xfrm>
              <a:off x="1696493" y="4833847"/>
              <a:ext cx="2431140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用户可以在投影仪或者计算机上进行演示，也可以将演示文稿打印出来，制作成胶片，</a:t>
              </a:r>
              <a:endParaRPr lang="id-ID" sz="900" dirty="0">
                <a:cs typeface="+mn-ea"/>
                <a:sym typeface="+mn-lt"/>
              </a:endParaRPr>
            </a:p>
          </p:txBody>
        </p:sp>
        <p:sp>
          <p:nvSpPr>
            <p:cNvPr id="48" name="TextBox 13"/>
            <p:cNvSpPr txBox="1"/>
            <p:nvPr/>
          </p:nvSpPr>
          <p:spPr>
            <a:xfrm>
              <a:off x="1696493" y="4390351"/>
              <a:ext cx="156272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此处添加标题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</p:grpSp>
      <p:cxnSp>
        <p:nvCxnSpPr>
          <p:cNvPr id="49" name="Straight Connector 14"/>
          <p:cNvCxnSpPr/>
          <p:nvPr/>
        </p:nvCxnSpPr>
        <p:spPr>
          <a:xfrm flipH="1" flipV="1">
            <a:off x="2501496" y="1482262"/>
            <a:ext cx="6800" cy="10860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5"/>
          <p:cNvCxnSpPr/>
          <p:nvPr/>
        </p:nvCxnSpPr>
        <p:spPr>
          <a:xfrm flipH="1">
            <a:off x="3818869" y="2825462"/>
            <a:ext cx="6800" cy="10860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16"/>
          <p:cNvCxnSpPr/>
          <p:nvPr/>
        </p:nvCxnSpPr>
        <p:spPr>
          <a:xfrm flipH="1" flipV="1">
            <a:off x="5143065" y="1482262"/>
            <a:ext cx="6800" cy="10860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7"/>
          <p:cNvCxnSpPr/>
          <p:nvPr/>
        </p:nvCxnSpPr>
        <p:spPr>
          <a:xfrm flipH="1">
            <a:off x="6516344" y="2825462"/>
            <a:ext cx="6800" cy="108602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11"/>
          <p:cNvGrpSpPr/>
          <p:nvPr/>
        </p:nvGrpSpPr>
        <p:grpSpPr>
          <a:xfrm>
            <a:off x="2568343" y="1152818"/>
            <a:ext cx="1823355" cy="1048206"/>
            <a:chOff x="3475790" y="1511417"/>
            <a:chExt cx="2431140" cy="1397604"/>
          </a:xfrm>
        </p:grpSpPr>
        <p:sp>
          <p:nvSpPr>
            <p:cNvPr id="54" name="TextBox 19"/>
            <p:cNvSpPr txBox="1"/>
            <p:nvPr/>
          </p:nvSpPr>
          <p:spPr>
            <a:xfrm>
              <a:off x="3475790" y="1954913"/>
              <a:ext cx="2431140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用户可以在投影仪或者计算机上进行演示，也可以将演示文稿打印出来，制作成胶片，</a:t>
              </a:r>
              <a:endParaRPr lang="id-ID" sz="900" dirty="0">
                <a:cs typeface="+mn-ea"/>
                <a:sym typeface="+mn-lt"/>
              </a:endParaRPr>
            </a:p>
          </p:txBody>
        </p:sp>
        <p:sp>
          <p:nvSpPr>
            <p:cNvPr id="55" name="TextBox 20"/>
            <p:cNvSpPr txBox="1"/>
            <p:nvPr/>
          </p:nvSpPr>
          <p:spPr>
            <a:xfrm>
              <a:off x="3475790" y="1511417"/>
              <a:ext cx="156272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此处添加标题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</p:grpSp>
      <p:grpSp>
        <p:nvGrpSpPr>
          <p:cNvPr id="56" name="Group 21"/>
          <p:cNvGrpSpPr/>
          <p:nvPr/>
        </p:nvGrpSpPr>
        <p:grpSpPr>
          <a:xfrm>
            <a:off x="5233852" y="1162436"/>
            <a:ext cx="1823355" cy="1038579"/>
            <a:chOff x="7029803" y="1524250"/>
            <a:chExt cx="2431140" cy="1384769"/>
          </a:xfrm>
        </p:grpSpPr>
        <p:sp>
          <p:nvSpPr>
            <p:cNvPr id="57" name="TextBox 23"/>
            <p:cNvSpPr txBox="1"/>
            <p:nvPr/>
          </p:nvSpPr>
          <p:spPr>
            <a:xfrm>
              <a:off x="7029803" y="1954913"/>
              <a:ext cx="2431140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</a:t>
              </a:r>
              <a:r>
                <a:rPr lang="zh-CN" altLang="en-US" sz="900" dirty="0" smtClean="0">
                  <a:cs typeface="+mn-ea"/>
                  <a:sym typeface="+mn-lt"/>
                </a:rPr>
                <a:t>，</a:t>
              </a:r>
              <a:endParaRPr lang="id-ID" sz="900" dirty="0">
                <a:cs typeface="+mn-ea"/>
                <a:sym typeface="+mn-lt"/>
              </a:endParaRPr>
            </a:p>
          </p:txBody>
        </p:sp>
        <p:sp>
          <p:nvSpPr>
            <p:cNvPr id="58" name="TextBox 24"/>
            <p:cNvSpPr txBox="1"/>
            <p:nvPr/>
          </p:nvSpPr>
          <p:spPr>
            <a:xfrm>
              <a:off x="7029803" y="1524250"/>
              <a:ext cx="156272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此处添加标题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</p:grpSp>
      <p:grpSp>
        <p:nvGrpSpPr>
          <p:cNvPr id="59" name="Group 18"/>
          <p:cNvGrpSpPr/>
          <p:nvPr/>
        </p:nvGrpSpPr>
        <p:grpSpPr>
          <a:xfrm>
            <a:off x="3866743" y="3427522"/>
            <a:ext cx="1823355" cy="1038579"/>
            <a:chOff x="5206991" y="4403184"/>
            <a:chExt cx="2431140" cy="1384769"/>
          </a:xfrm>
        </p:grpSpPr>
        <p:sp>
          <p:nvSpPr>
            <p:cNvPr id="60" name="TextBox 25"/>
            <p:cNvSpPr txBox="1"/>
            <p:nvPr/>
          </p:nvSpPr>
          <p:spPr>
            <a:xfrm>
              <a:off x="5206991" y="4833847"/>
              <a:ext cx="2431140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</a:t>
              </a:r>
              <a:r>
                <a:rPr lang="zh-CN" altLang="en-US" sz="900" dirty="0" smtClean="0">
                  <a:cs typeface="+mn-ea"/>
                  <a:sym typeface="+mn-lt"/>
                </a:rPr>
                <a:t>，</a:t>
              </a:r>
              <a:endParaRPr lang="id-ID" sz="900" dirty="0">
                <a:cs typeface="+mn-ea"/>
                <a:sym typeface="+mn-lt"/>
              </a:endParaRPr>
            </a:p>
          </p:txBody>
        </p:sp>
        <p:sp>
          <p:nvSpPr>
            <p:cNvPr id="61" name="TextBox 26"/>
            <p:cNvSpPr txBox="1"/>
            <p:nvPr/>
          </p:nvSpPr>
          <p:spPr>
            <a:xfrm>
              <a:off x="5206991" y="4403184"/>
              <a:ext cx="156272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此处添加标题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</p:grpSp>
      <p:grpSp>
        <p:nvGrpSpPr>
          <p:cNvPr id="62" name="Group 31"/>
          <p:cNvGrpSpPr/>
          <p:nvPr/>
        </p:nvGrpSpPr>
        <p:grpSpPr>
          <a:xfrm>
            <a:off x="1057896" y="2136507"/>
            <a:ext cx="351947" cy="351947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63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65" name="Freeform 55"/>
          <p:cNvSpPr>
            <a:spLocks noEditPoints="1"/>
          </p:cNvSpPr>
          <p:nvPr/>
        </p:nvSpPr>
        <p:spPr bwMode="auto">
          <a:xfrm>
            <a:off x="6343704" y="2242162"/>
            <a:ext cx="358879" cy="257996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grpSp>
        <p:nvGrpSpPr>
          <p:cNvPr id="66" name="Group 35"/>
          <p:cNvGrpSpPr/>
          <p:nvPr/>
        </p:nvGrpSpPr>
        <p:grpSpPr>
          <a:xfrm>
            <a:off x="2329276" y="3019870"/>
            <a:ext cx="358040" cy="357216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67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69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3662555" y="2191650"/>
            <a:ext cx="312627" cy="292505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71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2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73" name="Group 42"/>
          <p:cNvGrpSpPr/>
          <p:nvPr/>
        </p:nvGrpSpPr>
        <p:grpSpPr>
          <a:xfrm>
            <a:off x="5055548" y="3026579"/>
            <a:ext cx="227966" cy="330893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74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5" name="Freeform 101"/>
            <p:cNvSpPr/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76" name="Group 27"/>
          <p:cNvGrpSpPr/>
          <p:nvPr/>
        </p:nvGrpSpPr>
        <p:grpSpPr>
          <a:xfrm>
            <a:off x="7547685" y="1716964"/>
            <a:ext cx="1097861" cy="660477"/>
            <a:chOff x="10114912" y="2122452"/>
            <a:chExt cx="1463815" cy="880636"/>
          </a:xfrm>
        </p:grpSpPr>
        <p:sp>
          <p:nvSpPr>
            <p:cNvPr id="77" name="Rectangular Callout 49"/>
            <p:cNvSpPr/>
            <p:nvPr/>
          </p:nvSpPr>
          <p:spPr>
            <a:xfrm>
              <a:off x="10114912" y="2122452"/>
              <a:ext cx="1463815" cy="880636"/>
            </a:xfrm>
            <a:prstGeom prst="wedgeRectCallout">
              <a:avLst>
                <a:gd name="adj1" fmla="val -22338"/>
                <a:gd name="adj2" fmla="val 7125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78" name="Freeform 213"/>
            <p:cNvSpPr>
              <a:spLocks noEditPoints="1"/>
            </p:cNvSpPr>
            <p:nvPr/>
          </p:nvSpPr>
          <p:spPr bwMode="auto">
            <a:xfrm>
              <a:off x="10587745" y="2221325"/>
              <a:ext cx="379918" cy="379919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79" name="TextBox 51"/>
            <p:cNvSpPr txBox="1"/>
            <p:nvPr/>
          </p:nvSpPr>
          <p:spPr>
            <a:xfrm>
              <a:off x="10114912" y="2622488"/>
              <a:ext cx="146381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900" b="1" dirty="0">
                  <a:solidFill>
                    <a:schemeClr val="bg1"/>
                  </a:solidFill>
                  <a:cs typeface="+mn-ea"/>
                  <a:sym typeface="+mn-lt"/>
                </a:rPr>
                <a:t>Lorem Ipsum</a:t>
              </a:r>
              <a:endParaRPr lang="id-ID" sz="9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Group 22"/>
          <p:cNvGrpSpPr/>
          <p:nvPr/>
        </p:nvGrpSpPr>
        <p:grpSpPr>
          <a:xfrm>
            <a:off x="6557418" y="3437145"/>
            <a:ext cx="1823355" cy="1028954"/>
            <a:chOff x="8794557" y="4416017"/>
            <a:chExt cx="2431140" cy="1371936"/>
          </a:xfrm>
        </p:grpSpPr>
        <p:sp>
          <p:nvSpPr>
            <p:cNvPr id="81" name="TextBox 29"/>
            <p:cNvSpPr txBox="1"/>
            <p:nvPr/>
          </p:nvSpPr>
          <p:spPr>
            <a:xfrm>
              <a:off x="8794557" y="4833847"/>
              <a:ext cx="2431140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</a:t>
              </a:r>
              <a:r>
                <a:rPr lang="zh-CN" altLang="en-US" sz="900" dirty="0" smtClean="0">
                  <a:cs typeface="+mn-ea"/>
                  <a:sym typeface="+mn-lt"/>
                </a:rPr>
                <a:t>，</a:t>
              </a:r>
              <a:endParaRPr lang="id-ID" sz="900" dirty="0">
                <a:cs typeface="+mn-ea"/>
                <a:sym typeface="+mn-lt"/>
              </a:endParaRPr>
            </a:p>
          </p:txBody>
        </p:sp>
        <p:sp>
          <p:nvSpPr>
            <p:cNvPr id="82" name="TextBox 30"/>
            <p:cNvSpPr txBox="1"/>
            <p:nvPr/>
          </p:nvSpPr>
          <p:spPr>
            <a:xfrm>
              <a:off x="8794557" y="4416017"/>
              <a:ext cx="156272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cs typeface="+mn-ea"/>
                  <a:sym typeface="+mn-lt"/>
                </a:rPr>
                <a:t>此处添加标题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84" name="组合 83"/>
            <p:cNvGrpSpPr/>
            <p:nvPr/>
          </p:nvGrpSpPr>
          <p:grpSpPr>
            <a:xfrm>
              <a:off x="4798810" y="686363"/>
              <a:ext cx="2125490" cy="510395"/>
              <a:chOff x="4798810" y="686363"/>
              <a:chExt cx="2125490" cy="510395"/>
            </a:xfrm>
          </p:grpSpPr>
          <p:sp>
            <p:nvSpPr>
              <p:cNvPr id="87" name="文本框 2"/>
              <p:cNvSpPr txBox="1"/>
              <p:nvPr/>
            </p:nvSpPr>
            <p:spPr>
              <a:xfrm>
                <a:off x="4798810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cs typeface="+mn-ea"/>
                    <a:sym typeface="+mn-lt"/>
                  </a:rPr>
                  <a:t>工作总结概述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88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85" name="直接连接符 84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图片 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138" name="组合 137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141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cs typeface="+mn-ea"/>
                    <a:sym typeface="+mn-lt"/>
                  </a:rPr>
                  <a:t>工作总结概述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142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139" name="直接连接符 138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图表 178"/>
          <p:cNvGraphicFramePr/>
          <p:nvPr/>
        </p:nvGraphicFramePr>
        <p:xfrm>
          <a:off x="929194" y="1466026"/>
          <a:ext cx="1438646" cy="148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0" name="TextBox 36"/>
          <p:cNvSpPr txBox="1"/>
          <p:nvPr/>
        </p:nvSpPr>
        <p:spPr>
          <a:xfrm>
            <a:off x="899592" y="3398602"/>
            <a:ext cx="1669606" cy="69249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1" name="TextBox 37"/>
          <p:cNvSpPr txBox="1"/>
          <p:nvPr/>
        </p:nvSpPr>
        <p:spPr>
          <a:xfrm>
            <a:off x="983163" y="3075807"/>
            <a:ext cx="1476000" cy="338554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2" name="TextBox 38"/>
          <p:cNvSpPr txBox="1"/>
          <p:nvPr/>
        </p:nvSpPr>
        <p:spPr>
          <a:xfrm>
            <a:off x="1363468" y="1923682"/>
            <a:ext cx="756777" cy="584695"/>
          </a:xfrm>
          <a:prstGeom prst="rect">
            <a:avLst/>
          </a:prstGeom>
          <a:noFill/>
        </p:spPr>
        <p:txBody>
          <a:bodyPr wrap="none" lIns="91360" tIns="45680" rIns="91360" bIns="45680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cs typeface="+mn-ea"/>
                <a:sym typeface="+mn-lt"/>
              </a:rPr>
              <a:t>75</a:t>
            </a:r>
            <a:r>
              <a:rPr lang="en-US" altLang="zh-CN" sz="1100" dirty="0">
                <a:solidFill>
                  <a:schemeClr val="accent2"/>
                </a:solidFill>
                <a:cs typeface="+mn-ea"/>
                <a:sym typeface="+mn-lt"/>
              </a:rPr>
              <a:t>%</a:t>
            </a:r>
            <a:endParaRPr lang="en-US" altLang="zh-CN" sz="11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2569198" y="143762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439802" y="1437626"/>
            <a:ext cx="0" cy="2660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41"/>
          <p:cNvSpPr txBox="1"/>
          <p:nvPr/>
        </p:nvSpPr>
        <p:spPr>
          <a:xfrm>
            <a:off x="2792772" y="1860309"/>
            <a:ext cx="2437006" cy="892552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6" name="TextBox 42"/>
          <p:cNvSpPr txBox="1"/>
          <p:nvPr/>
        </p:nvSpPr>
        <p:spPr>
          <a:xfrm>
            <a:off x="2792775" y="1593868"/>
            <a:ext cx="1702990" cy="338554"/>
          </a:xfrm>
          <a:prstGeom prst="rect">
            <a:avLst/>
          </a:prstGeom>
          <a:noFill/>
        </p:spPr>
        <p:txBody>
          <a:bodyPr wrap="square" lIns="91360" tIns="0" rIns="9136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点击添加标题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7" name="Freeform 26"/>
          <p:cNvSpPr>
            <a:spLocks noEditPoints="1"/>
          </p:cNvSpPr>
          <p:nvPr/>
        </p:nvSpPr>
        <p:spPr bwMode="auto">
          <a:xfrm>
            <a:off x="2872196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8" name="Freeform 26"/>
          <p:cNvSpPr>
            <a:spLocks noEditPoints="1"/>
          </p:cNvSpPr>
          <p:nvPr/>
        </p:nvSpPr>
        <p:spPr bwMode="auto">
          <a:xfrm>
            <a:off x="3052592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9" name="Freeform 26"/>
          <p:cNvSpPr>
            <a:spLocks noEditPoints="1"/>
          </p:cNvSpPr>
          <p:nvPr/>
        </p:nvSpPr>
        <p:spPr bwMode="auto">
          <a:xfrm>
            <a:off x="3233000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0" name="Freeform 26"/>
          <p:cNvSpPr>
            <a:spLocks noEditPoints="1"/>
          </p:cNvSpPr>
          <p:nvPr/>
        </p:nvSpPr>
        <p:spPr bwMode="auto">
          <a:xfrm>
            <a:off x="3413402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1" name="Freeform 26"/>
          <p:cNvSpPr>
            <a:spLocks noEditPoints="1"/>
          </p:cNvSpPr>
          <p:nvPr/>
        </p:nvSpPr>
        <p:spPr bwMode="auto">
          <a:xfrm>
            <a:off x="3593803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2" name="Freeform 26"/>
          <p:cNvSpPr>
            <a:spLocks noEditPoints="1"/>
          </p:cNvSpPr>
          <p:nvPr/>
        </p:nvSpPr>
        <p:spPr bwMode="auto">
          <a:xfrm>
            <a:off x="3774204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3" name="Freeform 26"/>
          <p:cNvSpPr>
            <a:spLocks noEditPoints="1"/>
          </p:cNvSpPr>
          <p:nvPr/>
        </p:nvSpPr>
        <p:spPr bwMode="auto">
          <a:xfrm>
            <a:off x="3954605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4" name="Freeform 26"/>
          <p:cNvSpPr>
            <a:spLocks noEditPoints="1"/>
          </p:cNvSpPr>
          <p:nvPr/>
        </p:nvSpPr>
        <p:spPr bwMode="auto">
          <a:xfrm>
            <a:off x="4135007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5" name="Freeform 26"/>
          <p:cNvSpPr>
            <a:spLocks noEditPoints="1"/>
          </p:cNvSpPr>
          <p:nvPr/>
        </p:nvSpPr>
        <p:spPr bwMode="auto">
          <a:xfrm>
            <a:off x="4315409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6" name="Freeform 26"/>
          <p:cNvSpPr>
            <a:spLocks noEditPoints="1"/>
          </p:cNvSpPr>
          <p:nvPr/>
        </p:nvSpPr>
        <p:spPr bwMode="auto">
          <a:xfrm>
            <a:off x="4495809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7" name="Freeform 26"/>
          <p:cNvSpPr>
            <a:spLocks noEditPoints="1"/>
          </p:cNvSpPr>
          <p:nvPr/>
        </p:nvSpPr>
        <p:spPr bwMode="auto">
          <a:xfrm>
            <a:off x="2872196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8" name="Freeform 26"/>
          <p:cNvSpPr>
            <a:spLocks noEditPoints="1"/>
          </p:cNvSpPr>
          <p:nvPr/>
        </p:nvSpPr>
        <p:spPr bwMode="auto">
          <a:xfrm>
            <a:off x="3052592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9" name="Freeform 26"/>
          <p:cNvSpPr>
            <a:spLocks noEditPoints="1"/>
          </p:cNvSpPr>
          <p:nvPr/>
        </p:nvSpPr>
        <p:spPr bwMode="auto">
          <a:xfrm>
            <a:off x="3233000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0" name="Freeform 26"/>
          <p:cNvSpPr>
            <a:spLocks noEditPoints="1"/>
          </p:cNvSpPr>
          <p:nvPr/>
        </p:nvSpPr>
        <p:spPr bwMode="auto">
          <a:xfrm>
            <a:off x="3413402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1" name="Freeform 26"/>
          <p:cNvSpPr>
            <a:spLocks noEditPoints="1"/>
          </p:cNvSpPr>
          <p:nvPr/>
        </p:nvSpPr>
        <p:spPr bwMode="auto">
          <a:xfrm>
            <a:off x="3593803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2" name="Freeform 26"/>
          <p:cNvSpPr>
            <a:spLocks noEditPoints="1"/>
          </p:cNvSpPr>
          <p:nvPr/>
        </p:nvSpPr>
        <p:spPr bwMode="auto">
          <a:xfrm>
            <a:off x="3774204" y="2878064"/>
            <a:ext cx="133949" cy="341801"/>
          </a:xfrm>
          <a:custGeom>
            <a:avLst/>
            <a:gdLst>
              <a:gd name="T0" fmla="*/ 45 w 89"/>
              <a:gd name="T1" fmla="*/ 41 h 227"/>
              <a:gd name="T2" fmla="*/ 65 w 89"/>
              <a:gd name="T3" fmla="*/ 20 h 227"/>
              <a:gd name="T4" fmla="*/ 45 w 89"/>
              <a:gd name="T5" fmla="*/ 0 h 227"/>
              <a:gd name="T6" fmla="*/ 24 w 89"/>
              <a:gd name="T7" fmla="*/ 20 h 227"/>
              <a:gd name="T8" fmla="*/ 45 w 89"/>
              <a:gd name="T9" fmla="*/ 41 h 227"/>
              <a:gd name="T10" fmla="*/ 89 w 89"/>
              <a:gd name="T11" fmla="*/ 60 h 227"/>
              <a:gd name="T12" fmla="*/ 89 w 89"/>
              <a:gd name="T13" fmla="*/ 60 h 227"/>
              <a:gd name="T14" fmla="*/ 72 w 89"/>
              <a:gd name="T15" fmla="*/ 44 h 227"/>
              <a:gd name="T16" fmla="*/ 18 w 89"/>
              <a:gd name="T17" fmla="*/ 44 h 227"/>
              <a:gd name="T18" fmla="*/ 0 w 89"/>
              <a:gd name="T19" fmla="*/ 60 h 227"/>
              <a:gd name="T20" fmla="*/ 0 w 89"/>
              <a:gd name="T21" fmla="*/ 60 h 227"/>
              <a:gd name="T22" fmla="*/ 0 w 89"/>
              <a:gd name="T23" fmla="*/ 119 h 227"/>
              <a:gd name="T24" fmla="*/ 9 w 89"/>
              <a:gd name="T25" fmla="*/ 128 h 227"/>
              <a:gd name="T26" fmla="*/ 18 w 89"/>
              <a:gd name="T27" fmla="*/ 119 h 227"/>
              <a:gd name="T28" fmla="*/ 18 w 89"/>
              <a:gd name="T29" fmla="*/ 76 h 227"/>
              <a:gd name="T30" fmla="*/ 20 w 89"/>
              <a:gd name="T31" fmla="*/ 76 h 227"/>
              <a:gd name="T32" fmla="*/ 22 w 89"/>
              <a:gd name="T33" fmla="*/ 76 h 227"/>
              <a:gd name="T34" fmla="*/ 21 w 89"/>
              <a:gd name="T35" fmla="*/ 78 h 227"/>
              <a:gd name="T36" fmla="*/ 21 w 89"/>
              <a:gd name="T37" fmla="*/ 216 h 227"/>
              <a:gd name="T38" fmla="*/ 32 w 89"/>
              <a:gd name="T39" fmla="*/ 227 h 227"/>
              <a:gd name="T40" fmla="*/ 43 w 89"/>
              <a:gd name="T41" fmla="*/ 216 h 227"/>
              <a:gd name="T42" fmla="*/ 43 w 89"/>
              <a:gd name="T43" fmla="*/ 152 h 227"/>
              <a:gd name="T44" fmla="*/ 46 w 89"/>
              <a:gd name="T45" fmla="*/ 152 h 227"/>
              <a:gd name="T46" fmla="*/ 46 w 89"/>
              <a:gd name="T47" fmla="*/ 216 h 227"/>
              <a:gd name="T48" fmla="*/ 57 w 89"/>
              <a:gd name="T49" fmla="*/ 227 h 227"/>
              <a:gd name="T50" fmla="*/ 68 w 89"/>
              <a:gd name="T51" fmla="*/ 216 h 227"/>
              <a:gd name="T52" fmla="*/ 68 w 89"/>
              <a:gd name="T53" fmla="*/ 78 h 227"/>
              <a:gd name="T54" fmla="*/ 68 w 89"/>
              <a:gd name="T55" fmla="*/ 76 h 227"/>
              <a:gd name="T56" fmla="*/ 71 w 89"/>
              <a:gd name="T57" fmla="*/ 76 h 227"/>
              <a:gd name="T58" fmla="*/ 71 w 89"/>
              <a:gd name="T59" fmla="*/ 119 h 227"/>
              <a:gd name="T60" fmla="*/ 80 w 89"/>
              <a:gd name="T61" fmla="*/ 128 h 227"/>
              <a:gd name="T62" fmla="*/ 89 w 89"/>
              <a:gd name="T63" fmla="*/ 119 h 227"/>
              <a:gd name="T64" fmla="*/ 89 w 89"/>
              <a:gd name="T65" fmla="*/ 6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227">
                <a:moveTo>
                  <a:pt x="45" y="41"/>
                </a:moveTo>
                <a:cubicBezTo>
                  <a:pt x="56" y="41"/>
                  <a:pt x="65" y="32"/>
                  <a:pt x="65" y="20"/>
                </a:cubicBezTo>
                <a:cubicBezTo>
                  <a:pt x="65" y="9"/>
                  <a:pt x="56" y="0"/>
                  <a:pt x="45" y="0"/>
                </a:cubicBezTo>
                <a:cubicBezTo>
                  <a:pt x="33" y="0"/>
                  <a:pt x="24" y="9"/>
                  <a:pt x="24" y="20"/>
                </a:cubicBezTo>
                <a:cubicBezTo>
                  <a:pt x="24" y="32"/>
                  <a:pt x="33" y="41"/>
                  <a:pt x="45" y="41"/>
                </a:cubicBezTo>
                <a:close/>
                <a:moveTo>
                  <a:pt x="89" y="60"/>
                </a:moveTo>
                <a:cubicBezTo>
                  <a:pt x="89" y="60"/>
                  <a:pt x="89" y="60"/>
                  <a:pt x="89" y="60"/>
                </a:cubicBezTo>
                <a:cubicBezTo>
                  <a:pt x="88" y="51"/>
                  <a:pt x="81" y="44"/>
                  <a:pt x="7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1" y="51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28"/>
                  <a:pt x="9" y="128"/>
                </a:cubicBezTo>
                <a:cubicBezTo>
                  <a:pt x="14" y="128"/>
                  <a:pt x="18" y="124"/>
                  <a:pt x="18" y="119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2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1" y="77"/>
                  <a:pt x="21" y="78"/>
                </a:cubicBezTo>
                <a:cubicBezTo>
                  <a:pt x="21" y="216"/>
                  <a:pt x="21" y="216"/>
                  <a:pt x="21" y="216"/>
                </a:cubicBezTo>
                <a:cubicBezTo>
                  <a:pt x="21" y="222"/>
                  <a:pt x="26" y="227"/>
                  <a:pt x="32" y="227"/>
                </a:cubicBezTo>
                <a:cubicBezTo>
                  <a:pt x="38" y="227"/>
                  <a:pt x="43" y="222"/>
                  <a:pt x="43" y="216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46" y="222"/>
                  <a:pt x="51" y="227"/>
                  <a:pt x="57" y="227"/>
                </a:cubicBezTo>
                <a:cubicBezTo>
                  <a:pt x="63" y="227"/>
                  <a:pt x="68" y="222"/>
                  <a:pt x="68" y="216"/>
                </a:cubicBezTo>
                <a:cubicBezTo>
                  <a:pt x="68" y="78"/>
                  <a:pt x="68" y="78"/>
                  <a:pt x="68" y="78"/>
                </a:cubicBezTo>
                <a:cubicBezTo>
                  <a:pt x="68" y="77"/>
                  <a:pt x="68" y="76"/>
                  <a:pt x="68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4"/>
                  <a:pt x="75" y="128"/>
                  <a:pt x="80" y="128"/>
                </a:cubicBezTo>
                <a:cubicBezTo>
                  <a:pt x="85" y="128"/>
                  <a:pt x="89" y="124"/>
                  <a:pt x="89" y="119"/>
                </a:cubicBezTo>
                <a:cubicBezTo>
                  <a:pt x="89" y="60"/>
                  <a:pt x="89" y="60"/>
                  <a:pt x="89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20" tIns="34289" rIns="68520" bIns="34289" numCol="1" anchor="t" anchorCtr="0" compatLnSpc="1"/>
          <a:lstStyle/>
          <a:p>
            <a:endParaRPr lang="zh-CN" altLang="en-US" sz="110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2873457" y="3497418"/>
            <a:ext cx="379594" cy="384388"/>
            <a:chOff x="7358063" y="6635750"/>
            <a:chExt cx="628650" cy="636588"/>
          </a:xfrm>
          <a:solidFill>
            <a:schemeClr val="accent1"/>
          </a:solidFill>
        </p:grpSpPr>
        <p:sp>
          <p:nvSpPr>
            <p:cNvPr id="204" name="Freeform 908"/>
            <p:cNvSpPr/>
            <p:nvPr/>
          </p:nvSpPr>
          <p:spPr bwMode="auto">
            <a:xfrm>
              <a:off x="7534275" y="6754813"/>
              <a:ext cx="212725" cy="431800"/>
            </a:xfrm>
            <a:custGeom>
              <a:avLst/>
              <a:gdLst>
                <a:gd name="T0" fmla="*/ 35 w 134"/>
                <a:gd name="T1" fmla="*/ 272 h 272"/>
                <a:gd name="T2" fmla="*/ 99 w 134"/>
                <a:gd name="T3" fmla="*/ 272 h 272"/>
                <a:gd name="T4" fmla="*/ 99 w 134"/>
                <a:gd name="T5" fmla="*/ 69 h 272"/>
                <a:gd name="T6" fmla="*/ 134 w 134"/>
                <a:gd name="T7" fmla="*/ 69 h 272"/>
                <a:gd name="T8" fmla="*/ 66 w 134"/>
                <a:gd name="T9" fmla="*/ 0 h 272"/>
                <a:gd name="T10" fmla="*/ 0 w 134"/>
                <a:gd name="T11" fmla="*/ 69 h 272"/>
                <a:gd name="T12" fmla="*/ 35 w 134"/>
                <a:gd name="T13" fmla="*/ 69 h 272"/>
                <a:gd name="T14" fmla="*/ 35 w 134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272">
                  <a:moveTo>
                    <a:pt x="35" y="272"/>
                  </a:moveTo>
                  <a:lnTo>
                    <a:pt x="99" y="272"/>
                  </a:lnTo>
                  <a:lnTo>
                    <a:pt x="99" y="69"/>
                  </a:lnTo>
                  <a:lnTo>
                    <a:pt x="134" y="69"/>
                  </a:lnTo>
                  <a:lnTo>
                    <a:pt x="66" y="0"/>
                  </a:lnTo>
                  <a:lnTo>
                    <a:pt x="0" y="69"/>
                  </a:lnTo>
                  <a:lnTo>
                    <a:pt x="35" y="69"/>
                  </a:lnTo>
                  <a:lnTo>
                    <a:pt x="35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1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5" name="Freeform 909"/>
            <p:cNvSpPr/>
            <p:nvPr/>
          </p:nvSpPr>
          <p:spPr bwMode="auto">
            <a:xfrm>
              <a:off x="7361238" y="6924675"/>
              <a:ext cx="209550" cy="261938"/>
            </a:xfrm>
            <a:custGeom>
              <a:avLst/>
              <a:gdLst>
                <a:gd name="T0" fmla="*/ 35 w 132"/>
                <a:gd name="T1" fmla="*/ 165 h 165"/>
                <a:gd name="T2" fmla="*/ 97 w 132"/>
                <a:gd name="T3" fmla="*/ 165 h 165"/>
                <a:gd name="T4" fmla="*/ 97 w 132"/>
                <a:gd name="T5" fmla="*/ 68 h 165"/>
                <a:gd name="T6" fmla="*/ 132 w 132"/>
                <a:gd name="T7" fmla="*/ 68 h 165"/>
                <a:gd name="T8" fmla="*/ 66 w 132"/>
                <a:gd name="T9" fmla="*/ 0 h 165"/>
                <a:gd name="T10" fmla="*/ 0 w 132"/>
                <a:gd name="T11" fmla="*/ 68 h 165"/>
                <a:gd name="T12" fmla="*/ 35 w 132"/>
                <a:gd name="T13" fmla="*/ 68 h 165"/>
                <a:gd name="T14" fmla="*/ 35 w 13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65">
                  <a:moveTo>
                    <a:pt x="35" y="165"/>
                  </a:moveTo>
                  <a:lnTo>
                    <a:pt x="97" y="165"/>
                  </a:lnTo>
                  <a:lnTo>
                    <a:pt x="97" y="68"/>
                  </a:lnTo>
                  <a:lnTo>
                    <a:pt x="132" y="68"/>
                  </a:lnTo>
                  <a:lnTo>
                    <a:pt x="66" y="0"/>
                  </a:lnTo>
                  <a:lnTo>
                    <a:pt x="0" y="68"/>
                  </a:lnTo>
                  <a:lnTo>
                    <a:pt x="35" y="68"/>
                  </a:lnTo>
                  <a:lnTo>
                    <a:pt x="3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1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6" name="Rectangle 910"/>
            <p:cNvSpPr>
              <a:spLocks noChangeArrowheads="1"/>
            </p:cNvSpPr>
            <p:nvPr/>
          </p:nvSpPr>
          <p:spPr bwMode="auto">
            <a:xfrm>
              <a:off x="7358063" y="7213600"/>
              <a:ext cx="628650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1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7" name="Oval 911"/>
            <p:cNvSpPr>
              <a:spLocks noChangeArrowheads="1"/>
            </p:cNvSpPr>
            <p:nvPr/>
          </p:nvSpPr>
          <p:spPr bwMode="auto">
            <a:xfrm>
              <a:off x="7818438" y="6635750"/>
              <a:ext cx="857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1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08" name="Freeform 912"/>
            <p:cNvSpPr/>
            <p:nvPr/>
          </p:nvSpPr>
          <p:spPr bwMode="auto">
            <a:xfrm>
              <a:off x="7758113" y="6751638"/>
              <a:ext cx="203200" cy="434975"/>
            </a:xfrm>
            <a:custGeom>
              <a:avLst/>
              <a:gdLst>
                <a:gd name="T0" fmla="*/ 7 w 54"/>
                <a:gd name="T1" fmla="*/ 61 h 116"/>
                <a:gd name="T2" fmla="*/ 8 w 54"/>
                <a:gd name="T3" fmla="*/ 61 h 116"/>
                <a:gd name="T4" fmla="*/ 9 w 54"/>
                <a:gd name="T5" fmla="*/ 61 h 116"/>
                <a:gd name="T6" fmla="*/ 11 w 54"/>
                <a:gd name="T7" fmla="*/ 116 h 116"/>
                <a:gd name="T8" fmla="*/ 26 w 54"/>
                <a:gd name="T9" fmla="*/ 116 h 116"/>
                <a:gd name="T10" fmla="*/ 26 w 54"/>
                <a:gd name="T11" fmla="*/ 61 h 116"/>
                <a:gd name="T12" fmla="*/ 28 w 54"/>
                <a:gd name="T13" fmla="*/ 61 h 116"/>
                <a:gd name="T14" fmla="*/ 30 w 54"/>
                <a:gd name="T15" fmla="*/ 116 h 116"/>
                <a:gd name="T16" fmla="*/ 45 w 54"/>
                <a:gd name="T17" fmla="*/ 116 h 116"/>
                <a:gd name="T18" fmla="*/ 45 w 54"/>
                <a:gd name="T19" fmla="*/ 61 h 116"/>
                <a:gd name="T20" fmla="*/ 46 w 54"/>
                <a:gd name="T21" fmla="*/ 61 h 116"/>
                <a:gd name="T22" fmla="*/ 47 w 54"/>
                <a:gd name="T23" fmla="*/ 61 h 116"/>
                <a:gd name="T24" fmla="*/ 47 w 54"/>
                <a:gd name="T25" fmla="*/ 61 h 116"/>
                <a:gd name="T26" fmla="*/ 54 w 54"/>
                <a:gd name="T27" fmla="*/ 61 h 116"/>
                <a:gd name="T28" fmla="*/ 50 w 54"/>
                <a:gd name="T29" fmla="*/ 8 h 116"/>
                <a:gd name="T30" fmla="*/ 43 w 54"/>
                <a:gd name="T31" fmla="*/ 1 h 116"/>
                <a:gd name="T32" fmla="*/ 37 w 54"/>
                <a:gd name="T33" fmla="*/ 0 h 116"/>
                <a:gd name="T34" fmla="*/ 37 w 54"/>
                <a:gd name="T35" fmla="*/ 1 h 116"/>
                <a:gd name="T36" fmla="*/ 41 w 54"/>
                <a:gd name="T37" fmla="*/ 5 h 116"/>
                <a:gd name="T38" fmla="*/ 36 w 54"/>
                <a:gd name="T39" fmla="*/ 8 h 116"/>
                <a:gd name="T40" fmla="*/ 38 w 54"/>
                <a:gd name="T41" fmla="*/ 12 h 116"/>
                <a:gd name="T42" fmla="*/ 31 w 54"/>
                <a:gd name="T43" fmla="*/ 28 h 116"/>
                <a:gd name="T44" fmla="*/ 30 w 54"/>
                <a:gd name="T45" fmla="*/ 6 h 116"/>
                <a:gd name="T46" fmla="*/ 31 w 54"/>
                <a:gd name="T47" fmla="*/ 5 h 116"/>
                <a:gd name="T48" fmla="*/ 30 w 54"/>
                <a:gd name="T49" fmla="*/ 0 h 116"/>
                <a:gd name="T50" fmla="*/ 25 w 54"/>
                <a:gd name="T51" fmla="*/ 0 h 116"/>
                <a:gd name="T52" fmla="*/ 23 w 54"/>
                <a:gd name="T53" fmla="*/ 5 h 116"/>
                <a:gd name="T54" fmla="*/ 24 w 54"/>
                <a:gd name="T55" fmla="*/ 6 h 116"/>
                <a:gd name="T56" fmla="*/ 23 w 54"/>
                <a:gd name="T57" fmla="*/ 29 h 116"/>
                <a:gd name="T58" fmla="*/ 16 w 54"/>
                <a:gd name="T59" fmla="*/ 12 h 116"/>
                <a:gd name="T60" fmla="*/ 18 w 54"/>
                <a:gd name="T61" fmla="*/ 8 h 116"/>
                <a:gd name="T62" fmla="*/ 13 w 54"/>
                <a:gd name="T63" fmla="*/ 5 h 116"/>
                <a:gd name="T64" fmla="*/ 17 w 54"/>
                <a:gd name="T65" fmla="*/ 1 h 116"/>
                <a:gd name="T66" fmla="*/ 17 w 54"/>
                <a:gd name="T67" fmla="*/ 0 h 116"/>
                <a:gd name="T68" fmla="*/ 11 w 54"/>
                <a:gd name="T69" fmla="*/ 1 h 116"/>
                <a:gd name="T70" fmla="*/ 4 w 54"/>
                <a:gd name="T71" fmla="*/ 8 h 116"/>
                <a:gd name="T72" fmla="*/ 0 w 54"/>
                <a:gd name="T73" fmla="*/ 61 h 116"/>
                <a:gd name="T74" fmla="*/ 7 w 54"/>
                <a:gd name="T75" fmla="*/ 61 h 116"/>
                <a:gd name="T76" fmla="*/ 7 w 54"/>
                <a:gd name="T77" fmla="*/ 6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116">
                  <a:moveTo>
                    <a:pt x="7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9" y="61"/>
                    <a:pt x="9" y="61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26" y="116"/>
                    <a:pt x="26" y="116"/>
                    <a:pt x="26" y="116"/>
                  </a:cubicBezTo>
                  <a:cubicBezTo>
                    <a:pt x="27" y="100"/>
                    <a:pt x="27" y="72"/>
                    <a:pt x="26" y="61"/>
                  </a:cubicBezTo>
                  <a:cubicBezTo>
                    <a:pt x="27" y="61"/>
                    <a:pt x="27" y="61"/>
                    <a:pt x="28" y="61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6" y="100"/>
                    <a:pt x="45" y="72"/>
                    <a:pt x="45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9" y="61"/>
                    <a:pt x="52" y="61"/>
                    <a:pt x="54" y="6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1"/>
                    <a:pt x="43" y="1"/>
                  </a:cubicBezTo>
                  <a:cubicBezTo>
                    <a:pt x="43" y="1"/>
                    <a:pt x="38" y="1"/>
                    <a:pt x="37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1" y="1"/>
                    <a:pt x="11" y="1"/>
                  </a:cubicBezTo>
                  <a:cubicBezTo>
                    <a:pt x="8" y="1"/>
                    <a:pt x="5" y="4"/>
                    <a:pt x="4" y="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61"/>
                    <a:pt x="5" y="61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1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9" name="TextBox 65"/>
          <p:cNvSpPr txBox="1"/>
          <p:nvPr/>
        </p:nvSpPr>
        <p:spPr>
          <a:xfrm>
            <a:off x="3353768" y="3440033"/>
            <a:ext cx="1876017" cy="692497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10" name="图表 209"/>
          <p:cNvGraphicFramePr/>
          <p:nvPr/>
        </p:nvGraphicFramePr>
        <p:xfrm>
          <a:off x="5655826" y="1592611"/>
          <a:ext cx="2905110" cy="1805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1" name="TextBox 67"/>
          <p:cNvSpPr txBox="1"/>
          <p:nvPr/>
        </p:nvSpPr>
        <p:spPr>
          <a:xfrm>
            <a:off x="5652120" y="3450575"/>
            <a:ext cx="2808312" cy="492362"/>
          </a:xfrm>
          <a:prstGeom prst="rect">
            <a:avLst/>
          </a:prstGeom>
          <a:noFill/>
        </p:spPr>
        <p:txBody>
          <a:bodyPr wrap="square" lIns="91360" tIns="45680" rIns="91360" bIns="4568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9" grpId="0">
        <p:bldAsOne/>
      </p:bldGraphic>
      <p:bldP spid="180" grpId="0"/>
      <p:bldP spid="181" grpId="0"/>
      <p:bldP spid="182" grpId="0"/>
      <p:bldP spid="185" grpId="0"/>
      <p:bldP spid="186" grpId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9" grpId="0"/>
      <p:bldGraphic spid="210" grpId="0">
        <p:bldAsOne/>
      </p:bldGraphic>
      <p:bldP spid="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36" name="组合 35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39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cs typeface="+mn-ea"/>
                    <a:sym typeface="+mn-lt"/>
                  </a:rPr>
                  <a:t>工作总结概述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40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168014" y="1618130"/>
            <a:ext cx="1495580" cy="2662797"/>
            <a:chOff x="695325" y="2170339"/>
            <a:chExt cx="1994107" cy="3550396"/>
          </a:xfrm>
        </p:grpSpPr>
        <p:grpSp>
          <p:nvGrpSpPr>
            <p:cNvPr id="74" name="组合 73"/>
            <p:cNvGrpSpPr/>
            <p:nvPr/>
          </p:nvGrpSpPr>
          <p:grpSpPr>
            <a:xfrm>
              <a:off x="695325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TextBox 19"/>
            <p:cNvSpPr txBox="1"/>
            <p:nvPr/>
          </p:nvSpPr>
          <p:spPr>
            <a:xfrm>
              <a:off x="767896" y="3096392"/>
              <a:ext cx="18826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latin typeface="+mn-lt"/>
                  <a:cs typeface="+mn-ea"/>
                  <a:sym typeface="+mn-lt"/>
                </a:rPr>
                <a:t>标题文字添加</a:t>
              </a:r>
              <a:endParaRPr lang="en-US" sz="15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76" name="文本框 18"/>
            <p:cNvSpPr txBox="1"/>
            <p:nvPr/>
          </p:nvSpPr>
          <p:spPr>
            <a:xfrm>
              <a:off x="767896" y="3513512"/>
              <a:ext cx="1882623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28"/>
            <p:cNvSpPr/>
            <p:nvPr/>
          </p:nvSpPr>
          <p:spPr>
            <a:xfrm>
              <a:off x="862240" y="2221251"/>
              <a:ext cx="609600" cy="590704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TextBox 19"/>
            <p:cNvSpPr txBox="1"/>
            <p:nvPr/>
          </p:nvSpPr>
          <p:spPr>
            <a:xfrm>
              <a:off x="806808" y="5310366"/>
              <a:ext cx="1882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标题文字添加</a:t>
              </a:r>
              <a:endParaRPr lang="en-US" sz="14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05224" y="1618130"/>
            <a:ext cx="1497740" cy="2662797"/>
            <a:chOff x="3642632" y="2170339"/>
            <a:chExt cx="1996986" cy="3550396"/>
          </a:xfrm>
        </p:grpSpPr>
        <p:grpSp>
          <p:nvGrpSpPr>
            <p:cNvPr id="82" name="组合 81"/>
            <p:cNvGrpSpPr/>
            <p:nvPr/>
          </p:nvGrpSpPr>
          <p:grpSpPr>
            <a:xfrm>
              <a:off x="3642632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3" name="TextBox 19"/>
            <p:cNvSpPr txBox="1"/>
            <p:nvPr/>
          </p:nvSpPr>
          <p:spPr>
            <a:xfrm>
              <a:off x="3718083" y="3096392"/>
              <a:ext cx="1882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latin typeface="+mn-lt"/>
                  <a:cs typeface="+mn-ea"/>
                  <a:sym typeface="+mn-lt"/>
                </a:rPr>
                <a:t>标题文字添加</a:t>
              </a:r>
              <a:endParaRPr lang="en-US" sz="15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84" name="文本框 21"/>
            <p:cNvSpPr txBox="1"/>
            <p:nvPr/>
          </p:nvSpPr>
          <p:spPr>
            <a:xfrm>
              <a:off x="3718083" y="3513512"/>
              <a:ext cx="1882623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29"/>
            <p:cNvSpPr/>
            <p:nvPr/>
          </p:nvSpPr>
          <p:spPr>
            <a:xfrm>
              <a:off x="3809547" y="2290508"/>
              <a:ext cx="609600" cy="452190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TextBox 19"/>
            <p:cNvSpPr txBox="1"/>
            <p:nvPr/>
          </p:nvSpPr>
          <p:spPr>
            <a:xfrm>
              <a:off x="3756995" y="5310366"/>
              <a:ext cx="188262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标题文字添加</a:t>
              </a:r>
              <a:endParaRPr lang="en-US" sz="14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721701" y="1604921"/>
            <a:ext cx="1495580" cy="2662797"/>
            <a:chOff x="6589939" y="2170339"/>
            <a:chExt cx="1994107" cy="3550396"/>
          </a:xfrm>
        </p:grpSpPr>
        <p:grpSp>
          <p:nvGrpSpPr>
            <p:cNvPr id="90" name="组合 89"/>
            <p:cNvGrpSpPr/>
            <p:nvPr/>
          </p:nvGrpSpPr>
          <p:grpSpPr>
            <a:xfrm>
              <a:off x="6589939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95" name="直接连接符 94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1" name="TextBox 19"/>
            <p:cNvSpPr txBox="1"/>
            <p:nvPr/>
          </p:nvSpPr>
          <p:spPr>
            <a:xfrm>
              <a:off x="6662510" y="3096392"/>
              <a:ext cx="18826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latin typeface="+mn-lt"/>
                  <a:cs typeface="+mn-ea"/>
                  <a:sym typeface="+mn-lt"/>
                </a:rPr>
                <a:t>标题文字添加</a:t>
              </a:r>
              <a:endParaRPr lang="en-US" sz="15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92" name="文本框 24"/>
            <p:cNvSpPr txBox="1"/>
            <p:nvPr/>
          </p:nvSpPr>
          <p:spPr>
            <a:xfrm>
              <a:off x="6662510" y="3513512"/>
              <a:ext cx="1882623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3" name="椭圆 30"/>
            <p:cNvSpPr/>
            <p:nvPr/>
          </p:nvSpPr>
          <p:spPr>
            <a:xfrm>
              <a:off x="6756854" y="2228975"/>
              <a:ext cx="609600" cy="575256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TextBox 19"/>
            <p:cNvSpPr txBox="1"/>
            <p:nvPr/>
          </p:nvSpPr>
          <p:spPr>
            <a:xfrm>
              <a:off x="6701422" y="5310366"/>
              <a:ext cx="188262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标题文字添加</a:t>
              </a:r>
              <a:endParaRPr lang="en-US" sz="14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63595" y="1660485"/>
            <a:ext cx="1498757" cy="2662797"/>
            <a:chOff x="9537246" y="2170339"/>
            <a:chExt cx="1998342" cy="3550396"/>
          </a:xfrm>
        </p:grpSpPr>
        <p:grpSp>
          <p:nvGrpSpPr>
            <p:cNvPr id="98" name="组合 97"/>
            <p:cNvGrpSpPr/>
            <p:nvPr/>
          </p:nvGrpSpPr>
          <p:grpSpPr>
            <a:xfrm>
              <a:off x="9537246" y="2170339"/>
              <a:ext cx="1959429" cy="3526971"/>
              <a:chOff x="1219199" y="1915886"/>
              <a:chExt cx="1959429" cy="3526971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1219199" y="1915886"/>
                <a:ext cx="0" cy="31205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/>
              <p:cNvSpPr/>
              <p:nvPr/>
            </p:nvSpPr>
            <p:spPr>
              <a:xfrm>
                <a:off x="1219199" y="5036457"/>
                <a:ext cx="1959429" cy="4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9" name="TextBox 19"/>
            <p:cNvSpPr txBox="1"/>
            <p:nvPr/>
          </p:nvSpPr>
          <p:spPr>
            <a:xfrm>
              <a:off x="9614053" y="3096392"/>
              <a:ext cx="1882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500" b="1" dirty="0">
                  <a:latin typeface="+mn-lt"/>
                  <a:cs typeface="+mn-ea"/>
                  <a:sym typeface="+mn-lt"/>
                </a:rPr>
                <a:t>标题文字添加</a:t>
              </a:r>
              <a:endParaRPr lang="en-US" sz="1500" b="1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00" name="文本框 27"/>
            <p:cNvSpPr txBox="1"/>
            <p:nvPr/>
          </p:nvSpPr>
          <p:spPr>
            <a:xfrm>
              <a:off x="9614053" y="3513512"/>
              <a:ext cx="1882623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1" name="椭圆 31"/>
            <p:cNvSpPr/>
            <p:nvPr/>
          </p:nvSpPr>
          <p:spPr>
            <a:xfrm>
              <a:off x="9704161" y="2270139"/>
              <a:ext cx="609600" cy="492928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TextBox 19"/>
            <p:cNvSpPr txBox="1"/>
            <p:nvPr/>
          </p:nvSpPr>
          <p:spPr>
            <a:xfrm>
              <a:off x="9652965" y="5310366"/>
              <a:ext cx="1882623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14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标题文字添加</a:t>
              </a:r>
              <a:endParaRPr lang="en-US" sz="14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5400000">
            <a:off x="1019409" y="757593"/>
            <a:ext cx="3041233" cy="3597458"/>
            <a:chOff x="1967542" y="991717"/>
            <a:chExt cx="3217334" cy="3805767"/>
          </a:xfrm>
        </p:grpSpPr>
        <p:grpSp>
          <p:nvGrpSpPr>
            <p:cNvPr id="13" name="组合 12"/>
            <p:cNvGrpSpPr/>
            <p:nvPr/>
          </p:nvGrpSpPr>
          <p:grpSpPr>
            <a:xfrm>
              <a:off x="1967542" y="991717"/>
              <a:ext cx="3217334" cy="3805767"/>
              <a:chOff x="1475656" y="743787"/>
              <a:chExt cx="2413000" cy="2854325"/>
            </a:xfrm>
          </p:grpSpPr>
          <p:sp>
            <p:nvSpPr>
              <p:cNvPr id="17" name="Freeform 54"/>
              <p:cNvSpPr/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73"/>
              <p:cNvSpPr/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BE202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913765"/>
                <a:endParaRPr lang="zh-CN" altLang="en-US" sz="18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15" name="TextBox 7"/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913765"/>
                <a:r>
                  <a:rPr lang="en-US" altLang="zh-CN" sz="18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en-US" altLang="zh-CN" sz="1800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Rectangle 9"/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913765"/>
                <a:r>
                  <a:rPr lang="en-US" altLang="zh-CN" sz="4000" b="1" kern="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PART 02</a:t>
                </a:r>
                <a:endParaRPr lang="zh-CN" altLang="en-US" sz="4000" b="1" kern="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726972" y="1908895"/>
            <a:ext cx="3550741" cy="136191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000" b="1" spc="225" dirty="0" smtClean="0">
                <a:solidFill>
                  <a:srgbClr val="333333"/>
                </a:solidFill>
                <a:cs typeface="+mn-ea"/>
                <a:sym typeface="+mn-lt"/>
              </a:rPr>
              <a:t>工作成果展示</a:t>
            </a:r>
            <a:r>
              <a:rPr lang="en-US" altLang="zh-CN" sz="1600" b="1" spc="225" dirty="0" smtClean="0">
                <a:solidFill>
                  <a:srgbClr val="333333"/>
                </a:solidFill>
                <a:cs typeface="+mn-ea"/>
                <a:sym typeface="+mn-lt"/>
              </a:rPr>
              <a:t>ADD </a:t>
            </a:r>
            <a:r>
              <a:rPr lang="en-US" altLang="zh-CN" sz="1600" b="1" spc="225" dirty="0">
                <a:solidFill>
                  <a:srgbClr val="333333"/>
                </a:solidFill>
                <a:cs typeface="+mn-ea"/>
                <a:sym typeface="+mn-lt"/>
              </a:rPr>
              <a:t>THE TITLE</a:t>
            </a:r>
            <a:endParaRPr lang="zh-CN" altLang="en-US" sz="1600" b="1" spc="225" dirty="0">
              <a:solidFill>
                <a:srgbClr val="3333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46" name="组合 45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49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工作成果展示 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50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 rot="21093461" flipH="1">
            <a:off x="2990273" y="2145056"/>
            <a:ext cx="1306116" cy="957263"/>
          </a:xfrm>
          <a:custGeom>
            <a:avLst/>
            <a:gdLst>
              <a:gd name="T0" fmla="*/ 435 w 463"/>
              <a:gd name="T1" fmla="*/ 143 h 339"/>
              <a:gd name="T2" fmla="*/ 435 w 463"/>
              <a:gd name="T3" fmla="*/ 143 h 339"/>
              <a:gd name="T4" fmla="*/ 376 w 463"/>
              <a:gd name="T5" fmla="*/ 0 h 339"/>
              <a:gd name="T6" fmla="*/ 289 w 463"/>
              <a:gd name="T7" fmla="*/ 36 h 339"/>
              <a:gd name="T8" fmla="*/ 304 w 463"/>
              <a:gd name="T9" fmla="*/ 80 h 339"/>
              <a:gd name="T10" fmla="*/ 0 w 463"/>
              <a:gd name="T11" fmla="*/ 339 h 339"/>
              <a:gd name="T12" fmla="*/ 400 w 463"/>
              <a:gd name="T13" fmla="*/ 329 h 339"/>
              <a:gd name="T14" fmla="*/ 400 w 463"/>
              <a:gd name="T15" fmla="*/ 329 h 339"/>
              <a:gd name="T16" fmla="*/ 400 w 463"/>
              <a:gd name="T17" fmla="*/ 328 h 339"/>
              <a:gd name="T18" fmla="*/ 435 w 463"/>
              <a:gd name="T19" fmla="*/ 143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3" h="339">
                <a:moveTo>
                  <a:pt x="435" y="143"/>
                </a:moveTo>
                <a:cubicBezTo>
                  <a:pt x="435" y="143"/>
                  <a:pt x="435" y="143"/>
                  <a:pt x="435" y="143"/>
                </a:cubicBezTo>
                <a:cubicBezTo>
                  <a:pt x="376" y="0"/>
                  <a:pt x="376" y="0"/>
                  <a:pt x="376" y="0"/>
                </a:cubicBezTo>
                <a:cubicBezTo>
                  <a:pt x="289" y="36"/>
                  <a:pt x="289" y="36"/>
                  <a:pt x="289" y="36"/>
                </a:cubicBezTo>
                <a:cubicBezTo>
                  <a:pt x="304" y="80"/>
                  <a:pt x="304" y="80"/>
                  <a:pt x="304" y="80"/>
                </a:cubicBezTo>
                <a:cubicBezTo>
                  <a:pt x="0" y="339"/>
                  <a:pt x="0" y="339"/>
                  <a:pt x="0" y="339"/>
                </a:cubicBezTo>
                <a:cubicBezTo>
                  <a:pt x="400" y="329"/>
                  <a:pt x="400" y="329"/>
                  <a:pt x="400" y="329"/>
                </a:cubicBezTo>
                <a:cubicBezTo>
                  <a:pt x="400" y="329"/>
                  <a:pt x="400" y="329"/>
                  <a:pt x="400" y="329"/>
                </a:cubicBezTo>
                <a:cubicBezTo>
                  <a:pt x="400" y="328"/>
                  <a:pt x="400" y="328"/>
                  <a:pt x="400" y="328"/>
                </a:cubicBezTo>
                <a:cubicBezTo>
                  <a:pt x="451" y="257"/>
                  <a:pt x="463" y="192"/>
                  <a:pt x="435" y="14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2" name="Freeform 6"/>
          <p:cNvSpPr/>
          <p:nvPr/>
        </p:nvSpPr>
        <p:spPr bwMode="auto">
          <a:xfrm rot="21093461" flipH="1">
            <a:off x="3376285" y="1645973"/>
            <a:ext cx="1258491" cy="1402556"/>
          </a:xfrm>
          <a:custGeom>
            <a:avLst/>
            <a:gdLst>
              <a:gd name="T0" fmla="*/ 784 w 1057"/>
              <a:gd name="T1" fmla="*/ 0 h 1178"/>
              <a:gd name="T2" fmla="*/ 1057 w 1057"/>
              <a:gd name="T3" fmla="*/ 647 h 1178"/>
              <a:gd name="T4" fmla="*/ 225 w 1057"/>
              <a:gd name="T5" fmla="*/ 1178 h 1178"/>
              <a:gd name="T6" fmla="*/ 0 w 1057"/>
              <a:gd name="T7" fmla="*/ 673 h 1178"/>
              <a:gd name="T8" fmla="*/ 784 w 1057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7" h="1178">
                <a:moveTo>
                  <a:pt x="784" y="0"/>
                </a:moveTo>
                <a:lnTo>
                  <a:pt x="1057" y="647"/>
                </a:lnTo>
                <a:lnTo>
                  <a:pt x="225" y="1178"/>
                </a:lnTo>
                <a:lnTo>
                  <a:pt x="0" y="673"/>
                </a:lnTo>
                <a:lnTo>
                  <a:pt x="7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3" name="Freeform 7"/>
          <p:cNvSpPr/>
          <p:nvPr/>
        </p:nvSpPr>
        <p:spPr bwMode="auto">
          <a:xfrm rot="21093461" flipH="1">
            <a:off x="3645995" y="1497587"/>
            <a:ext cx="1996679" cy="851297"/>
          </a:xfrm>
          <a:custGeom>
            <a:avLst/>
            <a:gdLst>
              <a:gd name="T0" fmla="*/ 290 w 708"/>
              <a:gd name="T1" fmla="*/ 88 h 302"/>
              <a:gd name="T2" fmla="*/ 708 w 708"/>
              <a:gd name="T3" fmla="*/ 18 h 302"/>
              <a:gd name="T4" fmla="*/ 377 w 708"/>
              <a:gd name="T5" fmla="*/ 302 h 302"/>
              <a:gd name="T6" fmla="*/ 0 w 708"/>
              <a:gd name="T7" fmla="*/ 276 h 302"/>
              <a:gd name="T8" fmla="*/ 209 w 708"/>
              <a:gd name="T9" fmla="*/ 126 h 302"/>
              <a:gd name="T10" fmla="*/ 290 w 708"/>
              <a:gd name="T11" fmla="*/ 8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8" h="302">
                <a:moveTo>
                  <a:pt x="290" y="88"/>
                </a:moveTo>
                <a:cubicBezTo>
                  <a:pt x="438" y="26"/>
                  <a:pt x="593" y="0"/>
                  <a:pt x="708" y="18"/>
                </a:cubicBezTo>
                <a:cubicBezTo>
                  <a:pt x="377" y="302"/>
                  <a:pt x="377" y="302"/>
                  <a:pt x="377" y="302"/>
                </a:cubicBezTo>
                <a:cubicBezTo>
                  <a:pt x="0" y="276"/>
                  <a:pt x="0" y="276"/>
                  <a:pt x="0" y="276"/>
                </a:cubicBezTo>
                <a:cubicBezTo>
                  <a:pt x="54" y="221"/>
                  <a:pt x="127" y="169"/>
                  <a:pt x="209" y="126"/>
                </a:cubicBezTo>
                <a:cubicBezTo>
                  <a:pt x="235" y="112"/>
                  <a:pt x="262" y="100"/>
                  <a:pt x="290" y="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4" name="Freeform 8"/>
          <p:cNvSpPr/>
          <p:nvPr/>
        </p:nvSpPr>
        <p:spPr bwMode="auto">
          <a:xfrm rot="21093461" flipH="1">
            <a:off x="3110082" y="1877588"/>
            <a:ext cx="1315641" cy="770335"/>
          </a:xfrm>
          <a:custGeom>
            <a:avLst/>
            <a:gdLst>
              <a:gd name="T0" fmla="*/ 417 w 466"/>
              <a:gd name="T1" fmla="*/ 52 h 273"/>
              <a:gd name="T2" fmla="*/ 321 w 466"/>
              <a:gd name="T3" fmla="*/ 0 h 273"/>
              <a:gd name="T4" fmla="*/ 0 w 466"/>
              <a:gd name="T5" fmla="*/ 273 h 273"/>
              <a:gd name="T6" fmla="*/ 400 w 466"/>
              <a:gd name="T7" fmla="*/ 263 h 273"/>
              <a:gd name="T8" fmla="*/ 417 w 466"/>
              <a:gd name="T9" fmla="*/ 5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273">
                <a:moveTo>
                  <a:pt x="417" y="52"/>
                </a:moveTo>
                <a:cubicBezTo>
                  <a:pt x="395" y="29"/>
                  <a:pt x="362" y="10"/>
                  <a:pt x="321" y="0"/>
                </a:cubicBezTo>
                <a:cubicBezTo>
                  <a:pt x="0" y="273"/>
                  <a:pt x="0" y="273"/>
                  <a:pt x="0" y="273"/>
                </a:cubicBezTo>
                <a:cubicBezTo>
                  <a:pt x="400" y="263"/>
                  <a:pt x="400" y="263"/>
                  <a:pt x="400" y="263"/>
                </a:cubicBezTo>
                <a:cubicBezTo>
                  <a:pt x="460" y="179"/>
                  <a:pt x="466" y="104"/>
                  <a:pt x="417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5" name="Freeform 9"/>
          <p:cNvSpPr/>
          <p:nvPr/>
        </p:nvSpPr>
        <p:spPr bwMode="auto">
          <a:xfrm rot="21093461" flipH="1">
            <a:off x="3202267" y="2613734"/>
            <a:ext cx="1309688" cy="459581"/>
          </a:xfrm>
          <a:custGeom>
            <a:avLst/>
            <a:gdLst>
              <a:gd name="T0" fmla="*/ 948 w 1100"/>
              <a:gd name="T1" fmla="*/ 0 h 386"/>
              <a:gd name="T2" fmla="*/ 1100 w 1100"/>
              <a:gd name="T3" fmla="*/ 362 h 386"/>
              <a:gd name="T4" fmla="*/ 154 w 1100"/>
              <a:gd name="T5" fmla="*/ 386 h 386"/>
              <a:gd name="T6" fmla="*/ 0 w 1100"/>
              <a:gd name="T7" fmla="*/ 23 h 386"/>
              <a:gd name="T8" fmla="*/ 948 w 1100"/>
              <a:gd name="T9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0" h="386">
                <a:moveTo>
                  <a:pt x="948" y="0"/>
                </a:moveTo>
                <a:lnTo>
                  <a:pt x="1100" y="362"/>
                </a:lnTo>
                <a:lnTo>
                  <a:pt x="154" y="386"/>
                </a:lnTo>
                <a:lnTo>
                  <a:pt x="0" y="23"/>
                </a:lnTo>
                <a:lnTo>
                  <a:pt x="94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6" name="Freeform 10"/>
          <p:cNvSpPr/>
          <p:nvPr/>
        </p:nvSpPr>
        <p:spPr bwMode="auto">
          <a:xfrm rot="21093461" flipH="1">
            <a:off x="3313709" y="2919206"/>
            <a:ext cx="1057275" cy="671513"/>
          </a:xfrm>
          <a:custGeom>
            <a:avLst/>
            <a:gdLst>
              <a:gd name="T0" fmla="*/ 86 w 375"/>
              <a:gd name="T1" fmla="*/ 79 h 238"/>
              <a:gd name="T2" fmla="*/ 0 w 375"/>
              <a:gd name="T3" fmla="*/ 81 h 238"/>
              <a:gd name="T4" fmla="*/ 166 w 375"/>
              <a:gd name="T5" fmla="*/ 238 h 238"/>
              <a:gd name="T6" fmla="*/ 375 w 375"/>
              <a:gd name="T7" fmla="*/ 72 h 238"/>
              <a:gd name="T8" fmla="*/ 345 w 375"/>
              <a:gd name="T9" fmla="*/ 0 h 238"/>
              <a:gd name="T10" fmla="*/ 86 w 375"/>
              <a:gd name="T11" fmla="*/ 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238">
                <a:moveTo>
                  <a:pt x="86" y="79"/>
                </a:moveTo>
                <a:cubicBezTo>
                  <a:pt x="0" y="81"/>
                  <a:pt x="0" y="81"/>
                  <a:pt x="0" y="81"/>
                </a:cubicBezTo>
                <a:cubicBezTo>
                  <a:pt x="166" y="238"/>
                  <a:pt x="166" y="238"/>
                  <a:pt x="166" y="238"/>
                </a:cubicBezTo>
                <a:cubicBezTo>
                  <a:pt x="251" y="189"/>
                  <a:pt x="324" y="131"/>
                  <a:pt x="375" y="72"/>
                </a:cubicBezTo>
                <a:cubicBezTo>
                  <a:pt x="345" y="0"/>
                  <a:pt x="345" y="0"/>
                  <a:pt x="345" y="0"/>
                </a:cubicBezTo>
                <a:lnTo>
                  <a:pt x="86" y="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7" name="Freeform 11"/>
          <p:cNvSpPr/>
          <p:nvPr/>
        </p:nvSpPr>
        <p:spPr bwMode="auto">
          <a:xfrm rot="21093461" flipH="1">
            <a:off x="3382363" y="2907637"/>
            <a:ext cx="1060847" cy="467916"/>
          </a:xfrm>
          <a:custGeom>
            <a:avLst/>
            <a:gdLst>
              <a:gd name="T0" fmla="*/ 0 w 376"/>
              <a:gd name="T1" fmla="*/ 10 h 166"/>
              <a:gd name="T2" fmla="*/ 376 w 376"/>
              <a:gd name="T3" fmla="*/ 0 h 166"/>
              <a:gd name="T4" fmla="*/ 167 w 376"/>
              <a:gd name="T5" fmla="*/ 166 h 166"/>
              <a:gd name="T6" fmla="*/ 0 w 376"/>
              <a:gd name="T7" fmla="*/ 1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" h="166">
                <a:moveTo>
                  <a:pt x="0" y="10"/>
                </a:moveTo>
                <a:cubicBezTo>
                  <a:pt x="376" y="0"/>
                  <a:pt x="376" y="0"/>
                  <a:pt x="376" y="0"/>
                </a:cubicBezTo>
                <a:cubicBezTo>
                  <a:pt x="325" y="59"/>
                  <a:pt x="252" y="117"/>
                  <a:pt x="167" y="166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8" name="Freeform 12"/>
          <p:cNvSpPr/>
          <p:nvPr/>
        </p:nvSpPr>
        <p:spPr bwMode="auto">
          <a:xfrm rot="21093461" flipH="1">
            <a:off x="3640664" y="1497980"/>
            <a:ext cx="1996679" cy="778669"/>
          </a:xfrm>
          <a:custGeom>
            <a:avLst/>
            <a:gdLst>
              <a:gd name="T0" fmla="*/ 211 w 708"/>
              <a:gd name="T1" fmla="*/ 132 h 276"/>
              <a:gd name="T2" fmla="*/ 292 w 708"/>
              <a:gd name="T3" fmla="*/ 94 h 276"/>
              <a:gd name="T4" fmla="*/ 703 w 708"/>
              <a:gd name="T5" fmla="*/ 23 h 276"/>
              <a:gd name="T6" fmla="*/ 708 w 708"/>
              <a:gd name="T7" fmla="*/ 18 h 276"/>
              <a:gd name="T8" fmla="*/ 290 w 708"/>
              <a:gd name="T9" fmla="*/ 88 h 276"/>
              <a:gd name="T10" fmla="*/ 209 w 708"/>
              <a:gd name="T11" fmla="*/ 126 h 276"/>
              <a:gd name="T12" fmla="*/ 0 w 708"/>
              <a:gd name="T13" fmla="*/ 276 h 276"/>
              <a:gd name="T14" fmla="*/ 8 w 708"/>
              <a:gd name="T15" fmla="*/ 276 h 276"/>
              <a:gd name="T16" fmla="*/ 211 w 708"/>
              <a:gd name="T17" fmla="*/ 13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276">
                <a:moveTo>
                  <a:pt x="211" y="132"/>
                </a:moveTo>
                <a:cubicBezTo>
                  <a:pt x="238" y="118"/>
                  <a:pt x="265" y="105"/>
                  <a:pt x="292" y="94"/>
                </a:cubicBezTo>
                <a:cubicBezTo>
                  <a:pt x="437" y="33"/>
                  <a:pt x="589" y="7"/>
                  <a:pt x="703" y="23"/>
                </a:cubicBezTo>
                <a:cubicBezTo>
                  <a:pt x="708" y="18"/>
                  <a:pt x="708" y="18"/>
                  <a:pt x="708" y="18"/>
                </a:cubicBezTo>
                <a:cubicBezTo>
                  <a:pt x="593" y="0"/>
                  <a:pt x="438" y="26"/>
                  <a:pt x="290" y="88"/>
                </a:cubicBezTo>
                <a:cubicBezTo>
                  <a:pt x="262" y="100"/>
                  <a:pt x="235" y="112"/>
                  <a:pt x="209" y="126"/>
                </a:cubicBezTo>
                <a:cubicBezTo>
                  <a:pt x="127" y="169"/>
                  <a:pt x="54" y="221"/>
                  <a:pt x="0" y="276"/>
                </a:cubicBezTo>
                <a:cubicBezTo>
                  <a:pt x="8" y="276"/>
                  <a:pt x="8" y="276"/>
                  <a:pt x="8" y="276"/>
                </a:cubicBezTo>
                <a:cubicBezTo>
                  <a:pt x="61" y="223"/>
                  <a:pt x="132" y="173"/>
                  <a:pt x="211" y="13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9" name="Freeform 13"/>
          <p:cNvSpPr/>
          <p:nvPr/>
        </p:nvSpPr>
        <p:spPr bwMode="auto">
          <a:xfrm rot="21093461" flipH="1">
            <a:off x="3181634" y="2177043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0" name="Freeform 14"/>
          <p:cNvSpPr/>
          <p:nvPr/>
        </p:nvSpPr>
        <p:spPr bwMode="auto">
          <a:xfrm rot="21093461" flipH="1">
            <a:off x="3183757" y="2165733"/>
            <a:ext cx="2381" cy="238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1" name="Freeform 15"/>
          <p:cNvSpPr/>
          <p:nvPr/>
        </p:nvSpPr>
        <p:spPr bwMode="auto">
          <a:xfrm rot="21093461" flipH="1">
            <a:off x="3187237" y="2156701"/>
            <a:ext cx="3572" cy="238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2" name="Freeform 16"/>
          <p:cNvSpPr/>
          <p:nvPr/>
        </p:nvSpPr>
        <p:spPr bwMode="auto">
          <a:xfrm rot="21093461" flipH="1">
            <a:off x="3174420" y="2183881"/>
            <a:ext cx="3572" cy="238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0" y="1"/>
                  <a:pt x="1" y="1"/>
                </a:cubicBezTo>
                <a:cubicBezTo>
                  <a:pt x="0" y="1"/>
                  <a:pt x="0" y="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3" name="Freeform 17"/>
          <p:cNvSpPr/>
          <p:nvPr/>
        </p:nvSpPr>
        <p:spPr bwMode="auto">
          <a:xfrm rot="21093461" flipH="1">
            <a:off x="3191909" y="2147671"/>
            <a:ext cx="2381" cy="238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4" name="Freeform 18"/>
          <p:cNvSpPr/>
          <p:nvPr/>
        </p:nvSpPr>
        <p:spPr bwMode="auto">
          <a:xfrm rot="21093461" flipH="1">
            <a:off x="3168035" y="2213982"/>
            <a:ext cx="0" cy="238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5" name="Freeform 19"/>
          <p:cNvSpPr/>
          <p:nvPr/>
        </p:nvSpPr>
        <p:spPr bwMode="auto">
          <a:xfrm rot="21093461" flipH="1">
            <a:off x="3168891" y="2201660"/>
            <a:ext cx="2381" cy="5954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1"/>
                  <a:pt x="1" y="1"/>
                  <a:pt x="1" y="2"/>
                </a:cubicBezTo>
                <a:cubicBezTo>
                  <a:pt x="1" y="1"/>
                  <a:pt x="0" y="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6" name="Freeform 20"/>
          <p:cNvSpPr/>
          <p:nvPr/>
        </p:nvSpPr>
        <p:spPr bwMode="auto">
          <a:xfrm rot="21093461" flipH="1">
            <a:off x="3173394" y="2192731"/>
            <a:ext cx="0" cy="3572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7" name="Freeform 21"/>
          <p:cNvSpPr/>
          <p:nvPr/>
        </p:nvSpPr>
        <p:spPr bwMode="auto">
          <a:xfrm rot="21093461" flipH="1">
            <a:off x="3164593" y="2231344"/>
            <a:ext cx="0" cy="238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8" name="Freeform 22"/>
          <p:cNvSpPr/>
          <p:nvPr/>
        </p:nvSpPr>
        <p:spPr bwMode="auto">
          <a:xfrm rot="21093461" flipH="1">
            <a:off x="3165725" y="2222750"/>
            <a:ext cx="0" cy="238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69" name="Freeform 23"/>
          <p:cNvSpPr/>
          <p:nvPr/>
        </p:nvSpPr>
        <p:spPr bwMode="auto">
          <a:xfrm rot="21093461" flipH="1">
            <a:off x="3163636" y="224230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0" name="Freeform 25"/>
          <p:cNvSpPr/>
          <p:nvPr/>
        </p:nvSpPr>
        <p:spPr bwMode="auto">
          <a:xfrm rot="21093461" flipH="1">
            <a:off x="3212089" y="2113292"/>
            <a:ext cx="3572" cy="238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1" y="0"/>
                  <a:pt x="1" y="1"/>
                  <a:pt x="1" y="1"/>
                </a:cubicBezTo>
                <a:cubicBezTo>
                  <a:pt x="1" y="1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1" name="Freeform 26"/>
          <p:cNvSpPr/>
          <p:nvPr/>
        </p:nvSpPr>
        <p:spPr bwMode="auto">
          <a:xfrm rot="21093461" flipH="1">
            <a:off x="3196573" y="2138553"/>
            <a:ext cx="2381" cy="238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1" y="1"/>
                  <a:pt x="1" y="1"/>
                </a:cubicBezTo>
                <a:cubicBezTo>
                  <a:pt x="1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2" name="Freeform 27"/>
          <p:cNvSpPr/>
          <p:nvPr/>
        </p:nvSpPr>
        <p:spPr bwMode="auto">
          <a:xfrm rot="21093461" flipH="1">
            <a:off x="3201151" y="2128251"/>
            <a:ext cx="2381" cy="3572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0" y="1"/>
                  <a:pt x="1" y="1"/>
                </a:cubicBezTo>
                <a:cubicBezTo>
                  <a:pt x="0" y="1"/>
                  <a:pt x="0" y="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3" name="Freeform 28"/>
          <p:cNvSpPr/>
          <p:nvPr/>
        </p:nvSpPr>
        <p:spPr bwMode="auto">
          <a:xfrm rot="21093461" flipH="1">
            <a:off x="3208621" y="2122498"/>
            <a:ext cx="0" cy="2381"/>
          </a:xfrm>
          <a:custGeom>
            <a:avLst/>
            <a:gdLst>
              <a:gd name="T0" fmla="*/ 0 h 1"/>
              <a:gd name="T1" fmla="*/ 1 h 1"/>
              <a:gd name="T2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4" name="Freeform 29"/>
          <p:cNvSpPr/>
          <p:nvPr/>
        </p:nvSpPr>
        <p:spPr bwMode="auto">
          <a:xfrm rot="21093461" flipH="1">
            <a:off x="4030284" y="2718627"/>
            <a:ext cx="2130029" cy="1079897"/>
          </a:xfrm>
          <a:custGeom>
            <a:avLst/>
            <a:gdLst>
              <a:gd name="T0" fmla="*/ 0 w 755"/>
              <a:gd name="T1" fmla="*/ 8 h 383"/>
              <a:gd name="T2" fmla="*/ 110 w 755"/>
              <a:gd name="T3" fmla="*/ 270 h 383"/>
              <a:gd name="T4" fmla="*/ 115 w 755"/>
              <a:gd name="T5" fmla="*/ 282 h 383"/>
              <a:gd name="T6" fmla="*/ 115 w 755"/>
              <a:gd name="T7" fmla="*/ 282 h 383"/>
              <a:gd name="T8" fmla="*/ 115 w 755"/>
              <a:gd name="T9" fmla="*/ 282 h 383"/>
              <a:gd name="T10" fmla="*/ 136 w 755"/>
              <a:gd name="T11" fmla="*/ 311 h 383"/>
              <a:gd name="T12" fmla="*/ 391 w 755"/>
              <a:gd name="T13" fmla="*/ 373 h 383"/>
              <a:gd name="T14" fmla="*/ 677 w 755"/>
              <a:gd name="T15" fmla="*/ 301 h 383"/>
              <a:gd name="T16" fmla="*/ 755 w 755"/>
              <a:gd name="T17" fmla="*/ 265 h 383"/>
              <a:gd name="T18" fmla="*/ 644 w 755"/>
              <a:gd name="T19" fmla="*/ 0 h 383"/>
              <a:gd name="T20" fmla="*/ 0 w 755"/>
              <a:gd name="T21" fmla="*/ 8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5" h="383">
                <a:moveTo>
                  <a:pt x="0" y="8"/>
                </a:moveTo>
                <a:cubicBezTo>
                  <a:pt x="110" y="270"/>
                  <a:pt x="110" y="270"/>
                  <a:pt x="110" y="270"/>
                </a:cubicBezTo>
                <a:cubicBezTo>
                  <a:pt x="111" y="274"/>
                  <a:pt x="113" y="278"/>
                  <a:pt x="115" y="282"/>
                </a:cubicBezTo>
                <a:cubicBezTo>
                  <a:pt x="115" y="282"/>
                  <a:pt x="115" y="282"/>
                  <a:pt x="115" y="282"/>
                </a:cubicBezTo>
                <a:cubicBezTo>
                  <a:pt x="115" y="282"/>
                  <a:pt x="115" y="282"/>
                  <a:pt x="115" y="282"/>
                </a:cubicBezTo>
                <a:cubicBezTo>
                  <a:pt x="120" y="292"/>
                  <a:pt x="127" y="302"/>
                  <a:pt x="136" y="311"/>
                </a:cubicBezTo>
                <a:cubicBezTo>
                  <a:pt x="181" y="361"/>
                  <a:pt x="273" y="383"/>
                  <a:pt x="391" y="373"/>
                </a:cubicBezTo>
                <a:cubicBezTo>
                  <a:pt x="482" y="366"/>
                  <a:pt x="581" y="341"/>
                  <a:pt x="677" y="301"/>
                </a:cubicBezTo>
                <a:cubicBezTo>
                  <a:pt x="703" y="290"/>
                  <a:pt x="730" y="278"/>
                  <a:pt x="755" y="265"/>
                </a:cubicBezTo>
                <a:cubicBezTo>
                  <a:pt x="644" y="0"/>
                  <a:pt x="644" y="0"/>
                  <a:pt x="644" y="0"/>
                </a:cubicBezTo>
                <a:lnTo>
                  <a:pt x="0" y="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5" name="Freeform 30"/>
          <p:cNvSpPr/>
          <p:nvPr/>
        </p:nvSpPr>
        <p:spPr bwMode="auto">
          <a:xfrm rot="21093461" flipH="1">
            <a:off x="4244899" y="2133861"/>
            <a:ext cx="1878806" cy="894160"/>
          </a:xfrm>
          <a:custGeom>
            <a:avLst/>
            <a:gdLst>
              <a:gd name="T0" fmla="*/ 91 w 666"/>
              <a:gd name="T1" fmla="*/ 0 h 317"/>
              <a:gd name="T2" fmla="*/ 481 w 666"/>
              <a:gd name="T3" fmla="*/ 23 h 317"/>
              <a:gd name="T4" fmla="*/ 666 w 666"/>
              <a:gd name="T5" fmla="*/ 200 h 317"/>
              <a:gd name="T6" fmla="*/ 587 w 666"/>
              <a:gd name="T7" fmla="*/ 236 h 317"/>
              <a:gd name="T8" fmla="*/ 302 w 666"/>
              <a:gd name="T9" fmla="*/ 308 h 317"/>
              <a:gd name="T10" fmla="*/ 46 w 666"/>
              <a:gd name="T11" fmla="*/ 245 h 317"/>
              <a:gd name="T12" fmla="*/ 55 w 666"/>
              <a:gd name="T13" fmla="*/ 45 h 317"/>
              <a:gd name="T14" fmla="*/ 91 w 666"/>
              <a:gd name="T1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317">
                <a:moveTo>
                  <a:pt x="91" y="0"/>
                </a:moveTo>
                <a:cubicBezTo>
                  <a:pt x="481" y="23"/>
                  <a:pt x="481" y="23"/>
                  <a:pt x="481" y="23"/>
                </a:cubicBezTo>
                <a:cubicBezTo>
                  <a:pt x="666" y="200"/>
                  <a:pt x="666" y="200"/>
                  <a:pt x="666" y="200"/>
                </a:cubicBezTo>
                <a:cubicBezTo>
                  <a:pt x="641" y="213"/>
                  <a:pt x="614" y="224"/>
                  <a:pt x="587" y="236"/>
                </a:cubicBezTo>
                <a:cubicBezTo>
                  <a:pt x="492" y="275"/>
                  <a:pt x="393" y="300"/>
                  <a:pt x="302" y="308"/>
                </a:cubicBezTo>
                <a:cubicBezTo>
                  <a:pt x="183" y="317"/>
                  <a:pt x="92" y="295"/>
                  <a:pt x="46" y="245"/>
                </a:cubicBezTo>
                <a:cubicBezTo>
                  <a:pt x="0" y="197"/>
                  <a:pt x="3" y="125"/>
                  <a:pt x="55" y="45"/>
                </a:cubicBezTo>
                <a:cubicBezTo>
                  <a:pt x="64" y="31"/>
                  <a:pt x="77" y="16"/>
                  <a:pt x="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76" name="Freeform 31"/>
          <p:cNvSpPr/>
          <p:nvPr/>
        </p:nvSpPr>
        <p:spPr bwMode="auto">
          <a:xfrm rot="21093461" flipH="1">
            <a:off x="4284987" y="2677030"/>
            <a:ext cx="1819275" cy="352425"/>
          </a:xfrm>
          <a:custGeom>
            <a:avLst/>
            <a:gdLst>
              <a:gd name="T0" fmla="*/ 562 w 645"/>
              <a:gd name="T1" fmla="*/ 34 h 125"/>
              <a:gd name="T2" fmla="*/ 277 w 645"/>
              <a:gd name="T3" fmla="*/ 106 h 125"/>
              <a:gd name="T4" fmla="*/ 21 w 645"/>
              <a:gd name="T5" fmla="*/ 44 h 125"/>
              <a:gd name="T6" fmla="*/ 0 w 645"/>
              <a:gd name="T7" fmla="*/ 13 h 125"/>
              <a:gd name="T8" fmla="*/ 25 w 645"/>
              <a:gd name="T9" fmla="*/ 53 h 125"/>
              <a:gd name="T10" fmla="*/ 281 w 645"/>
              <a:gd name="T11" fmla="*/ 116 h 125"/>
              <a:gd name="T12" fmla="*/ 566 w 645"/>
              <a:gd name="T13" fmla="*/ 44 h 125"/>
              <a:gd name="T14" fmla="*/ 645 w 645"/>
              <a:gd name="T15" fmla="*/ 8 h 125"/>
              <a:gd name="T16" fmla="*/ 637 w 645"/>
              <a:gd name="T17" fmla="*/ 0 h 125"/>
              <a:gd name="T18" fmla="*/ 562 w 645"/>
              <a:gd name="T19" fmla="*/ 3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5" h="125">
                <a:moveTo>
                  <a:pt x="562" y="34"/>
                </a:moveTo>
                <a:cubicBezTo>
                  <a:pt x="467" y="74"/>
                  <a:pt x="368" y="99"/>
                  <a:pt x="277" y="106"/>
                </a:cubicBezTo>
                <a:cubicBezTo>
                  <a:pt x="158" y="116"/>
                  <a:pt x="67" y="93"/>
                  <a:pt x="21" y="44"/>
                </a:cubicBezTo>
                <a:cubicBezTo>
                  <a:pt x="12" y="34"/>
                  <a:pt x="5" y="24"/>
                  <a:pt x="0" y="13"/>
                </a:cubicBezTo>
                <a:cubicBezTo>
                  <a:pt x="5" y="28"/>
                  <a:pt x="14" y="41"/>
                  <a:pt x="25" y="53"/>
                </a:cubicBezTo>
                <a:cubicBezTo>
                  <a:pt x="71" y="103"/>
                  <a:pt x="162" y="125"/>
                  <a:pt x="281" y="116"/>
                </a:cubicBezTo>
                <a:cubicBezTo>
                  <a:pt x="372" y="108"/>
                  <a:pt x="471" y="83"/>
                  <a:pt x="566" y="44"/>
                </a:cubicBezTo>
                <a:cubicBezTo>
                  <a:pt x="593" y="32"/>
                  <a:pt x="620" y="21"/>
                  <a:pt x="645" y="8"/>
                </a:cubicBezTo>
                <a:cubicBezTo>
                  <a:pt x="637" y="0"/>
                  <a:pt x="637" y="0"/>
                  <a:pt x="637" y="0"/>
                </a:cubicBezTo>
                <a:cubicBezTo>
                  <a:pt x="613" y="13"/>
                  <a:pt x="587" y="23"/>
                  <a:pt x="562" y="34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cxnSp>
        <p:nvCxnSpPr>
          <p:cNvPr id="77" name="Straight Connector 147"/>
          <p:cNvCxnSpPr/>
          <p:nvPr/>
        </p:nvCxnSpPr>
        <p:spPr>
          <a:xfrm flipV="1">
            <a:off x="2451326" y="3173166"/>
            <a:ext cx="1290494" cy="3868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48"/>
          <p:cNvCxnSpPr/>
          <p:nvPr/>
        </p:nvCxnSpPr>
        <p:spPr>
          <a:xfrm>
            <a:off x="2390591" y="1838981"/>
            <a:ext cx="965854" cy="4448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49"/>
          <p:cNvCxnSpPr/>
          <p:nvPr/>
        </p:nvCxnSpPr>
        <p:spPr>
          <a:xfrm flipV="1">
            <a:off x="4711105" y="1733817"/>
            <a:ext cx="1581269" cy="1064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50"/>
          <p:cNvCxnSpPr/>
          <p:nvPr/>
        </p:nvCxnSpPr>
        <p:spPr>
          <a:xfrm>
            <a:off x="5683686" y="2746515"/>
            <a:ext cx="1246927" cy="50501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55"/>
          <p:cNvSpPr txBox="1"/>
          <p:nvPr/>
        </p:nvSpPr>
        <p:spPr>
          <a:xfrm>
            <a:off x="2065342" y="3193011"/>
            <a:ext cx="314830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id-ID" sz="1100" b="1" dirty="0">
                <a:cs typeface="+mn-ea"/>
                <a:sym typeface="+mn-lt"/>
              </a:rPr>
              <a:t>QA</a:t>
            </a:r>
            <a:endParaRPr lang="id-ID" sz="1100" b="1" dirty="0">
              <a:cs typeface="+mn-ea"/>
              <a:sym typeface="+mn-lt"/>
            </a:endParaRPr>
          </a:p>
        </p:txBody>
      </p:sp>
      <p:sp>
        <p:nvSpPr>
          <p:cNvPr id="82" name="TextBox 156"/>
          <p:cNvSpPr txBox="1"/>
          <p:nvPr/>
        </p:nvSpPr>
        <p:spPr>
          <a:xfrm>
            <a:off x="1068523" y="3391719"/>
            <a:ext cx="1311649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8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800" dirty="0">
                <a:cs typeface="+mn-ea"/>
                <a:sym typeface="+mn-lt"/>
              </a:rPr>
              <a:t>Microsoft Office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83" name="TextBox 161"/>
          <p:cNvSpPr txBox="1"/>
          <p:nvPr/>
        </p:nvSpPr>
        <p:spPr>
          <a:xfrm>
            <a:off x="1830441" y="1441266"/>
            <a:ext cx="467115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id-ID" sz="1100" b="1" dirty="0">
                <a:cs typeface="+mn-ea"/>
                <a:sym typeface="+mn-lt"/>
              </a:rPr>
              <a:t>Stage</a:t>
            </a:r>
            <a:endParaRPr lang="id-ID" sz="1100" b="1" dirty="0">
              <a:cs typeface="+mn-ea"/>
              <a:sym typeface="+mn-lt"/>
            </a:endParaRPr>
          </a:p>
        </p:txBody>
      </p:sp>
      <p:sp>
        <p:nvSpPr>
          <p:cNvPr id="84" name="TextBox 162"/>
          <p:cNvSpPr txBox="1"/>
          <p:nvPr/>
        </p:nvSpPr>
        <p:spPr>
          <a:xfrm>
            <a:off x="1048510" y="1659218"/>
            <a:ext cx="1249046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8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800" dirty="0">
                <a:cs typeface="+mn-ea"/>
                <a:sym typeface="+mn-lt"/>
              </a:rPr>
              <a:t>Microsoft Office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85" name="TextBox 170"/>
          <p:cNvSpPr txBox="1"/>
          <p:nvPr/>
        </p:nvSpPr>
        <p:spPr>
          <a:xfrm>
            <a:off x="6365274" y="1445773"/>
            <a:ext cx="37574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id-ID" sz="1100" b="1" dirty="0">
                <a:cs typeface="+mn-ea"/>
                <a:sym typeface="+mn-lt"/>
              </a:rPr>
              <a:t>DEV</a:t>
            </a:r>
            <a:endParaRPr lang="id-ID" sz="1100" b="1" dirty="0">
              <a:cs typeface="+mn-ea"/>
              <a:sym typeface="+mn-lt"/>
            </a:endParaRPr>
          </a:p>
        </p:txBody>
      </p:sp>
      <p:sp>
        <p:nvSpPr>
          <p:cNvPr id="86" name="TextBox 171"/>
          <p:cNvSpPr txBox="1"/>
          <p:nvPr/>
        </p:nvSpPr>
        <p:spPr>
          <a:xfrm>
            <a:off x="6365275" y="1642092"/>
            <a:ext cx="1274390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800" dirty="0">
                <a:cs typeface="+mn-ea"/>
                <a:sym typeface="+mn-lt"/>
              </a:rPr>
              <a:t>Microsoft Office</a:t>
            </a:r>
            <a:endParaRPr lang="en-US" altLang="zh-CN" sz="800" dirty="0">
              <a:cs typeface="+mn-ea"/>
              <a:sym typeface="+mn-lt"/>
            </a:endParaRPr>
          </a:p>
        </p:txBody>
      </p:sp>
      <p:sp>
        <p:nvSpPr>
          <p:cNvPr id="87" name="TextBox 177"/>
          <p:cNvSpPr txBox="1"/>
          <p:nvPr/>
        </p:nvSpPr>
        <p:spPr>
          <a:xfrm>
            <a:off x="7038381" y="3017895"/>
            <a:ext cx="635430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id-ID" sz="1100" b="1" dirty="0">
                <a:cs typeface="+mn-ea"/>
                <a:sym typeface="+mn-lt"/>
              </a:rPr>
              <a:t>Sandbox</a:t>
            </a:r>
            <a:endParaRPr lang="id-ID" sz="1100" b="1" dirty="0">
              <a:cs typeface="+mn-ea"/>
              <a:sym typeface="+mn-lt"/>
            </a:endParaRPr>
          </a:p>
        </p:txBody>
      </p:sp>
      <p:sp>
        <p:nvSpPr>
          <p:cNvPr id="88" name="TextBox 50"/>
          <p:cNvSpPr txBox="1"/>
          <p:nvPr/>
        </p:nvSpPr>
        <p:spPr>
          <a:xfrm>
            <a:off x="7038381" y="3230164"/>
            <a:ext cx="1274390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800" dirty="0">
                <a:cs typeface="+mn-ea"/>
                <a:sym typeface="+mn-lt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800" dirty="0">
                <a:cs typeface="+mn-ea"/>
                <a:sym typeface="+mn-lt"/>
              </a:rPr>
              <a:t>Microsoft Office</a:t>
            </a:r>
            <a:endParaRPr lang="en-US" altLang="zh-CN" sz="800" dirty="0"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4" grpId="0" animBg="1"/>
      <p:bldP spid="75" grpId="0" animBg="1"/>
      <p:bldP spid="76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763830" y="418578"/>
            <a:ext cx="3603567" cy="382797"/>
            <a:chOff x="3456709" y="686363"/>
            <a:chExt cx="4804756" cy="5103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785977" y="686363"/>
              <a:ext cx="2125490" cy="510395"/>
              <a:chOff x="4785977" y="686363"/>
              <a:chExt cx="2125490" cy="510395"/>
            </a:xfrm>
          </p:grpSpPr>
          <p:sp>
            <p:nvSpPr>
              <p:cNvPr id="48" name="文本框 2"/>
              <p:cNvSpPr txBox="1"/>
              <p:nvPr/>
            </p:nvSpPr>
            <p:spPr>
              <a:xfrm>
                <a:off x="4785977" y="686363"/>
                <a:ext cx="2125490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>
                    <a:cs typeface="+mn-ea"/>
                    <a:sym typeface="+mn-lt"/>
                  </a:rPr>
                  <a:t>工作成果展示 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  <p:sp>
            <p:nvSpPr>
              <p:cNvPr id="49" name="TextBox 16"/>
              <p:cNvSpPr txBox="1"/>
              <p:nvPr/>
            </p:nvSpPr>
            <p:spPr>
              <a:xfrm>
                <a:off x="5060630" y="1094166"/>
                <a:ext cx="1755806" cy="1025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913765">
                  <a:spcBef>
                    <a:spcPct val="20000"/>
                  </a:spcBef>
                  <a:defRPr/>
                </a:pPr>
                <a:r>
                  <a:rPr lang="en-US" sz="500" dirty="0">
                    <a:cs typeface="+mn-ea"/>
                    <a:sym typeface="+mn-lt"/>
                  </a:rPr>
                  <a:t>There are many variations of passages</a:t>
                </a:r>
                <a:endParaRPr lang="en-US" sz="5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34567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114309" y="1029277"/>
              <a:ext cx="114715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22"/>
          <p:cNvGrpSpPr/>
          <p:nvPr/>
        </p:nvGrpSpPr>
        <p:grpSpPr>
          <a:xfrm>
            <a:off x="7141113" y="1559465"/>
            <a:ext cx="685800" cy="685800"/>
            <a:chOff x="9521484" y="1810084"/>
            <a:chExt cx="914400" cy="914400"/>
          </a:xfrm>
        </p:grpSpPr>
        <p:sp>
          <p:nvSpPr>
            <p:cNvPr id="51" name="Oval 21"/>
            <p:cNvSpPr/>
            <p:nvPr/>
          </p:nvSpPr>
          <p:spPr>
            <a:xfrm>
              <a:off x="9521484" y="1810084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818387" y="2085996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Group 17"/>
          <p:cNvGrpSpPr/>
          <p:nvPr/>
        </p:nvGrpSpPr>
        <p:grpSpPr>
          <a:xfrm>
            <a:off x="5199771" y="1559465"/>
            <a:ext cx="685800" cy="685800"/>
            <a:chOff x="6933028" y="1810084"/>
            <a:chExt cx="914400" cy="914400"/>
          </a:xfrm>
        </p:grpSpPr>
        <p:sp>
          <p:nvSpPr>
            <p:cNvPr id="54" name="Oval 20"/>
            <p:cNvSpPr/>
            <p:nvPr/>
          </p:nvSpPr>
          <p:spPr>
            <a:xfrm>
              <a:off x="6933028" y="1810084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auto">
            <a:xfrm>
              <a:off x="7217527" y="2069775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Group 15"/>
          <p:cNvGrpSpPr/>
          <p:nvPr/>
        </p:nvGrpSpPr>
        <p:grpSpPr>
          <a:xfrm>
            <a:off x="1317087" y="1559465"/>
            <a:ext cx="685800" cy="685800"/>
            <a:chOff x="1756116" y="1810084"/>
            <a:chExt cx="914400" cy="914400"/>
          </a:xfrm>
        </p:grpSpPr>
        <p:sp>
          <p:nvSpPr>
            <p:cNvPr id="57" name="Oval 18"/>
            <p:cNvSpPr/>
            <p:nvPr/>
          </p:nvSpPr>
          <p:spPr>
            <a:xfrm>
              <a:off x="1756116" y="1810084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2074965" y="2048784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Group 16"/>
          <p:cNvGrpSpPr/>
          <p:nvPr/>
        </p:nvGrpSpPr>
        <p:grpSpPr>
          <a:xfrm>
            <a:off x="3258429" y="1559465"/>
            <a:ext cx="685800" cy="685800"/>
            <a:chOff x="4344572" y="1810084"/>
            <a:chExt cx="914400" cy="914400"/>
          </a:xfrm>
        </p:grpSpPr>
        <p:sp>
          <p:nvSpPr>
            <p:cNvPr id="60" name="Oval 19"/>
            <p:cNvSpPr/>
            <p:nvPr/>
          </p:nvSpPr>
          <p:spPr>
            <a:xfrm>
              <a:off x="4344572" y="1810084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61" name="Freeform 26"/>
            <p:cNvSpPr>
              <a:spLocks noEditPoints="1"/>
            </p:cNvSpPr>
            <p:nvPr/>
          </p:nvSpPr>
          <p:spPr bwMode="auto">
            <a:xfrm>
              <a:off x="4618575" y="2072638"/>
              <a:ext cx="366393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Group 35"/>
          <p:cNvGrpSpPr/>
          <p:nvPr/>
        </p:nvGrpSpPr>
        <p:grpSpPr>
          <a:xfrm>
            <a:off x="781399" y="2316707"/>
            <a:ext cx="1757177" cy="1850540"/>
            <a:chOff x="1041864" y="2704228"/>
            <a:chExt cx="2342903" cy="2467382"/>
          </a:xfrm>
        </p:grpSpPr>
        <p:sp>
          <p:nvSpPr>
            <p:cNvPr id="63" name="TextBox 62"/>
            <p:cNvSpPr txBox="1"/>
            <p:nvPr/>
          </p:nvSpPr>
          <p:spPr>
            <a:xfrm>
              <a:off x="1471445" y="2704228"/>
              <a:ext cx="1483740" cy="625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b="1" dirty="0" smtClean="0">
                  <a:cs typeface="+mn-ea"/>
                  <a:sym typeface="+mn-lt"/>
                </a:rPr>
                <a:t>BRIGHT IDEA</a:t>
              </a:r>
              <a:endParaRPr lang="en-GB" b="1" dirty="0">
                <a:cs typeface="+mn-ea"/>
                <a:sym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41864" y="3201843"/>
              <a:ext cx="2342903" cy="196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900" dirty="0">
                  <a:cs typeface="+mn-ea"/>
                  <a:sym typeface="+mn-lt"/>
                </a:rPr>
                <a:t>Microsoft Office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65" name="Group 39"/>
          <p:cNvGrpSpPr/>
          <p:nvPr/>
        </p:nvGrpSpPr>
        <p:grpSpPr>
          <a:xfrm>
            <a:off x="2722740" y="2326331"/>
            <a:ext cx="1757177" cy="1840915"/>
            <a:chOff x="3630319" y="2717061"/>
            <a:chExt cx="2342903" cy="2454549"/>
          </a:xfrm>
        </p:grpSpPr>
        <p:sp>
          <p:nvSpPr>
            <p:cNvPr id="66" name="TextBox 65"/>
            <p:cNvSpPr txBox="1"/>
            <p:nvPr/>
          </p:nvSpPr>
          <p:spPr>
            <a:xfrm>
              <a:off x="4059900" y="2717061"/>
              <a:ext cx="1483740" cy="625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b="1" dirty="0" smtClean="0">
                  <a:cs typeface="+mn-ea"/>
                  <a:sym typeface="+mn-lt"/>
                </a:rPr>
                <a:t>BRIGHT IDEA</a:t>
              </a:r>
              <a:endParaRPr lang="en-GB" b="1" dirty="0">
                <a:cs typeface="+mn-ea"/>
                <a:sym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30319" y="3201843"/>
              <a:ext cx="2342903" cy="196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900" dirty="0">
                  <a:cs typeface="+mn-ea"/>
                  <a:sym typeface="+mn-lt"/>
                </a:rPr>
                <a:t>Microsoft Office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68" name="Group 40"/>
          <p:cNvGrpSpPr/>
          <p:nvPr/>
        </p:nvGrpSpPr>
        <p:grpSpPr>
          <a:xfrm>
            <a:off x="4664082" y="2335955"/>
            <a:ext cx="1757177" cy="1831290"/>
            <a:chOff x="6218775" y="2729894"/>
            <a:chExt cx="2342903" cy="2441716"/>
          </a:xfrm>
        </p:grpSpPr>
        <p:sp>
          <p:nvSpPr>
            <p:cNvPr id="69" name="TextBox 68"/>
            <p:cNvSpPr txBox="1"/>
            <p:nvPr/>
          </p:nvSpPr>
          <p:spPr>
            <a:xfrm>
              <a:off x="6648356" y="2729894"/>
              <a:ext cx="1483740" cy="625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b="1" dirty="0" smtClean="0">
                  <a:cs typeface="+mn-ea"/>
                  <a:sym typeface="+mn-lt"/>
                </a:rPr>
                <a:t>BRIGHT IDEA</a:t>
              </a:r>
              <a:endParaRPr lang="en-GB" b="1" dirty="0">
                <a:cs typeface="+mn-ea"/>
                <a:sym typeface="+mn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8775" y="3201843"/>
              <a:ext cx="2342903" cy="196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900" dirty="0">
                  <a:cs typeface="+mn-ea"/>
                  <a:sym typeface="+mn-lt"/>
                </a:rPr>
                <a:t>Microsoft Office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71" name="Group 41"/>
          <p:cNvGrpSpPr/>
          <p:nvPr/>
        </p:nvGrpSpPr>
        <p:grpSpPr>
          <a:xfrm>
            <a:off x="6605425" y="2326331"/>
            <a:ext cx="1757177" cy="1840915"/>
            <a:chOff x="8807232" y="2717061"/>
            <a:chExt cx="2342903" cy="2454549"/>
          </a:xfrm>
        </p:grpSpPr>
        <p:sp>
          <p:nvSpPr>
            <p:cNvPr id="72" name="TextBox 71"/>
            <p:cNvSpPr txBox="1"/>
            <p:nvPr/>
          </p:nvSpPr>
          <p:spPr>
            <a:xfrm>
              <a:off x="9236813" y="2717061"/>
              <a:ext cx="1483740" cy="625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b="1" dirty="0" smtClean="0">
                  <a:cs typeface="+mn-ea"/>
                  <a:sym typeface="+mn-lt"/>
                </a:rPr>
                <a:t>BRIGHT IDEA</a:t>
              </a:r>
              <a:endParaRPr lang="en-GB" b="1" dirty="0">
                <a:cs typeface="+mn-ea"/>
                <a:sym typeface="+mn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807232" y="3201843"/>
              <a:ext cx="2342903" cy="196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900" dirty="0">
                  <a:cs typeface="+mn-ea"/>
                  <a:sym typeface="+mn-lt"/>
                </a:rPr>
                <a:t>Microsoft Office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cxnSp>
        <p:nvCxnSpPr>
          <p:cNvPr id="74" name="Straight Connector 36"/>
          <p:cNvCxnSpPr/>
          <p:nvPr/>
        </p:nvCxnSpPr>
        <p:spPr>
          <a:xfrm>
            <a:off x="2638333" y="1907219"/>
            <a:ext cx="0" cy="152687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/>
          <p:nvPr/>
        </p:nvCxnSpPr>
        <p:spPr>
          <a:xfrm>
            <a:off x="4572000" y="1907219"/>
            <a:ext cx="0" cy="152687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38"/>
          <p:cNvCxnSpPr/>
          <p:nvPr/>
        </p:nvCxnSpPr>
        <p:spPr>
          <a:xfrm>
            <a:off x="6523893" y="1907219"/>
            <a:ext cx="0" cy="152687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90" y="27026"/>
            <a:ext cx="1103821" cy="1103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push/>
      </p:transition>
    </mc:Choice>
    <mc:Fallback>
      <p:transition spd="med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2C2E32"/>
      </a:accent2>
      <a:accent3>
        <a:srgbClr val="D4270B"/>
      </a:accent3>
      <a:accent4>
        <a:srgbClr val="2C2E32"/>
      </a:accent4>
      <a:accent5>
        <a:srgbClr val="D4270B"/>
      </a:accent5>
      <a:accent6>
        <a:srgbClr val="2C2E32"/>
      </a:accent6>
      <a:hlink>
        <a:srgbClr val="F45137"/>
      </a:hlink>
      <a:folHlink>
        <a:srgbClr val="BFBFBF"/>
      </a:folHlink>
    </a:clrScheme>
    <a:fontScheme name="js2zyfv2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4284</Words>
  <Application>WPS 演示</Application>
  <PresentationFormat>全屏显示(16:9)</PresentationFormat>
  <Paragraphs>399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EngraversGothic BT</vt:lpstr>
      <vt:lpstr>Arial Narrow</vt:lpstr>
      <vt:lpstr>方正兰亭黑_GBK</vt:lpstr>
      <vt:lpstr>Calibri</vt:lpstr>
      <vt:lpstr>Neris Thin</vt:lpstr>
      <vt:lpstr>Gulim</vt:lpstr>
      <vt:lpstr>字魂59号-创粗黑</vt:lpstr>
      <vt:lpstr>苹方-简</vt:lpstr>
      <vt:lpstr>汉仪旗黑KW</vt:lpstr>
      <vt:lpstr>宋体</vt:lpstr>
      <vt:lpstr>Arial Unicode MS</vt:lpstr>
      <vt:lpstr>等线</vt:lpstr>
      <vt:lpstr>汉仪中等线KW</vt:lpstr>
      <vt:lpstr>Thonburi</vt:lpstr>
      <vt:lpstr>Helvetica Neue</vt:lpstr>
      <vt:lpstr>Apple SD Gothic Neo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红黑几何商务简约工作汇报总结述职报告PPT模板</dc:title>
  <dc:creator>Office</dc:creator>
  <cp:lastModifiedBy>adothraki</cp:lastModifiedBy>
  <cp:revision>42</cp:revision>
  <dcterms:created xsi:type="dcterms:W3CDTF">2019-08-10T21:57:56Z</dcterms:created>
  <dcterms:modified xsi:type="dcterms:W3CDTF">2019-08-10T21:57:56Z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  <property fmtid="{D5CDD505-2E9C-101B-9397-08002B2CF9AE}" pid="3" name="KSORubyTemplateID">
    <vt:lpwstr>2</vt:lpwstr>
  </property>
</Properties>
</file>