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5" r:id="rId3"/>
    <p:sldId id="341" r:id="rId4"/>
    <p:sldId id="342" r:id="rId6"/>
    <p:sldId id="328" r:id="rId7"/>
    <p:sldId id="325" r:id="rId8"/>
    <p:sldId id="326" r:id="rId9"/>
    <p:sldId id="327" r:id="rId10"/>
    <p:sldId id="353" r:id="rId11"/>
    <p:sldId id="329" r:id="rId12"/>
    <p:sldId id="337" r:id="rId13"/>
    <p:sldId id="331" r:id="rId14"/>
    <p:sldId id="324" r:id="rId15"/>
    <p:sldId id="354" r:id="rId16"/>
    <p:sldId id="332" r:id="rId17"/>
    <p:sldId id="333" r:id="rId18"/>
    <p:sldId id="334" r:id="rId19"/>
    <p:sldId id="335" r:id="rId20"/>
    <p:sldId id="355" r:id="rId21"/>
    <p:sldId id="336" r:id="rId22"/>
    <p:sldId id="338" r:id="rId23"/>
    <p:sldId id="339" r:id="rId24"/>
    <p:sldId id="3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827"/>
    <a:srgbClr val="C00000"/>
    <a:srgbClr val="C62C34"/>
    <a:srgbClr val="CB353C"/>
    <a:srgbClr val="C72C34"/>
    <a:srgbClr val="C7333A"/>
    <a:srgbClr val="D3565C"/>
    <a:srgbClr val="E53238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defRPr>
            </a:pPr>
            <a:r>
              <a:rPr lang="id-ID"/>
              <a:t>Level 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5a0e3e2-9c8e-4fd7-9025-57e2108a4d83}" type="VALUE">
                      <a:t>[VALUE]</a:t>
                    </a:fld>
                    <a:endParaRPr lang="en-US" altLang="zh-CN" b="0" i="0" u="none" strike="noStrike" baseline="0">
                      <a:latin typeface="Arial" panose="020B0604020202090204" pitchFamily="34" charset="0"/>
                      <a:ea typeface="Arial" panose="020B060402020209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Century Gothic" panose="020B0502020202020204" pitchFamily="3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defRPr>
            </a:pPr>
            <a:r>
              <a:rPr lang="id-ID"/>
              <a:t>Level 2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c12d031-4a4d-4634-98d3-a0e1540ebe7f}" type="VALUE">
                      <a:t>[VALUE]</a:t>
                    </a:fld>
                    <a:endParaRPr lang="en-US" altLang="zh-CN" b="0" i="0" u="none" strike="noStrike" baseline="0">
                      <a:latin typeface="Arial" panose="020B0604020202090204" pitchFamily="34" charset="0"/>
                      <a:ea typeface="Arial" panose="020B060402020209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Century Gothic" panose="020B0502020202020204" pitchFamily="3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20.4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defRPr>
            </a:pPr>
            <a:r>
              <a:rPr lang="id-ID"/>
              <a:t>Level 3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42c489a-189d-4502-a129-38afe20bcaaa}" type="VALUE">
                      <a:t>[VALUE]</a:t>
                    </a:fld>
                    <a:endParaRPr lang="en-US" altLang="zh-CN" b="0" i="0" u="none" strike="noStrike" baseline="0">
                      <a:latin typeface="Arial" panose="020B0604020202090204" pitchFamily="34" charset="0"/>
                      <a:ea typeface="Arial" panose="020B060402020209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Century Gothic" panose="020B0502020202020204" pitchFamily="3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7.9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18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Century Gothic" panose="020B0502020202020204" pitchFamily="34" charset="0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Service 1</c:v>
                </c:pt>
                <c:pt idx="1">
                  <c:v>Service 2</c:v>
                </c:pt>
                <c:pt idx="2">
                  <c:v>Service 3</c:v>
                </c:pt>
                <c:pt idx="3">
                  <c:v>Service 4</c:v>
                </c:pt>
                <c:pt idx="4">
                  <c:v>Service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Service 1</c:v>
                </c:pt>
                <c:pt idx="1">
                  <c:v>Service 2</c:v>
                </c:pt>
                <c:pt idx="2">
                  <c:v>Service 3</c:v>
                </c:pt>
                <c:pt idx="3">
                  <c:v>Service 4</c:v>
                </c:pt>
                <c:pt idx="4">
                  <c:v>Service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208816656"/>
        <c:axId val="12088084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zh-CN" sz="1195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  <a:cs typeface="+mn-cs"/>
                          <a:sym typeface="Century Gothic" panose="020B0502020202020204" pitchFamily="34" charset="0"/>
                        </a:defRPr>
                      </a:pPr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Service 1</c:v>
                      </c:pt>
                      <c:pt idx="1">
                        <c:v>Service 2</c:v>
                      </c:pt>
                      <c:pt idx="2">
                        <c:v>Service 3</c:v>
                      </c:pt>
                      <c:pt idx="3">
                        <c:v>Service 4</c:v>
                      </c:pt>
                      <c:pt idx="4">
                        <c:v>Service 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2.4</c:v>
                      </c:pt>
                      <c:pt idx="1">
                        <c:v>4.4</c:v>
                      </c:pt>
                      <c:pt idx="2">
                        <c:v>1.8</c:v>
                      </c:pt>
                      <c:pt idx="3">
                        <c:v>2.8</c:v>
                      </c:pt>
                      <c:pt idx="4">
                        <c:v>4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20881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defRPr>
            </a:pPr>
          </a:p>
        </c:txPr>
        <c:crossAx val="1208808496"/>
        <c:crosses val="autoZero"/>
        <c:auto val="1"/>
        <c:lblAlgn val="ctr"/>
        <c:lblOffset val="100"/>
        <c:noMultiLvlLbl val="0"/>
      </c:catAx>
      <c:valAx>
        <c:axId val="12088084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defRPr>
            </a:pPr>
          </a:p>
        </c:txPr>
        <c:crossAx val="120881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</c:v>
                </c:pt>
                <c:pt idx="1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cs typeface="+mn-ea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</c:v>
                </c:pt>
                <c:pt idx="1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cs typeface="+mn-ea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explosion val="3"/>
            <c:spPr>
              <a:solidFill>
                <a:srgbClr val="D518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cs typeface="+mn-ea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D518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7.6</c:v>
                </c:pt>
                <c:pt idx="1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entury Gothic" panose="020B0502020202020204" pitchFamily="34" charset="0"/>
          <a:ea typeface="微软雅黑" panose="020B0503020204020204" pitchFamily="34" charset="-122"/>
          <a:cs typeface="+mn-ea"/>
          <a:sym typeface="Century Gothic" panose="020B050202020202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0C10-EB2B-4C84-B03C-B6546EBB5D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035FA0-C60A-41EC-91E0-8F075E461C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7DBA9-AF1C-41EA-B2EB-4B5648CD2E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7DBA9-AF1C-41EA-B2EB-4B5648CD2E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7DBA9-AF1C-41EA-B2EB-4B5648CD2E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10"/>
          </p:nvPr>
        </p:nvSpPr>
        <p:spPr>
          <a:xfrm>
            <a:off x="1237291" y="1587087"/>
            <a:ext cx="2062435" cy="20625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6"/>
          <p:cNvSpPr>
            <a:spLocks noGrp="1"/>
          </p:cNvSpPr>
          <p:nvPr>
            <p:ph type="pic" sz="quarter" idx="11"/>
          </p:nvPr>
        </p:nvSpPr>
        <p:spPr>
          <a:xfrm>
            <a:off x="3786431" y="4063053"/>
            <a:ext cx="2062435" cy="20625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26"/>
          <p:cNvSpPr>
            <a:spLocks noGrp="1"/>
          </p:cNvSpPr>
          <p:nvPr>
            <p:ph type="pic" sz="quarter" idx="12"/>
          </p:nvPr>
        </p:nvSpPr>
        <p:spPr>
          <a:xfrm>
            <a:off x="6376489" y="1625291"/>
            <a:ext cx="2062435" cy="20625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8934109" y="4063052"/>
            <a:ext cx="2062435" cy="20625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484313" y="1444625"/>
            <a:ext cx="2120735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483932" y="3875227"/>
            <a:ext cx="2120735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780824" y="1444625"/>
            <a:ext cx="2120735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780443" y="3875227"/>
            <a:ext cx="2120735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69988" y="2105025"/>
            <a:ext cx="2743200" cy="2365375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724412" y="2104866"/>
            <a:ext cx="2743200" cy="2365375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85306" y="2104866"/>
            <a:ext cx="2743200" cy="2365375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616450" y="2859088"/>
            <a:ext cx="2890838" cy="2890837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212850" y="2146300"/>
            <a:ext cx="4086225" cy="23510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-38100"/>
            <a:ext cx="12192000" cy="42608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960438" y="1843088"/>
            <a:ext cx="5011737" cy="33353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52562" y="3683000"/>
            <a:ext cx="1425575" cy="1425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27411" y="3682999"/>
            <a:ext cx="1425575" cy="1425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3384" y="3682999"/>
            <a:ext cx="1425575" cy="1425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77111" y="3682998"/>
            <a:ext cx="1425575" cy="1425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11006" y="3682998"/>
            <a:ext cx="1425575" cy="1425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5056" y="3367088"/>
            <a:ext cx="1956295" cy="1954982"/>
          </a:xfrm>
          <a:prstGeom prst="flowChartDecisio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933204" y="2389597"/>
            <a:ext cx="1956295" cy="1954982"/>
          </a:xfrm>
          <a:prstGeom prst="flowChartDecisio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911351" y="3367088"/>
            <a:ext cx="1956295" cy="1954982"/>
          </a:xfrm>
          <a:prstGeom prst="flowChartDecisio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889499" y="2389597"/>
            <a:ext cx="1956295" cy="1954982"/>
          </a:xfrm>
          <a:prstGeom prst="flowChartDecisio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36771" y="2867833"/>
            <a:ext cx="6855229" cy="3383337"/>
          </a:xfrm>
          <a:custGeom>
            <a:avLst/>
            <a:gdLst>
              <a:gd name="connsiteX0" fmla="*/ 0 w 7786255"/>
              <a:gd name="connsiteY0" fmla="*/ 0 h 2651817"/>
              <a:gd name="connsiteX1" fmla="*/ 7786255 w 7786255"/>
              <a:gd name="connsiteY1" fmla="*/ 0 h 2651817"/>
              <a:gd name="connsiteX2" fmla="*/ 7786255 w 7786255"/>
              <a:gd name="connsiteY2" fmla="*/ 2651817 h 2651817"/>
              <a:gd name="connsiteX3" fmla="*/ 0 w 7786255"/>
              <a:gd name="connsiteY3" fmla="*/ 2651817 h 2651817"/>
              <a:gd name="connsiteX4" fmla="*/ 0 w 7786255"/>
              <a:gd name="connsiteY4" fmla="*/ 0 h 2651817"/>
              <a:gd name="connsiteX0-1" fmla="*/ 1562793 w 7786255"/>
              <a:gd name="connsiteY0-2" fmla="*/ 0 h 2651817"/>
              <a:gd name="connsiteX1-3" fmla="*/ 7786255 w 7786255"/>
              <a:gd name="connsiteY1-4" fmla="*/ 0 h 2651817"/>
              <a:gd name="connsiteX2-5" fmla="*/ 7786255 w 7786255"/>
              <a:gd name="connsiteY2-6" fmla="*/ 2651817 h 2651817"/>
              <a:gd name="connsiteX3-7" fmla="*/ 0 w 7786255"/>
              <a:gd name="connsiteY3-8" fmla="*/ 2651817 h 2651817"/>
              <a:gd name="connsiteX4-9" fmla="*/ 1562793 w 7786255"/>
              <a:gd name="connsiteY4-10" fmla="*/ 0 h 26518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786255" h="2651817">
                <a:moveTo>
                  <a:pt x="1562793" y="0"/>
                </a:moveTo>
                <a:lnTo>
                  <a:pt x="7786255" y="0"/>
                </a:lnTo>
                <a:lnTo>
                  <a:pt x="7786255" y="2651817"/>
                </a:lnTo>
                <a:lnTo>
                  <a:pt x="0" y="2651817"/>
                </a:lnTo>
                <a:lnTo>
                  <a:pt x="1562793" y="0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000" y="1035050"/>
            <a:ext cx="3568700" cy="5067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图片占位符 53"/>
          <p:cNvSpPr>
            <a:spLocks noGrp="1"/>
          </p:cNvSpPr>
          <p:nvPr>
            <p:ph type="pic" sz="quarter" idx="10"/>
          </p:nvPr>
        </p:nvSpPr>
        <p:spPr>
          <a:xfrm>
            <a:off x="1470025" y="2054225"/>
            <a:ext cx="4457700" cy="43164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1219200"/>
            <a:ext cx="12192000" cy="21195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window dir="ver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4264025" y="1509713"/>
            <a:ext cx="1846263" cy="14684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1"/>
          </p:nvPr>
        </p:nvSpPr>
        <p:spPr>
          <a:xfrm>
            <a:off x="4264025" y="3139851"/>
            <a:ext cx="1846263" cy="2708499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256140" y="1509713"/>
            <a:ext cx="1846263" cy="251050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266269" y="4172468"/>
            <a:ext cx="4895935" cy="16758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95325" y="1412875"/>
            <a:ext cx="2444750" cy="23764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493849" y="1412875"/>
            <a:ext cx="2444750" cy="237648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6261427" y="1412875"/>
            <a:ext cx="2444750" cy="23764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052544" y="1412250"/>
            <a:ext cx="2444750" cy="23764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12825" y="3059113"/>
            <a:ext cx="2981325" cy="1622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69980" y="3059113"/>
            <a:ext cx="2981325" cy="1622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181189" y="3058584"/>
            <a:ext cx="2981325" cy="1622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6235700" y="1050925"/>
            <a:ext cx="5178425" cy="51514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144588" y="1714500"/>
            <a:ext cx="2682875" cy="39735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484313" y="1444625"/>
            <a:ext cx="3973512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483932" y="3875227"/>
            <a:ext cx="3973512" cy="2141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0" Type="http://schemas.openxmlformats.org/officeDocument/2006/relationships/notesSlide" Target="../notesSlides/notesSlide15.xml"/><Relationship Id="rId2" Type="http://schemas.openxmlformats.org/officeDocument/2006/relationships/tags" Target="../tags/tag17.xml"/><Relationship Id="rId19" Type="http://schemas.openxmlformats.org/officeDocument/2006/relationships/slideLayout" Target="../slideLayouts/slideLayout49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9.xml"/><Relationship Id="rId4" Type="http://schemas.openxmlformats.org/officeDocument/2006/relationships/chart" Target="../charts/chart8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47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04533"/>
            <a:ext cx="11328400" cy="397125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7465" y="4842933"/>
            <a:ext cx="1117602" cy="1117602"/>
          </a:xfrm>
          <a:prstGeom prst="rect">
            <a:avLst/>
          </a:prstGeom>
          <a:noFill/>
          <a:ln w="28575">
            <a:solidFill>
              <a:srgbClr val="D51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401734"/>
            <a:ext cx="1456266" cy="1456266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2134" y="2404533"/>
            <a:ext cx="1456266" cy="1456266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3284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739467" y="1862667"/>
            <a:ext cx="54525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042400" y="914400"/>
            <a:ext cx="314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84845" y="728134"/>
            <a:ext cx="372532" cy="372532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97"/>
          <p:cNvSpPr txBox="1"/>
          <p:nvPr/>
        </p:nvSpPr>
        <p:spPr>
          <a:xfrm>
            <a:off x="755711" y="365837"/>
            <a:ext cx="7791389" cy="1231106"/>
          </a:xfrm>
          <a:prstGeom prst="rect">
            <a:avLst/>
          </a:prstGeom>
          <a:noFill/>
        </p:spPr>
        <p:txBody>
          <a:bodyPr vert="horz" wrap="square" lIns="102974" tIns="0" rIns="102974" bIns="0" rtlCol="0" anchor="t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哈</a:t>
            </a:r>
            <a:r>
              <a:rPr lang="zh-CN" alt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工大</a:t>
            </a: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通用</a:t>
            </a: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PPT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79882" y="1722263"/>
            <a:ext cx="478431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课题汇报   商业计划书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60554" y="6375785"/>
            <a:ext cx="35794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汇报人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/小北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    时间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/201X.X.X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8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3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6" grpId="0" animBg="1"/>
      <p:bldP spid="18" grpId="0" animBg="1"/>
      <p:bldP spid="25" grpId="0" animBg="1"/>
      <p:bldP spid="3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87013" y="4930015"/>
            <a:ext cx="787773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ADDRESS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7962" y="4930015"/>
            <a:ext cx="691313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PHONE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60649" y="4930015"/>
            <a:ext cx="787773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EMAIL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14841" y="4902911"/>
            <a:ext cx="1132114" cy="3773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712037" y="4902911"/>
            <a:ext cx="1132114" cy="3773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857253" y="4902911"/>
            <a:ext cx="1132114" cy="3773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5478737" y="5705130"/>
            <a:ext cx="1992098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Lorem ipsum dolor sit amet, id congue sententiae mea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4" name="Title 1"/>
          <p:cNvSpPr txBox="1"/>
          <p:nvPr/>
        </p:nvSpPr>
        <p:spPr>
          <a:xfrm>
            <a:off x="4953332" y="5442617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7656157" y="5696271"/>
            <a:ext cx="1992098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Lorem ipsum dolor sit amet, id congue sententiae mea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7130752" y="5433758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TextBox 15"/>
          <p:cNvSpPr txBox="1"/>
          <p:nvPr/>
        </p:nvSpPr>
        <p:spPr>
          <a:xfrm>
            <a:off x="9833577" y="5687412"/>
            <a:ext cx="1992098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Lorem ipsum dolor sit amet, id congue sententiae mea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9308172" y="5424899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107631" y="4785534"/>
            <a:ext cx="3737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标题添加名称</a:t>
            </a:r>
            <a:endParaRPr lang="zh-CN" altLang="en-US" sz="4400" b="1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372816" y="5557776"/>
            <a:ext cx="25154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Open Sans" panose="020B0806030504020204" pitchFamily="34" charset="0"/>
                <a:sym typeface="Century Gothic" panose="020B0502020202020204" pitchFamily="34" charset="0"/>
              </a:rPr>
              <a:t>Lorem ipsum dolor sit amet, id congue sententiae mea, bonorum eruditi nominavi ut cum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Open Sans" panose="020B0806030504020204" pitchFamily="34" charset="0"/>
              <a:sym typeface="Century Gothic" panose="020B0502020202020204" pitchFamily="34" charset="0"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6" b="22500"/>
          <a:stretch>
            <a:fillRect/>
          </a:stretch>
        </p:blipFill>
        <p:spPr>
          <a:xfrm>
            <a:off x="0" y="-289442"/>
            <a:ext cx="12192000" cy="4512191"/>
          </a:xfrm>
        </p:spPr>
      </p:pic>
      <p:grpSp>
        <p:nvGrpSpPr>
          <p:cNvPr id="21" name="组合 20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22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5" grpId="0" animBg="1"/>
      <p:bldP spid="26" grpId="0" animBg="1"/>
      <p:bldP spid="27" grpId="0" animBg="1"/>
      <p:bldP spid="18" grpId="0"/>
      <p:bldP spid="28" grpId="0"/>
      <p:bldP spid="3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1417739" y="2095352"/>
            <a:ext cx="2316163" cy="3949700"/>
            <a:chOff x="1055688" y="1799486"/>
            <a:chExt cx="2315545" cy="395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51"/>
            <p:cNvSpPr/>
            <p:nvPr/>
          </p:nvSpPr>
          <p:spPr>
            <a:xfrm>
              <a:off x="1055688" y="1799486"/>
              <a:ext cx="2315544" cy="3951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Rectangle 53"/>
            <p:cNvSpPr/>
            <p:nvPr/>
          </p:nvSpPr>
          <p:spPr>
            <a:xfrm>
              <a:off x="1055688" y="5013715"/>
              <a:ext cx="2315544" cy="736859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0" name="Straight Connector 54"/>
            <p:cNvCxnSpPr/>
            <p:nvPr/>
          </p:nvCxnSpPr>
          <p:spPr>
            <a:xfrm>
              <a:off x="1055688" y="2645921"/>
              <a:ext cx="2315544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55"/>
            <p:cNvSpPr/>
            <p:nvPr/>
          </p:nvSpPr>
          <p:spPr>
            <a:xfrm>
              <a:off x="1055688" y="1799486"/>
              <a:ext cx="2315545" cy="846435"/>
            </a:xfrm>
            <a:prstGeom prst="rect">
              <a:avLst/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Rectangle 57"/>
            <p:cNvSpPr/>
            <p:nvPr/>
          </p:nvSpPr>
          <p:spPr bwMode="auto">
            <a:xfrm>
              <a:off x="1752306" y="1927566"/>
              <a:ext cx="1126646" cy="643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33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100$</a:t>
              </a:r>
              <a:endParaRPr lang="en-US" sz="330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Rectangle 59"/>
            <p:cNvSpPr/>
            <p:nvPr/>
          </p:nvSpPr>
          <p:spPr bwMode="auto">
            <a:xfrm>
              <a:off x="1311088" y="290010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5" name="Straight Connector 63"/>
            <p:cNvCxnSpPr/>
            <p:nvPr/>
          </p:nvCxnSpPr>
          <p:spPr>
            <a:xfrm>
              <a:off x="1055688" y="3266851"/>
              <a:ext cx="2315544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64"/>
            <p:cNvCxnSpPr/>
            <p:nvPr/>
          </p:nvCxnSpPr>
          <p:spPr>
            <a:xfrm>
              <a:off x="1055688" y="3809967"/>
              <a:ext cx="2315544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65"/>
            <p:cNvCxnSpPr/>
            <p:nvPr/>
          </p:nvCxnSpPr>
          <p:spPr>
            <a:xfrm>
              <a:off x="1055688" y="4353083"/>
              <a:ext cx="2315544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66"/>
            <p:cNvSpPr/>
            <p:nvPr/>
          </p:nvSpPr>
          <p:spPr>
            <a:xfrm>
              <a:off x="1331686" y="5188948"/>
              <a:ext cx="1773387" cy="385365"/>
            </a:xfrm>
            <a:prstGeom prst="roundRect">
              <a:avLst>
                <a:gd name="adj" fmla="val 50000"/>
              </a:avLst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350" b="1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35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9" name="Rectangle 122"/>
            <p:cNvSpPr/>
            <p:nvPr/>
          </p:nvSpPr>
          <p:spPr bwMode="auto">
            <a:xfrm>
              <a:off x="1311088" y="3442762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Rectangle 123"/>
            <p:cNvSpPr/>
            <p:nvPr/>
          </p:nvSpPr>
          <p:spPr bwMode="auto">
            <a:xfrm>
              <a:off x="1311088" y="394765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1" name="Rectangle 124"/>
            <p:cNvSpPr/>
            <p:nvPr/>
          </p:nvSpPr>
          <p:spPr bwMode="auto">
            <a:xfrm>
              <a:off x="1311088" y="4546908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786730" y="2095352"/>
            <a:ext cx="2314575" cy="3949700"/>
            <a:chOff x="3640975" y="1799486"/>
            <a:chExt cx="2315607" cy="395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 69"/>
            <p:cNvSpPr/>
            <p:nvPr/>
          </p:nvSpPr>
          <p:spPr>
            <a:xfrm>
              <a:off x="3640975" y="1799486"/>
              <a:ext cx="2315607" cy="3951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4" name="Rectangle 71"/>
            <p:cNvSpPr/>
            <p:nvPr/>
          </p:nvSpPr>
          <p:spPr>
            <a:xfrm>
              <a:off x="3640975" y="5013715"/>
              <a:ext cx="2315607" cy="736859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5" name="Straight Connector 72"/>
            <p:cNvCxnSpPr/>
            <p:nvPr/>
          </p:nvCxnSpPr>
          <p:spPr>
            <a:xfrm>
              <a:off x="3640975" y="2645921"/>
              <a:ext cx="231560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73"/>
            <p:cNvSpPr/>
            <p:nvPr/>
          </p:nvSpPr>
          <p:spPr>
            <a:xfrm>
              <a:off x="3640975" y="1799486"/>
              <a:ext cx="2315607" cy="846435"/>
            </a:xfrm>
            <a:prstGeom prst="rect">
              <a:avLst/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" name="Rectangle 75"/>
            <p:cNvSpPr/>
            <p:nvPr/>
          </p:nvSpPr>
          <p:spPr bwMode="auto">
            <a:xfrm>
              <a:off x="4394810" y="1924263"/>
              <a:ext cx="1133766" cy="682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33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180$</a:t>
              </a:r>
              <a:endParaRPr lang="en-US" sz="330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9" name="Straight Connector 81"/>
            <p:cNvCxnSpPr/>
            <p:nvPr/>
          </p:nvCxnSpPr>
          <p:spPr>
            <a:xfrm>
              <a:off x="3640975" y="3266851"/>
              <a:ext cx="231560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82"/>
            <p:cNvCxnSpPr/>
            <p:nvPr/>
          </p:nvCxnSpPr>
          <p:spPr>
            <a:xfrm>
              <a:off x="3640975" y="3809967"/>
              <a:ext cx="231560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83"/>
            <p:cNvCxnSpPr/>
            <p:nvPr/>
          </p:nvCxnSpPr>
          <p:spPr>
            <a:xfrm>
              <a:off x="3640975" y="4353083"/>
              <a:ext cx="231560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84"/>
            <p:cNvSpPr/>
            <p:nvPr/>
          </p:nvSpPr>
          <p:spPr>
            <a:xfrm>
              <a:off x="3916973" y="5188948"/>
              <a:ext cx="1773387" cy="385365"/>
            </a:xfrm>
            <a:prstGeom prst="roundRect">
              <a:avLst>
                <a:gd name="adj" fmla="val 50000"/>
              </a:avLst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350" b="1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35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Rectangle 125"/>
            <p:cNvSpPr/>
            <p:nvPr/>
          </p:nvSpPr>
          <p:spPr bwMode="auto">
            <a:xfrm>
              <a:off x="3911553" y="290010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Rectangle 126"/>
            <p:cNvSpPr/>
            <p:nvPr/>
          </p:nvSpPr>
          <p:spPr bwMode="auto">
            <a:xfrm>
              <a:off x="3911553" y="3442762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Rectangle 127"/>
            <p:cNvSpPr/>
            <p:nvPr/>
          </p:nvSpPr>
          <p:spPr bwMode="auto">
            <a:xfrm>
              <a:off x="3911553" y="394765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Rectangle 128"/>
            <p:cNvSpPr/>
            <p:nvPr/>
          </p:nvSpPr>
          <p:spPr bwMode="auto">
            <a:xfrm>
              <a:off x="3911553" y="4546908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8211286" y="2095352"/>
            <a:ext cx="2316163" cy="3949700"/>
            <a:chOff x="6226264" y="1799486"/>
            <a:chExt cx="2315841" cy="395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Rectangle 87"/>
            <p:cNvSpPr/>
            <p:nvPr/>
          </p:nvSpPr>
          <p:spPr>
            <a:xfrm>
              <a:off x="6226264" y="1799486"/>
              <a:ext cx="2315841" cy="3951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9" name="Rectangle 89"/>
            <p:cNvSpPr/>
            <p:nvPr/>
          </p:nvSpPr>
          <p:spPr>
            <a:xfrm>
              <a:off x="6226264" y="5013715"/>
              <a:ext cx="2315841" cy="736859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40" name="Straight Connector 90"/>
            <p:cNvCxnSpPr/>
            <p:nvPr/>
          </p:nvCxnSpPr>
          <p:spPr>
            <a:xfrm>
              <a:off x="6226264" y="2645921"/>
              <a:ext cx="2315841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91"/>
            <p:cNvSpPr/>
            <p:nvPr/>
          </p:nvSpPr>
          <p:spPr>
            <a:xfrm>
              <a:off x="6226264" y="1799486"/>
              <a:ext cx="2315841" cy="846435"/>
            </a:xfrm>
            <a:prstGeom prst="rect">
              <a:avLst/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defRPr/>
              </a:pPr>
              <a:endParaRPr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2" name="Rectangle 93"/>
            <p:cNvSpPr/>
            <p:nvPr/>
          </p:nvSpPr>
          <p:spPr bwMode="auto">
            <a:xfrm>
              <a:off x="6974813" y="1953521"/>
              <a:ext cx="1144318" cy="702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33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299$</a:t>
              </a:r>
              <a:endParaRPr lang="en-US" sz="330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44" name="Straight Connector 99"/>
            <p:cNvCxnSpPr/>
            <p:nvPr/>
          </p:nvCxnSpPr>
          <p:spPr>
            <a:xfrm>
              <a:off x="6226264" y="3266851"/>
              <a:ext cx="2315841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100"/>
            <p:cNvCxnSpPr/>
            <p:nvPr/>
          </p:nvCxnSpPr>
          <p:spPr>
            <a:xfrm>
              <a:off x="6226264" y="3809967"/>
              <a:ext cx="2315841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101"/>
            <p:cNvCxnSpPr/>
            <p:nvPr/>
          </p:nvCxnSpPr>
          <p:spPr>
            <a:xfrm>
              <a:off x="6226264" y="4353083"/>
              <a:ext cx="2315841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: Rounded Corners 102"/>
            <p:cNvSpPr/>
            <p:nvPr/>
          </p:nvSpPr>
          <p:spPr>
            <a:xfrm>
              <a:off x="6502262" y="5188948"/>
              <a:ext cx="1773386" cy="385365"/>
            </a:xfrm>
            <a:prstGeom prst="roundRect">
              <a:avLst>
                <a:gd name="adj" fmla="val 50000"/>
              </a:avLst>
            </a:prstGeom>
            <a:solidFill>
              <a:srgbClr val="D51827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350" b="1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350" b="1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8" name="Rectangle 129"/>
            <p:cNvSpPr/>
            <p:nvPr/>
          </p:nvSpPr>
          <p:spPr bwMode="auto">
            <a:xfrm>
              <a:off x="6512018" y="290010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Rectangle 130"/>
            <p:cNvSpPr/>
            <p:nvPr/>
          </p:nvSpPr>
          <p:spPr bwMode="auto">
            <a:xfrm>
              <a:off x="6512018" y="3442762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0" name="Rectangle 131"/>
            <p:cNvSpPr/>
            <p:nvPr/>
          </p:nvSpPr>
          <p:spPr bwMode="auto">
            <a:xfrm>
              <a:off x="6512018" y="3947651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1" name="Rectangle 132"/>
            <p:cNvSpPr/>
            <p:nvPr/>
          </p:nvSpPr>
          <p:spPr bwMode="auto">
            <a:xfrm>
              <a:off x="6512018" y="4546908"/>
              <a:ext cx="1773387" cy="268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FontTx/>
                <a:buNone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53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25252" y="4108450"/>
            <a:ext cx="5776691" cy="2063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2492" y="1741488"/>
            <a:ext cx="6271657" cy="2063004"/>
          </a:xfrm>
          <a:prstGeom prst="rect">
            <a:avLst/>
          </a:prstGeom>
          <a:solidFill>
            <a:srgbClr val="D5182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</a:gra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9818" y="2301943"/>
            <a:ext cx="4650732" cy="863610"/>
            <a:chOff x="845174" y="5121881"/>
            <a:chExt cx="4650732" cy="863610"/>
          </a:xfrm>
        </p:grpSpPr>
        <p:sp>
          <p:nvSpPr>
            <p:cNvPr id="7" name="矩形 6"/>
            <p:cNvSpPr/>
            <p:nvPr/>
          </p:nvSpPr>
          <p:spPr bwMode="auto">
            <a:xfrm>
              <a:off x="845174" y="5460796"/>
              <a:ext cx="4650732" cy="524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标题添加名称</a:t>
              </a:r>
              <a:endPara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29818" y="4669651"/>
            <a:ext cx="4650732" cy="863610"/>
            <a:chOff x="845174" y="5121881"/>
            <a:chExt cx="4650732" cy="863610"/>
          </a:xfrm>
        </p:grpSpPr>
        <p:sp>
          <p:nvSpPr>
            <p:cNvPr id="10" name="矩形 9"/>
            <p:cNvSpPr/>
            <p:nvPr/>
          </p:nvSpPr>
          <p:spPr bwMode="auto">
            <a:xfrm>
              <a:off x="845174" y="5460796"/>
              <a:ext cx="4650732" cy="524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5174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zh-CN" altLang="en-US" sz="1800" dirty="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标题添加名称</a:t>
              </a:r>
              <a:endParaRPr lang="zh-CN" altLang="en-US" sz="18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0101943" y="4109196"/>
            <a:ext cx="242206" cy="2063004"/>
          </a:xfrm>
          <a:prstGeom prst="rect">
            <a:avLst/>
          </a:prstGeom>
          <a:solidFill>
            <a:srgbClr val="D5182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</a:gra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8636" y="4109196"/>
            <a:ext cx="242206" cy="2063004"/>
          </a:xfrm>
          <a:prstGeom prst="rect">
            <a:avLst/>
          </a:prstGeom>
          <a:solidFill>
            <a:srgbClr val="D5182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</a:gra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905002" y="1718470"/>
            <a:ext cx="2109786" cy="2109786"/>
          </a:xfrm>
          <a:prstGeom prst="rect">
            <a:avLst/>
          </a:prstGeo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905002" y="4085432"/>
            <a:ext cx="2109786" cy="210978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6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6910" y="3994669"/>
            <a:ext cx="4892254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910" y="31150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 smtClean="0">
                <a:solidFill>
                  <a:srgbClr val="D51827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标题文本预设</a:t>
            </a:r>
            <a:endParaRPr lang="zh-CN" altLang="en-US" sz="4000" b="1" dirty="0">
              <a:solidFill>
                <a:srgbClr val="D5182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6910" y="236882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70"/>
            <a:ext cx="4927600" cy="688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23915" y="3194865"/>
            <a:ext cx="1285212" cy="1231052"/>
            <a:chOff x="1664154" y="1934950"/>
            <a:chExt cx="963741" cy="897257"/>
          </a:xfrm>
        </p:grpSpPr>
        <p:grpSp>
          <p:nvGrpSpPr>
            <p:cNvPr id="5" name="组合 4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6" name="TextBox 44"/>
            <p:cNvSpPr txBox="1"/>
            <p:nvPr/>
          </p:nvSpPr>
          <p:spPr>
            <a:xfrm>
              <a:off x="1807549" y="2188595"/>
              <a:ext cx="820346" cy="381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45%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8678" y="3208309"/>
            <a:ext cx="1196553" cy="1231052"/>
            <a:chOff x="3293884" y="1912625"/>
            <a:chExt cx="897259" cy="897258"/>
          </a:xfrm>
        </p:grpSpPr>
        <p:grpSp>
          <p:nvGrpSpPr>
            <p:cNvPr id="10" name="组合 9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1" name="TextBox 49"/>
            <p:cNvSpPr txBox="1"/>
            <p:nvPr/>
          </p:nvSpPr>
          <p:spPr>
            <a:xfrm>
              <a:off x="3404406" y="2201081"/>
              <a:ext cx="753231" cy="366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68%</a:t>
              </a:r>
              <a:endParaRPr lang="zh-CN" altLang="en-US" sz="26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6388" y="3200957"/>
            <a:ext cx="1256113" cy="1231052"/>
            <a:chOff x="4849324" y="1995712"/>
            <a:chExt cx="941921" cy="897257"/>
          </a:xfrm>
        </p:grpSpPr>
        <p:grpSp>
          <p:nvGrpSpPr>
            <p:cNvPr id="15" name="组合 14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6" name="TextBox 54"/>
            <p:cNvSpPr txBox="1"/>
            <p:nvPr/>
          </p:nvSpPr>
          <p:spPr>
            <a:xfrm>
              <a:off x="4963049" y="2222298"/>
              <a:ext cx="828196" cy="381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79%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302116" y="3192932"/>
            <a:ext cx="1268273" cy="1231052"/>
            <a:chOff x="6380261" y="2029113"/>
            <a:chExt cx="951040" cy="897257"/>
          </a:xfrm>
        </p:grpSpPr>
        <p:grpSp>
          <p:nvGrpSpPr>
            <p:cNvPr id="20" name="组合 19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21" name="TextBox 59"/>
            <p:cNvSpPr txBox="1"/>
            <p:nvPr/>
          </p:nvSpPr>
          <p:spPr>
            <a:xfrm>
              <a:off x="6501314" y="2303662"/>
              <a:ext cx="829987" cy="381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92%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Freeform 8"/>
          <p:cNvSpPr/>
          <p:nvPr/>
        </p:nvSpPr>
        <p:spPr bwMode="auto">
          <a:xfrm rot="18900000">
            <a:off x="1882255" y="3651337"/>
            <a:ext cx="1620740" cy="880972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rgbClr val="D51827"/>
          </a:solidFill>
          <a:ln w="3175" cap="flat">
            <a:noFill/>
            <a:prstDash val="solid"/>
            <a:miter lim="800000"/>
          </a:ln>
        </p:spPr>
        <p:txBody>
          <a:bodyPr vert="horz" wrap="square" lIns="123139" tIns="61569" rIns="123139" bIns="61569" numCol="1" anchor="t" anchorCtr="0" compatLnSpc="1"/>
          <a:lstStyle/>
          <a:p>
            <a:endParaRPr lang="zh-CN" altLang="en-US" sz="24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Freeform 7"/>
          <p:cNvSpPr/>
          <p:nvPr/>
        </p:nvSpPr>
        <p:spPr bwMode="auto">
          <a:xfrm rot="19087048">
            <a:off x="4426764" y="3513992"/>
            <a:ext cx="1583837" cy="1070361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rgbClr val="D51827"/>
          </a:solidFill>
          <a:ln w="3175" cap="flat">
            <a:noFill/>
            <a:prstDash val="solid"/>
            <a:miter lim="800000"/>
          </a:ln>
        </p:spPr>
        <p:txBody>
          <a:bodyPr vert="horz" wrap="square" lIns="123139" tIns="61569" rIns="123139" bIns="61569" numCol="1" anchor="t" anchorCtr="0" compatLnSpc="1"/>
          <a:lstStyle/>
          <a:p>
            <a:endParaRPr lang="zh-CN" altLang="en-US" sz="24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Freeform 6"/>
          <p:cNvSpPr/>
          <p:nvPr/>
        </p:nvSpPr>
        <p:spPr bwMode="auto">
          <a:xfrm rot="19290703">
            <a:off x="6747286" y="3325555"/>
            <a:ext cx="1619319" cy="1260987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rgbClr val="D51827"/>
          </a:solidFill>
          <a:ln w="3175" cap="flat">
            <a:noFill/>
            <a:prstDash val="solid"/>
            <a:miter lim="800000"/>
          </a:ln>
        </p:spPr>
        <p:txBody>
          <a:bodyPr vert="horz" wrap="square" lIns="123139" tIns="61569" rIns="123139" bIns="61569" numCol="1" anchor="t" anchorCtr="0" compatLnSpc="1"/>
          <a:lstStyle/>
          <a:p>
            <a:endParaRPr lang="zh-CN" altLang="en-US" sz="24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9810786">
            <a:off x="9146263" y="3064025"/>
            <a:ext cx="1559879" cy="1521925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rgbClr val="D51827"/>
          </a:solidFill>
          <a:ln w="3175" cap="flat">
            <a:noFill/>
            <a:prstDash val="solid"/>
            <a:miter lim="800000"/>
          </a:ln>
        </p:spPr>
        <p:txBody>
          <a:bodyPr vert="horz" wrap="square" lIns="123139" tIns="61569" rIns="123139" bIns="61569" numCol="1" anchor="t" anchorCtr="0" compatLnSpc="1"/>
          <a:lstStyle/>
          <a:p>
            <a:endParaRPr lang="zh-CN" altLang="en-US" sz="24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53336" y="2200870"/>
            <a:ext cx="1281109" cy="318100"/>
            <a:chOff x="3477359" y="8005745"/>
            <a:chExt cx="2534423" cy="61668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29" name="流程图: 可选过程 28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3776380" y="8005745"/>
              <a:ext cx="1849458" cy="616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添加标题</a:t>
              </a:r>
              <a:endParaRPr lang="zh-CN" altLang="en-US" sz="146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274380" y="2200870"/>
            <a:ext cx="1281109" cy="318100"/>
            <a:chOff x="3477359" y="8005745"/>
            <a:chExt cx="2534423" cy="61668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2" name="流程图: 可选过程 31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TextBox 75"/>
            <p:cNvSpPr txBox="1"/>
            <p:nvPr/>
          </p:nvSpPr>
          <p:spPr>
            <a:xfrm>
              <a:off x="3776380" y="8005745"/>
              <a:ext cx="1849458" cy="616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添加标题</a:t>
              </a:r>
              <a:endParaRPr lang="zh-CN" altLang="en-US" sz="146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61622" y="2200870"/>
            <a:ext cx="1281109" cy="318100"/>
            <a:chOff x="3477359" y="8005745"/>
            <a:chExt cx="2534423" cy="61668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5" name="流程图: 可选过程 34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TextBox 78"/>
            <p:cNvSpPr txBox="1"/>
            <p:nvPr/>
          </p:nvSpPr>
          <p:spPr>
            <a:xfrm>
              <a:off x="3776380" y="8005745"/>
              <a:ext cx="1849458" cy="616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添加标题</a:t>
              </a:r>
              <a:endParaRPr lang="zh-CN" altLang="en-US" sz="146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89046" y="2200870"/>
            <a:ext cx="1281109" cy="318100"/>
            <a:chOff x="3477359" y="8005745"/>
            <a:chExt cx="2534423" cy="61668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8" name="流程图: 可选过程 37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3776380" y="8005745"/>
              <a:ext cx="1849457" cy="616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添加标题</a:t>
              </a:r>
              <a:endParaRPr lang="zh-CN" altLang="en-US" sz="1465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4" name="矩形 43"/>
          <p:cNvSpPr/>
          <p:nvPr/>
        </p:nvSpPr>
        <p:spPr bwMode="auto">
          <a:xfrm>
            <a:off x="1339558" y="4683457"/>
            <a:ext cx="1940923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911441" y="4712754"/>
            <a:ext cx="1940923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30534" y="4740155"/>
            <a:ext cx="1940923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002417" y="4769452"/>
            <a:ext cx="1940923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48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9516" y="1930400"/>
            <a:ext cx="2675697" cy="3776133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856268" y="2552104"/>
            <a:ext cx="1031443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414476" y="2494624"/>
            <a:ext cx="114961" cy="1149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6095192" y="2494624"/>
            <a:ext cx="114961" cy="1149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8775908" y="2494624"/>
            <a:ext cx="114961" cy="1149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9861520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70000" lnSpcReduction="20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9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5pPr>
          </a:lstStyle>
          <a:p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rPr>
              <a:t>Q4</a:t>
            </a:r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193746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9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5pPr>
          </a:lstStyle>
          <a:p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rPr>
              <a:t>Q3</a:t>
            </a:r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4568950" y="2816207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9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5pPr>
          </a:lstStyle>
          <a:p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rPr>
              <a:t>Q2</a:t>
            </a:r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1853692" y="2816207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9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5pPr>
          </a:lstStyle>
          <a:p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Century Gothic" panose="020B0502020202020204" pitchFamily="34" charset="0"/>
              </a:rPr>
              <a:t>Q1</a:t>
            </a:r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1168" y="2329365"/>
            <a:ext cx="514024" cy="408498"/>
            <a:chOff x="2078699" y="997186"/>
            <a:chExt cx="607930" cy="483126"/>
          </a:xfrm>
        </p:grpSpPr>
        <p:sp>
          <p:nvSpPr>
            <p:cNvPr id="43" name="任意多边形 42"/>
            <p:cNvSpPr/>
            <p:nvPr/>
          </p:nvSpPr>
          <p:spPr>
            <a:xfrm rot="10800000">
              <a:off x="2078699" y="1004757"/>
              <a:ext cx="607930" cy="475555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10800000">
              <a:off x="2078699" y="997186"/>
              <a:ext cx="515910" cy="408497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52632" y="2304879"/>
            <a:ext cx="514024" cy="408498"/>
            <a:chOff x="2078699" y="997186"/>
            <a:chExt cx="607930" cy="483126"/>
          </a:xfrm>
        </p:grpSpPr>
        <p:sp>
          <p:nvSpPr>
            <p:cNvPr id="45" name="任意多边形 44"/>
            <p:cNvSpPr/>
            <p:nvPr/>
          </p:nvSpPr>
          <p:spPr>
            <a:xfrm rot="10800000">
              <a:off x="2078699" y="1004757"/>
              <a:ext cx="607930" cy="475555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10800000">
              <a:off x="2078699" y="997186"/>
              <a:ext cx="515910" cy="408497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8749" y="2349557"/>
            <a:ext cx="514024" cy="408498"/>
            <a:chOff x="2078699" y="997186"/>
            <a:chExt cx="607930" cy="483126"/>
          </a:xfrm>
        </p:grpSpPr>
        <p:sp>
          <p:nvSpPr>
            <p:cNvPr id="48" name="任意多边形 47"/>
            <p:cNvSpPr/>
            <p:nvPr/>
          </p:nvSpPr>
          <p:spPr>
            <a:xfrm rot="10800000">
              <a:off x="2078699" y="1004757"/>
              <a:ext cx="607930" cy="475555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rot="10800000">
              <a:off x="2078699" y="997186"/>
              <a:ext cx="515910" cy="408497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73772" y="2327094"/>
            <a:ext cx="514024" cy="408498"/>
            <a:chOff x="2078699" y="997186"/>
            <a:chExt cx="607930" cy="483126"/>
          </a:xfrm>
        </p:grpSpPr>
        <p:sp>
          <p:nvSpPr>
            <p:cNvPr id="51" name="任意多边形 50"/>
            <p:cNvSpPr/>
            <p:nvPr/>
          </p:nvSpPr>
          <p:spPr>
            <a:xfrm rot="10800000">
              <a:off x="2078699" y="1004757"/>
              <a:ext cx="607930" cy="475555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10800000">
              <a:off x="2078699" y="997186"/>
              <a:ext cx="515910" cy="408497"/>
            </a:xfrm>
            <a:custGeom>
              <a:avLst/>
              <a:gdLst>
                <a:gd name="connsiteX0" fmla="*/ 339150 w 4900517"/>
                <a:gd name="connsiteY0" fmla="*/ 554666 h 5083587"/>
                <a:gd name="connsiteX1" fmla="*/ 2853750 w 4900517"/>
                <a:gd name="connsiteY1" fmla="*/ 73403 h 5083587"/>
                <a:gd name="connsiteX2" fmla="*/ 4008781 w 4900517"/>
                <a:gd name="connsiteY2" fmla="*/ 1914234 h 5083587"/>
                <a:gd name="connsiteX3" fmla="*/ 4863023 w 4900517"/>
                <a:gd name="connsiteY3" fmla="*/ 3309897 h 5083587"/>
                <a:gd name="connsiteX4" fmla="*/ 2745466 w 4900517"/>
                <a:gd name="connsiteY4" fmla="*/ 5054476 h 5083587"/>
                <a:gd name="connsiteX5" fmla="*/ 567750 w 4900517"/>
                <a:gd name="connsiteY5" fmla="*/ 4248361 h 5083587"/>
                <a:gd name="connsiteX6" fmla="*/ 50392 w 4900517"/>
                <a:gd name="connsiteY6" fmla="*/ 2299245 h 5083587"/>
                <a:gd name="connsiteX7" fmla="*/ 339150 w 4900517"/>
                <a:gd name="connsiteY7" fmla="*/ 554666 h 5083587"/>
                <a:gd name="connsiteX0-1" fmla="*/ 339150 w 4961100"/>
                <a:gd name="connsiteY0-2" fmla="*/ 536939 h 5065860"/>
                <a:gd name="connsiteX1-3" fmla="*/ 2853750 w 4961100"/>
                <a:gd name="connsiteY1-4" fmla="*/ 55676 h 5065860"/>
                <a:gd name="connsiteX2-5" fmla="*/ 4430729 w 4961100"/>
                <a:gd name="connsiteY2-6" fmla="*/ 1630463 h 5065860"/>
                <a:gd name="connsiteX3-7" fmla="*/ 4863023 w 4961100"/>
                <a:gd name="connsiteY3-8" fmla="*/ 3292170 h 5065860"/>
                <a:gd name="connsiteX4-9" fmla="*/ 2745466 w 4961100"/>
                <a:gd name="connsiteY4-10" fmla="*/ 5036749 h 5065860"/>
                <a:gd name="connsiteX5-11" fmla="*/ 567750 w 4961100"/>
                <a:gd name="connsiteY5-12" fmla="*/ 4230634 h 5065860"/>
                <a:gd name="connsiteX6-13" fmla="*/ 50392 w 4961100"/>
                <a:gd name="connsiteY6-14" fmla="*/ 2281518 h 5065860"/>
                <a:gd name="connsiteX7-15" fmla="*/ 339150 w 4961100"/>
                <a:gd name="connsiteY7-16" fmla="*/ 536939 h 5065860"/>
                <a:gd name="connsiteX0-17" fmla="*/ 339150 w 4794760"/>
                <a:gd name="connsiteY0-18" fmla="*/ 536939 h 5060628"/>
                <a:gd name="connsiteX1-19" fmla="*/ 2853750 w 4794760"/>
                <a:gd name="connsiteY1-20" fmla="*/ 55676 h 5060628"/>
                <a:gd name="connsiteX2-21" fmla="*/ 4430729 w 4794760"/>
                <a:gd name="connsiteY2-22" fmla="*/ 1630463 h 5060628"/>
                <a:gd name="connsiteX3-23" fmla="*/ 4663153 w 4794760"/>
                <a:gd name="connsiteY3-24" fmla="*/ 3403022 h 5060628"/>
                <a:gd name="connsiteX4-25" fmla="*/ 2745466 w 4794760"/>
                <a:gd name="connsiteY4-26" fmla="*/ 5036749 h 5060628"/>
                <a:gd name="connsiteX5-27" fmla="*/ 567750 w 4794760"/>
                <a:gd name="connsiteY5-28" fmla="*/ 4230634 h 5060628"/>
                <a:gd name="connsiteX6-29" fmla="*/ 50392 w 4794760"/>
                <a:gd name="connsiteY6-30" fmla="*/ 2281518 h 5060628"/>
                <a:gd name="connsiteX7-31" fmla="*/ 339150 w 4794760"/>
                <a:gd name="connsiteY7-32" fmla="*/ 536939 h 5060628"/>
                <a:gd name="connsiteX0-33" fmla="*/ 338591 w 4794606"/>
                <a:gd name="connsiteY0-34" fmla="*/ 467895 h 4991584"/>
                <a:gd name="connsiteX1-35" fmla="*/ 2842088 w 4794606"/>
                <a:gd name="connsiteY1-36" fmla="*/ 64228 h 4991584"/>
                <a:gd name="connsiteX2-37" fmla="*/ 4430170 w 4794606"/>
                <a:gd name="connsiteY2-38" fmla="*/ 1561419 h 4991584"/>
                <a:gd name="connsiteX3-39" fmla="*/ 4662594 w 4794606"/>
                <a:gd name="connsiteY3-40" fmla="*/ 3333978 h 4991584"/>
                <a:gd name="connsiteX4-41" fmla="*/ 2744907 w 4794606"/>
                <a:gd name="connsiteY4-42" fmla="*/ 4967705 h 4991584"/>
                <a:gd name="connsiteX5-43" fmla="*/ 567191 w 4794606"/>
                <a:gd name="connsiteY5-44" fmla="*/ 4161590 h 4991584"/>
                <a:gd name="connsiteX6-45" fmla="*/ 49833 w 4794606"/>
                <a:gd name="connsiteY6-46" fmla="*/ 2212474 h 4991584"/>
                <a:gd name="connsiteX7-47" fmla="*/ 338591 w 4794606"/>
                <a:gd name="connsiteY7-48" fmla="*/ 467895 h 4991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794606" h="4991584">
                  <a:moveTo>
                    <a:pt x="338591" y="467895"/>
                  </a:moveTo>
                  <a:cubicBezTo>
                    <a:pt x="803967" y="109854"/>
                    <a:pt x="2160158" y="-118026"/>
                    <a:pt x="2842088" y="64228"/>
                  </a:cubicBezTo>
                  <a:cubicBezTo>
                    <a:pt x="3524018" y="246482"/>
                    <a:pt x="4126752" y="1016461"/>
                    <a:pt x="4430170" y="1561419"/>
                  </a:cubicBezTo>
                  <a:cubicBezTo>
                    <a:pt x="4733588" y="2106377"/>
                    <a:pt x="4943471" y="2766264"/>
                    <a:pt x="4662594" y="3333978"/>
                  </a:cubicBezTo>
                  <a:cubicBezTo>
                    <a:pt x="4381717" y="3901692"/>
                    <a:pt x="3427474" y="4829770"/>
                    <a:pt x="2744907" y="4967705"/>
                  </a:cubicBezTo>
                  <a:cubicBezTo>
                    <a:pt x="2062340" y="5105640"/>
                    <a:pt x="1016370" y="4620795"/>
                    <a:pt x="567191" y="4161590"/>
                  </a:cubicBezTo>
                  <a:cubicBezTo>
                    <a:pt x="118012" y="3702385"/>
                    <a:pt x="89938" y="2826085"/>
                    <a:pt x="49833" y="2212474"/>
                  </a:cubicBezTo>
                  <a:cubicBezTo>
                    <a:pt x="9728" y="1598863"/>
                    <a:pt x="-126785" y="825936"/>
                    <a:pt x="338591" y="467895"/>
                  </a:cubicBezTo>
                  <a:close/>
                </a:path>
              </a:pathLst>
            </a:cu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0" name="Title 1"/>
          <p:cNvSpPr txBox="1"/>
          <p:nvPr/>
        </p:nvSpPr>
        <p:spPr>
          <a:xfrm>
            <a:off x="1333326" y="358479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85263" y="3949662"/>
            <a:ext cx="1990628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3971959" y="356483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23896" y="3929702"/>
            <a:ext cx="1990628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6697628" y="3663163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449565" y="4028030"/>
            <a:ext cx="1990628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Title 1"/>
          <p:cNvSpPr txBox="1"/>
          <p:nvPr/>
        </p:nvSpPr>
        <p:spPr>
          <a:xfrm>
            <a:off x="9353041" y="3663163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104978" y="4028030"/>
            <a:ext cx="1990628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32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07867" y="4747473"/>
            <a:ext cx="11050563" cy="1145027"/>
          </a:xfrm>
          <a:prstGeom prst="rect">
            <a:avLst/>
          </a:prstGeom>
          <a:solidFill>
            <a:srgbClr val="23232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7867" y="3391083"/>
            <a:ext cx="11050563" cy="1145027"/>
          </a:xfrm>
          <a:prstGeom prst="rect">
            <a:avLst/>
          </a:prstGeom>
          <a:solidFill>
            <a:srgbClr val="23232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867" y="2034693"/>
            <a:ext cx="11050563" cy="1145027"/>
          </a:xfrm>
          <a:prstGeom prst="rect">
            <a:avLst/>
          </a:prstGeom>
          <a:solidFill>
            <a:srgbClr val="23232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6941578" y="2036559"/>
            <a:ext cx="21594" cy="287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800" kern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1" name="矩形 70"/>
          <p:cNvSpPr>
            <a:spLocks noChangeArrowheads="1"/>
          </p:cNvSpPr>
          <p:nvPr/>
        </p:nvSpPr>
        <p:spPr bwMode="auto">
          <a:xfrm>
            <a:off x="6941578" y="3419820"/>
            <a:ext cx="21594" cy="287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800" kern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6941578" y="4759546"/>
            <a:ext cx="21594" cy="287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800" kern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3570" y="2119254"/>
            <a:ext cx="5462430" cy="754530"/>
            <a:chOff x="633734" y="2119707"/>
            <a:chExt cx="5463853" cy="754726"/>
          </a:xfrm>
        </p:grpSpPr>
        <p:sp>
          <p:nvSpPr>
            <p:cNvPr id="28" name="MH_Other_3"/>
            <p:cNvSpPr/>
            <p:nvPr>
              <p:custDataLst>
                <p:tags r:id="rId1"/>
              </p:custDataLst>
            </p:nvPr>
          </p:nvSpPr>
          <p:spPr>
            <a:xfrm>
              <a:off x="1457838" y="2464763"/>
              <a:ext cx="4639749" cy="161962"/>
            </a:xfrm>
            <a:prstGeom prst="rect">
              <a:avLst/>
            </a:prstGeom>
            <a:solidFill>
              <a:srgbClr val="00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9" name="MH_Other_4"/>
            <p:cNvSpPr/>
            <p:nvPr>
              <p:custDataLst>
                <p:tags r:id="rId2"/>
              </p:custDataLst>
            </p:nvPr>
          </p:nvSpPr>
          <p:spPr>
            <a:xfrm rot="10320000" flipV="1">
              <a:off x="1480464" y="2515971"/>
              <a:ext cx="1389782" cy="358462"/>
            </a:xfrm>
            <a:custGeom>
              <a:avLst/>
              <a:gdLst>
                <a:gd name="connsiteX0" fmla="*/ 0 w 3122372"/>
                <a:gd name="connsiteY0" fmla="*/ 451100 h 451100"/>
                <a:gd name="connsiteX1" fmla="*/ 447347 w 3122372"/>
                <a:gd name="connsiteY1" fmla="*/ 0 h 451100"/>
                <a:gd name="connsiteX2" fmla="*/ 3122372 w 3122372"/>
                <a:gd name="connsiteY2" fmla="*/ 0 h 451100"/>
                <a:gd name="connsiteX3" fmla="*/ 2675025 w 3122372"/>
                <a:gd name="connsiteY3" fmla="*/ 451100 h 451100"/>
                <a:gd name="connsiteX4" fmla="*/ 0 w 3122372"/>
                <a:gd name="connsiteY4" fmla="*/ 451100 h 451100"/>
                <a:gd name="connsiteX0-1" fmla="*/ 0 w 3122372"/>
                <a:gd name="connsiteY0-2" fmla="*/ 451100 h 451100"/>
                <a:gd name="connsiteX1-3" fmla="*/ 447347 w 3122372"/>
                <a:gd name="connsiteY1-4" fmla="*/ 0 h 451100"/>
                <a:gd name="connsiteX2-5" fmla="*/ 494825 w 3122372"/>
                <a:gd name="connsiteY2-6" fmla="*/ 212740 h 451100"/>
                <a:gd name="connsiteX3-7" fmla="*/ 3122372 w 3122372"/>
                <a:gd name="connsiteY3-8" fmla="*/ 0 h 451100"/>
                <a:gd name="connsiteX4-9" fmla="*/ 2675025 w 3122372"/>
                <a:gd name="connsiteY4-10" fmla="*/ 451100 h 451100"/>
                <a:gd name="connsiteX5" fmla="*/ 0 w 3122372"/>
                <a:gd name="connsiteY5" fmla="*/ 451100 h 451100"/>
                <a:gd name="connsiteX0-11" fmla="*/ 0 w 3122372"/>
                <a:gd name="connsiteY0-12" fmla="*/ 451100 h 451100"/>
                <a:gd name="connsiteX1-13" fmla="*/ 447347 w 3122372"/>
                <a:gd name="connsiteY1-14" fmla="*/ 0 h 451100"/>
                <a:gd name="connsiteX2-15" fmla="*/ 494825 w 3122372"/>
                <a:gd name="connsiteY2-16" fmla="*/ 212740 h 451100"/>
                <a:gd name="connsiteX3-17" fmla="*/ 3122372 w 3122372"/>
                <a:gd name="connsiteY3-18" fmla="*/ 0 h 451100"/>
                <a:gd name="connsiteX4-19" fmla="*/ 2675025 w 3122372"/>
                <a:gd name="connsiteY4-20" fmla="*/ 451100 h 451100"/>
                <a:gd name="connsiteX5-21" fmla="*/ 0 w 3122372"/>
                <a:gd name="connsiteY5-22" fmla="*/ 451100 h 451100"/>
                <a:gd name="connsiteX0-23" fmla="*/ 0 w 3122372"/>
                <a:gd name="connsiteY0-24" fmla="*/ 478729 h 478729"/>
                <a:gd name="connsiteX1-25" fmla="*/ 464246 w 3122372"/>
                <a:gd name="connsiteY1-26" fmla="*/ 0 h 478729"/>
                <a:gd name="connsiteX2-27" fmla="*/ 494825 w 3122372"/>
                <a:gd name="connsiteY2-28" fmla="*/ 240369 h 478729"/>
                <a:gd name="connsiteX3-29" fmla="*/ 3122372 w 3122372"/>
                <a:gd name="connsiteY3-30" fmla="*/ 27629 h 478729"/>
                <a:gd name="connsiteX4-31" fmla="*/ 2675025 w 3122372"/>
                <a:gd name="connsiteY4-32" fmla="*/ 478729 h 478729"/>
                <a:gd name="connsiteX5-33" fmla="*/ 0 w 3122372"/>
                <a:gd name="connsiteY5-34" fmla="*/ 478729 h 478729"/>
                <a:gd name="connsiteX0-35" fmla="*/ 0 w 3122372"/>
                <a:gd name="connsiteY0-36" fmla="*/ 478729 h 478729"/>
                <a:gd name="connsiteX1-37" fmla="*/ 464246 w 3122372"/>
                <a:gd name="connsiteY1-38" fmla="*/ 0 h 478729"/>
                <a:gd name="connsiteX2-39" fmla="*/ 483527 w 3122372"/>
                <a:gd name="connsiteY2-40" fmla="*/ 248440 h 478729"/>
                <a:gd name="connsiteX3-41" fmla="*/ 3122372 w 3122372"/>
                <a:gd name="connsiteY3-42" fmla="*/ 27629 h 478729"/>
                <a:gd name="connsiteX4-43" fmla="*/ 2675025 w 3122372"/>
                <a:gd name="connsiteY4-44" fmla="*/ 478729 h 478729"/>
                <a:gd name="connsiteX5-45" fmla="*/ 0 w 3122372"/>
                <a:gd name="connsiteY5-46" fmla="*/ 478729 h 478729"/>
                <a:gd name="connsiteX0-47" fmla="*/ 0 w 3084393"/>
                <a:gd name="connsiteY0-48" fmla="*/ 478729 h 478729"/>
                <a:gd name="connsiteX1-49" fmla="*/ 464246 w 3084393"/>
                <a:gd name="connsiteY1-50" fmla="*/ 0 h 478729"/>
                <a:gd name="connsiteX2-51" fmla="*/ 483527 w 3084393"/>
                <a:gd name="connsiteY2-52" fmla="*/ 248440 h 478729"/>
                <a:gd name="connsiteX3-53" fmla="*/ 3084393 w 3084393"/>
                <a:gd name="connsiteY3-54" fmla="*/ 30668 h 478729"/>
                <a:gd name="connsiteX4-55" fmla="*/ 2675025 w 3084393"/>
                <a:gd name="connsiteY4-56" fmla="*/ 478729 h 478729"/>
                <a:gd name="connsiteX5-57" fmla="*/ 0 w 3084393"/>
                <a:gd name="connsiteY5-58" fmla="*/ 478729 h 478729"/>
                <a:gd name="connsiteX0-59" fmla="*/ 0 w 3070911"/>
                <a:gd name="connsiteY0-60" fmla="*/ 478729 h 478729"/>
                <a:gd name="connsiteX1-61" fmla="*/ 464246 w 3070911"/>
                <a:gd name="connsiteY1-62" fmla="*/ 0 h 478729"/>
                <a:gd name="connsiteX2-63" fmla="*/ 483527 w 3070911"/>
                <a:gd name="connsiteY2-64" fmla="*/ 248440 h 478729"/>
                <a:gd name="connsiteX3-65" fmla="*/ 3070911 w 3070911"/>
                <a:gd name="connsiteY3-66" fmla="*/ 41302 h 478729"/>
                <a:gd name="connsiteX4-67" fmla="*/ 2675025 w 3070911"/>
                <a:gd name="connsiteY4-68" fmla="*/ 478729 h 478729"/>
                <a:gd name="connsiteX5-69" fmla="*/ 0 w 3070911"/>
                <a:gd name="connsiteY5-70" fmla="*/ 478729 h 478729"/>
                <a:gd name="connsiteX0-71" fmla="*/ 0 w 3070911"/>
                <a:gd name="connsiteY0-72" fmla="*/ 478729 h 478729"/>
                <a:gd name="connsiteX1-73" fmla="*/ 464246 w 3070911"/>
                <a:gd name="connsiteY1-74" fmla="*/ 0 h 478729"/>
                <a:gd name="connsiteX2-75" fmla="*/ 516657 w 3070911"/>
                <a:gd name="connsiteY2-76" fmla="*/ 238383 h 478729"/>
                <a:gd name="connsiteX3-77" fmla="*/ 3070911 w 3070911"/>
                <a:gd name="connsiteY3-78" fmla="*/ 41302 h 478729"/>
                <a:gd name="connsiteX4-79" fmla="*/ 2675025 w 3070911"/>
                <a:gd name="connsiteY4-80" fmla="*/ 478729 h 478729"/>
                <a:gd name="connsiteX5-81" fmla="*/ 0 w 3070911"/>
                <a:gd name="connsiteY5-82" fmla="*/ 478729 h 478729"/>
                <a:gd name="connsiteX0-83" fmla="*/ 0 w 3035132"/>
                <a:gd name="connsiteY0-84" fmla="*/ 478729 h 478729"/>
                <a:gd name="connsiteX1-85" fmla="*/ 464246 w 3035132"/>
                <a:gd name="connsiteY1-86" fmla="*/ 0 h 478729"/>
                <a:gd name="connsiteX2-87" fmla="*/ 516657 w 3035132"/>
                <a:gd name="connsiteY2-88" fmla="*/ 238383 h 478729"/>
                <a:gd name="connsiteX3-89" fmla="*/ 3035131 w 3035132"/>
                <a:gd name="connsiteY3-90" fmla="*/ 22730 h 478729"/>
                <a:gd name="connsiteX4-91" fmla="*/ 2675025 w 3035132"/>
                <a:gd name="connsiteY4-92" fmla="*/ 478729 h 478729"/>
                <a:gd name="connsiteX5-93" fmla="*/ 0 w 3035132"/>
                <a:gd name="connsiteY5-94" fmla="*/ 478729 h 4787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035132" h="478729">
                  <a:moveTo>
                    <a:pt x="0" y="478729"/>
                  </a:moveTo>
                  <a:lnTo>
                    <a:pt x="464246" y="0"/>
                  </a:lnTo>
                  <a:lnTo>
                    <a:pt x="516657" y="238383"/>
                  </a:lnTo>
                  <a:lnTo>
                    <a:pt x="3035131" y="22730"/>
                  </a:lnTo>
                  <a:lnTo>
                    <a:pt x="2675025" y="478729"/>
                  </a:lnTo>
                  <a:lnTo>
                    <a:pt x="0" y="478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alpha val="80000"/>
                  </a:schemeClr>
                </a:gs>
                <a:gs pos="59000">
                  <a:srgbClr val="969696">
                    <a:alpha val="10000"/>
                  </a:srgb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31" name="MH_Other_7"/>
            <p:cNvSpPr/>
            <p:nvPr>
              <p:custDataLst>
                <p:tags r:id="rId3"/>
              </p:custDataLst>
            </p:nvPr>
          </p:nvSpPr>
          <p:spPr>
            <a:xfrm>
              <a:off x="1457837" y="2462381"/>
              <a:ext cx="1182564" cy="161962"/>
            </a:xfrm>
            <a:prstGeom prst="rect">
              <a:avLst/>
            </a:prstGeom>
            <a:solidFill>
              <a:srgbClr val="D51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35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633734" y="2331595"/>
              <a:ext cx="709777" cy="423534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r" eaLnBrk="1" hangingPunct="1"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rPr>
                <a:t>2015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38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1930624" y="2119707"/>
              <a:ext cx="709777" cy="337911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r" eaLnBrk="1" hangingPunct="1">
                <a:defRPr/>
              </a:pPr>
              <a:r>
                <a:rPr lang="en-US" altLang="zh-CN" sz="1600" dirty="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rPr>
                <a:t>25%</a:t>
              </a:r>
              <a:endParaRPr lang="zh-CN" altLang="en-US" sz="1600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39" name="MH_Other_10"/>
            <p:cNvSpPr txBox="1"/>
            <p:nvPr>
              <p:custDataLst>
                <p:tags r:id="rId6"/>
              </p:custDataLst>
            </p:nvPr>
          </p:nvSpPr>
          <p:spPr>
            <a:xfrm>
              <a:off x="5387809" y="2230154"/>
              <a:ext cx="709777" cy="227463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r" eaLnBrk="1" hangingPunct="1"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rPr>
                <a:t>100%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3570" y="3463303"/>
            <a:ext cx="5462430" cy="1121363"/>
            <a:chOff x="633734" y="3464105"/>
            <a:chExt cx="5463853" cy="1121655"/>
          </a:xfrm>
        </p:grpSpPr>
        <p:sp>
          <p:nvSpPr>
            <p:cNvPr id="30" name="MH_Other_5"/>
            <p:cNvSpPr/>
            <p:nvPr>
              <p:custDataLst>
                <p:tags r:id="rId7"/>
              </p:custDataLst>
            </p:nvPr>
          </p:nvSpPr>
          <p:spPr>
            <a:xfrm rot="10320000" flipV="1">
              <a:off x="1506665" y="3771183"/>
              <a:ext cx="2679526" cy="814577"/>
            </a:xfrm>
            <a:custGeom>
              <a:avLst/>
              <a:gdLst>
                <a:gd name="connsiteX0" fmla="*/ 0 w 3122372"/>
                <a:gd name="connsiteY0" fmla="*/ 451100 h 451100"/>
                <a:gd name="connsiteX1" fmla="*/ 447347 w 3122372"/>
                <a:gd name="connsiteY1" fmla="*/ 0 h 451100"/>
                <a:gd name="connsiteX2" fmla="*/ 3122372 w 3122372"/>
                <a:gd name="connsiteY2" fmla="*/ 0 h 451100"/>
                <a:gd name="connsiteX3" fmla="*/ 2675025 w 3122372"/>
                <a:gd name="connsiteY3" fmla="*/ 451100 h 451100"/>
                <a:gd name="connsiteX4" fmla="*/ 0 w 3122372"/>
                <a:gd name="connsiteY4" fmla="*/ 451100 h 451100"/>
                <a:gd name="connsiteX0-1" fmla="*/ 0 w 3122372"/>
                <a:gd name="connsiteY0-2" fmla="*/ 451100 h 451100"/>
                <a:gd name="connsiteX1-3" fmla="*/ 447347 w 3122372"/>
                <a:gd name="connsiteY1-4" fmla="*/ 0 h 451100"/>
                <a:gd name="connsiteX2-5" fmla="*/ 494825 w 3122372"/>
                <a:gd name="connsiteY2-6" fmla="*/ 212740 h 451100"/>
                <a:gd name="connsiteX3-7" fmla="*/ 3122372 w 3122372"/>
                <a:gd name="connsiteY3-8" fmla="*/ 0 h 451100"/>
                <a:gd name="connsiteX4-9" fmla="*/ 2675025 w 3122372"/>
                <a:gd name="connsiteY4-10" fmla="*/ 451100 h 451100"/>
                <a:gd name="connsiteX5" fmla="*/ 0 w 3122372"/>
                <a:gd name="connsiteY5" fmla="*/ 451100 h 451100"/>
                <a:gd name="connsiteX0-11" fmla="*/ 0 w 3122372"/>
                <a:gd name="connsiteY0-12" fmla="*/ 451100 h 451100"/>
                <a:gd name="connsiteX1-13" fmla="*/ 447347 w 3122372"/>
                <a:gd name="connsiteY1-14" fmla="*/ 0 h 451100"/>
                <a:gd name="connsiteX2-15" fmla="*/ 494825 w 3122372"/>
                <a:gd name="connsiteY2-16" fmla="*/ 212740 h 451100"/>
                <a:gd name="connsiteX3-17" fmla="*/ 3122372 w 3122372"/>
                <a:gd name="connsiteY3-18" fmla="*/ 0 h 451100"/>
                <a:gd name="connsiteX4-19" fmla="*/ 2675025 w 3122372"/>
                <a:gd name="connsiteY4-20" fmla="*/ 451100 h 451100"/>
                <a:gd name="connsiteX5-21" fmla="*/ 0 w 3122372"/>
                <a:gd name="connsiteY5-22" fmla="*/ 451100 h 451100"/>
                <a:gd name="connsiteX0-23" fmla="*/ 0 w 3122372"/>
                <a:gd name="connsiteY0-24" fmla="*/ 478729 h 478729"/>
                <a:gd name="connsiteX1-25" fmla="*/ 464246 w 3122372"/>
                <a:gd name="connsiteY1-26" fmla="*/ 0 h 478729"/>
                <a:gd name="connsiteX2-27" fmla="*/ 494825 w 3122372"/>
                <a:gd name="connsiteY2-28" fmla="*/ 240369 h 478729"/>
                <a:gd name="connsiteX3-29" fmla="*/ 3122372 w 3122372"/>
                <a:gd name="connsiteY3-30" fmla="*/ 27629 h 478729"/>
                <a:gd name="connsiteX4-31" fmla="*/ 2675025 w 3122372"/>
                <a:gd name="connsiteY4-32" fmla="*/ 478729 h 478729"/>
                <a:gd name="connsiteX5-33" fmla="*/ 0 w 3122372"/>
                <a:gd name="connsiteY5-34" fmla="*/ 478729 h 478729"/>
                <a:gd name="connsiteX0-35" fmla="*/ 0 w 3122372"/>
                <a:gd name="connsiteY0-36" fmla="*/ 478729 h 478729"/>
                <a:gd name="connsiteX1-37" fmla="*/ 464246 w 3122372"/>
                <a:gd name="connsiteY1-38" fmla="*/ 0 h 478729"/>
                <a:gd name="connsiteX2-39" fmla="*/ 483527 w 3122372"/>
                <a:gd name="connsiteY2-40" fmla="*/ 248440 h 478729"/>
                <a:gd name="connsiteX3-41" fmla="*/ 3122372 w 3122372"/>
                <a:gd name="connsiteY3-42" fmla="*/ 27629 h 478729"/>
                <a:gd name="connsiteX4-43" fmla="*/ 2675025 w 3122372"/>
                <a:gd name="connsiteY4-44" fmla="*/ 478729 h 478729"/>
                <a:gd name="connsiteX5-45" fmla="*/ 0 w 3122372"/>
                <a:gd name="connsiteY5-46" fmla="*/ 478729 h 478729"/>
                <a:gd name="connsiteX0-47" fmla="*/ 0 w 3084393"/>
                <a:gd name="connsiteY0-48" fmla="*/ 478729 h 478729"/>
                <a:gd name="connsiteX1-49" fmla="*/ 464246 w 3084393"/>
                <a:gd name="connsiteY1-50" fmla="*/ 0 h 478729"/>
                <a:gd name="connsiteX2-51" fmla="*/ 483527 w 3084393"/>
                <a:gd name="connsiteY2-52" fmla="*/ 248440 h 478729"/>
                <a:gd name="connsiteX3-53" fmla="*/ 3084393 w 3084393"/>
                <a:gd name="connsiteY3-54" fmla="*/ 30668 h 478729"/>
                <a:gd name="connsiteX4-55" fmla="*/ 2675025 w 3084393"/>
                <a:gd name="connsiteY4-56" fmla="*/ 478729 h 478729"/>
                <a:gd name="connsiteX5-57" fmla="*/ 0 w 3084393"/>
                <a:gd name="connsiteY5-58" fmla="*/ 478729 h 478729"/>
                <a:gd name="connsiteX0-59" fmla="*/ 0 w 3070911"/>
                <a:gd name="connsiteY0-60" fmla="*/ 478729 h 478729"/>
                <a:gd name="connsiteX1-61" fmla="*/ 464246 w 3070911"/>
                <a:gd name="connsiteY1-62" fmla="*/ 0 h 478729"/>
                <a:gd name="connsiteX2-63" fmla="*/ 483527 w 3070911"/>
                <a:gd name="connsiteY2-64" fmla="*/ 248440 h 478729"/>
                <a:gd name="connsiteX3-65" fmla="*/ 3070911 w 3070911"/>
                <a:gd name="connsiteY3-66" fmla="*/ 41302 h 478729"/>
                <a:gd name="connsiteX4-67" fmla="*/ 2675025 w 3070911"/>
                <a:gd name="connsiteY4-68" fmla="*/ 478729 h 478729"/>
                <a:gd name="connsiteX5-69" fmla="*/ 0 w 3070911"/>
                <a:gd name="connsiteY5-70" fmla="*/ 478729 h 478729"/>
                <a:gd name="connsiteX0-71" fmla="*/ 0 w 3070911"/>
                <a:gd name="connsiteY0-72" fmla="*/ 478729 h 478729"/>
                <a:gd name="connsiteX1-73" fmla="*/ 464246 w 3070911"/>
                <a:gd name="connsiteY1-74" fmla="*/ 0 h 478729"/>
                <a:gd name="connsiteX2-75" fmla="*/ 516657 w 3070911"/>
                <a:gd name="connsiteY2-76" fmla="*/ 238383 h 478729"/>
                <a:gd name="connsiteX3-77" fmla="*/ 3070911 w 3070911"/>
                <a:gd name="connsiteY3-78" fmla="*/ 41302 h 478729"/>
                <a:gd name="connsiteX4-79" fmla="*/ 2675025 w 3070911"/>
                <a:gd name="connsiteY4-80" fmla="*/ 478729 h 478729"/>
                <a:gd name="connsiteX5-81" fmla="*/ 0 w 3070911"/>
                <a:gd name="connsiteY5-82" fmla="*/ 478729 h 478729"/>
                <a:gd name="connsiteX0-83" fmla="*/ 0 w 3035132"/>
                <a:gd name="connsiteY0-84" fmla="*/ 478729 h 478729"/>
                <a:gd name="connsiteX1-85" fmla="*/ 464246 w 3035132"/>
                <a:gd name="connsiteY1-86" fmla="*/ 0 h 478729"/>
                <a:gd name="connsiteX2-87" fmla="*/ 516657 w 3035132"/>
                <a:gd name="connsiteY2-88" fmla="*/ 238383 h 478729"/>
                <a:gd name="connsiteX3-89" fmla="*/ 3035131 w 3035132"/>
                <a:gd name="connsiteY3-90" fmla="*/ 22730 h 478729"/>
                <a:gd name="connsiteX4-91" fmla="*/ 2675025 w 3035132"/>
                <a:gd name="connsiteY4-92" fmla="*/ 478729 h 478729"/>
                <a:gd name="connsiteX5-93" fmla="*/ 0 w 3035132"/>
                <a:gd name="connsiteY5-94" fmla="*/ 478729 h 478729"/>
                <a:gd name="connsiteX0-95" fmla="*/ 0 w 3035131"/>
                <a:gd name="connsiteY0-96" fmla="*/ 478729 h 478729"/>
                <a:gd name="connsiteX1-97" fmla="*/ 464246 w 3035131"/>
                <a:gd name="connsiteY1-98" fmla="*/ 0 h 478729"/>
                <a:gd name="connsiteX2-99" fmla="*/ 587526 w 3035131"/>
                <a:gd name="connsiteY2-100" fmla="*/ 229962 h 478729"/>
                <a:gd name="connsiteX3-101" fmla="*/ 3035131 w 3035131"/>
                <a:gd name="connsiteY3-102" fmla="*/ 22730 h 478729"/>
                <a:gd name="connsiteX4-103" fmla="*/ 2675025 w 3035131"/>
                <a:gd name="connsiteY4-104" fmla="*/ 478729 h 478729"/>
                <a:gd name="connsiteX5-105" fmla="*/ 0 w 3035131"/>
                <a:gd name="connsiteY5-106" fmla="*/ 478729 h 478729"/>
                <a:gd name="connsiteX0-107" fmla="*/ 0 w 3035131"/>
                <a:gd name="connsiteY0-108" fmla="*/ 455999 h 455999"/>
                <a:gd name="connsiteX1-109" fmla="*/ 566335 w 3035131"/>
                <a:gd name="connsiteY1-110" fmla="*/ 87839 h 455999"/>
                <a:gd name="connsiteX2-111" fmla="*/ 587526 w 3035131"/>
                <a:gd name="connsiteY2-112" fmla="*/ 207232 h 455999"/>
                <a:gd name="connsiteX3-113" fmla="*/ 3035131 w 3035131"/>
                <a:gd name="connsiteY3-114" fmla="*/ 0 h 455999"/>
                <a:gd name="connsiteX4-115" fmla="*/ 2675025 w 3035131"/>
                <a:gd name="connsiteY4-116" fmla="*/ 455999 h 455999"/>
                <a:gd name="connsiteX5-117" fmla="*/ 0 w 3035131"/>
                <a:gd name="connsiteY5-118" fmla="*/ 455999 h 455999"/>
                <a:gd name="connsiteX0-119" fmla="*/ 0 w 2858172"/>
                <a:gd name="connsiteY0-120" fmla="*/ 492289 h 492289"/>
                <a:gd name="connsiteX1-121" fmla="*/ 389376 w 2858172"/>
                <a:gd name="connsiteY1-122" fmla="*/ 87839 h 492289"/>
                <a:gd name="connsiteX2-123" fmla="*/ 410567 w 2858172"/>
                <a:gd name="connsiteY2-124" fmla="*/ 207232 h 492289"/>
                <a:gd name="connsiteX3-125" fmla="*/ 2858172 w 2858172"/>
                <a:gd name="connsiteY3-126" fmla="*/ 0 h 492289"/>
                <a:gd name="connsiteX4-127" fmla="*/ 2498066 w 2858172"/>
                <a:gd name="connsiteY4-128" fmla="*/ 455999 h 492289"/>
                <a:gd name="connsiteX5-129" fmla="*/ 0 w 2858172"/>
                <a:gd name="connsiteY5-130" fmla="*/ 492289 h 492289"/>
                <a:gd name="connsiteX0-131" fmla="*/ 0 w 2845964"/>
                <a:gd name="connsiteY0-132" fmla="*/ 528679 h 528679"/>
                <a:gd name="connsiteX1-133" fmla="*/ 377168 w 2845964"/>
                <a:gd name="connsiteY1-134" fmla="*/ 87839 h 528679"/>
                <a:gd name="connsiteX2-135" fmla="*/ 398359 w 2845964"/>
                <a:gd name="connsiteY2-136" fmla="*/ 207232 h 528679"/>
                <a:gd name="connsiteX3-137" fmla="*/ 2845964 w 2845964"/>
                <a:gd name="connsiteY3-138" fmla="*/ 0 h 528679"/>
                <a:gd name="connsiteX4-139" fmla="*/ 2485858 w 2845964"/>
                <a:gd name="connsiteY4-140" fmla="*/ 455999 h 528679"/>
                <a:gd name="connsiteX5-141" fmla="*/ 0 w 2845964"/>
                <a:gd name="connsiteY5-142" fmla="*/ 528679 h 528679"/>
                <a:gd name="connsiteX0-143" fmla="*/ 0 w 2845964"/>
                <a:gd name="connsiteY0-144" fmla="*/ 528679 h 528679"/>
                <a:gd name="connsiteX1-145" fmla="*/ 377168 w 2845964"/>
                <a:gd name="connsiteY1-146" fmla="*/ 87839 h 528679"/>
                <a:gd name="connsiteX2-147" fmla="*/ 398359 w 2845964"/>
                <a:gd name="connsiteY2-148" fmla="*/ 207232 h 528679"/>
                <a:gd name="connsiteX3-149" fmla="*/ 2845964 w 2845964"/>
                <a:gd name="connsiteY3-150" fmla="*/ 0 h 528679"/>
                <a:gd name="connsiteX4-151" fmla="*/ 2559734 w 2845964"/>
                <a:gd name="connsiteY4-152" fmla="*/ 360747 h 528679"/>
                <a:gd name="connsiteX5-153" fmla="*/ 0 w 2845964"/>
                <a:gd name="connsiteY5-154" fmla="*/ 528679 h 5286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2845964" h="528679">
                  <a:moveTo>
                    <a:pt x="0" y="528679"/>
                  </a:moveTo>
                  <a:lnTo>
                    <a:pt x="377168" y="87839"/>
                  </a:lnTo>
                  <a:lnTo>
                    <a:pt x="398359" y="207232"/>
                  </a:lnTo>
                  <a:lnTo>
                    <a:pt x="2845964" y="0"/>
                  </a:lnTo>
                  <a:lnTo>
                    <a:pt x="2559734" y="360747"/>
                  </a:lnTo>
                  <a:lnTo>
                    <a:pt x="0" y="5286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alpha val="48000"/>
                  </a:schemeClr>
                </a:gs>
                <a:gs pos="61000">
                  <a:srgbClr val="969696">
                    <a:alpha val="1000"/>
                  </a:srgb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825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33734" y="3464105"/>
              <a:ext cx="5463853" cy="637876"/>
              <a:chOff x="633734" y="3464105"/>
              <a:chExt cx="5463853" cy="637876"/>
            </a:xfrm>
          </p:grpSpPr>
          <p:sp>
            <p:nvSpPr>
              <p:cNvPr id="27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1457838" y="3813312"/>
                <a:ext cx="4639749" cy="161962"/>
              </a:xfrm>
              <a:prstGeom prst="rect">
                <a:avLst/>
              </a:prstGeom>
              <a:solidFill>
                <a:srgbClr val="00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8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33" name="MH_Other_8"/>
              <p:cNvSpPr/>
              <p:nvPr>
                <p:custDataLst>
                  <p:tags r:id="rId9"/>
                </p:custDataLst>
              </p:nvPr>
            </p:nvSpPr>
            <p:spPr>
              <a:xfrm>
                <a:off x="1457838" y="3809739"/>
                <a:ext cx="2322256" cy="161962"/>
              </a:xfrm>
              <a:prstGeom prst="rect">
                <a:avLst/>
              </a:prstGeom>
              <a:solidFill>
                <a:srgbClr val="D518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8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36" name="MH_SubTitle_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33734" y="3680651"/>
                <a:ext cx="709777" cy="421330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2017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40" name="MH_Text_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092943" y="3464105"/>
                <a:ext cx="709777" cy="339680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600" dirty="0"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50%</a:t>
                </a:r>
                <a:endParaRPr lang="zh-CN" altLang="en-US" sz="16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41" name="MH_Other_1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387809" y="3575131"/>
                <a:ext cx="709777" cy="228653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100%</a:t>
                </a:r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33570" y="4915458"/>
            <a:ext cx="5462430" cy="1123358"/>
            <a:chOff x="633734" y="4916638"/>
            <a:chExt cx="5463853" cy="1123651"/>
          </a:xfrm>
        </p:grpSpPr>
        <p:grpSp>
          <p:nvGrpSpPr>
            <p:cNvPr id="7" name="组合 6"/>
            <p:cNvGrpSpPr/>
            <p:nvPr/>
          </p:nvGrpSpPr>
          <p:grpSpPr>
            <a:xfrm>
              <a:off x="633734" y="4916638"/>
              <a:ext cx="5463853" cy="636000"/>
              <a:chOff x="633734" y="4916638"/>
              <a:chExt cx="5463853" cy="636000"/>
            </a:xfrm>
          </p:grpSpPr>
          <p:sp>
            <p:nvSpPr>
              <p:cNvPr id="26" name="MH_Other_1"/>
              <p:cNvSpPr/>
              <p:nvPr>
                <p:custDataLst>
                  <p:tags r:id="rId13"/>
                </p:custDataLst>
              </p:nvPr>
            </p:nvSpPr>
            <p:spPr>
              <a:xfrm>
                <a:off x="1457838" y="5269417"/>
                <a:ext cx="4639749" cy="161962"/>
              </a:xfrm>
              <a:prstGeom prst="rect">
                <a:avLst/>
              </a:prstGeom>
              <a:solidFill>
                <a:srgbClr val="00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8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34" name="MH_Other_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457837" y="5267036"/>
                <a:ext cx="3483384" cy="161962"/>
              </a:xfrm>
              <a:prstGeom prst="rect">
                <a:avLst/>
              </a:prstGeom>
              <a:solidFill>
                <a:srgbClr val="D518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8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37" name="MH_SubTitle_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33734" y="5129104"/>
                <a:ext cx="709777" cy="423534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2019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42" name="MH_Text_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235018" y="4916638"/>
                <a:ext cx="709777" cy="339680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600" dirty="0"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75%</a:t>
                </a:r>
                <a:endParaRPr lang="zh-CN" altLang="en-US" sz="1600"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  <p:sp>
            <p:nvSpPr>
              <p:cNvPr id="43" name="MH_Other_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5387809" y="5027665"/>
                <a:ext cx="709777" cy="228653"/>
              </a:xfrm>
              <a:prstGeom prst="rect">
                <a:avLst/>
              </a:prstGeom>
              <a:noFill/>
            </p:spPr>
            <p:txBody>
              <a:bodyPr anchor="ctr" anchorCtr="0"/>
              <a:lstStyle/>
              <a:p>
                <a:pPr algn="r" eaLnBrk="1" hangingPunct="1"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+mn-ea"/>
                    <a:sym typeface="Century Gothic" panose="020B0502020202020204" pitchFamily="34" charset="0"/>
                  </a:rPr>
                  <a:t>100%</a:t>
                </a:r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+mn-ea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46" name="MH_Other_5"/>
            <p:cNvSpPr/>
            <p:nvPr>
              <p:custDataLst>
                <p:tags r:id="rId18"/>
              </p:custDataLst>
            </p:nvPr>
          </p:nvSpPr>
          <p:spPr>
            <a:xfrm rot="10320000" flipV="1">
              <a:off x="1501481" y="5225712"/>
              <a:ext cx="2679526" cy="814577"/>
            </a:xfrm>
            <a:custGeom>
              <a:avLst/>
              <a:gdLst>
                <a:gd name="connsiteX0" fmla="*/ 0 w 3122372"/>
                <a:gd name="connsiteY0" fmla="*/ 451100 h 451100"/>
                <a:gd name="connsiteX1" fmla="*/ 447347 w 3122372"/>
                <a:gd name="connsiteY1" fmla="*/ 0 h 451100"/>
                <a:gd name="connsiteX2" fmla="*/ 3122372 w 3122372"/>
                <a:gd name="connsiteY2" fmla="*/ 0 h 451100"/>
                <a:gd name="connsiteX3" fmla="*/ 2675025 w 3122372"/>
                <a:gd name="connsiteY3" fmla="*/ 451100 h 451100"/>
                <a:gd name="connsiteX4" fmla="*/ 0 w 3122372"/>
                <a:gd name="connsiteY4" fmla="*/ 451100 h 451100"/>
                <a:gd name="connsiteX0-1" fmla="*/ 0 w 3122372"/>
                <a:gd name="connsiteY0-2" fmla="*/ 451100 h 451100"/>
                <a:gd name="connsiteX1-3" fmla="*/ 447347 w 3122372"/>
                <a:gd name="connsiteY1-4" fmla="*/ 0 h 451100"/>
                <a:gd name="connsiteX2-5" fmla="*/ 494825 w 3122372"/>
                <a:gd name="connsiteY2-6" fmla="*/ 212740 h 451100"/>
                <a:gd name="connsiteX3-7" fmla="*/ 3122372 w 3122372"/>
                <a:gd name="connsiteY3-8" fmla="*/ 0 h 451100"/>
                <a:gd name="connsiteX4-9" fmla="*/ 2675025 w 3122372"/>
                <a:gd name="connsiteY4-10" fmla="*/ 451100 h 451100"/>
                <a:gd name="connsiteX5" fmla="*/ 0 w 3122372"/>
                <a:gd name="connsiteY5" fmla="*/ 451100 h 451100"/>
                <a:gd name="connsiteX0-11" fmla="*/ 0 w 3122372"/>
                <a:gd name="connsiteY0-12" fmla="*/ 451100 h 451100"/>
                <a:gd name="connsiteX1-13" fmla="*/ 447347 w 3122372"/>
                <a:gd name="connsiteY1-14" fmla="*/ 0 h 451100"/>
                <a:gd name="connsiteX2-15" fmla="*/ 494825 w 3122372"/>
                <a:gd name="connsiteY2-16" fmla="*/ 212740 h 451100"/>
                <a:gd name="connsiteX3-17" fmla="*/ 3122372 w 3122372"/>
                <a:gd name="connsiteY3-18" fmla="*/ 0 h 451100"/>
                <a:gd name="connsiteX4-19" fmla="*/ 2675025 w 3122372"/>
                <a:gd name="connsiteY4-20" fmla="*/ 451100 h 451100"/>
                <a:gd name="connsiteX5-21" fmla="*/ 0 w 3122372"/>
                <a:gd name="connsiteY5-22" fmla="*/ 451100 h 451100"/>
                <a:gd name="connsiteX0-23" fmla="*/ 0 w 3122372"/>
                <a:gd name="connsiteY0-24" fmla="*/ 478729 h 478729"/>
                <a:gd name="connsiteX1-25" fmla="*/ 464246 w 3122372"/>
                <a:gd name="connsiteY1-26" fmla="*/ 0 h 478729"/>
                <a:gd name="connsiteX2-27" fmla="*/ 494825 w 3122372"/>
                <a:gd name="connsiteY2-28" fmla="*/ 240369 h 478729"/>
                <a:gd name="connsiteX3-29" fmla="*/ 3122372 w 3122372"/>
                <a:gd name="connsiteY3-30" fmla="*/ 27629 h 478729"/>
                <a:gd name="connsiteX4-31" fmla="*/ 2675025 w 3122372"/>
                <a:gd name="connsiteY4-32" fmla="*/ 478729 h 478729"/>
                <a:gd name="connsiteX5-33" fmla="*/ 0 w 3122372"/>
                <a:gd name="connsiteY5-34" fmla="*/ 478729 h 478729"/>
                <a:gd name="connsiteX0-35" fmla="*/ 0 w 3122372"/>
                <a:gd name="connsiteY0-36" fmla="*/ 478729 h 478729"/>
                <a:gd name="connsiteX1-37" fmla="*/ 464246 w 3122372"/>
                <a:gd name="connsiteY1-38" fmla="*/ 0 h 478729"/>
                <a:gd name="connsiteX2-39" fmla="*/ 483527 w 3122372"/>
                <a:gd name="connsiteY2-40" fmla="*/ 248440 h 478729"/>
                <a:gd name="connsiteX3-41" fmla="*/ 3122372 w 3122372"/>
                <a:gd name="connsiteY3-42" fmla="*/ 27629 h 478729"/>
                <a:gd name="connsiteX4-43" fmla="*/ 2675025 w 3122372"/>
                <a:gd name="connsiteY4-44" fmla="*/ 478729 h 478729"/>
                <a:gd name="connsiteX5-45" fmla="*/ 0 w 3122372"/>
                <a:gd name="connsiteY5-46" fmla="*/ 478729 h 478729"/>
                <a:gd name="connsiteX0-47" fmla="*/ 0 w 3084393"/>
                <a:gd name="connsiteY0-48" fmla="*/ 478729 h 478729"/>
                <a:gd name="connsiteX1-49" fmla="*/ 464246 w 3084393"/>
                <a:gd name="connsiteY1-50" fmla="*/ 0 h 478729"/>
                <a:gd name="connsiteX2-51" fmla="*/ 483527 w 3084393"/>
                <a:gd name="connsiteY2-52" fmla="*/ 248440 h 478729"/>
                <a:gd name="connsiteX3-53" fmla="*/ 3084393 w 3084393"/>
                <a:gd name="connsiteY3-54" fmla="*/ 30668 h 478729"/>
                <a:gd name="connsiteX4-55" fmla="*/ 2675025 w 3084393"/>
                <a:gd name="connsiteY4-56" fmla="*/ 478729 h 478729"/>
                <a:gd name="connsiteX5-57" fmla="*/ 0 w 3084393"/>
                <a:gd name="connsiteY5-58" fmla="*/ 478729 h 478729"/>
                <a:gd name="connsiteX0-59" fmla="*/ 0 w 3070911"/>
                <a:gd name="connsiteY0-60" fmla="*/ 478729 h 478729"/>
                <a:gd name="connsiteX1-61" fmla="*/ 464246 w 3070911"/>
                <a:gd name="connsiteY1-62" fmla="*/ 0 h 478729"/>
                <a:gd name="connsiteX2-63" fmla="*/ 483527 w 3070911"/>
                <a:gd name="connsiteY2-64" fmla="*/ 248440 h 478729"/>
                <a:gd name="connsiteX3-65" fmla="*/ 3070911 w 3070911"/>
                <a:gd name="connsiteY3-66" fmla="*/ 41302 h 478729"/>
                <a:gd name="connsiteX4-67" fmla="*/ 2675025 w 3070911"/>
                <a:gd name="connsiteY4-68" fmla="*/ 478729 h 478729"/>
                <a:gd name="connsiteX5-69" fmla="*/ 0 w 3070911"/>
                <a:gd name="connsiteY5-70" fmla="*/ 478729 h 478729"/>
                <a:gd name="connsiteX0-71" fmla="*/ 0 w 3070911"/>
                <a:gd name="connsiteY0-72" fmla="*/ 478729 h 478729"/>
                <a:gd name="connsiteX1-73" fmla="*/ 464246 w 3070911"/>
                <a:gd name="connsiteY1-74" fmla="*/ 0 h 478729"/>
                <a:gd name="connsiteX2-75" fmla="*/ 516657 w 3070911"/>
                <a:gd name="connsiteY2-76" fmla="*/ 238383 h 478729"/>
                <a:gd name="connsiteX3-77" fmla="*/ 3070911 w 3070911"/>
                <a:gd name="connsiteY3-78" fmla="*/ 41302 h 478729"/>
                <a:gd name="connsiteX4-79" fmla="*/ 2675025 w 3070911"/>
                <a:gd name="connsiteY4-80" fmla="*/ 478729 h 478729"/>
                <a:gd name="connsiteX5-81" fmla="*/ 0 w 3070911"/>
                <a:gd name="connsiteY5-82" fmla="*/ 478729 h 478729"/>
                <a:gd name="connsiteX0-83" fmla="*/ 0 w 3035132"/>
                <a:gd name="connsiteY0-84" fmla="*/ 478729 h 478729"/>
                <a:gd name="connsiteX1-85" fmla="*/ 464246 w 3035132"/>
                <a:gd name="connsiteY1-86" fmla="*/ 0 h 478729"/>
                <a:gd name="connsiteX2-87" fmla="*/ 516657 w 3035132"/>
                <a:gd name="connsiteY2-88" fmla="*/ 238383 h 478729"/>
                <a:gd name="connsiteX3-89" fmla="*/ 3035131 w 3035132"/>
                <a:gd name="connsiteY3-90" fmla="*/ 22730 h 478729"/>
                <a:gd name="connsiteX4-91" fmla="*/ 2675025 w 3035132"/>
                <a:gd name="connsiteY4-92" fmla="*/ 478729 h 478729"/>
                <a:gd name="connsiteX5-93" fmla="*/ 0 w 3035132"/>
                <a:gd name="connsiteY5-94" fmla="*/ 478729 h 478729"/>
                <a:gd name="connsiteX0-95" fmla="*/ 0 w 3035131"/>
                <a:gd name="connsiteY0-96" fmla="*/ 478729 h 478729"/>
                <a:gd name="connsiteX1-97" fmla="*/ 464246 w 3035131"/>
                <a:gd name="connsiteY1-98" fmla="*/ 0 h 478729"/>
                <a:gd name="connsiteX2-99" fmla="*/ 587526 w 3035131"/>
                <a:gd name="connsiteY2-100" fmla="*/ 229962 h 478729"/>
                <a:gd name="connsiteX3-101" fmla="*/ 3035131 w 3035131"/>
                <a:gd name="connsiteY3-102" fmla="*/ 22730 h 478729"/>
                <a:gd name="connsiteX4-103" fmla="*/ 2675025 w 3035131"/>
                <a:gd name="connsiteY4-104" fmla="*/ 478729 h 478729"/>
                <a:gd name="connsiteX5-105" fmla="*/ 0 w 3035131"/>
                <a:gd name="connsiteY5-106" fmla="*/ 478729 h 478729"/>
                <a:gd name="connsiteX0-107" fmla="*/ 0 w 3035131"/>
                <a:gd name="connsiteY0-108" fmla="*/ 455999 h 455999"/>
                <a:gd name="connsiteX1-109" fmla="*/ 566335 w 3035131"/>
                <a:gd name="connsiteY1-110" fmla="*/ 87839 h 455999"/>
                <a:gd name="connsiteX2-111" fmla="*/ 587526 w 3035131"/>
                <a:gd name="connsiteY2-112" fmla="*/ 207232 h 455999"/>
                <a:gd name="connsiteX3-113" fmla="*/ 3035131 w 3035131"/>
                <a:gd name="connsiteY3-114" fmla="*/ 0 h 455999"/>
                <a:gd name="connsiteX4-115" fmla="*/ 2675025 w 3035131"/>
                <a:gd name="connsiteY4-116" fmla="*/ 455999 h 455999"/>
                <a:gd name="connsiteX5-117" fmla="*/ 0 w 3035131"/>
                <a:gd name="connsiteY5-118" fmla="*/ 455999 h 455999"/>
                <a:gd name="connsiteX0-119" fmla="*/ 0 w 2858172"/>
                <a:gd name="connsiteY0-120" fmla="*/ 492289 h 492289"/>
                <a:gd name="connsiteX1-121" fmla="*/ 389376 w 2858172"/>
                <a:gd name="connsiteY1-122" fmla="*/ 87839 h 492289"/>
                <a:gd name="connsiteX2-123" fmla="*/ 410567 w 2858172"/>
                <a:gd name="connsiteY2-124" fmla="*/ 207232 h 492289"/>
                <a:gd name="connsiteX3-125" fmla="*/ 2858172 w 2858172"/>
                <a:gd name="connsiteY3-126" fmla="*/ 0 h 492289"/>
                <a:gd name="connsiteX4-127" fmla="*/ 2498066 w 2858172"/>
                <a:gd name="connsiteY4-128" fmla="*/ 455999 h 492289"/>
                <a:gd name="connsiteX5-129" fmla="*/ 0 w 2858172"/>
                <a:gd name="connsiteY5-130" fmla="*/ 492289 h 492289"/>
                <a:gd name="connsiteX0-131" fmla="*/ 0 w 2845964"/>
                <a:gd name="connsiteY0-132" fmla="*/ 528679 h 528679"/>
                <a:gd name="connsiteX1-133" fmla="*/ 377168 w 2845964"/>
                <a:gd name="connsiteY1-134" fmla="*/ 87839 h 528679"/>
                <a:gd name="connsiteX2-135" fmla="*/ 398359 w 2845964"/>
                <a:gd name="connsiteY2-136" fmla="*/ 207232 h 528679"/>
                <a:gd name="connsiteX3-137" fmla="*/ 2845964 w 2845964"/>
                <a:gd name="connsiteY3-138" fmla="*/ 0 h 528679"/>
                <a:gd name="connsiteX4-139" fmla="*/ 2485858 w 2845964"/>
                <a:gd name="connsiteY4-140" fmla="*/ 455999 h 528679"/>
                <a:gd name="connsiteX5-141" fmla="*/ 0 w 2845964"/>
                <a:gd name="connsiteY5-142" fmla="*/ 528679 h 528679"/>
                <a:gd name="connsiteX0-143" fmla="*/ 0 w 2845964"/>
                <a:gd name="connsiteY0-144" fmla="*/ 528679 h 528679"/>
                <a:gd name="connsiteX1-145" fmla="*/ 377168 w 2845964"/>
                <a:gd name="connsiteY1-146" fmla="*/ 87839 h 528679"/>
                <a:gd name="connsiteX2-147" fmla="*/ 398359 w 2845964"/>
                <a:gd name="connsiteY2-148" fmla="*/ 207232 h 528679"/>
                <a:gd name="connsiteX3-149" fmla="*/ 2845964 w 2845964"/>
                <a:gd name="connsiteY3-150" fmla="*/ 0 h 528679"/>
                <a:gd name="connsiteX4-151" fmla="*/ 2559734 w 2845964"/>
                <a:gd name="connsiteY4-152" fmla="*/ 360747 h 528679"/>
                <a:gd name="connsiteX5-153" fmla="*/ 0 w 2845964"/>
                <a:gd name="connsiteY5-154" fmla="*/ 528679 h 5286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2845964" h="528679">
                  <a:moveTo>
                    <a:pt x="0" y="528679"/>
                  </a:moveTo>
                  <a:lnTo>
                    <a:pt x="377168" y="87839"/>
                  </a:lnTo>
                  <a:lnTo>
                    <a:pt x="398359" y="207232"/>
                  </a:lnTo>
                  <a:lnTo>
                    <a:pt x="2845964" y="0"/>
                  </a:lnTo>
                  <a:lnTo>
                    <a:pt x="2559734" y="360747"/>
                  </a:lnTo>
                  <a:lnTo>
                    <a:pt x="0" y="5286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alpha val="48000"/>
                  </a:schemeClr>
                </a:gs>
                <a:gs pos="61000">
                  <a:srgbClr val="969696">
                    <a:alpha val="1000"/>
                  </a:srgb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825"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</p:grpSp>
      <p:sp>
        <p:nvSpPr>
          <p:cNvPr id="48" name="Title 1"/>
          <p:cNvSpPr txBox="1"/>
          <p:nvPr/>
        </p:nvSpPr>
        <p:spPr>
          <a:xfrm>
            <a:off x="7104584" y="205560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104585" y="2437993"/>
            <a:ext cx="4568142" cy="524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Title 1"/>
          <p:cNvSpPr txBox="1"/>
          <p:nvPr/>
        </p:nvSpPr>
        <p:spPr>
          <a:xfrm>
            <a:off x="7104584" y="3447552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104585" y="3829939"/>
            <a:ext cx="4568142" cy="524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Title 1"/>
          <p:cNvSpPr txBox="1"/>
          <p:nvPr/>
        </p:nvSpPr>
        <p:spPr>
          <a:xfrm>
            <a:off x="7104584" y="4792532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104585" y="5174919"/>
            <a:ext cx="4568142" cy="524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55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2" grpId="0" animBg="1"/>
      <p:bldP spid="17" grpId="0" animBg="1"/>
      <p:bldP spid="21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>
          <a:xfrm>
            <a:off x="4845050" y="2586164"/>
            <a:ext cx="2503488" cy="2503488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729" tIns="437729" rIns="437729" bIns="437729" numCol="1" spcCol="1270" anchor="ctr" anchorCtr="0">
            <a:noAutofit/>
          </a:bodyPr>
          <a:lstStyle/>
          <a:p>
            <a:pPr algn="ctr" defTabSz="248793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5600" dirty="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7" name="Freeform 9"/>
          <p:cNvSpPr/>
          <p:nvPr/>
        </p:nvSpPr>
        <p:spPr>
          <a:xfrm>
            <a:off x="5470922" y="1581689"/>
            <a:ext cx="1251744" cy="1251744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D51827"/>
          </a:solidFill>
          <a:ln w="31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864" tIns="218864" rIns="218864" bIns="218864" numCol="1" spcCol="1270" anchor="ctr" anchorCtr="0">
            <a:noAutofit/>
          </a:bodyPr>
          <a:lstStyle/>
          <a:p>
            <a:pPr algn="ctr" defTabSz="124396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8" name="Freeform 10"/>
          <p:cNvSpPr/>
          <p:nvPr/>
        </p:nvSpPr>
        <p:spPr>
          <a:xfrm>
            <a:off x="7101269" y="3212036"/>
            <a:ext cx="1251744" cy="1251744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D51827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864" tIns="218864" rIns="218864" bIns="218864" numCol="1" spcCol="1270" anchor="ctr" anchorCtr="0">
            <a:noAutofit/>
          </a:bodyPr>
          <a:lstStyle/>
          <a:p>
            <a:pPr algn="ctr" defTabSz="124396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04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9" name="Freeform 11"/>
          <p:cNvSpPr/>
          <p:nvPr/>
        </p:nvSpPr>
        <p:spPr>
          <a:xfrm>
            <a:off x="5470922" y="4842383"/>
            <a:ext cx="1251744" cy="1251744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D51827"/>
          </a:solidFill>
          <a:ln w="31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864" tIns="218864" rIns="218864" bIns="218864" numCol="1" spcCol="1270" anchor="ctr" anchorCtr="0">
            <a:noAutofit/>
          </a:bodyPr>
          <a:lstStyle/>
          <a:p>
            <a:pPr algn="ctr" defTabSz="124396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0" name="Freeform 12"/>
          <p:cNvSpPr/>
          <p:nvPr/>
        </p:nvSpPr>
        <p:spPr>
          <a:xfrm>
            <a:off x="3840575" y="3212036"/>
            <a:ext cx="1251744" cy="1251744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D51827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864" tIns="218864" rIns="218864" bIns="218864" numCol="1" spcCol="1270" anchor="ctr" anchorCtr="0">
            <a:noAutofit/>
          </a:bodyPr>
          <a:lstStyle/>
          <a:p>
            <a:pPr algn="ctr" defTabSz="124396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03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2" name="Oval 18"/>
          <p:cNvSpPr/>
          <p:nvPr/>
        </p:nvSpPr>
        <p:spPr>
          <a:xfrm>
            <a:off x="952511" y="2575477"/>
            <a:ext cx="391946" cy="391946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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4" name="Oval 20"/>
          <p:cNvSpPr/>
          <p:nvPr/>
        </p:nvSpPr>
        <p:spPr>
          <a:xfrm>
            <a:off x="952511" y="4547322"/>
            <a:ext cx="391946" cy="391946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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6" name="Oval 22"/>
          <p:cNvSpPr/>
          <p:nvPr/>
        </p:nvSpPr>
        <p:spPr>
          <a:xfrm>
            <a:off x="10880759" y="2575477"/>
            <a:ext cx="391946" cy="391946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</a:t>
            </a:r>
            <a:endParaRPr lang="en-US" sz="1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10880759" y="4562706"/>
            <a:ext cx="391946" cy="391946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</a:t>
            </a:r>
            <a:endParaRPr lang="en-US" sz="1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5340382" y="3256757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92319" y="3621624"/>
            <a:ext cx="1990628" cy="1217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529567" y="2362421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503597" y="2727288"/>
            <a:ext cx="2318656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itle 1"/>
          <p:cNvSpPr txBox="1"/>
          <p:nvPr/>
        </p:nvSpPr>
        <p:spPr>
          <a:xfrm>
            <a:off x="1529567" y="4327753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503597" y="4692620"/>
            <a:ext cx="2318656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8654146" y="2362421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628176" y="2727288"/>
            <a:ext cx="2318656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8654146" y="4327753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628176" y="4692620"/>
            <a:ext cx="2318656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31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6910" y="3994669"/>
            <a:ext cx="4892254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910" y="31150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 smtClean="0">
                <a:solidFill>
                  <a:srgbClr val="D51827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标题文本预设</a:t>
            </a:r>
            <a:endParaRPr lang="zh-CN" altLang="en-US" sz="4000" b="1" dirty="0">
              <a:solidFill>
                <a:srgbClr val="D5182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6910" y="236882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70"/>
            <a:ext cx="4927600" cy="688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746700" y="2055916"/>
          <a:ext cx="2159438" cy="215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3530117" y="2055916"/>
          <a:ext cx="2159438" cy="215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313534" y="2055916"/>
          <a:ext cx="2159438" cy="215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9096951" y="2055916"/>
          <a:ext cx="2159438" cy="215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66124" y="2734356"/>
            <a:ext cx="1149674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82%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3546" y="2734356"/>
            <a:ext cx="1149674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86%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20969" y="2734356"/>
            <a:ext cx="1149674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69%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04214" y="2734356"/>
            <a:ext cx="1149674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86%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348453" y="3689276"/>
            <a:ext cx="539859" cy="539859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909122" y="3689276"/>
            <a:ext cx="539859" cy="539859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568120" y="3689276"/>
            <a:ext cx="539859" cy="539859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128787" y="3689276"/>
            <a:ext cx="539859" cy="539859"/>
          </a:xfrm>
          <a:prstGeom prst="ellipse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838049" y="4223161"/>
            <a:ext cx="0" cy="35990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18383" y="4223161"/>
            <a:ext cx="0" cy="35990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16750" y="4223161"/>
            <a:ext cx="0" cy="35990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179052" y="4223161"/>
            <a:ext cx="0" cy="35990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KSO_Shape"/>
          <p:cNvSpPr>
            <a:spLocks noChangeAspect="1" noChangeArrowheads="1"/>
          </p:cNvSpPr>
          <p:nvPr/>
        </p:nvSpPr>
        <p:spPr bwMode="auto">
          <a:xfrm>
            <a:off x="1658096" y="3802931"/>
            <a:ext cx="359906" cy="299922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431888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8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522408" y="3778493"/>
            <a:ext cx="191950" cy="359906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800" dirty="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9" name="KSO_Shape"/>
          <p:cNvSpPr>
            <a:spLocks noChangeAspect="1"/>
          </p:cNvSpPr>
          <p:nvPr/>
        </p:nvSpPr>
        <p:spPr bwMode="auto">
          <a:xfrm>
            <a:off x="9999099" y="3814731"/>
            <a:ext cx="359906" cy="2693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59906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800" dirty="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0" name="KSO_Shape"/>
          <p:cNvSpPr>
            <a:spLocks noChangeAspect="1"/>
          </p:cNvSpPr>
          <p:nvPr/>
        </p:nvSpPr>
        <p:spPr bwMode="auto">
          <a:xfrm>
            <a:off x="7236797" y="3823925"/>
            <a:ext cx="359906" cy="257933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80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235824" y="4826881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235823" y="5300843"/>
            <a:ext cx="9548363" cy="7555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field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25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211184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7277" y="597762"/>
            <a:ext cx="401744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CONTENTS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73266" y="3161207"/>
            <a:ext cx="3766991" cy="606081"/>
            <a:chOff x="2976152" y="4708118"/>
            <a:chExt cx="3766991" cy="606081"/>
          </a:xfrm>
        </p:grpSpPr>
        <p:sp>
          <p:nvSpPr>
            <p:cNvPr id="5" name="文本框 4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01.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3267" y="4887452"/>
            <a:ext cx="3766991" cy="606081"/>
            <a:chOff x="2976152" y="4708118"/>
            <a:chExt cx="3766991" cy="606081"/>
          </a:xfrm>
        </p:grpSpPr>
        <p:sp>
          <p:nvSpPr>
            <p:cNvPr id="8" name="文本框 7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02.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90332" y="3161207"/>
            <a:ext cx="3766991" cy="606081"/>
            <a:chOff x="2976152" y="4708118"/>
            <a:chExt cx="3766991" cy="606081"/>
          </a:xfrm>
        </p:grpSpPr>
        <p:sp>
          <p:nvSpPr>
            <p:cNvPr id="11" name="文本框 10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03.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90333" y="4887452"/>
            <a:ext cx="3766991" cy="606081"/>
            <a:chOff x="2976152" y="4708118"/>
            <a:chExt cx="3766991" cy="606081"/>
          </a:xfrm>
        </p:grpSpPr>
        <p:sp>
          <p:nvSpPr>
            <p:cNvPr id="14" name="文本框 13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The user can demonstrate on a projector or computer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04.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0" name="椭圆 15"/>
          <p:cNvSpPr/>
          <p:nvPr/>
        </p:nvSpPr>
        <p:spPr>
          <a:xfrm>
            <a:off x="1318285" y="3059898"/>
            <a:ext cx="643863" cy="63130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椭圆 16"/>
          <p:cNvSpPr/>
          <p:nvPr/>
        </p:nvSpPr>
        <p:spPr>
          <a:xfrm>
            <a:off x="1328710" y="4830769"/>
            <a:ext cx="623015" cy="643863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6635351" y="3066078"/>
            <a:ext cx="643863" cy="61895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18"/>
          <p:cNvSpPr/>
          <p:nvPr/>
        </p:nvSpPr>
        <p:spPr>
          <a:xfrm>
            <a:off x="6663742" y="4830769"/>
            <a:ext cx="587083" cy="643863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0" grpId="0" animBg="1"/>
      <p:bldP spid="22" grpId="0" animBg="1"/>
      <p:bldP spid="21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10452" y="3974250"/>
            <a:ext cx="10201794" cy="0"/>
          </a:xfrm>
          <a:prstGeom prst="line">
            <a:avLst/>
          </a:prstGeom>
          <a:ln>
            <a:solidFill>
              <a:srgbClr val="1B2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151"/>
          <p:cNvSpPr/>
          <p:nvPr/>
        </p:nvSpPr>
        <p:spPr>
          <a:xfrm>
            <a:off x="1194255" y="3241661"/>
            <a:ext cx="1439785" cy="1439785"/>
          </a:xfrm>
          <a:prstGeom prst="diamond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3200" dirty="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8" name="Diamond 152"/>
          <p:cNvSpPr/>
          <p:nvPr/>
        </p:nvSpPr>
        <p:spPr>
          <a:xfrm>
            <a:off x="3282299" y="3241661"/>
            <a:ext cx="1439785" cy="1439785"/>
          </a:xfrm>
          <a:prstGeom prst="diamond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32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9" name="Diamond 153"/>
          <p:cNvSpPr/>
          <p:nvPr/>
        </p:nvSpPr>
        <p:spPr>
          <a:xfrm>
            <a:off x="5409123" y="3241661"/>
            <a:ext cx="1439785" cy="1439785"/>
          </a:xfrm>
          <a:prstGeom prst="diamond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32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0" name="Diamond 153"/>
          <p:cNvSpPr/>
          <p:nvPr/>
        </p:nvSpPr>
        <p:spPr>
          <a:xfrm>
            <a:off x="7454021" y="3241661"/>
            <a:ext cx="1439785" cy="1439785"/>
          </a:xfrm>
          <a:prstGeom prst="diamond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32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1" name="Diamond 153"/>
          <p:cNvSpPr/>
          <p:nvPr/>
        </p:nvSpPr>
        <p:spPr>
          <a:xfrm>
            <a:off x="9515061" y="3241661"/>
            <a:ext cx="1439785" cy="1439785"/>
          </a:xfrm>
          <a:prstGeom prst="diamond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3200"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593098" y="3721696"/>
            <a:ext cx="642035" cy="394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8" name="文本框 19"/>
          <p:cNvSpPr txBox="1"/>
          <p:nvPr/>
        </p:nvSpPr>
        <p:spPr>
          <a:xfrm>
            <a:off x="3699922" y="3721696"/>
            <a:ext cx="642035" cy="394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29" name="文本框 19"/>
          <p:cNvSpPr txBox="1"/>
          <p:nvPr/>
        </p:nvSpPr>
        <p:spPr>
          <a:xfrm>
            <a:off x="5806746" y="3721696"/>
            <a:ext cx="642035" cy="394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0" name="文本框 19"/>
          <p:cNvSpPr txBox="1"/>
          <p:nvPr/>
        </p:nvSpPr>
        <p:spPr>
          <a:xfrm>
            <a:off x="7826086" y="3721696"/>
            <a:ext cx="642035" cy="394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9913774" y="3721696"/>
            <a:ext cx="642035" cy="394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1030596" y="161700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030596" y="1981872"/>
            <a:ext cx="2285793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3137420" y="4911291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137420" y="5276158"/>
            <a:ext cx="2285793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Title 1"/>
          <p:cNvSpPr txBox="1"/>
          <p:nvPr/>
        </p:nvSpPr>
        <p:spPr>
          <a:xfrm>
            <a:off x="5045115" y="161700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045115" y="1981872"/>
            <a:ext cx="2285793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itle 1"/>
          <p:cNvSpPr txBox="1"/>
          <p:nvPr/>
        </p:nvSpPr>
        <p:spPr>
          <a:xfrm>
            <a:off x="7504951" y="4934000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504951" y="5298867"/>
            <a:ext cx="2285793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9059634" y="1666007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9059634" y="2030874"/>
            <a:ext cx="2285793" cy="9863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25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1774612" y="2614889"/>
            <a:ext cx="751532" cy="574700"/>
          </a:xfrm>
          <a:custGeom>
            <a:avLst/>
            <a:gdLst>
              <a:gd name="T0" fmla="*/ 146 w 178"/>
              <a:gd name="T1" fmla="*/ 81 h 136"/>
              <a:gd name="T2" fmla="*/ 110 w 178"/>
              <a:gd name="T3" fmla="*/ 77 h 136"/>
              <a:gd name="T4" fmla="*/ 108 w 178"/>
              <a:gd name="T5" fmla="*/ 92 h 136"/>
              <a:gd name="T6" fmla="*/ 66 w 178"/>
              <a:gd name="T7" fmla="*/ 109 h 136"/>
              <a:gd name="T8" fmla="*/ 47 w 178"/>
              <a:gd name="T9" fmla="*/ 19 h 136"/>
              <a:gd name="T10" fmla="*/ 127 w 178"/>
              <a:gd name="T11" fmla="*/ 20 h 136"/>
              <a:gd name="T12" fmla="*/ 133 w 178"/>
              <a:gd name="T13" fmla="*/ 0 h 136"/>
              <a:gd name="T14" fmla="*/ 97 w 178"/>
              <a:gd name="T15" fmla="*/ 15 h 136"/>
              <a:gd name="T16" fmla="*/ 4 w 178"/>
              <a:gd name="T17" fmla="*/ 21 h 136"/>
              <a:gd name="T18" fmla="*/ 63 w 178"/>
              <a:gd name="T19" fmla="*/ 128 h 136"/>
              <a:gd name="T20" fmla="*/ 98 w 178"/>
              <a:gd name="T21" fmla="*/ 112 h 136"/>
              <a:gd name="T22" fmla="*/ 113 w 178"/>
              <a:gd name="T23" fmla="*/ 108 h 136"/>
              <a:gd name="T24" fmla="*/ 135 w 178"/>
              <a:gd name="T25" fmla="*/ 93 h 136"/>
              <a:gd name="T26" fmla="*/ 152 w 178"/>
              <a:gd name="T27" fmla="*/ 124 h 136"/>
              <a:gd name="T28" fmla="*/ 175 w 178"/>
              <a:gd name="T29" fmla="*/ 117 h 136"/>
              <a:gd name="T30" fmla="*/ 161 w 178"/>
              <a:gd name="T31" fmla="*/ 81 h 136"/>
              <a:gd name="T32" fmla="*/ 159 w 178"/>
              <a:gd name="T33" fmla="*/ 75 h 136"/>
              <a:gd name="T34" fmla="*/ 131 w 178"/>
              <a:gd name="T35" fmla="*/ 16 h 136"/>
              <a:gd name="T36" fmla="*/ 154 w 178"/>
              <a:gd name="T37" fmla="*/ 75 h 136"/>
              <a:gd name="T38" fmla="*/ 128 w 178"/>
              <a:gd name="T39" fmla="*/ 15 h 136"/>
              <a:gd name="T40" fmla="*/ 47 w 178"/>
              <a:gd name="T41" fmla="*/ 12 h 136"/>
              <a:gd name="T42" fmla="*/ 126 w 178"/>
              <a:gd name="T43" fmla="*/ 13 h 136"/>
              <a:gd name="T44" fmla="*/ 71 w 178"/>
              <a:gd name="T45" fmla="*/ 18 h 136"/>
              <a:gd name="T46" fmla="*/ 12 w 178"/>
              <a:gd name="T47" fmla="*/ 22 h 136"/>
              <a:gd name="T48" fmla="*/ 10 w 178"/>
              <a:gd name="T49" fmla="*/ 22 h 136"/>
              <a:gd name="T50" fmla="*/ 4 w 178"/>
              <a:gd name="T51" fmla="*/ 24 h 136"/>
              <a:gd name="T52" fmla="*/ 56 w 178"/>
              <a:gd name="T53" fmla="*/ 120 h 136"/>
              <a:gd name="T54" fmla="*/ 59 w 178"/>
              <a:gd name="T55" fmla="*/ 128 h 136"/>
              <a:gd name="T56" fmla="*/ 63 w 178"/>
              <a:gd name="T57" fmla="*/ 123 h 136"/>
              <a:gd name="T58" fmla="*/ 70 w 178"/>
              <a:gd name="T59" fmla="*/ 115 h 136"/>
              <a:gd name="T60" fmla="*/ 98 w 178"/>
              <a:gd name="T61" fmla="*/ 104 h 136"/>
              <a:gd name="T62" fmla="*/ 98 w 178"/>
              <a:gd name="T63" fmla="*/ 106 h 136"/>
              <a:gd name="T64" fmla="*/ 108 w 178"/>
              <a:gd name="T65" fmla="*/ 102 h 136"/>
              <a:gd name="T66" fmla="*/ 135 w 178"/>
              <a:gd name="T67" fmla="*/ 87 h 136"/>
              <a:gd name="T68" fmla="*/ 134 w 178"/>
              <a:gd name="T69" fmla="*/ 85 h 136"/>
              <a:gd name="T70" fmla="*/ 142 w 178"/>
              <a:gd name="T71" fmla="*/ 90 h 136"/>
              <a:gd name="T72" fmla="*/ 143 w 178"/>
              <a:gd name="T73" fmla="*/ 84 h 136"/>
              <a:gd name="T74" fmla="*/ 44 w 178"/>
              <a:gd name="T75" fmla="*/ 63 h 136"/>
              <a:gd name="T76" fmla="*/ 77 w 178"/>
              <a:gd name="T77" fmla="*/ 45 h 136"/>
              <a:gd name="T78" fmla="*/ 39 w 178"/>
              <a:gd name="T79" fmla="*/ 59 h 136"/>
              <a:gd name="T80" fmla="*/ 60 w 178"/>
              <a:gd name="T81" fmla="*/ 34 h 136"/>
              <a:gd name="T82" fmla="*/ 31 w 178"/>
              <a:gd name="T83" fmla="*/ 45 h 136"/>
              <a:gd name="T84" fmla="*/ 59 w 178"/>
              <a:gd name="T85" fmla="*/ 39 h 136"/>
              <a:gd name="T86" fmla="*/ 56 w 178"/>
              <a:gd name="T87" fmla="*/ 85 h 136"/>
              <a:gd name="T88" fmla="*/ 59 w 178"/>
              <a:gd name="T89" fmla="*/ 93 h 136"/>
              <a:gd name="T90" fmla="*/ 92 w 178"/>
              <a:gd name="T91" fmla="*/ 75 h 136"/>
              <a:gd name="T92" fmla="*/ 94 w 178"/>
              <a:gd name="T93" fmla="*/ 56 h 136"/>
              <a:gd name="T94" fmla="*/ 46 w 178"/>
              <a:gd name="T95" fmla="*/ 74 h 136"/>
              <a:gd name="T96" fmla="*/ 93 w 178"/>
              <a:gd name="T97" fmla="*/ 64 h 136"/>
              <a:gd name="T98" fmla="*/ 127 w 178"/>
              <a:gd name="T99" fmla="*/ 57 h 136"/>
              <a:gd name="T100" fmla="*/ 137 w 178"/>
              <a:gd name="T101" fmla="*/ 64 h 136"/>
              <a:gd name="T102" fmla="*/ 115 w 178"/>
              <a:gd name="T103" fmla="*/ 49 h 136"/>
              <a:gd name="T104" fmla="*/ 111 w 178"/>
              <a:gd name="T105" fmla="*/ 75 h 136"/>
              <a:gd name="T106" fmla="*/ 113 w 178"/>
              <a:gd name="T107" fmla="*/ 63 h 136"/>
              <a:gd name="T108" fmla="*/ 118 w 178"/>
              <a:gd name="T109" fmla="*/ 70 h 136"/>
              <a:gd name="T110" fmla="*/ 126 w 178"/>
              <a:gd name="T111" fmla="*/ 59 h 136"/>
              <a:gd name="T112" fmla="*/ 118 w 178"/>
              <a:gd name="T113" fmla="*/ 36 h 136"/>
              <a:gd name="T114" fmla="*/ 114 w 178"/>
              <a:gd name="T115" fmla="*/ 46 h 136"/>
              <a:gd name="T116" fmla="*/ 107 w 178"/>
              <a:gd name="T117" fmla="*/ 7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8" h="136">
                <a:moveTo>
                  <a:pt x="178" y="102"/>
                </a:moveTo>
                <a:cubicBezTo>
                  <a:pt x="144" y="88"/>
                  <a:pt x="144" y="88"/>
                  <a:pt x="144" y="88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42" y="80"/>
                  <a:pt x="139" y="80"/>
                  <a:pt x="135" y="80"/>
                </a:cubicBezTo>
                <a:cubicBezTo>
                  <a:pt x="132" y="80"/>
                  <a:pt x="128" y="80"/>
                  <a:pt x="125" y="81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16" y="85"/>
                  <a:pt x="111" y="88"/>
                  <a:pt x="108" y="92"/>
                </a:cubicBezTo>
                <a:cubicBezTo>
                  <a:pt x="105" y="94"/>
                  <a:pt x="104" y="97"/>
                  <a:pt x="103" y="99"/>
                </a:cubicBezTo>
                <a:cubicBezTo>
                  <a:pt x="101" y="99"/>
                  <a:pt x="100" y="99"/>
                  <a:pt x="98" y="99"/>
                </a:cubicBezTo>
                <a:cubicBezTo>
                  <a:pt x="84" y="99"/>
                  <a:pt x="73" y="104"/>
                  <a:pt x="66" y="109"/>
                </a:cubicBezTo>
                <a:cubicBezTo>
                  <a:pt x="64" y="111"/>
                  <a:pt x="62" y="112"/>
                  <a:pt x="60" y="114"/>
                </a:cubicBezTo>
                <a:cubicBezTo>
                  <a:pt x="16" y="28"/>
                  <a:pt x="16" y="28"/>
                  <a:pt x="16" y="28"/>
                </a:cubicBezTo>
                <a:cubicBezTo>
                  <a:pt x="22" y="24"/>
                  <a:pt x="32" y="19"/>
                  <a:pt x="47" y="19"/>
                </a:cubicBezTo>
                <a:cubicBezTo>
                  <a:pt x="53" y="19"/>
                  <a:pt x="61" y="20"/>
                  <a:pt x="69" y="23"/>
                </a:cubicBezTo>
                <a:cubicBezTo>
                  <a:pt x="80" y="26"/>
                  <a:pt x="89" y="28"/>
                  <a:pt x="97" y="28"/>
                </a:cubicBezTo>
                <a:cubicBezTo>
                  <a:pt x="111" y="28"/>
                  <a:pt x="121" y="24"/>
                  <a:pt x="127" y="20"/>
                </a:cubicBezTo>
                <a:cubicBezTo>
                  <a:pt x="152" y="85"/>
                  <a:pt x="152" y="85"/>
                  <a:pt x="152" y="85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33" y="0"/>
                  <a:pt x="133" y="0"/>
                  <a:pt x="133" y="0"/>
                </a:cubicBezTo>
                <a:cubicBezTo>
                  <a:pt x="126" y="6"/>
                  <a:pt x="126" y="6"/>
                  <a:pt x="126" y="6"/>
                </a:cubicBezTo>
                <a:cubicBezTo>
                  <a:pt x="126" y="6"/>
                  <a:pt x="126" y="6"/>
                  <a:pt x="126" y="6"/>
                </a:cubicBezTo>
                <a:cubicBezTo>
                  <a:pt x="125" y="7"/>
                  <a:pt x="116" y="15"/>
                  <a:pt x="97" y="15"/>
                </a:cubicBezTo>
                <a:cubicBezTo>
                  <a:pt x="90" y="15"/>
                  <a:pt x="82" y="14"/>
                  <a:pt x="73" y="11"/>
                </a:cubicBezTo>
                <a:cubicBezTo>
                  <a:pt x="63" y="8"/>
                  <a:pt x="54" y="7"/>
                  <a:pt x="47" y="7"/>
                </a:cubicBezTo>
                <a:cubicBezTo>
                  <a:pt x="20" y="7"/>
                  <a:pt x="5" y="21"/>
                  <a:pt x="4" y="21"/>
                </a:cubicBezTo>
                <a:cubicBezTo>
                  <a:pt x="0" y="25"/>
                  <a:pt x="0" y="25"/>
                  <a:pt x="0" y="25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3" y="128"/>
                  <a:pt x="63" y="128"/>
                  <a:pt x="64" y="128"/>
                </a:cubicBezTo>
                <a:cubicBezTo>
                  <a:pt x="64" y="127"/>
                  <a:pt x="68" y="123"/>
                  <a:pt x="74" y="119"/>
                </a:cubicBezTo>
                <a:cubicBezTo>
                  <a:pt x="80" y="115"/>
                  <a:pt x="89" y="111"/>
                  <a:pt x="98" y="112"/>
                </a:cubicBezTo>
                <a:cubicBezTo>
                  <a:pt x="100" y="112"/>
                  <a:pt x="103" y="112"/>
                  <a:pt x="105" y="112"/>
                </a:cubicBezTo>
                <a:cubicBezTo>
                  <a:pt x="111" y="113"/>
                  <a:pt x="111" y="113"/>
                  <a:pt x="111" y="113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13" y="107"/>
                  <a:pt x="114" y="103"/>
                  <a:pt x="118" y="100"/>
                </a:cubicBezTo>
                <a:cubicBezTo>
                  <a:pt x="121" y="96"/>
                  <a:pt x="126" y="93"/>
                  <a:pt x="135" y="93"/>
                </a:cubicBezTo>
                <a:cubicBezTo>
                  <a:pt x="138" y="93"/>
                  <a:pt x="140" y="93"/>
                  <a:pt x="143" y="93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58" y="113"/>
                  <a:pt x="158" y="113"/>
                  <a:pt x="158" y="113"/>
                </a:cubicBezTo>
                <a:cubicBezTo>
                  <a:pt x="167" y="123"/>
                  <a:pt x="167" y="123"/>
                  <a:pt x="167" y="123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66" y="106"/>
                  <a:pt x="166" y="106"/>
                  <a:pt x="166" y="106"/>
                </a:cubicBezTo>
                <a:lnTo>
                  <a:pt x="178" y="102"/>
                </a:lnTo>
                <a:close/>
                <a:moveTo>
                  <a:pt x="161" y="81"/>
                </a:moveTo>
                <a:cubicBezTo>
                  <a:pt x="155" y="83"/>
                  <a:pt x="155" y="83"/>
                  <a:pt x="155" y="83"/>
                </a:cubicBezTo>
                <a:cubicBezTo>
                  <a:pt x="153" y="77"/>
                  <a:pt x="153" y="77"/>
                  <a:pt x="153" y="77"/>
                </a:cubicBezTo>
                <a:cubicBezTo>
                  <a:pt x="159" y="75"/>
                  <a:pt x="159" y="75"/>
                  <a:pt x="159" y="75"/>
                </a:cubicBezTo>
                <a:lnTo>
                  <a:pt x="161" y="81"/>
                </a:lnTo>
                <a:close/>
                <a:moveTo>
                  <a:pt x="154" y="75"/>
                </a:moveTo>
                <a:cubicBezTo>
                  <a:pt x="131" y="16"/>
                  <a:pt x="131" y="16"/>
                  <a:pt x="131" y="16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56" y="74"/>
                  <a:pt x="156" y="74"/>
                  <a:pt x="156" y="74"/>
                </a:cubicBezTo>
                <a:lnTo>
                  <a:pt x="154" y="75"/>
                </a:lnTo>
                <a:close/>
                <a:moveTo>
                  <a:pt x="132" y="7"/>
                </a:moveTo>
                <a:cubicBezTo>
                  <a:pt x="134" y="13"/>
                  <a:pt x="134" y="13"/>
                  <a:pt x="134" y="13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6" y="9"/>
                  <a:pt x="126" y="9"/>
                  <a:pt x="126" y="9"/>
                </a:cubicBezTo>
                <a:lnTo>
                  <a:pt x="132" y="7"/>
                </a:lnTo>
                <a:close/>
                <a:moveTo>
                  <a:pt x="47" y="12"/>
                </a:moveTo>
                <a:cubicBezTo>
                  <a:pt x="54" y="12"/>
                  <a:pt x="62" y="13"/>
                  <a:pt x="71" y="16"/>
                </a:cubicBezTo>
                <a:cubicBezTo>
                  <a:pt x="81" y="19"/>
                  <a:pt x="90" y="20"/>
                  <a:pt x="97" y="20"/>
                </a:cubicBezTo>
                <a:cubicBezTo>
                  <a:pt x="112" y="20"/>
                  <a:pt x="121" y="16"/>
                  <a:pt x="126" y="13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2" y="18"/>
                  <a:pt x="112" y="22"/>
                  <a:pt x="97" y="22"/>
                </a:cubicBezTo>
                <a:cubicBezTo>
                  <a:pt x="90" y="22"/>
                  <a:pt x="81" y="21"/>
                  <a:pt x="71" y="18"/>
                </a:cubicBezTo>
                <a:cubicBezTo>
                  <a:pt x="62" y="15"/>
                  <a:pt x="54" y="14"/>
                  <a:pt x="47" y="14"/>
                </a:cubicBezTo>
                <a:cubicBezTo>
                  <a:pt x="30" y="14"/>
                  <a:pt x="18" y="20"/>
                  <a:pt x="12" y="24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18"/>
                  <a:pt x="29" y="12"/>
                  <a:pt x="47" y="12"/>
                </a:cubicBezTo>
                <a:close/>
                <a:moveTo>
                  <a:pt x="4" y="24"/>
                </a:moveTo>
                <a:cubicBezTo>
                  <a:pt x="10" y="22"/>
                  <a:pt x="10" y="22"/>
                  <a:pt x="10" y="22"/>
                </a:cubicBezTo>
                <a:cubicBezTo>
                  <a:pt x="12" y="27"/>
                  <a:pt x="12" y="27"/>
                  <a:pt x="12" y="27"/>
                </a:cubicBezTo>
                <a:cubicBezTo>
                  <a:pt x="7" y="30"/>
                  <a:pt x="7" y="30"/>
                  <a:pt x="7" y="30"/>
                </a:cubicBezTo>
                <a:lnTo>
                  <a:pt x="4" y="24"/>
                </a:lnTo>
                <a:close/>
                <a:moveTo>
                  <a:pt x="11" y="29"/>
                </a:moveTo>
                <a:cubicBezTo>
                  <a:pt x="57" y="119"/>
                  <a:pt x="57" y="119"/>
                  <a:pt x="57" y="119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9" y="30"/>
                  <a:pt x="9" y="30"/>
                  <a:pt x="9" y="30"/>
                </a:cubicBezTo>
                <a:lnTo>
                  <a:pt x="11" y="29"/>
                </a:lnTo>
                <a:close/>
                <a:moveTo>
                  <a:pt x="59" y="128"/>
                </a:moveTo>
                <a:cubicBezTo>
                  <a:pt x="54" y="124"/>
                  <a:pt x="54" y="124"/>
                  <a:pt x="54" y="124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63" y="123"/>
                  <a:pt x="63" y="123"/>
                  <a:pt x="63" y="123"/>
                </a:cubicBezTo>
                <a:lnTo>
                  <a:pt x="59" y="128"/>
                </a:lnTo>
                <a:close/>
                <a:moveTo>
                  <a:pt x="98" y="106"/>
                </a:moveTo>
                <a:cubicBezTo>
                  <a:pt x="86" y="106"/>
                  <a:pt x="77" y="111"/>
                  <a:pt x="70" y="115"/>
                </a:cubicBezTo>
                <a:cubicBezTo>
                  <a:pt x="67" y="117"/>
                  <a:pt x="64" y="120"/>
                  <a:pt x="63" y="121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67" y="114"/>
                  <a:pt x="80" y="104"/>
                  <a:pt x="98" y="104"/>
                </a:cubicBezTo>
                <a:cubicBezTo>
                  <a:pt x="99" y="104"/>
                  <a:pt x="100" y="104"/>
                  <a:pt x="100" y="104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0" y="106"/>
                  <a:pt x="99" y="106"/>
                  <a:pt x="98" y="106"/>
                </a:cubicBezTo>
                <a:close/>
                <a:moveTo>
                  <a:pt x="105" y="110"/>
                </a:moveTo>
                <a:cubicBezTo>
                  <a:pt x="102" y="104"/>
                  <a:pt x="102" y="104"/>
                  <a:pt x="102" y="104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10" y="107"/>
                  <a:pt x="110" y="107"/>
                  <a:pt x="110" y="107"/>
                </a:cubicBezTo>
                <a:lnTo>
                  <a:pt x="105" y="110"/>
                </a:lnTo>
                <a:close/>
                <a:moveTo>
                  <a:pt x="135" y="87"/>
                </a:moveTo>
                <a:cubicBezTo>
                  <a:pt x="120" y="87"/>
                  <a:pt x="113" y="96"/>
                  <a:pt x="109" y="102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12" y="94"/>
                  <a:pt x="119" y="86"/>
                  <a:pt x="134" y="85"/>
                </a:cubicBezTo>
                <a:cubicBezTo>
                  <a:pt x="136" y="86"/>
                  <a:pt x="136" y="86"/>
                  <a:pt x="136" y="86"/>
                </a:cubicBezTo>
                <a:lnTo>
                  <a:pt x="135" y="87"/>
                </a:lnTo>
                <a:close/>
                <a:moveTo>
                  <a:pt x="142" y="90"/>
                </a:moveTo>
                <a:cubicBezTo>
                  <a:pt x="136" y="89"/>
                  <a:pt x="136" y="89"/>
                  <a:pt x="136" y="89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3" y="84"/>
                  <a:pt x="143" y="84"/>
                  <a:pt x="143" y="84"/>
                </a:cubicBezTo>
                <a:lnTo>
                  <a:pt x="142" y="90"/>
                </a:lnTo>
                <a:close/>
                <a:moveTo>
                  <a:pt x="39" y="61"/>
                </a:moveTo>
                <a:cubicBezTo>
                  <a:pt x="40" y="62"/>
                  <a:pt x="42" y="63"/>
                  <a:pt x="44" y="63"/>
                </a:cubicBezTo>
                <a:cubicBezTo>
                  <a:pt x="75" y="51"/>
                  <a:pt x="75" y="51"/>
                  <a:pt x="75" y="51"/>
                </a:cubicBezTo>
                <a:cubicBezTo>
                  <a:pt x="77" y="50"/>
                  <a:pt x="78" y="49"/>
                  <a:pt x="77" y="47"/>
                </a:cubicBezTo>
                <a:cubicBezTo>
                  <a:pt x="77" y="45"/>
                  <a:pt x="77" y="45"/>
                  <a:pt x="77" y="45"/>
                </a:cubicBezTo>
                <a:cubicBezTo>
                  <a:pt x="76" y="43"/>
                  <a:pt x="74" y="42"/>
                  <a:pt x="72" y="43"/>
                </a:cubicBezTo>
                <a:cubicBezTo>
                  <a:pt x="41" y="55"/>
                  <a:pt x="41" y="55"/>
                  <a:pt x="41" y="55"/>
                </a:cubicBezTo>
                <a:cubicBezTo>
                  <a:pt x="39" y="55"/>
                  <a:pt x="38" y="57"/>
                  <a:pt x="39" y="59"/>
                </a:cubicBezTo>
                <a:lnTo>
                  <a:pt x="39" y="61"/>
                </a:lnTo>
                <a:close/>
                <a:moveTo>
                  <a:pt x="60" y="36"/>
                </a:moveTo>
                <a:cubicBezTo>
                  <a:pt x="60" y="34"/>
                  <a:pt x="60" y="34"/>
                  <a:pt x="60" y="34"/>
                </a:cubicBezTo>
                <a:cubicBezTo>
                  <a:pt x="59" y="33"/>
                  <a:pt x="58" y="32"/>
                  <a:pt x="57" y="33"/>
                </a:cubicBezTo>
                <a:cubicBezTo>
                  <a:pt x="33" y="42"/>
                  <a:pt x="33" y="42"/>
                  <a:pt x="33" y="42"/>
                </a:cubicBezTo>
                <a:cubicBezTo>
                  <a:pt x="31" y="42"/>
                  <a:pt x="31" y="43"/>
                  <a:pt x="31" y="45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4" y="48"/>
                  <a:pt x="35" y="48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8"/>
                  <a:pt x="61" y="37"/>
                  <a:pt x="60" y="36"/>
                </a:cubicBezTo>
                <a:close/>
                <a:moveTo>
                  <a:pt x="88" y="73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6"/>
                  <a:pt x="54" y="87"/>
                  <a:pt x="54" y="89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93"/>
                  <a:pt x="57" y="93"/>
                  <a:pt x="59" y="93"/>
                </a:cubicBezTo>
                <a:cubicBezTo>
                  <a:pt x="91" y="81"/>
                  <a:pt x="91" y="81"/>
                  <a:pt x="91" y="81"/>
                </a:cubicBezTo>
                <a:cubicBezTo>
                  <a:pt x="93" y="81"/>
                  <a:pt x="93" y="79"/>
                  <a:pt x="93" y="77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4"/>
                  <a:pt x="90" y="73"/>
                  <a:pt x="88" y="73"/>
                </a:cubicBezTo>
                <a:close/>
                <a:moveTo>
                  <a:pt x="95" y="58"/>
                </a:moveTo>
                <a:cubicBezTo>
                  <a:pt x="94" y="56"/>
                  <a:pt x="94" y="56"/>
                  <a:pt x="94" y="56"/>
                </a:cubicBezTo>
                <a:cubicBezTo>
                  <a:pt x="94" y="54"/>
                  <a:pt x="91" y="53"/>
                  <a:pt x="89" y="54"/>
                </a:cubicBezTo>
                <a:cubicBezTo>
                  <a:pt x="49" y="68"/>
                  <a:pt x="49" y="68"/>
                  <a:pt x="49" y="68"/>
                </a:cubicBezTo>
                <a:cubicBezTo>
                  <a:pt x="47" y="69"/>
                  <a:pt x="46" y="72"/>
                  <a:pt x="46" y="74"/>
                </a:cubicBezTo>
                <a:cubicBezTo>
                  <a:pt x="47" y="76"/>
                  <a:pt x="47" y="76"/>
                  <a:pt x="47" y="76"/>
                </a:cubicBezTo>
                <a:cubicBezTo>
                  <a:pt x="48" y="78"/>
                  <a:pt x="50" y="79"/>
                  <a:pt x="53" y="78"/>
                </a:cubicBezTo>
                <a:cubicBezTo>
                  <a:pt x="93" y="64"/>
                  <a:pt x="93" y="64"/>
                  <a:pt x="93" y="64"/>
                </a:cubicBezTo>
                <a:cubicBezTo>
                  <a:pt x="95" y="63"/>
                  <a:pt x="96" y="61"/>
                  <a:pt x="95" y="58"/>
                </a:cubicBezTo>
                <a:close/>
                <a:moveTo>
                  <a:pt x="127" y="57"/>
                </a:moveTo>
                <a:cubicBezTo>
                  <a:pt x="127" y="57"/>
                  <a:pt x="127" y="57"/>
                  <a:pt x="127" y="57"/>
                </a:cubicBezTo>
                <a:cubicBezTo>
                  <a:pt x="128" y="57"/>
                  <a:pt x="129" y="57"/>
                  <a:pt x="130" y="58"/>
                </a:cubicBezTo>
                <a:cubicBezTo>
                  <a:pt x="132" y="65"/>
                  <a:pt x="132" y="65"/>
                  <a:pt x="132" y="65"/>
                </a:cubicBezTo>
                <a:cubicBezTo>
                  <a:pt x="134" y="64"/>
                  <a:pt x="136" y="64"/>
                  <a:pt x="137" y="6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1" y="49"/>
                  <a:pt x="125" y="46"/>
                  <a:pt x="120" y="46"/>
                </a:cubicBezTo>
                <a:cubicBezTo>
                  <a:pt x="119" y="47"/>
                  <a:pt x="117" y="49"/>
                  <a:pt x="115" y="49"/>
                </a:cubicBezTo>
                <a:cubicBezTo>
                  <a:pt x="114" y="50"/>
                  <a:pt x="112" y="50"/>
                  <a:pt x="110" y="50"/>
                </a:cubicBezTo>
                <a:cubicBezTo>
                  <a:pt x="106" y="54"/>
                  <a:pt x="105" y="60"/>
                  <a:pt x="107" y="66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2" y="74"/>
                  <a:pt x="113" y="73"/>
                  <a:pt x="114" y="72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1" y="65"/>
                  <a:pt x="112" y="64"/>
                  <a:pt x="113" y="63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14" y="63"/>
                  <a:pt x="115" y="63"/>
                  <a:pt x="115" y="64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9" y="69"/>
                  <a:pt x="121" y="68"/>
                  <a:pt x="123" y="67"/>
                </a:cubicBezTo>
                <a:cubicBezTo>
                  <a:pt x="125" y="66"/>
                  <a:pt x="127" y="66"/>
                  <a:pt x="129" y="65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6" y="59"/>
                  <a:pt x="126" y="58"/>
                  <a:pt x="127" y="57"/>
                </a:cubicBezTo>
                <a:close/>
                <a:moveTo>
                  <a:pt x="114" y="46"/>
                </a:moveTo>
                <a:cubicBezTo>
                  <a:pt x="118" y="45"/>
                  <a:pt x="120" y="40"/>
                  <a:pt x="118" y="36"/>
                </a:cubicBezTo>
                <a:cubicBezTo>
                  <a:pt x="117" y="32"/>
                  <a:pt x="112" y="30"/>
                  <a:pt x="108" y="32"/>
                </a:cubicBezTo>
                <a:cubicBezTo>
                  <a:pt x="104" y="34"/>
                  <a:pt x="102" y="38"/>
                  <a:pt x="104" y="42"/>
                </a:cubicBezTo>
                <a:cubicBezTo>
                  <a:pt x="105" y="46"/>
                  <a:pt x="110" y="48"/>
                  <a:pt x="114" y="46"/>
                </a:cubicBezTo>
                <a:close/>
                <a:moveTo>
                  <a:pt x="100" y="78"/>
                </a:moveTo>
                <a:cubicBezTo>
                  <a:pt x="106" y="80"/>
                  <a:pt x="106" y="80"/>
                  <a:pt x="106" y="80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2" y="72"/>
                  <a:pt x="102" y="72"/>
                  <a:pt x="102" y="72"/>
                </a:cubicBezTo>
                <a:lnTo>
                  <a:pt x="100" y="78"/>
                </a:ln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22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9560492" y="2632264"/>
            <a:ext cx="817485" cy="533599"/>
          </a:xfrm>
          <a:custGeom>
            <a:avLst/>
            <a:gdLst>
              <a:gd name="T0" fmla="*/ 65 w 176"/>
              <a:gd name="T1" fmla="*/ 41 h 115"/>
              <a:gd name="T2" fmla="*/ 58 w 176"/>
              <a:gd name="T3" fmla="*/ 48 h 115"/>
              <a:gd name="T4" fmla="*/ 65 w 176"/>
              <a:gd name="T5" fmla="*/ 56 h 115"/>
              <a:gd name="T6" fmla="*/ 73 w 176"/>
              <a:gd name="T7" fmla="*/ 48 h 115"/>
              <a:gd name="T8" fmla="*/ 65 w 176"/>
              <a:gd name="T9" fmla="*/ 41 h 115"/>
              <a:gd name="T10" fmla="*/ 43 w 176"/>
              <a:gd name="T11" fmla="*/ 41 h 115"/>
              <a:gd name="T12" fmla="*/ 35 w 176"/>
              <a:gd name="T13" fmla="*/ 48 h 115"/>
              <a:gd name="T14" fmla="*/ 43 w 176"/>
              <a:gd name="T15" fmla="*/ 56 h 115"/>
              <a:gd name="T16" fmla="*/ 50 w 176"/>
              <a:gd name="T17" fmla="*/ 48 h 115"/>
              <a:gd name="T18" fmla="*/ 43 w 176"/>
              <a:gd name="T19" fmla="*/ 41 h 115"/>
              <a:gd name="T20" fmla="*/ 88 w 176"/>
              <a:gd name="T21" fmla="*/ 41 h 115"/>
              <a:gd name="T22" fmla="*/ 80 w 176"/>
              <a:gd name="T23" fmla="*/ 48 h 115"/>
              <a:gd name="T24" fmla="*/ 88 w 176"/>
              <a:gd name="T25" fmla="*/ 56 h 115"/>
              <a:gd name="T26" fmla="*/ 95 w 176"/>
              <a:gd name="T27" fmla="*/ 48 h 115"/>
              <a:gd name="T28" fmla="*/ 88 w 176"/>
              <a:gd name="T29" fmla="*/ 41 h 115"/>
              <a:gd name="T30" fmla="*/ 130 w 176"/>
              <a:gd name="T31" fmla="*/ 47 h 115"/>
              <a:gd name="T32" fmla="*/ 65 w 176"/>
              <a:gd name="T33" fmla="*/ 0 h 115"/>
              <a:gd name="T34" fmla="*/ 0 w 176"/>
              <a:gd name="T35" fmla="*/ 47 h 115"/>
              <a:gd name="T36" fmla="*/ 35 w 176"/>
              <a:gd name="T37" fmla="*/ 88 h 115"/>
              <a:gd name="T38" fmla="*/ 24 w 176"/>
              <a:gd name="T39" fmla="*/ 115 h 115"/>
              <a:gd name="T40" fmla="*/ 85 w 176"/>
              <a:gd name="T41" fmla="*/ 92 h 115"/>
              <a:gd name="T42" fmla="*/ 105 w 176"/>
              <a:gd name="T43" fmla="*/ 84 h 115"/>
              <a:gd name="T44" fmla="*/ 105 w 176"/>
              <a:gd name="T45" fmla="*/ 84 h 115"/>
              <a:gd name="T46" fmla="*/ 105 w 176"/>
              <a:gd name="T47" fmla="*/ 84 h 115"/>
              <a:gd name="T48" fmla="*/ 130 w 176"/>
              <a:gd name="T49" fmla="*/ 47 h 115"/>
              <a:gd name="T50" fmla="*/ 65 w 176"/>
              <a:gd name="T51" fmla="*/ 79 h 115"/>
              <a:gd name="T52" fmla="*/ 16 w 176"/>
              <a:gd name="T53" fmla="*/ 47 h 115"/>
              <a:gd name="T54" fmla="*/ 65 w 176"/>
              <a:gd name="T55" fmla="*/ 15 h 115"/>
              <a:gd name="T56" fmla="*/ 114 w 176"/>
              <a:gd name="T57" fmla="*/ 47 h 115"/>
              <a:gd name="T58" fmla="*/ 65 w 176"/>
              <a:gd name="T59" fmla="*/ 79 h 115"/>
              <a:gd name="T60" fmla="*/ 176 w 176"/>
              <a:gd name="T61" fmla="*/ 61 h 115"/>
              <a:gd name="T62" fmla="*/ 137 w 176"/>
              <a:gd name="T63" fmla="*/ 27 h 115"/>
              <a:gd name="T64" fmla="*/ 141 w 176"/>
              <a:gd name="T65" fmla="*/ 39 h 115"/>
              <a:gd name="T66" fmla="*/ 164 w 176"/>
              <a:gd name="T67" fmla="*/ 61 h 115"/>
              <a:gd name="T68" fmla="*/ 128 w 176"/>
              <a:gd name="T69" fmla="*/ 85 h 115"/>
              <a:gd name="T70" fmla="*/ 124 w 176"/>
              <a:gd name="T71" fmla="*/ 85 h 115"/>
              <a:gd name="T72" fmla="*/ 111 w 176"/>
              <a:gd name="T73" fmla="*/ 94 h 115"/>
              <a:gd name="T74" fmla="*/ 113 w 176"/>
              <a:gd name="T75" fmla="*/ 95 h 115"/>
              <a:gd name="T76" fmla="*/ 158 w 176"/>
              <a:gd name="T77" fmla="*/ 112 h 115"/>
              <a:gd name="T78" fmla="*/ 150 w 176"/>
              <a:gd name="T79" fmla="*/ 92 h 115"/>
              <a:gd name="T80" fmla="*/ 176 w 176"/>
              <a:gd name="T81" fmla="*/ 6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5">
                <a:moveTo>
                  <a:pt x="65" y="41"/>
                </a:moveTo>
                <a:cubicBezTo>
                  <a:pt x="61" y="41"/>
                  <a:pt x="58" y="44"/>
                  <a:pt x="58" y="48"/>
                </a:cubicBezTo>
                <a:cubicBezTo>
                  <a:pt x="58" y="53"/>
                  <a:pt x="61" y="56"/>
                  <a:pt x="65" y="56"/>
                </a:cubicBezTo>
                <a:cubicBezTo>
                  <a:pt x="69" y="56"/>
                  <a:pt x="73" y="53"/>
                  <a:pt x="73" y="48"/>
                </a:cubicBezTo>
                <a:cubicBezTo>
                  <a:pt x="73" y="44"/>
                  <a:pt x="69" y="41"/>
                  <a:pt x="65" y="41"/>
                </a:cubicBezTo>
                <a:close/>
                <a:moveTo>
                  <a:pt x="43" y="41"/>
                </a:moveTo>
                <a:cubicBezTo>
                  <a:pt x="39" y="41"/>
                  <a:pt x="35" y="44"/>
                  <a:pt x="35" y="48"/>
                </a:cubicBezTo>
                <a:cubicBezTo>
                  <a:pt x="35" y="53"/>
                  <a:pt x="39" y="56"/>
                  <a:pt x="43" y="56"/>
                </a:cubicBezTo>
                <a:cubicBezTo>
                  <a:pt x="47" y="56"/>
                  <a:pt x="50" y="53"/>
                  <a:pt x="50" y="48"/>
                </a:cubicBezTo>
                <a:cubicBezTo>
                  <a:pt x="50" y="44"/>
                  <a:pt x="47" y="41"/>
                  <a:pt x="43" y="41"/>
                </a:cubicBezTo>
                <a:close/>
                <a:moveTo>
                  <a:pt x="88" y="41"/>
                </a:moveTo>
                <a:cubicBezTo>
                  <a:pt x="83" y="41"/>
                  <a:pt x="80" y="44"/>
                  <a:pt x="80" y="48"/>
                </a:cubicBezTo>
                <a:cubicBezTo>
                  <a:pt x="80" y="53"/>
                  <a:pt x="83" y="56"/>
                  <a:pt x="88" y="56"/>
                </a:cubicBezTo>
                <a:cubicBezTo>
                  <a:pt x="92" y="56"/>
                  <a:pt x="95" y="53"/>
                  <a:pt x="95" y="48"/>
                </a:cubicBezTo>
                <a:cubicBezTo>
                  <a:pt x="95" y="44"/>
                  <a:pt x="92" y="41"/>
                  <a:pt x="88" y="41"/>
                </a:cubicBezTo>
                <a:close/>
                <a:moveTo>
                  <a:pt x="130" y="47"/>
                </a:moveTo>
                <a:cubicBezTo>
                  <a:pt x="130" y="21"/>
                  <a:pt x="101" y="0"/>
                  <a:pt x="65" y="0"/>
                </a:cubicBezTo>
                <a:cubicBezTo>
                  <a:pt x="29" y="0"/>
                  <a:pt x="0" y="21"/>
                  <a:pt x="0" y="47"/>
                </a:cubicBezTo>
                <a:cubicBezTo>
                  <a:pt x="0" y="65"/>
                  <a:pt x="14" y="81"/>
                  <a:pt x="35" y="88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85" y="92"/>
                  <a:pt x="85" y="92"/>
                  <a:pt x="85" y="92"/>
                </a:cubicBezTo>
                <a:cubicBezTo>
                  <a:pt x="92" y="90"/>
                  <a:pt x="99" y="87"/>
                  <a:pt x="105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20" y="75"/>
                  <a:pt x="130" y="62"/>
                  <a:pt x="130" y="47"/>
                </a:cubicBezTo>
                <a:close/>
                <a:moveTo>
                  <a:pt x="65" y="79"/>
                </a:moveTo>
                <a:cubicBezTo>
                  <a:pt x="38" y="79"/>
                  <a:pt x="16" y="65"/>
                  <a:pt x="16" y="47"/>
                </a:cubicBezTo>
                <a:cubicBezTo>
                  <a:pt x="16" y="29"/>
                  <a:pt x="38" y="15"/>
                  <a:pt x="65" y="15"/>
                </a:cubicBezTo>
                <a:cubicBezTo>
                  <a:pt x="92" y="15"/>
                  <a:pt x="114" y="29"/>
                  <a:pt x="114" y="47"/>
                </a:cubicBezTo>
                <a:cubicBezTo>
                  <a:pt x="114" y="65"/>
                  <a:pt x="92" y="79"/>
                  <a:pt x="65" y="79"/>
                </a:cubicBezTo>
                <a:close/>
                <a:moveTo>
                  <a:pt x="176" y="61"/>
                </a:moveTo>
                <a:cubicBezTo>
                  <a:pt x="176" y="44"/>
                  <a:pt x="159" y="30"/>
                  <a:pt x="137" y="27"/>
                </a:cubicBezTo>
                <a:cubicBezTo>
                  <a:pt x="139" y="31"/>
                  <a:pt x="140" y="35"/>
                  <a:pt x="141" y="39"/>
                </a:cubicBezTo>
                <a:cubicBezTo>
                  <a:pt x="155" y="43"/>
                  <a:pt x="164" y="51"/>
                  <a:pt x="164" y="61"/>
                </a:cubicBezTo>
                <a:cubicBezTo>
                  <a:pt x="164" y="74"/>
                  <a:pt x="148" y="85"/>
                  <a:pt x="128" y="85"/>
                </a:cubicBezTo>
                <a:cubicBezTo>
                  <a:pt x="126" y="85"/>
                  <a:pt x="125" y="85"/>
                  <a:pt x="124" y="85"/>
                </a:cubicBezTo>
                <a:cubicBezTo>
                  <a:pt x="120" y="88"/>
                  <a:pt x="116" y="91"/>
                  <a:pt x="111" y="94"/>
                </a:cubicBezTo>
                <a:cubicBezTo>
                  <a:pt x="112" y="94"/>
                  <a:pt x="112" y="94"/>
                  <a:pt x="113" y="95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65" y="86"/>
                  <a:pt x="176" y="75"/>
                  <a:pt x="176" y="61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22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Freeform 8"/>
          <p:cNvSpPr>
            <a:spLocks noEditPoints="1"/>
          </p:cNvSpPr>
          <p:nvPr/>
        </p:nvSpPr>
        <p:spPr bwMode="auto">
          <a:xfrm>
            <a:off x="4324886" y="2656519"/>
            <a:ext cx="827999" cy="485089"/>
          </a:xfrm>
          <a:custGeom>
            <a:avLst/>
            <a:gdLst>
              <a:gd name="T0" fmla="*/ 62 w 196"/>
              <a:gd name="T1" fmla="*/ 86 h 115"/>
              <a:gd name="T2" fmla="*/ 23 w 196"/>
              <a:gd name="T3" fmla="*/ 57 h 115"/>
              <a:gd name="T4" fmla="*/ 24 w 196"/>
              <a:gd name="T5" fmla="*/ 56 h 115"/>
              <a:gd name="T6" fmla="*/ 24 w 196"/>
              <a:gd name="T7" fmla="*/ 55 h 115"/>
              <a:gd name="T8" fmla="*/ 24 w 196"/>
              <a:gd name="T9" fmla="*/ 55 h 115"/>
              <a:gd name="T10" fmla="*/ 62 w 196"/>
              <a:gd name="T11" fmla="*/ 28 h 115"/>
              <a:gd name="T12" fmla="*/ 65 w 196"/>
              <a:gd name="T13" fmla="*/ 18 h 115"/>
              <a:gd name="T14" fmla="*/ 64 w 196"/>
              <a:gd name="T15" fmla="*/ 12 h 115"/>
              <a:gd name="T16" fmla="*/ 61 w 196"/>
              <a:gd name="T17" fmla="*/ 10 h 115"/>
              <a:gd name="T18" fmla="*/ 58 w 196"/>
              <a:gd name="T19" fmla="*/ 11 h 115"/>
              <a:gd name="T20" fmla="*/ 2 w 196"/>
              <a:gd name="T21" fmla="*/ 53 h 115"/>
              <a:gd name="T22" fmla="*/ 0 w 196"/>
              <a:gd name="T23" fmla="*/ 57 h 115"/>
              <a:gd name="T24" fmla="*/ 1 w 196"/>
              <a:gd name="T25" fmla="*/ 60 h 115"/>
              <a:gd name="T26" fmla="*/ 58 w 196"/>
              <a:gd name="T27" fmla="*/ 103 h 115"/>
              <a:gd name="T28" fmla="*/ 59 w 196"/>
              <a:gd name="T29" fmla="*/ 104 h 115"/>
              <a:gd name="T30" fmla="*/ 61 w 196"/>
              <a:gd name="T31" fmla="*/ 104 h 115"/>
              <a:gd name="T32" fmla="*/ 64 w 196"/>
              <a:gd name="T33" fmla="*/ 103 h 115"/>
              <a:gd name="T34" fmla="*/ 65 w 196"/>
              <a:gd name="T35" fmla="*/ 97 h 115"/>
              <a:gd name="T36" fmla="*/ 62 w 196"/>
              <a:gd name="T37" fmla="*/ 86 h 115"/>
              <a:gd name="T38" fmla="*/ 195 w 196"/>
              <a:gd name="T39" fmla="*/ 54 h 115"/>
              <a:gd name="T40" fmla="*/ 194 w 196"/>
              <a:gd name="T41" fmla="*/ 53 h 115"/>
              <a:gd name="T42" fmla="*/ 138 w 196"/>
              <a:gd name="T43" fmla="*/ 11 h 115"/>
              <a:gd name="T44" fmla="*/ 134 w 196"/>
              <a:gd name="T45" fmla="*/ 10 h 115"/>
              <a:gd name="T46" fmla="*/ 131 w 196"/>
              <a:gd name="T47" fmla="*/ 12 h 115"/>
              <a:gd name="T48" fmla="*/ 131 w 196"/>
              <a:gd name="T49" fmla="*/ 18 h 115"/>
              <a:gd name="T50" fmla="*/ 133 w 196"/>
              <a:gd name="T51" fmla="*/ 28 h 115"/>
              <a:gd name="T52" fmla="*/ 171 w 196"/>
              <a:gd name="T53" fmla="*/ 55 h 115"/>
              <a:gd name="T54" fmla="*/ 172 w 196"/>
              <a:gd name="T55" fmla="*/ 56 h 115"/>
              <a:gd name="T56" fmla="*/ 171 w 196"/>
              <a:gd name="T57" fmla="*/ 59 h 115"/>
              <a:gd name="T58" fmla="*/ 133 w 196"/>
              <a:gd name="T59" fmla="*/ 86 h 115"/>
              <a:gd name="T60" fmla="*/ 131 w 196"/>
              <a:gd name="T61" fmla="*/ 97 h 115"/>
              <a:gd name="T62" fmla="*/ 131 w 196"/>
              <a:gd name="T63" fmla="*/ 103 h 115"/>
              <a:gd name="T64" fmla="*/ 134 w 196"/>
              <a:gd name="T65" fmla="*/ 104 h 115"/>
              <a:gd name="T66" fmla="*/ 137 w 196"/>
              <a:gd name="T67" fmla="*/ 104 h 115"/>
              <a:gd name="T68" fmla="*/ 138 w 196"/>
              <a:gd name="T69" fmla="*/ 103 h 115"/>
              <a:gd name="T70" fmla="*/ 195 w 196"/>
              <a:gd name="T71" fmla="*/ 60 h 115"/>
              <a:gd name="T72" fmla="*/ 120 w 196"/>
              <a:gd name="T73" fmla="*/ 2 h 115"/>
              <a:gd name="T74" fmla="*/ 114 w 196"/>
              <a:gd name="T75" fmla="*/ 0 h 115"/>
              <a:gd name="T76" fmla="*/ 70 w 196"/>
              <a:gd name="T77" fmla="*/ 106 h 115"/>
              <a:gd name="T78" fmla="*/ 74 w 196"/>
              <a:gd name="T79" fmla="*/ 113 h 115"/>
              <a:gd name="T80" fmla="*/ 80 w 196"/>
              <a:gd name="T81" fmla="*/ 115 h 115"/>
              <a:gd name="T82" fmla="*/ 85 w 196"/>
              <a:gd name="T83" fmla="*/ 112 h 115"/>
              <a:gd name="T84" fmla="*/ 124 w 196"/>
              <a:gd name="T85" fmla="*/ 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" h="115">
                <a:moveTo>
                  <a:pt x="62" y="86"/>
                </a:moveTo>
                <a:cubicBezTo>
                  <a:pt x="62" y="86"/>
                  <a:pt x="62" y="86"/>
                  <a:pt x="62" y="86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8"/>
                  <a:pt x="23" y="58"/>
                  <a:pt x="23" y="57"/>
                </a:cubicBezTo>
                <a:cubicBezTo>
                  <a:pt x="23" y="57"/>
                  <a:pt x="23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62" y="28"/>
                  <a:pt x="62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cubicBezTo>
                  <a:pt x="64" y="26"/>
                  <a:pt x="65" y="24"/>
                  <a:pt x="65" y="23"/>
                </a:cubicBezTo>
                <a:cubicBezTo>
                  <a:pt x="65" y="23"/>
                  <a:pt x="65" y="20"/>
                  <a:pt x="65" y="18"/>
                </a:cubicBezTo>
                <a:cubicBezTo>
                  <a:pt x="65" y="17"/>
                  <a:pt x="65" y="16"/>
                  <a:pt x="65" y="15"/>
                </a:cubicBezTo>
                <a:cubicBezTo>
                  <a:pt x="65" y="14"/>
                  <a:pt x="64" y="13"/>
                  <a:pt x="64" y="12"/>
                </a:cubicBezTo>
                <a:cubicBezTo>
                  <a:pt x="64" y="11"/>
                  <a:pt x="63" y="11"/>
                  <a:pt x="63" y="10"/>
                </a:cubicBezTo>
                <a:cubicBezTo>
                  <a:pt x="62" y="10"/>
                  <a:pt x="62" y="10"/>
                  <a:pt x="61" y="10"/>
                </a:cubicBezTo>
                <a:cubicBezTo>
                  <a:pt x="60" y="10"/>
                  <a:pt x="59" y="10"/>
                  <a:pt x="59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1" y="53"/>
                  <a:pt x="1" y="54"/>
                </a:cubicBezTo>
                <a:cubicBezTo>
                  <a:pt x="0" y="55"/>
                  <a:pt x="0" y="56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9"/>
                  <a:pt x="0" y="60"/>
                  <a:pt x="1" y="60"/>
                </a:cubicBezTo>
                <a:cubicBezTo>
                  <a:pt x="1" y="61"/>
                  <a:pt x="2" y="61"/>
                  <a:pt x="2" y="62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58" y="103"/>
                  <a:pt x="58" y="104"/>
                  <a:pt x="59" y="104"/>
                </a:cubicBezTo>
                <a:cubicBezTo>
                  <a:pt x="59" y="104"/>
                  <a:pt x="60" y="104"/>
                  <a:pt x="61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2" y="104"/>
                  <a:pt x="62" y="104"/>
                  <a:pt x="63" y="104"/>
                </a:cubicBezTo>
                <a:cubicBezTo>
                  <a:pt x="63" y="104"/>
                  <a:pt x="64" y="103"/>
                  <a:pt x="64" y="103"/>
                </a:cubicBezTo>
                <a:cubicBezTo>
                  <a:pt x="64" y="102"/>
                  <a:pt x="65" y="101"/>
                  <a:pt x="65" y="100"/>
                </a:cubicBezTo>
                <a:cubicBezTo>
                  <a:pt x="65" y="99"/>
                  <a:pt x="65" y="98"/>
                  <a:pt x="65" y="97"/>
                </a:cubicBezTo>
                <a:cubicBezTo>
                  <a:pt x="65" y="94"/>
                  <a:pt x="65" y="91"/>
                  <a:pt x="65" y="91"/>
                </a:cubicBezTo>
                <a:cubicBezTo>
                  <a:pt x="65" y="90"/>
                  <a:pt x="64" y="88"/>
                  <a:pt x="62" y="86"/>
                </a:cubicBezTo>
                <a:close/>
                <a:moveTo>
                  <a:pt x="196" y="57"/>
                </a:moveTo>
                <a:cubicBezTo>
                  <a:pt x="196" y="56"/>
                  <a:pt x="195" y="55"/>
                  <a:pt x="195" y="54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38" y="11"/>
                  <a:pt x="137" y="11"/>
                  <a:pt x="137" y="11"/>
                </a:cubicBezTo>
                <a:cubicBezTo>
                  <a:pt x="136" y="10"/>
                  <a:pt x="135" y="10"/>
                  <a:pt x="134" y="10"/>
                </a:cubicBezTo>
                <a:cubicBezTo>
                  <a:pt x="134" y="10"/>
                  <a:pt x="133" y="10"/>
                  <a:pt x="133" y="10"/>
                </a:cubicBezTo>
                <a:cubicBezTo>
                  <a:pt x="132" y="11"/>
                  <a:pt x="132" y="11"/>
                  <a:pt x="131" y="12"/>
                </a:cubicBezTo>
                <a:cubicBezTo>
                  <a:pt x="131" y="13"/>
                  <a:pt x="131" y="14"/>
                  <a:pt x="131" y="15"/>
                </a:cubicBezTo>
                <a:cubicBezTo>
                  <a:pt x="131" y="16"/>
                  <a:pt x="131" y="17"/>
                  <a:pt x="131" y="18"/>
                </a:cubicBezTo>
                <a:cubicBezTo>
                  <a:pt x="131" y="20"/>
                  <a:pt x="131" y="23"/>
                  <a:pt x="131" y="23"/>
                </a:cubicBezTo>
                <a:cubicBezTo>
                  <a:pt x="131" y="24"/>
                  <a:pt x="131" y="26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71" y="55"/>
                  <a:pt x="171" y="55"/>
                  <a:pt x="171" y="55"/>
                </a:cubicBezTo>
                <a:cubicBezTo>
                  <a:pt x="171" y="55"/>
                  <a:pt x="171" y="55"/>
                  <a:pt x="171" y="55"/>
                </a:cubicBezTo>
                <a:cubicBezTo>
                  <a:pt x="171" y="55"/>
                  <a:pt x="172" y="56"/>
                  <a:pt x="172" y="56"/>
                </a:cubicBezTo>
                <a:cubicBezTo>
                  <a:pt x="172" y="56"/>
                  <a:pt x="172" y="57"/>
                  <a:pt x="172" y="57"/>
                </a:cubicBezTo>
                <a:cubicBezTo>
                  <a:pt x="172" y="58"/>
                  <a:pt x="172" y="58"/>
                  <a:pt x="171" y="59"/>
                </a:cubicBezTo>
                <a:cubicBezTo>
                  <a:pt x="133" y="86"/>
                  <a:pt x="133" y="86"/>
                  <a:pt x="133" y="86"/>
                </a:cubicBezTo>
                <a:cubicBezTo>
                  <a:pt x="133" y="86"/>
                  <a:pt x="133" y="86"/>
                  <a:pt x="133" y="86"/>
                </a:cubicBezTo>
                <a:cubicBezTo>
                  <a:pt x="131" y="88"/>
                  <a:pt x="131" y="90"/>
                  <a:pt x="131" y="91"/>
                </a:cubicBezTo>
                <a:cubicBezTo>
                  <a:pt x="131" y="91"/>
                  <a:pt x="131" y="94"/>
                  <a:pt x="131" y="97"/>
                </a:cubicBezTo>
                <a:cubicBezTo>
                  <a:pt x="131" y="98"/>
                  <a:pt x="131" y="99"/>
                  <a:pt x="131" y="100"/>
                </a:cubicBezTo>
                <a:cubicBezTo>
                  <a:pt x="131" y="101"/>
                  <a:pt x="131" y="102"/>
                  <a:pt x="131" y="103"/>
                </a:cubicBezTo>
                <a:cubicBezTo>
                  <a:pt x="132" y="103"/>
                  <a:pt x="132" y="104"/>
                  <a:pt x="133" y="104"/>
                </a:cubicBezTo>
                <a:cubicBezTo>
                  <a:pt x="133" y="104"/>
                  <a:pt x="134" y="104"/>
                  <a:pt x="134" y="104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5" y="104"/>
                  <a:pt x="136" y="104"/>
                  <a:pt x="137" y="104"/>
                </a:cubicBezTo>
                <a:cubicBezTo>
                  <a:pt x="137" y="104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94" y="62"/>
                  <a:pt x="194" y="62"/>
                  <a:pt x="194" y="62"/>
                </a:cubicBezTo>
                <a:cubicBezTo>
                  <a:pt x="194" y="61"/>
                  <a:pt x="194" y="61"/>
                  <a:pt x="195" y="60"/>
                </a:cubicBezTo>
                <a:cubicBezTo>
                  <a:pt x="195" y="60"/>
                  <a:pt x="196" y="59"/>
                  <a:pt x="196" y="57"/>
                </a:cubicBezTo>
                <a:close/>
                <a:moveTo>
                  <a:pt x="120" y="2"/>
                </a:moveTo>
                <a:cubicBezTo>
                  <a:pt x="116" y="0"/>
                  <a:pt x="116" y="0"/>
                  <a:pt x="116" y="0"/>
                </a:cubicBezTo>
                <a:cubicBezTo>
                  <a:pt x="115" y="0"/>
                  <a:pt x="114" y="0"/>
                  <a:pt x="114" y="0"/>
                </a:cubicBezTo>
                <a:cubicBezTo>
                  <a:pt x="112" y="0"/>
                  <a:pt x="109" y="1"/>
                  <a:pt x="109" y="3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7"/>
                  <a:pt x="70" y="108"/>
                  <a:pt x="70" y="108"/>
                </a:cubicBezTo>
                <a:cubicBezTo>
                  <a:pt x="70" y="110"/>
                  <a:pt x="71" y="113"/>
                  <a:pt x="74" y="113"/>
                </a:cubicBezTo>
                <a:cubicBezTo>
                  <a:pt x="78" y="115"/>
                  <a:pt x="78" y="115"/>
                  <a:pt x="78" y="115"/>
                </a:cubicBezTo>
                <a:cubicBezTo>
                  <a:pt x="78" y="115"/>
                  <a:pt x="79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2" y="115"/>
                  <a:pt x="84" y="114"/>
                  <a:pt x="85" y="112"/>
                </a:cubicBezTo>
                <a:cubicBezTo>
                  <a:pt x="124" y="9"/>
                  <a:pt x="124" y="9"/>
                  <a:pt x="124" y="9"/>
                </a:cubicBezTo>
                <a:cubicBezTo>
                  <a:pt x="124" y="8"/>
                  <a:pt x="124" y="7"/>
                  <a:pt x="124" y="7"/>
                </a:cubicBezTo>
                <a:cubicBezTo>
                  <a:pt x="124" y="5"/>
                  <a:pt x="122" y="3"/>
                  <a:pt x="120" y="2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22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Freeform 9"/>
          <p:cNvSpPr>
            <a:spLocks noEditPoints="1"/>
          </p:cNvSpPr>
          <p:nvPr/>
        </p:nvSpPr>
        <p:spPr bwMode="auto">
          <a:xfrm>
            <a:off x="6995159" y="2607768"/>
            <a:ext cx="707993" cy="582589"/>
          </a:xfrm>
          <a:custGeom>
            <a:avLst/>
            <a:gdLst>
              <a:gd name="T0" fmla="*/ 166 w 203"/>
              <a:gd name="T1" fmla="*/ 149 h 167"/>
              <a:gd name="T2" fmla="*/ 123 w 203"/>
              <a:gd name="T3" fmla="*/ 149 h 167"/>
              <a:gd name="T4" fmla="*/ 123 w 203"/>
              <a:gd name="T5" fmla="*/ 154 h 167"/>
              <a:gd name="T6" fmla="*/ 123 w 203"/>
              <a:gd name="T7" fmla="*/ 161 h 167"/>
              <a:gd name="T8" fmla="*/ 123 w 203"/>
              <a:gd name="T9" fmla="*/ 163 h 167"/>
              <a:gd name="T10" fmla="*/ 166 w 203"/>
              <a:gd name="T11" fmla="*/ 163 h 167"/>
              <a:gd name="T12" fmla="*/ 170 w 203"/>
              <a:gd name="T13" fmla="*/ 155 h 167"/>
              <a:gd name="T14" fmla="*/ 166 w 203"/>
              <a:gd name="T15" fmla="*/ 149 h 167"/>
              <a:gd name="T16" fmla="*/ 28 w 203"/>
              <a:gd name="T17" fmla="*/ 149 h 167"/>
              <a:gd name="T18" fmla="*/ 24 w 203"/>
              <a:gd name="T19" fmla="*/ 155 h 167"/>
              <a:gd name="T20" fmla="*/ 28 w 203"/>
              <a:gd name="T21" fmla="*/ 163 h 167"/>
              <a:gd name="T22" fmla="*/ 71 w 203"/>
              <a:gd name="T23" fmla="*/ 163 h 167"/>
              <a:gd name="T24" fmla="*/ 71 w 203"/>
              <a:gd name="T25" fmla="*/ 154 h 167"/>
              <a:gd name="T26" fmla="*/ 71 w 203"/>
              <a:gd name="T27" fmla="*/ 149 h 167"/>
              <a:gd name="T28" fmla="*/ 28 w 203"/>
              <a:gd name="T29" fmla="*/ 149 h 167"/>
              <a:gd name="T30" fmla="*/ 114 w 203"/>
              <a:gd name="T31" fmla="*/ 145 h 167"/>
              <a:gd name="T32" fmla="*/ 109 w 203"/>
              <a:gd name="T33" fmla="*/ 145 h 167"/>
              <a:gd name="T34" fmla="*/ 109 w 203"/>
              <a:gd name="T35" fmla="*/ 146 h 167"/>
              <a:gd name="T36" fmla="*/ 108 w 203"/>
              <a:gd name="T37" fmla="*/ 150 h 167"/>
              <a:gd name="T38" fmla="*/ 104 w 203"/>
              <a:gd name="T39" fmla="*/ 154 h 167"/>
              <a:gd name="T40" fmla="*/ 96 w 203"/>
              <a:gd name="T41" fmla="*/ 155 h 167"/>
              <a:gd name="T42" fmla="*/ 96 w 203"/>
              <a:gd name="T43" fmla="*/ 155 h 167"/>
              <a:gd name="T44" fmla="*/ 87 w 203"/>
              <a:gd name="T45" fmla="*/ 151 h 167"/>
              <a:gd name="T46" fmla="*/ 85 w 203"/>
              <a:gd name="T47" fmla="*/ 147 h 167"/>
              <a:gd name="T48" fmla="*/ 85 w 203"/>
              <a:gd name="T49" fmla="*/ 147 h 167"/>
              <a:gd name="T50" fmla="*/ 85 w 203"/>
              <a:gd name="T51" fmla="*/ 145 h 167"/>
              <a:gd name="T52" fmla="*/ 80 w 203"/>
              <a:gd name="T53" fmla="*/ 145 h 167"/>
              <a:gd name="T54" fmla="*/ 76 w 203"/>
              <a:gd name="T55" fmla="*/ 154 h 167"/>
              <a:gd name="T56" fmla="*/ 80 w 203"/>
              <a:gd name="T57" fmla="*/ 167 h 167"/>
              <a:gd name="T58" fmla="*/ 114 w 203"/>
              <a:gd name="T59" fmla="*/ 167 h 167"/>
              <a:gd name="T60" fmla="*/ 118 w 203"/>
              <a:gd name="T61" fmla="*/ 154 h 167"/>
              <a:gd name="T62" fmla="*/ 114 w 203"/>
              <a:gd name="T63" fmla="*/ 145 h 167"/>
              <a:gd name="T64" fmla="*/ 188 w 203"/>
              <a:gd name="T65" fmla="*/ 57 h 167"/>
              <a:gd name="T66" fmla="*/ 150 w 203"/>
              <a:gd name="T67" fmla="*/ 40 h 167"/>
              <a:gd name="T68" fmla="*/ 104 w 203"/>
              <a:gd name="T69" fmla="*/ 0 h 167"/>
              <a:gd name="T70" fmla="*/ 61 w 203"/>
              <a:gd name="T71" fmla="*/ 33 h 167"/>
              <a:gd name="T72" fmla="*/ 32 w 203"/>
              <a:gd name="T73" fmla="*/ 37 h 167"/>
              <a:gd name="T74" fmla="*/ 20 w 203"/>
              <a:gd name="T75" fmla="*/ 75 h 167"/>
              <a:gd name="T76" fmla="*/ 2 w 203"/>
              <a:gd name="T77" fmla="*/ 104 h 167"/>
              <a:gd name="T78" fmla="*/ 30 w 203"/>
              <a:gd name="T79" fmla="*/ 130 h 167"/>
              <a:gd name="T80" fmla="*/ 90 w 203"/>
              <a:gd name="T81" fmla="*/ 130 h 167"/>
              <a:gd name="T82" fmla="*/ 90 w 203"/>
              <a:gd name="T83" fmla="*/ 146 h 167"/>
              <a:gd name="T84" fmla="*/ 96 w 203"/>
              <a:gd name="T85" fmla="*/ 150 h 167"/>
              <a:gd name="T86" fmla="*/ 104 w 203"/>
              <a:gd name="T87" fmla="*/ 146 h 167"/>
              <a:gd name="T88" fmla="*/ 104 w 203"/>
              <a:gd name="T89" fmla="*/ 130 h 167"/>
              <a:gd name="T90" fmla="*/ 154 w 203"/>
              <a:gd name="T91" fmla="*/ 129 h 167"/>
              <a:gd name="T92" fmla="*/ 181 w 203"/>
              <a:gd name="T93" fmla="*/ 120 h 167"/>
              <a:gd name="T94" fmla="*/ 188 w 203"/>
              <a:gd name="T95" fmla="*/ 57 h 167"/>
              <a:gd name="T96" fmla="*/ 73 w 203"/>
              <a:gd name="T97" fmla="*/ 40 h 167"/>
              <a:gd name="T98" fmla="*/ 126 w 203"/>
              <a:gd name="T99" fmla="*/ 56 h 167"/>
              <a:gd name="T100" fmla="*/ 73 w 203"/>
              <a:gd name="T101" fmla="*/ 40 h 167"/>
              <a:gd name="T102" fmla="*/ 132 w 203"/>
              <a:gd name="T103" fmla="*/ 73 h 167"/>
              <a:gd name="T104" fmla="*/ 186 w 203"/>
              <a:gd name="T105" fmla="*/ 95 h 167"/>
              <a:gd name="T106" fmla="*/ 132 w 203"/>
              <a:gd name="T107" fmla="*/ 73 h 167"/>
              <a:gd name="T108" fmla="*/ 132 w 203"/>
              <a:gd name="T109" fmla="*/ 63 h 167"/>
              <a:gd name="T110" fmla="*/ 116 w 203"/>
              <a:gd name="T111" fmla="*/ 26 h 167"/>
              <a:gd name="T112" fmla="*/ 68 w 203"/>
              <a:gd name="T113" fmla="*/ 32 h 167"/>
              <a:gd name="T114" fmla="*/ 128 w 203"/>
              <a:gd name="T115" fmla="*/ 21 h 167"/>
              <a:gd name="T116" fmla="*/ 145 w 203"/>
              <a:gd name="T117" fmla="*/ 53 h 167"/>
              <a:gd name="T118" fmla="*/ 195 w 203"/>
              <a:gd name="T119" fmla="*/ 86 h 167"/>
              <a:gd name="T120" fmla="*/ 132 w 203"/>
              <a:gd name="T121" fmla="*/ 6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3" h="167">
                <a:moveTo>
                  <a:pt x="166" y="149"/>
                </a:moveTo>
                <a:cubicBezTo>
                  <a:pt x="123" y="149"/>
                  <a:pt x="123" y="149"/>
                  <a:pt x="123" y="149"/>
                </a:cubicBezTo>
                <a:cubicBezTo>
                  <a:pt x="123" y="151"/>
                  <a:pt x="123" y="152"/>
                  <a:pt x="123" y="154"/>
                </a:cubicBezTo>
                <a:cubicBezTo>
                  <a:pt x="123" y="157"/>
                  <a:pt x="123" y="159"/>
                  <a:pt x="123" y="161"/>
                </a:cubicBezTo>
                <a:cubicBezTo>
                  <a:pt x="123" y="162"/>
                  <a:pt x="123" y="162"/>
                  <a:pt x="123" y="163"/>
                </a:cubicBezTo>
                <a:cubicBezTo>
                  <a:pt x="166" y="163"/>
                  <a:pt x="166" y="163"/>
                  <a:pt x="166" y="163"/>
                </a:cubicBezTo>
                <a:cubicBezTo>
                  <a:pt x="169" y="163"/>
                  <a:pt x="170" y="161"/>
                  <a:pt x="170" y="155"/>
                </a:cubicBezTo>
                <a:cubicBezTo>
                  <a:pt x="170" y="150"/>
                  <a:pt x="166" y="149"/>
                  <a:pt x="166" y="149"/>
                </a:cubicBezTo>
                <a:close/>
                <a:moveTo>
                  <a:pt x="28" y="149"/>
                </a:moveTo>
                <a:cubicBezTo>
                  <a:pt x="28" y="149"/>
                  <a:pt x="24" y="150"/>
                  <a:pt x="24" y="155"/>
                </a:cubicBezTo>
                <a:cubicBezTo>
                  <a:pt x="24" y="161"/>
                  <a:pt x="25" y="163"/>
                  <a:pt x="28" y="163"/>
                </a:cubicBezTo>
                <a:cubicBezTo>
                  <a:pt x="71" y="163"/>
                  <a:pt x="71" y="163"/>
                  <a:pt x="71" y="163"/>
                </a:cubicBezTo>
                <a:cubicBezTo>
                  <a:pt x="71" y="160"/>
                  <a:pt x="71" y="158"/>
                  <a:pt x="71" y="154"/>
                </a:cubicBezTo>
                <a:cubicBezTo>
                  <a:pt x="71" y="152"/>
                  <a:pt x="71" y="151"/>
                  <a:pt x="71" y="149"/>
                </a:cubicBezTo>
                <a:lnTo>
                  <a:pt x="28" y="149"/>
                </a:lnTo>
                <a:close/>
                <a:moveTo>
                  <a:pt x="114" y="145"/>
                </a:moveTo>
                <a:cubicBezTo>
                  <a:pt x="109" y="145"/>
                  <a:pt x="109" y="145"/>
                  <a:pt x="109" y="145"/>
                </a:cubicBezTo>
                <a:cubicBezTo>
                  <a:pt x="109" y="146"/>
                  <a:pt x="109" y="146"/>
                  <a:pt x="109" y="146"/>
                </a:cubicBezTo>
                <a:cubicBezTo>
                  <a:pt x="109" y="147"/>
                  <a:pt x="109" y="149"/>
                  <a:pt x="108" y="150"/>
                </a:cubicBezTo>
                <a:cubicBezTo>
                  <a:pt x="107" y="152"/>
                  <a:pt x="106" y="153"/>
                  <a:pt x="104" y="154"/>
                </a:cubicBezTo>
                <a:cubicBezTo>
                  <a:pt x="101" y="155"/>
                  <a:pt x="99" y="155"/>
                  <a:pt x="96" y="155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92" y="155"/>
                  <a:pt x="89" y="153"/>
                  <a:pt x="87" y="151"/>
                </a:cubicBezTo>
                <a:cubicBezTo>
                  <a:pt x="86" y="149"/>
                  <a:pt x="85" y="148"/>
                  <a:pt x="85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0" y="145"/>
                  <a:pt x="76" y="146"/>
                  <a:pt x="76" y="154"/>
                </a:cubicBezTo>
                <a:cubicBezTo>
                  <a:pt x="76" y="164"/>
                  <a:pt x="77" y="167"/>
                  <a:pt x="80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7" y="167"/>
                  <a:pt x="118" y="164"/>
                  <a:pt x="118" y="154"/>
                </a:cubicBezTo>
                <a:cubicBezTo>
                  <a:pt x="118" y="146"/>
                  <a:pt x="114" y="145"/>
                  <a:pt x="114" y="145"/>
                </a:cubicBezTo>
                <a:close/>
                <a:moveTo>
                  <a:pt x="188" y="57"/>
                </a:moveTo>
                <a:cubicBezTo>
                  <a:pt x="173" y="37"/>
                  <a:pt x="150" y="40"/>
                  <a:pt x="150" y="40"/>
                </a:cubicBezTo>
                <a:cubicBezTo>
                  <a:pt x="148" y="26"/>
                  <a:pt x="134" y="0"/>
                  <a:pt x="104" y="0"/>
                </a:cubicBezTo>
                <a:cubicBezTo>
                  <a:pt x="70" y="1"/>
                  <a:pt x="61" y="33"/>
                  <a:pt x="61" y="33"/>
                </a:cubicBezTo>
                <a:cubicBezTo>
                  <a:pt x="61" y="33"/>
                  <a:pt x="48" y="26"/>
                  <a:pt x="32" y="37"/>
                </a:cubicBezTo>
                <a:cubicBezTo>
                  <a:pt x="10" y="52"/>
                  <a:pt x="20" y="75"/>
                  <a:pt x="20" y="75"/>
                </a:cubicBezTo>
                <a:cubicBezTo>
                  <a:pt x="20" y="75"/>
                  <a:pt x="0" y="83"/>
                  <a:pt x="2" y="104"/>
                </a:cubicBezTo>
                <a:cubicBezTo>
                  <a:pt x="5" y="129"/>
                  <a:pt x="30" y="130"/>
                  <a:pt x="30" y="130"/>
                </a:cubicBezTo>
                <a:cubicBezTo>
                  <a:pt x="30" y="130"/>
                  <a:pt x="60" y="130"/>
                  <a:pt x="90" y="130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90" y="146"/>
                  <a:pt x="91" y="150"/>
                  <a:pt x="96" y="150"/>
                </a:cubicBezTo>
                <a:cubicBezTo>
                  <a:pt x="102" y="150"/>
                  <a:pt x="104" y="150"/>
                  <a:pt x="104" y="146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29" y="130"/>
                  <a:pt x="151" y="129"/>
                  <a:pt x="154" y="129"/>
                </a:cubicBezTo>
                <a:cubicBezTo>
                  <a:pt x="159" y="129"/>
                  <a:pt x="168" y="128"/>
                  <a:pt x="181" y="120"/>
                </a:cubicBezTo>
                <a:cubicBezTo>
                  <a:pt x="199" y="106"/>
                  <a:pt x="203" y="77"/>
                  <a:pt x="188" y="57"/>
                </a:cubicBezTo>
                <a:close/>
                <a:moveTo>
                  <a:pt x="73" y="40"/>
                </a:moveTo>
                <a:cubicBezTo>
                  <a:pt x="120" y="18"/>
                  <a:pt x="126" y="56"/>
                  <a:pt x="126" y="56"/>
                </a:cubicBezTo>
                <a:cubicBezTo>
                  <a:pt x="111" y="26"/>
                  <a:pt x="73" y="40"/>
                  <a:pt x="73" y="40"/>
                </a:cubicBezTo>
                <a:close/>
                <a:moveTo>
                  <a:pt x="132" y="73"/>
                </a:moveTo>
                <a:cubicBezTo>
                  <a:pt x="173" y="61"/>
                  <a:pt x="186" y="95"/>
                  <a:pt x="186" y="95"/>
                </a:cubicBezTo>
                <a:cubicBezTo>
                  <a:pt x="166" y="71"/>
                  <a:pt x="132" y="73"/>
                  <a:pt x="132" y="73"/>
                </a:cubicBezTo>
                <a:close/>
                <a:moveTo>
                  <a:pt x="132" y="63"/>
                </a:moveTo>
                <a:cubicBezTo>
                  <a:pt x="132" y="63"/>
                  <a:pt x="141" y="34"/>
                  <a:pt x="116" y="26"/>
                </a:cubicBezTo>
                <a:cubicBezTo>
                  <a:pt x="92" y="18"/>
                  <a:pt x="68" y="32"/>
                  <a:pt x="68" y="32"/>
                </a:cubicBezTo>
                <a:cubicBezTo>
                  <a:pt x="68" y="32"/>
                  <a:pt x="94" y="3"/>
                  <a:pt x="128" y="21"/>
                </a:cubicBezTo>
                <a:cubicBezTo>
                  <a:pt x="148" y="34"/>
                  <a:pt x="145" y="53"/>
                  <a:pt x="145" y="53"/>
                </a:cubicBezTo>
                <a:cubicBezTo>
                  <a:pt x="145" y="53"/>
                  <a:pt x="188" y="46"/>
                  <a:pt x="195" y="86"/>
                </a:cubicBezTo>
                <a:cubicBezTo>
                  <a:pt x="168" y="50"/>
                  <a:pt x="132" y="63"/>
                  <a:pt x="132" y="63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22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58" name="Straight Connector 73"/>
          <p:cNvCxnSpPr/>
          <p:nvPr/>
        </p:nvCxnSpPr>
        <p:spPr>
          <a:xfrm>
            <a:off x="3439885" y="2470884"/>
            <a:ext cx="0" cy="259431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74"/>
          <p:cNvCxnSpPr/>
          <p:nvPr/>
        </p:nvCxnSpPr>
        <p:spPr>
          <a:xfrm>
            <a:off x="6059008" y="2470884"/>
            <a:ext cx="0" cy="259431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5"/>
          <p:cNvCxnSpPr/>
          <p:nvPr/>
        </p:nvCxnSpPr>
        <p:spPr>
          <a:xfrm>
            <a:off x="8621485" y="2470884"/>
            <a:ext cx="0" cy="259431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11114"/>
            <a:ext cx="12192000" cy="1346886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1321691" y="350073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73628" y="3865603"/>
            <a:ext cx="1990628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3977997" y="354170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05036" y="3865603"/>
            <a:ext cx="1990628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528654" y="354170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336444" y="3865603"/>
            <a:ext cx="1990628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Title 1"/>
          <p:cNvSpPr txBox="1"/>
          <p:nvPr/>
        </p:nvSpPr>
        <p:spPr>
          <a:xfrm>
            <a:off x="9215915" y="350073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967852" y="3865603"/>
            <a:ext cx="1990628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9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404533"/>
            <a:ext cx="11328400" cy="397125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7465" y="4842933"/>
            <a:ext cx="1117602" cy="1117602"/>
          </a:xfrm>
          <a:prstGeom prst="rect">
            <a:avLst/>
          </a:prstGeom>
          <a:noFill/>
          <a:ln w="28575">
            <a:solidFill>
              <a:srgbClr val="D51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401734"/>
            <a:ext cx="1456266" cy="1456266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2134" y="2404533"/>
            <a:ext cx="1456266" cy="1456266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3284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739467" y="1862667"/>
            <a:ext cx="54525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042400" y="914400"/>
            <a:ext cx="314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84845" y="728134"/>
            <a:ext cx="372532" cy="372532"/>
          </a:xfrm>
          <a:prstGeom prst="rect">
            <a:avLst/>
          </a:prstGeom>
          <a:solidFill>
            <a:srgbClr val="D5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extBox 97"/>
          <p:cNvSpPr txBox="1"/>
          <p:nvPr/>
        </p:nvSpPr>
        <p:spPr>
          <a:xfrm>
            <a:off x="755711" y="365837"/>
            <a:ext cx="6544935" cy="1231106"/>
          </a:xfrm>
          <a:prstGeom prst="rect">
            <a:avLst/>
          </a:prstGeom>
          <a:noFill/>
        </p:spPr>
        <p:txBody>
          <a:bodyPr vert="horz" wrap="square" lIns="102974" tIns="0" rIns="102974" bIns="0" rtlCol="0" anchor="t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感谢您的观看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47853" y="6416837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汇报人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/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    时间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/201X.X.X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6" grpId="0" animBg="1"/>
      <p:bldP spid="18" grpId="0" animBg="1"/>
      <p:bldP spid="25" grpId="0" animBg="1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6910" y="3994669"/>
            <a:ext cx="4892254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910" y="31150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 smtClean="0">
                <a:solidFill>
                  <a:srgbClr val="D51827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标题文本预设</a:t>
            </a:r>
            <a:endParaRPr lang="zh-CN" altLang="en-US" sz="4000" b="1" dirty="0">
              <a:solidFill>
                <a:srgbClr val="D5182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6910" y="236882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70"/>
            <a:ext cx="4927600" cy="688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12"/>
          <p:cNvSpPr>
            <a:spLocks noChangeArrowheads="1"/>
          </p:cNvSpPr>
          <p:nvPr/>
        </p:nvSpPr>
        <p:spPr bwMode="auto">
          <a:xfrm>
            <a:off x="7656032" y="1533525"/>
            <a:ext cx="4056399" cy="4095751"/>
          </a:xfrm>
          <a:custGeom>
            <a:avLst/>
            <a:gdLst>
              <a:gd name="T0" fmla="*/ 4057281 w 4057966"/>
              <a:gd name="T1" fmla="*/ 1994398 h 4095198"/>
              <a:gd name="T2" fmla="*/ 4057966 w 4057966"/>
              <a:gd name="T3" fmla="*/ 2047598 h 4095198"/>
              <a:gd name="T4" fmla="*/ 2028983 w 4057966"/>
              <a:gd name="T5" fmla="*/ 4095197 h 4095198"/>
              <a:gd name="T6" fmla="*/ 0 w 4057966"/>
              <a:gd name="T7" fmla="*/ 2047598 h 4095198"/>
              <a:gd name="T8" fmla="*/ 1986128 w 4057966"/>
              <a:gd name="T9" fmla="*/ 447 h 4095198"/>
              <a:gd name="T10" fmla="*/ 2002254 w 4057966"/>
              <a:gd name="T11" fmla="*/ 764360 h 4095198"/>
              <a:gd name="T12" fmla="*/ 764074 w 4057966"/>
              <a:gd name="T13" fmla="*/ 2047597 h 4095198"/>
              <a:gd name="T14" fmla="*/ 2028982 w 4057966"/>
              <a:gd name="T15" fmla="*/ 3331121 h 4095198"/>
              <a:gd name="T16" fmla="*/ 3293890 w 4057966"/>
              <a:gd name="T17" fmla="*/ 2047597 h 4095198"/>
              <a:gd name="T18" fmla="*/ 3293472 w 4057966"/>
              <a:gd name="T19" fmla="*/ 2014266 h 4095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966" h="4095198">
                <a:moveTo>
                  <a:pt x="4057281" y="1994398"/>
                </a:moveTo>
                <a:cubicBezTo>
                  <a:pt x="4057741" y="2012065"/>
                  <a:pt x="4057966" y="2029805"/>
                  <a:pt x="4057966" y="2047598"/>
                </a:cubicBezTo>
                <a:cubicBezTo>
                  <a:pt x="4057966" y="3178456"/>
                  <a:pt x="3149559" y="4095197"/>
                  <a:pt x="2028983" y="4095197"/>
                </a:cubicBezTo>
                <a:cubicBezTo>
                  <a:pt x="908407" y="4095197"/>
                  <a:pt x="0" y="3178456"/>
                  <a:pt x="0" y="2047598"/>
                </a:cubicBezTo>
                <a:cubicBezTo>
                  <a:pt x="0" y="931123"/>
                  <a:pt x="885447" y="23352"/>
                  <a:pt x="1986128" y="447"/>
                </a:cubicBezTo>
                <a:lnTo>
                  <a:pt x="2002254" y="764360"/>
                </a:lnTo>
                <a:cubicBezTo>
                  <a:pt x="1315932" y="778863"/>
                  <a:pt x="764074" y="1347835"/>
                  <a:pt x="764074" y="2047597"/>
                </a:cubicBezTo>
                <a:cubicBezTo>
                  <a:pt x="764074" y="2756468"/>
                  <a:pt x="1330393" y="3331121"/>
                  <a:pt x="2028982" y="3331121"/>
                </a:cubicBezTo>
                <a:cubicBezTo>
                  <a:pt x="2727571" y="3331121"/>
                  <a:pt x="3293890" y="2756468"/>
                  <a:pt x="3293890" y="2047597"/>
                </a:cubicBezTo>
                <a:cubicBezTo>
                  <a:pt x="3293890" y="2036453"/>
                  <a:pt x="3293750" y="2025342"/>
                  <a:pt x="3293472" y="2014266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lIns="91412" tIns="45706" rIns="91412" bIns="45706"/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8451125" y="2347913"/>
            <a:ext cx="2466213" cy="2466975"/>
          </a:xfrm>
          <a:prstGeom prst="ellipse">
            <a:avLst/>
          </a:prstGeom>
          <a:noFill/>
          <a:ln w="34925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2" tIns="45706" rIns="91412" bIns="45706"/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Freeform 5"/>
          <p:cNvSpPr>
            <a:spLocks noEditPoints="1" noChangeArrowheads="1"/>
          </p:cNvSpPr>
          <p:nvPr/>
        </p:nvSpPr>
        <p:spPr bwMode="auto">
          <a:xfrm>
            <a:off x="8911374" y="2839886"/>
            <a:ext cx="1669535" cy="1497013"/>
          </a:xfrm>
          <a:custGeom>
            <a:avLst/>
            <a:gdLst>
              <a:gd name="T0" fmla="*/ 0 w 139"/>
              <a:gd name="T1" fmla="*/ 44 h 124"/>
              <a:gd name="T2" fmla="*/ 24 w 139"/>
              <a:gd name="T3" fmla="*/ 24 h 124"/>
              <a:gd name="T4" fmla="*/ 15 w 139"/>
              <a:gd name="T5" fmla="*/ 45 h 124"/>
              <a:gd name="T6" fmla="*/ 8 w 139"/>
              <a:gd name="T7" fmla="*/ 62 h 124"/>
              <a:gd name="T8" fmla="*/ 12 w 139"/>
              <a:gd name="T9" fmla="*/ 58 h 124"/>
              <a:gd name="T10" fmla="*/ 32 w 139"/>
              <a:gd name="T11" fmla="*/ 36 h 124"/>
              <a:gd name="T12" fmla="*/ 54 w 139"/>
              <a:gd name="T13" fmla="*/ 27 h 124"/>
              <a:gd name="T14" fmla="*/ 36 w 139"/>
              <a:gd name="T15" fmla="*/ 61 h 124"/>
              <a:gd name="T16" fmla="*/ 56 w 139"/>
              <a:gd name="T17" fmla="*/ 44 h 124"/>
              <a:gd name="T18" fmla="*/ 56 w 139"/>
              <a:gd name="T19" fmla="*/ 49 h 124"/>
              <a:gd name="T20" fmla="*/ 62 w 139"/>
              <a:gd name="T21" fmla="*/ 55 h 124"/>
              <a:gd name="T22" fmla="*/ 25 w 139"/>
              <a:gd name="T23" fmla="*/ 87 h 124"/>
              <a:gd name="T24" fmla="*/ 18 w 139"/>
              <a:gd name="T25" fmla="*/ 88 h 124"/>
              <a:gd name="T26" fmla="*/ 31 w 139"/>
              <a:gd name="T27" fmla="*/ 58 h 124"/>
              <a:gd name="T28" fmla="*/ 36 w 139"/>
              <a:gd name="T29" fmla="*/ 39 h 124"/>
              <a:gd name="T30" fmla="*/ 14 w 139"/>
              <a:gd name="T31" fmla="*/ 61 h 124"/>
              <a:gd name="T32" fmla="*/ 6 w 139"/>
              <a:gd name="T33" fmla="*/ 64 h 124"/>
              <a:gd name="T34" fmla="*/ 12 w 139"/>
              <a:gd name="T35" fmla="*/ 43 h 124"/>
              <a:gd name="T36" fmla="*/ 20 w 139"/>
              <a:gd name="T37" fmla="*/ 23 h 124"/>
              <a:gd name="T38" fmla="*/ 1 w 139"/>
              <a:gd name="T39" fmla="*/ 45 h 124"/>
              <a:gd name="T40" fmla="*/ 0 w 139"/>
              <a:gd name="T41" fmla="*/ 44 h 124"/>
              <a:gd name="T42" fmla="*/ 70 w 139"/>
              <a:gd name="T43" fmla="*/ 70 h 124"/>
              <a:gd name="T44" fmla="*/ 88 w 139"/>
              <a:gd name="T45" fmla="*/ 54 h 124"/>
              <a:gd name="T46" fmla="*/ 92 w 139"/>
              <a:gd name="T47" fmla="*/ 54 h 124"/>
              <a:gd name="T48" fmla="*/ 137 w 139"/>
              <a:gd name="T49" fmla="*/ 101 h 124"/>
              <a:gd name="T50" fmla="*/ 136 w 139"/>
              <a:gd name="T51" fmla="*/ 105 h 124"/>
              <a:gd name="T52" fmla="*/ 119 w 139"/>
              <a:gd name="T53" fmla="*/ 122 h 124"/>
              <a:gd name="T54" fmla="*/ 115 w 139"/>
              <a:gd name="T55" fmla="*/ 122 h 124"/>
              <a:gd name="T56" fmla="*/ 70 w 139"/>
              <a:gd name="T57" fmla="*/ 74 h 124"/>
              <a:gd name="T58" fmla="*/ 70 w 139"/>
              <a:gd name="T59" fmla="*/ 70 h 124"/>
              <a:gd name="T60" fmla="*/ 61 w 139"/>
              <a:gd name="T61" fmla="*/ 37 h 124"/>
              <a:gd name="T62" fmla="*/ 59 w 139"/>
              <a:gd name="T63" fmla="*/ 47 h 124"/>
              <a:gd name="T64" fmla="*/ 67 w 139"/>
              <a:gd name="T65" fmla="*/ 56 h 124"/>
              <a:gd name="T66" fmla="*/ 63 w 139"/>
              <a:gd name="T67" fmla="*/ 59 h 124"/>
              <a:gd name="T68" fmla="*/ 70 w 139"/>
              <a:gd name="T69" fmla="*/ 67 h 124"/>
              <a:gd name="T70" fmla="*/ 85 w 139"/>
              <a:gd name="T71" fmla="*/ 53 h 124"/>
              <a:gd name="T72" fmla="*/ 78 w 139"/>
              <a:gd name="T73" fmla="*/ 46 h 124"/>
              <a:gd name="T74" fmla="*/ 73 w 139"/>
              <a:gd name="T75" fmla="*/ 50 h 124"/>
              <a:gd name="T76" fmla="*/ 61 w 139"/>
              <a:gd name="T77" fmla="*/ 37 h 124"/>
              <a:gd name="T78" fmla="*/ 121 w 139"/>
              <a:gd name="T79" fmla="*/ 123 h 124"/>
              <a:gd name="T80" fmla="*/ 122 w 139"/>
              <a:gd name="T81" fmla="*/ 124 h 124"/>
              <a:gd name="T82" fmla="*/ 139 w 139"/>
              <a:gd name="T83" fmla="*/ 108 h 124"/>
              <a:gd name="T84" fmla="*/ 138 w 139"/>
              <a:gd name="T85" fmla="*/ 107 h 124"/>
              <a:gd name="T86" fmla="*/ 121 w 139"/>
              <a:gd name="T8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9" h="124">
                <a:moveTo>
                  <a:pt x="0" y="44"/>
                </a:moveTo>
                <a:cubicBezTo>
                  <a:pt x="0" y="44"/>
                  <a:pt x="31" y="0"/>
                  <a:pt x="24" y="24"/>
                </a:cubicBezTo>
                <a:cubicBezTo>
                  <a:pt x="22" y="30"/>
                  <a:pt x="19" y="38"/>
                  <a:pt x="15" y="45"/>
                </a:cubicBezTo>
                <a:cubicBezTo>
                  <a:pt x="11" y="53"/>
                  <a:pt x="8" y="61"/>
                  <a:pt x="8" y="62"/>
                </a:cubicBezTo>
                <a:cubicBezTo>
                  <a:pt x="8" y="62"/>
                  <a:pt x="9" y="61"/>
                  <a:pt x="12" y="58"/>
                </a:cubicBezTo>
                <a:cubicBezTo>
                  <a:pt x="18" y="52"/>
                  <a:pt x="25" y="43"/>
                  <a:pt x="32" y="36"/>
                </a:cubicBezTo>
                <a:cubicBezTo>
                  <a:pt x="48" y="15"/>
                  <a:pt x="55" y="17"/>
                  <a:pt x="54" y="27"/>
                </a:cubicBezTo>
                <a:cubicBezTo>
                  <a:pt x="52" y="36"/>
                  <a:pt x="41" y="51"/>
                  <a:pt x="36" y="61"/>
                </a:cubicBezTo>
                <a:cubicBezTo>
                  <a:pt x="21" y="84"/>
                  <a:pt x="45" y="50"/>
                  <a:pt x="56" y="44"/>
                </a:cubicBezTo>
                <a:cubicBezTo>
                  <a:pt x="56" y="49"/>
                  <a:pt x="56" y="49"/>
                  <a:pt x="56" y="49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45" y="73"/>
                  <a:pt x="25" y="87"/>
                </a:cubicBezTo>
                <a:cubicBezTo>
                  <a:pt x="21" y="90"/>
                  <a:pt x="19" y="90"/>
                  <a:pt x="18" y="88"/>
                </a:cubicBezTo>
                <a:cubicBezTo>
                  <a:pt x="16" y="85"/>
                  <a:pt x="23" y="72"/>
                  <a:pt x="31" y="58"/>
                </a:cubicBezTo>
                <a:cubicBezTo>
                  <a:pt x="40" y="42"/>
                  <a:pt x="57" y="12"/>
                  <a:pt x="36" y="39"/>
                </a:cubicBezTo>
                <a:cubicBezTo>
                  <a:pt x="29" y="47"/>
                  <a:pt x="21" y="55"/>
                  <a:pt x="14" y="61"/>
                </a:cubicBezTo>
                <a:cubicBezTo>
                  <a:pt x="10" y="65"/>
                  <a:pt x="7" y="66"/>
                  <a:pt x="6" y="64"/>
                </a:cubicBezTo>
                <a:cubicBezTo>
                  <a:pt x="4" y="62"/>
                  <a:pt x="8" y="53"/>
                  <a:pt x="12" y="43"/>
                </a:cubicBezTo>
                <a:cubicBezTo>
                  <a:pt x="15" y="36"/>
                  <a:pt x="19" y="29"/>
                  <a:pt x="20" y="23"/>
                </a:cubicBezTo>
                <a:cubicBezTo>
                  <a:pt x="22" y="17"/>
                  <a:pt x="1" y="45"/>
                  <a:pt x="1" y="45"/>
                </a:cubicBezTo>
                <a:cubicBezTo>
                  <a:pt x="0" y="44"/>
                  <a:pt x="0" y="44"/>
                  <a:pt x="0" y="44"/>
                </a:cubicBezTo>
                <a:close/>
                <a:moveTo>
                  <a:pt x="70" y="70"/>
                </a:moveTo>
                <a:cubicBezTo>
                  <a:pt x="88" y="54"/>
                  <a:pt x="88" y="54"/>
                  <a:pt x="88" y="54"/>
                </a:cubicBezTo>
                <a:cubicBezTo>
                  <a:pt x="89" y="52"/>
                  <a:pt x="91" y="52"/>
                  <a:pt x="92" y="54"/>
                </a:cubicBezTo>
                <a:cubicBezTo>
                  <a:pt x="137" y="101"/>
                  <a:pt x="137" y="101"/>
                  <a:pt x="137" y="101"/>
                </a:cubicBezTo>
                <a:cubicBezTo>
                  <a:pt x="138" y="102"/>
                  <a:pt x="137" y="104"/>
                  <a:pt x="136" y="105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18" y="123"/>
                  <a:pt x="116" y="123"/>
                  <a:pt x="115" y="122"/>
                </a:cubicBezTo>
                <a:cubicBezTo>
                  <a:pt x="70" y="74"/>
                  <a:pt x="70" y="74"/>
                  <a:pt x="70" y="74"/>
                </a:cubicBezTo>
                <a:cubicBezTo>
                  <a:pt x="69" y="73"/>
                  <a:pt x="69" y="71"/>
                  <a:pt x="70" y="70"/>
                </a:cubicBezTo>
                <a:close/>
                <a:moveTo>
                  <a:pt x="61" y="37"/>
                </a:moveTo>
                <a:cubicBezTo>
                  <a:pt x="59" y="47"/>
                  <a:pt x="59" y="47"/>
                  <a:pt x="59" y="47"/>
                </a:cubicBezTo>
                <a:cubicBezTo>
                  <a:pt x="67" y="56"/>
                  <a:pt x="67" y="56"/>
                  <a:pt x="67" y="56"/>
                </a:cubicBezTo>
                <a:cubicBezTo>
                  <a:pt x="63" y="59"/>
                  <a:pt x="63" y="59"/>
                  <a:pt x="63" y="59"/>
                </a:cubicBezTo>
                <a:cubicBezTo>
                  <a:pt x="70" y="67"/>
                  <a:pt x="70" y="67"/>
                  <a:pt x="70" y="67"/>
                </a:cubicBezTo>
                <a:cubicBezTo>
                  <a:pt x="85" y="53"/>
                  <a:pt x="85" y="53"/>
                  <a:pt x="85" y="53"/>
                </a:cubicBezTo>
                <a:cubicBezTo>
                  <a:pt x="78" y="46"/>
                  <a:pt x="78" y="46"/>
                  <a:pt x="78" y="46"/>
                </a:cubicBezTo>
                <a:cubicBezTo>
                  <a:pt x="73" y="50"/>
                  <a:pt x="73" y="50"/>
                  <a:pt x="73" y="50"/>
                </a:cubicBezTo>
                <a:cubicBezTo>
                  <a:pt x="61" y="37"/>
                  <a:pt x="61" y="37"/>
                  <a:pt x="61" y="37"/>
                </a:cubicBezTo>
                <a:close/>
                <a:moveTo>
                  <a:pt x="121" y="123"/>
                </a:moveTo>
                <a:cubicBezTo>
                  <a:pt x="122" y="124"/>
                  <a:pt x="122" y="124"/>
                  <a:pt x="122" y="124"/>
                </a:cubicBezTo>
                <a:cubicBezTo>
                  <a:pt x="139" y="108"/>
                  <a:pt x="139" y="108"/>
                  <a:pt x="139" y="108"/>
                </a:cubicBezTo>
                <a:cubicBezTo>
                  <a:pt x="138" y="107"/>
                  <a:pt x="138" y="107"/>
                  <a:pt x="138" y="107"/>
                </a:cubicBezTo>
                <a:lnTo>
                  <a:pt x="121" y="123"/>
                </a:lnTo>
                <a:close/>
              </a:path>
            </a:pathLst>
          </a:custGeom>
          <a:solidFill>
            <a:srgbClr val="D51827"/>
          </a:solidFill>
          <a:ln>
            <a:noFill/>
          </a:ln>
        </p:spPr>
        <p:txBody>
          <a:bodyPr lIns="91412" tIns="45706" rIns="91412" bIns="45706"/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7447" y="1909763"/>
            <a:ext cx="655436" cy="654050"/>
          </a:xfrm>
          <a:prstGeom prst="ellipse">
            <a:avLst/>
          </a:prstGeom>
          <a:solidFill>
            <a:schemeClr val="bg1"/>
          </a:solidFill>
          <a:ln w="476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1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49757" y="3305175"/>
            <a:ext cx="653849" cy="6556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2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27447" y="4702175"/>
            <a:ext cx="655436" cy="6556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3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460956" y="170054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60956" y="2174507"/>
            <a:ext cx="6126834" cy="4985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734105" y="3097545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4105" y="3571507"/>
            <a:ext cx="6126834" cy="4985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1460956" y="460772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60956" y="5081688"/>
            <a:ext cx="6126834" cy="4985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8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860976" y="2195902"/>
          <a:ext cx="4397829" cy="188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3477189" y="1674805"/>
          <a:ext cx="5043715" cy="247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6759006" y="2195902"/>
          <a:ext cx="4397829" cy="188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/>
          <p:cNvSpPr txBox="1"/>
          <p:nvPr/>
        </p:nvSpPr>
        <p:spPr>
          <a:xfrm>
            <a:off x="2306798" y="4566150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05825" y="4931017"/>
            <a:ext cx="2484863" cy="8132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5295102" y="4566150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94129" y="4931017"/>
            <a:ext cx="2484863" cy="8132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8283406" y="4566150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782433" y="4931017"/>
            <a:ext cx="2484863" cy="8132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6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/>
        </p:nvGraphicFramePr>
        <p:xfrm>
          <a:off x="5261429" y="2637359"/>
          <a:ext cx="5965371" cy="256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3117151" y="3039104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81959" y="3403971"/>
            <a:ext cx="3222682" cy="16788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field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8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13"/>
          <p:cNvSpPr/>
          <p:nvPr>
            <p:custDataLst>
              <p:tags r:id="rId1"/>
            </p:custDataLst>
          </p:nvPr>
        </p:nvSpPr>
        <p:spPr>
          <a:xfrm rot="2687795">
            <a:off x="3843338" y="2985509"/>
            <a:ext cx="4432300" cy="1974850"/>
          </a:xfrm>
          <a:prstGeom prst="ellipse">
            <a:avLst/>
          </a:prstGeom>
          <a:noFill/>
          <a:ln w="19050">
            <a:solidFill>
              <a:srgbClr val="D51827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PA_椭圆 213"/>
          <p:cNvSpPr/>
          <p:nvPr>
            <p:custDataLst>
              <p:tags r:id="rId2"/>
            </p:custDataLst>
          </p:nvPr>
        </p:nvSpPr>
        <p:spPr>
          <a:xfrm rot="8087795">
            <a:off x="3828956" y="2985509"/>
            <a:ext cx="4432300" cy="1974850"/>
          </a:xfrm>
          <a:prstGeom prst="ellipse">
            <a:avLst/>
          </a:prstGeom>
          <a:noFill/>
          <a:ln w="19050">
            <a:solidFill>
              <a:srgbClr val="D51827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PA_文本框 219"/>
          <p:cNvSpPr txBox="1"/>
          <p:nvPr>
            <p:custDataLst>
              <p:tags r:id="rId3"/>
            </p:custDataLst>
          </p:nvPr>
        </p:nvSpPr>
        <p:spPr>
          <a:xfrm>
            <a:off x="4606661" y="2190620"/>
            <a:ext cx="889000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Century Gothic" panose="020B0502020202020204" pitchFamily="34" charset="0"/>
              </a:rPr>
              <a:t>1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Century Gothic" panose="020B0502020202020204" pitchFamily="34" charset="0"/>
            </a:endParaRPr>
          </a:p>
        </p:txBody>
      </p:sp>
      <p:sp>
        <p:nvSpPr>
          <p:cNvPr id="8" name="PA_文本框 220"/>
          <p:cNvSpPr txBox="1"/>
          <p:nvPr>
            <p:custDataLst>
              <p:tags r:id="rId4"/>
            </p:custDataLst>
          </p:nvPr>
        </p:nvSpPr>
        <p:spPr>
          <a:xfrm>
            <a:off x="6557119" y="2190244"/>
            <a:ext cx="889000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Century Gothic" panose="020B0502020202020204" pitchFamily="34" charset="0"/>
              </a:rPr>
              <a:t>2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Century Gothic" panose="020B0502020202020204" pitchFamily="34" charset="0"/>
            </a:endParaRPr>
          </a:p>
        </p:txBody>
      </p:sp>
      <p:sp>
        <p:nvSpPr>
          <p:cNvPr id="10" name="PA_文本框 221"/>
          <p:cNvSpPr txBox="1"/>
          <p:nvPr>
            <p:custDataLst>
              <p:tags r:id="rId5"/>
            </p:custDataLst>
          </p:nvPr>
        </p:nvSpPr>
        <p:spPr>
          <a:xfrm>
            <a:off x="4527299" y="4317937"/>
            <a:ext cx="792087" cy="13577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Century Gothic" panose="020B0502020202020204" pitchFamily="34" charset="0"/>
              </a:rPr>
              <a:t>3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Century Gothic" panose="020B0502020202020204" pitchFamily="34" charset="0"/>
            </a:endParaRPr>
          </a:p>
        </p:txBody>
      </p:sp>
      <p:sp>
        <p:nvSpPr>
          <p:cNvPr id="11" name="PA_文本框 222"/>
          <p:cNvSpPr txBox="1"/>
          <p:nvPr>
            <p:custDataLst>
              <p:tags r:id="rId6"/>
            </p:custDataLst>
          </p:nvPr>
        </p:nvSpPr>
        <p:spPr>
          <a:xfrm>
            <a:off x="6799591" y="4409365"/>
            <a:ext cx="792087" cy="13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Century Gothic" panose="020B0502020202020204" pitchFamily="34" charset="0"/>
              </a:rPr>
              <a:t>4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539512" y="2190244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38539" y="2555111"/>
            <a:ext cx="2484863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539512" y="454823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38539" y="4913103"/>
            <a:ext cx="2484863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itle 1"/>
          <p:cNvSpPr txBox="1"/>
          <p:nvPr/>
        </p:nvSpPr>
        <p:spPr>
          <a:xfrm>
            <a:off x="8815021" y="2190244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314048" y="2555111"/>
            <a:ext cx="2484863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8815021" y="4548236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314048" y="4913103"/>
            <a:ext cx="2484863" cy="8132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7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random/>
      </p:transition>
    </mc:Choice>
    <mc:Fallback>
      <p:transition spd="slow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accel="20000" fill="hold" grpId="0" nodeType="withEffect" p14:presetBounceEnd="6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20000" fill="hold" grpId="0" nodeType="withEffect" p14:presetBounceEnd="60000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20000" fill="hold" grpId="0" nodeType="withEffect" p14:presetBounceEnd="60000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accel="20000" fill="hold" grpId="0" nodeType="withEffect" p14:presetBounceEnd="6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/>
          <p:bldP spid="8" grpId="0"/>
          <p:bldP spid="10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accel="2000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20000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20000" fill="hold" grpId="0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accel="2000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/>
          <p:bldP spid="8" grpId="0"/>
          <p:bldP spid="10" grpId="0"/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6910" y="3994669"/>
            <a:ext cx="4892254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910" y="31150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 smtClean="0">
                <a:solidFill>
                  <a:srgbClr val="D51827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标题文本预设</a:t>
            </a:r>
            <a:endParaRPr lang="zh-CN" altLang="en-US" sz="4000" b="1" dirty="0">
              <a:solidFill>
                <a:srgbClr val="D5182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6910" y="236882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652252" cy="16522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70"/>
            <a:ext cx="4927600" cy="688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156343" y="3712437"/>
            <a:ext cx="2768734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3492" y="3700462"/>
            <a:ext cx="2768734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5309" y="3692937"/>
            <a:ext cx="2768734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Freeform 18"/>
          <p:cNvSpPr>
            <a:spLocks noEditPoints="1"/>
          </p:cNvSpPr>
          <p:nvPr/>
        </p:nvSpPr>
        <p:spPr bwMode="auto">
          <a:xfrm rot="5400000">
            <a:off x="7490666" y="2590305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/>
        </p:nvSpPr>
        <p:spPr bwMode="auto">
          <a:xfrm rot="5400000">
            <a:off x="4080053" y="2590305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493735" y="2408714"/>
            <a:ext cx="2420308" cy="816557"/>
          </a:xfrm>
          <a:custGeom>
            <a:avLst/>
            <a:gdLst>
              <a:gd name="connsiteX0" fmla="*/ 247526 w 2420308"/>
              <a:gd name="connsiteY0" fmla="*/ 132220 h 816557"/>
              <a:gd name="connsiteX1" fmla="*/ 1276226 w 2420308"/>
              <a:gd name="connsiteY1" fmla="*/ 246520 h 816557"/>
              <a:gd name="connsiteX2" fmla="*/ 1859156 w 2420308"/>
              <a:gd name="connsiteY2" fmla="*/ 6490 h 816557"/>
              <a:gd name="connsiteX3" fmla="*/ 2407796 w 2420308"/>
              <a:gd name="connsiteY3" fmla="*/ 555130 h 816557"/>
              <a:gd name="connsiteX4" fmla="*/ 1299086 w 2420308"/>
              <a:gd name="connsiteY4" fmla="*/ 795160 h 816557"/>
              <a:gd name="connsiteX5" fmla="*/ 407546 w 2420308"/>
              <a:gd name="connsiteY5" fmla="*/ 760870 h 816557"/>
              <a:gd name="connsiteX6" fmla="*/ 7496 w 2420308"/>
              <a:gd name="connsiteY6" fmla="*/ 406540 h 816557"/>
              <a:gd name="connsiteX7" fmla="*/ 247526 w 2420308"/>
              <a:gd name="connsiteY7" fmla="*/ 132220 h 8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0308" h="816557">
                <a:moveTo>
                  <a:pt x="247526" y="132220"/>
                </a:moveTo>
                <a:cubicBezTo>
                  <a:pt x="458981" y="105550"/>
                  <a:pt x="1007621" y="267475"/>
                  <a:pt x="1276226" y="246520"/>
                </a:cubicBezTo>
                <a:cubicBezTo>
                  <a:pt x="1544831" y="225565"/>
                  <a:pt x="1670561" y="-44945"/>
                  <a:pt x="1859156" y="6490"/>
                </a:cubicBezTo>
                <a:cubicBezTo>
                  <a:pt x="2047751" y="57925"/>
                  <a:pt x="2501141" y="423685"/>
                  <a:pt x="2407796" y="555130"/>
                </a:cubicBezTo>
                <a:cubicBezTo>
                  <a:pt x="2314451" y="686575"/>
                  <a:pt x="1632461" y="760870"/>
                  <a:pt x="1299086" y="795160"/>
                </a:cubicBezTo>
                <a:cubicBezTo>
                  <a:pt x="965711" y="829450"/>
                  <a:pt x="622811" y="825640"/>
                  <a:pt x="407546" y="760870"/>
                </a:cubicBezTo>
                <a:cubicBezTo>
                  <a:pt x="192281" y="696100"/>
                  <a:pt x="37976" y="509410"/>
                  <a:pt x="7496" y="406540"/>
                </a:cubicBezTo>
                <a:cubicBezTo>
                  <a:pt x="-22984" y="303670"/>
                  <a:pt x="36071" y="158890"/>
                  <a:pt x="247526" y="132220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  <a:effectLst>
            <a:outerShdw blurRad="50800" dist="50800" dir="5400000" sx="105000" sy="105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963265" y="2408714"/>
            <a:ext cx="2420308" cy="816557"/>
          </a:xfrm>
          <a:custGeom>
            <a:avLst/>
            <a:gdLst>
              <a:gd name="connsiteX0" fmla="*/ 247526 w 2420308"/>
              <a:gd name="connsiteY0" fmla="*/ 132220 h 816557"/>
              <a:gd name="connsiteX1" fmla="*/ 1276226 w 2420308"/>
              <a:gd name="connsiteY1" fmla="*/ 246520 h 816557"/>
              <a:gd name="connsiteX2" fmla="*/ 1859156 w 2420308"/>
              <a:gd name="connsiteY2" fmla="*/ 6490 h 816557"/>
              <a:gd name="connsiteX3" fmla="*/ 2407796 w 2420308"/>
              <a:gd name="connsiteY3" fmla="*/ 555130 h 816557"/>
              <a:gd name="connsiteX4" fmla="*/ 1299086 w 2420308"/>
              <a:gd name="connsiteY4" fmla="*/ 795160 h 816557"/>
              <a:gd name="connsiteX5" fmla="*/ 407546 w 2420308"/>
              <a:gd name="connsiteY5" fmla="*/ 760870 h 816557"/>
              <a:gd name="connsiteX6" fmla="*/ 7496 w 2420308"/>
              <a:gd name="connsiteY6" fmla="*/ 406540 h 816557"/>
              <a:gd name="connsiteX7" fmla="*/ 247526 w 2420308"/>
              <a:gd name="connsiteY7" fmla="*/ 132220 h 8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0308" h="816557">
                <a:moveTo>
                  <a:pt x="247526" y="132220"/>
                </a:moveTo>
                <a:cubicBezTo>
                  <a:pt x="458981" y="105550"/>
                  <a:pt x="1007621" y="267475"/>
                  <a:pt x="1276226" y="246520"/>
                </a:cubicBezTo>
                <a:cubicBezTo>
                  <a:pt x="1544831" y="225565"/>
                  <a:pt x="1670561" y="-44945"/>
                  <a:pt x="1859156" y="6490"/>
                </a:cubicBezTo>
                <a:cubicBezTo>
                  <a:pt x="2047751" y="57925"/>
                  <a:pt x="2501141" y="423685"/>
                  <a:pt x="2407796" y="555130"/>
                </a:cubicBezTo>
                <a:cubicBezTo>
                  <a:pt x="2314451" y="686575"/>
                  <a:pt x="1632461" y="760870"/>
                  <a:pt x="1299086" y="795160"/>
                </a:cubicBezTo>
                <a:cubicBezTo>
                  <a:pt x="965711" y="829450"/>
                  <a:pt x="622811" y="825640"/>
                  <a:pt x="407546" y="760870"/>
                </a:cubicBezTo>
                <a:cubicBezTo>
                  <a:pt x="192281" y="696100"/>
                  <a:pt x="37976" y="509410"/>
                  <a:pt x="7496" y="406540"/>
                </a:cubicBezTo>
                <a:cubicBezTo>
                  <a:pt x="-22984" y="303670"/>
                  <a:pt x="36071" y="158890"/>
                  <a:pt x="247526" y="132220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  <a:effectLst>
            <a:outerShdw blurRad="50800" dist="50800" dir="5400000" sx="105000" sy="105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8332789" y="2408714"/>
            <a:ext cx="2420308" cy="816557"/>
          </a:xfrm>
          <a:custGeom>
            <a:avLst/>
            <a:gdLst>
              <a:gd name="connsiteX0" fmla="*/ 247526 w 2420308"/>
              <a:gd name="connsiteY0" fmla="*/ 132220 h 816557"/>
              <a:gd name="connsiteX1" fmla="*/ 1276226 w 2420308"/>
              <a:gd name="connsiteY1" fmla="*/ 246520 h 816557"/>
              <a:gd name="connsiteX2" fmla="*/ 1859156 w 2420308"/>
              <a:gd name="connsiteY2" fmla="*/ 6490 h 816557"/>
              <a:gd name="connsiteX3" fmla="*/ 2407796 w 2420308"/>
              <a:gd name="connsiteY3" fmla="*/ 555130 h 816557"/>
              <a:gd name="connsiteX4" fmla="*/ 1299086 w 2420308"/>
              <a:gd name="connsiteY4" fmla="*/ 795160 h 816557"/>
              <a:gd name="connsiteX5" fmla="*/ 407546 w 2420308"/>
              <a:gd name="connsiteY5" fmla="*/ 760870 h 816557"/>
              <a:gd name="connsiteX6" fmla="*/ 7496 w 2420308"/>
              <a:gd name="connsiteY6" fmla="*/ 406540 h 816557"/>
              <a:gd name="connsiteX7" fmla="*/ 247526 w 2420308"/>
              <a:gd name="connsiteY7" fmla="*/ 132220 h 8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0308" h="816557">
                <a:moveTo>
                  <a:pt x="247526" y="132220"/>
                </a:moveTo>
                <a:cubicBezTo>
                  <a:pt x="458981" y="105550"/>
                  <a:pt x="1007621" y="267475"/>
                  <a:pt x="1276226" y="246520"/>
                </a:cubicBezTo>
                <a:cubicBezTo>
                  <a:pt x="1544831" y="225565"/>
                  <a:pt x="1670561" y="-44945"/>
                  <a:pt x="1859156" y="6490"/>
                </a:cubicBezTo>
                <a:cubicBezTo>
                  <a:pt x="2047751" y="57925"/>
                  <a:pt x="2501141" y="423685"/>
                  <a:pt x="2407796" y="555130"/>
                </a:cubicBezTo>
                <a:cubicBezTo>
                  <a:pt x="2314451" y="686575"/>
                  <a:pt x="1632461" y="760870"/>
                  <a:pt x="1299086" y="795160"/>
                </a:cubicBezTo>
                <a:cubicBezTo>
                  <a:pt x="965711" y="829450"/>
                  <a:pt x="622811" y="825640"/>
                  <a:pt x="407546" y="760870"/>
                </a:cubicBezTo>
                <a:cubicBezTo>
                  <a:pt x="192281" y="696100"/>
                  <a:pt x="37976" y="509410"/>
                  <a:pt x="7496" y="406540"/>
                </a:cubicBezTo>
                <a:cubicBezTo>
                  <a:pt x="-22984" y="303670"/>
                  <a:pt x="36071" y="158890"/>
                  <a:pt x="247526" y="132220"/>
                </a:cubicBezTo>
                <a:close/>
              </a:path>
            </a:pathLst>
          </a:custGeom>
          <a:solidFill>
            <a:srgbClr val="D51827"/>
          </a:solidFill>
          <a:ln>
            <a:noFill/>
          </a:ln>
          <a:effectLst>
            <a:outerShdw blurRad="50800" dist="50800" dir="5400000" sx="105000" sy="105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738939" y="2751309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04820" y="4114502"/>
            <a:ext cx="264971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5319136" y="2751309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43003" y="4114502"/>
            <a:ext cx="264971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8790572" y="2781269"/>
            <a:ext cx="2408906" cy="36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输入文本内容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215854" y="4144462"/>
            <a:ext cx="264971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0214" y="506044"/>
            <a:ext cx="3871573" cy="685418"/>
            <a:chOff x="4160214" y="506044"/>
            <a:chExt cx="3871573" cy="685418"/>
          </a:xfrm>
        </p:grpSpPr>
        <p:sp>
          <p:nvSpPr>
            <p:cNvPr id="17" name="Title 1"/>
            <p:cNvSpPr txBox="1"/>
            <p:nvPr/>
          </p:nvSpPr>
          <p:spPr>
            <a:xfrm>
              <a:off x="4891547" y="506044"/>
              <a:ext cx="2408906" cy="36486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标题文本预设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60214" y="929852"/>
              <a:ext cx="3871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p="http://schemas.openxmlformats.org/presentationml/2006/main">
  <p:tag name="PA" val="v4.1.1"/>
</p:tagLst>
</file>

<file path=ppt/tags/tag10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5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16.xml><?xml version="1.0" encoding="utf-8"?>
<p:tagLst xmlns:p="http://schemas.openxmlformats.org/presentationml/2006/main">
  <p:tag name="MH" val="20181129104614"/>
  <p:tag name="MH_LIBRARY" val="GRAPHIC"/>
  <p:tag name="MH_TYPE" val="Other"/>
  <p:tag name="MH_ORDER" val="3"/>
</p:tagLst>
</file>

<file path=ppt/tags/tag17.xml><?xml version="1.0" encoding="utf-8"?>
<p:tagLst xmlns:p="http://schemas.openxmlformats.org/presentationml/2006/main">
  <p:tag name="MH" val="20181129104614"/>
  <p:tag name="MH_LIBRARY" val="GRAPHIC"/>
  <p:tag name="MH_TYPE" val="Other"/>
  <p:tag name="MH_ORDER" val="4"/>
</p:tagLst>
</file>

<file path=ppt/tags/tag18.xml><?xml version="1.0" encoding="utf-8"?>
<p:tagLst xmlns:p="http://schemas.openxmlformats.org/presentationml/2006/main">
  <p:tag name="MH" val="20181129104614"/>
  <p:tag name="MH_LIBRARY" val="GRAPHIC"/>
  <p:tag name="MH_TYPE" val="Other"/>
  <p:tag name="MH_ORDER" val="7"/>
</p:tagLst>
</file>

<file path=ppt/tags/tag19.xml><?xml version="1.0" encoding="utf-8"?>
<p:tagLst xmlns:p="http://schemas.openxmlformats.org/presentationml/2006/main">
  <p:tag name="MH" val="20181129104614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PA" val="v4.1.1"/>
</p:tagLst>
</file>

<file path=ppt/tags/tag20.xml><?xml version="1.0" encoding="utf-8"?>
<p:tagLst xmlns:p="http://schemas.openxmlformats.org/presentationml/2006/main">
  <p:tag name="MH" val="20181129104614"/>
  <p:tag name="MH_LIBRARY" val="GRAPHIC"/>
  <p:tag name="MH_TYPE" val="Text"/>
  <p:tag name="MH_ORDER" val="1"/>
</p:tagLst>
</file>

<file path=ppt/tags/tag21.xml><?xml version="1.0" encoding="utf-8"?>
<p:tagLst xmlns:p="http://schemas.openxmlformats.org/presentationml/2006/main">
  <p:tag name="MH" val="20181129104614"/>
  <p:tag name="MH_LIBRARY" val="GRAPHIC"/>
  <p:tag name="MH_TYPE" val="Other"/>
  <p:tag name="MH_ORDER" val="10"/>
</p:tagLst>
</file>

<file path=ppt/tags/tag22.xml><?xml version="1.0" encoding="utf-8"?>
<p:tagLst xmlns:p="http://schemas.openxmlformats.org/presentationml/2006/main">
  <p:tag name="MH" val="20181129104614"/>
  <p:tag name="MH_LIBRARY" val="GRAPHIC"/>
  <p:tag name="MH_TYPE" val="Other"/>
  <p:tag name="MH_ORDER" val="5"/>
</p:tagLst>
</file>

<file path=ppt/tags/tag23.xml><?xml version="1.0" encoding="utf-8"?>
<p:tagLst xmlns:p="http://schemas.openxmlformats.org/presentationml/2006/main">
  <p:tag name="MH" val="20181129104614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81129104614"/>
  <p:tag name="MH_LIBRARY" val="GRAPHIC"/>
  <p:tag name="MH_TYPE" val="Other"/>
  <p:tag name="MH_ORDER" val="8"/>
</p:tagLst>
</file>

<file path=ppt/tags/tag25.xml><?xml version="1.0" encoding="utf-8"?>
<p:tagLst xmlns:p="http://schemas.openxmlformats.org/presentationml/2006/main">
  <p:tag name="MH" val="20181129104614"/>
  <p:tag name="MH_LIBRARY" val="GRAPHIC"/>
  <p:tag name="MH_TYPE" val="SubTitle"/>
  <p:tag name="MH_ORDER" val="2"/>
</p:tagLst>
</file>

<file path=ppt/tags/tag26.xml><?xml version="1.0" encoding="utf-8"?>
<p:tagLst xmlns:p="http://schemas.openxmlformats.org/presentationml/2006/main">
  <p:tag name="MH" val="20181129104614"/>
  <p:tag name="MH_LIBRARY" val="GRAPHIC"/>
  <p:tag name="MH_TYPE" val="Text"/>
  <p:tag name="MH_ORDER" val="2"/>
</p:tagLst>
</file>

<file path=ppt/tags/tag27.xml><?xml version="1.0" encoding="utf-8"?>
<p:tagLst xmlns:p="http://schemas.openxmlformats.org/presentationml/2006/main">
  <p:tag name="MH" val="20181129104614"/>
  <p:tag name="MH_LIBRARY" val="GRAPHIC"/>
  <p:tag name="MH_TYPE" val="Other"/>
  <p:tag name="MH_ORDER" val="11"/>
</p:tagLst>
</file>

<file path=ppt/tags/tag28.xml><?xml version="1.0" encoding="utf-8"?>
<p:tagLst xmlns:p="http://schemas.openxmlformats.org/presentationml/2006/main">
  <p:tag name="MH" val="20181129104614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181129104614"/>
  <p:tag name="MH_LIBRARY" val="GRAPHIC"/>
  <p:tag name="MH_TYPE" val="Other"/>
  <p:tag name="MH_ORDER" val="9"/>
</p:tagLst>
</file>

<file path=ppt/tags/tag3.xml><?xml version="1.0" encoding="utf-8"?>
<p:tagLst xmlns:p="http://schemas.openxmlformats.org/presentationml/2006/main">
  <p:tag name="PA" val="v4.1.1"/>
</p:tagLst>
</file>

<file path=ppt/tags/tag30.xml><?xml version="1.0" encoding="utf-8"?>
<p:tagLst xmlns:p="http://schemas.openxmlformats.org/presentationml/2006/main">
  <p:tag name="MH" val="20181129104614"/>
  <p:tag name="MH_LIBRARY" val="GRAPHIC"/>
  <p:tag name="MH_TYPE" val="SubTitle"/>
  <p:tag name="MH_ORDER" val="3"/>
</p:tagLst>
</file>

<file path=ppt/tags/tag31.xml><?xml version="1.0" encoding="utf-8"?>
<p:tagLst xmlns:p="http://schemas.openxmlformats.org/presentationml/2006/main">
  <p:tag name="MH" val="20181129104614"/>
  <p:tag name="MH_LIBRARY" val="GRAPHIC"/>
  <p:tag name="MH_TYPE" val="Text"/>
  <p:tag name="MH_ORDER" val="3"/>
</p:tagLst>
</file>

<file path=ppt/tags/tag32.xml><?xml version="1.0" encoding="utf-8"?>
<p:tagLst xmlns:p="http://schemas.openxmlformats.org/presentationml/2006/main">
  <p:tag name="MH" val="20181129104614"/>
  <p:tag name="MH_LIBRARY" val="GRAPHIC"/>
  <p:tag name="MH_TYPE" val="Other"/>
  <p:tag name="MH_ORDER" val="12"/>
</p:tagLst>
</file>

<file path=ppt/tags/tag33.xml><?xml version="1.0" encoding="utf-8"?>
<p:tagLst xmlns:p="http://schemas.openxmlformats.org/presentationml/2006/main">
  <p:tag name="MH" val="20181129104614"/>
  <p:tag name="MH_LIBRARY" val="GRAPHIC"/>
  <p:tag name="MH_TYPE" val="Other"/>
  <p:tag name="MH_ORDER" val="5"/>
</p:tagLst>
</file>

<file path=ppt/tags/tag4.xml><?xml version="1.0" encoding="utf-8"?>
<p:tagLst xmlns:p="http://schemas.openxmlformats.org/presentationml/2006/main">
  <p:tag name="PA" val="v4.1.1"/>
</p:tagLst>
</file>

<file path=ppt/tags/tag5.xml><?xml version="1.0" encoding="utf-8"?>
<p:tagLst xmlns:p="http://schemas.openxmlformats.org/presentationml/2006/main">
  <p:tag name="PA" val="v4.1.1"/>
</p:tagLst>
</file>

<file path=ppt/tags/tag6.xml><?xml version="1.0" encoding="utf-8"?>
<p:tagLst xmlns:p="http://schemas.openxmlformats.org/presentationml/2006/main">
  <p:tag name="PA" val="v4.1.1"/>
</p:tagLst>
</file>

<file path=ppt/tags/tag7.xml><?xml version="1.0" encoding="utf-8"?>
<p:tagLst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8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9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heme/theme1.xml><?xml version="1.0" encoding="utf-8"?>
<a:theme xmlns:a="http://schemas.openxmlformats.org/drawingml/2006/main" name="包图主题2">
  <a:themeElements>
    <a:clrScheme name="自定义 1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8327</Words>
  <Application>WPS 演示</Application>
  <PresentationFormat>宽屏</PresentationFormat>
  <Paragraphs>422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方正书宋_GBK</vt:lpstr>
      <vt:lpstr>Wingdings</vt:lpstr>
      <vt:lpstr>Lato Light</vt:lpstr>
      <vt:lpstr>Century Gothic</vt:lpstr>
      <vt:lpstr>微软雅黑</vt:lpstr>
      <vt:lpstr>Source Sans Pro Black</vt:lpstr>
      <vt:lpstr>Calibri</vt:lpstr>
      <vt:lpstr>Open Sans</vt:lpstr>
      <vt:lpstr>微软雅黑</vt:lpstr>
      <vt:lpstr>Segoe UI Light</vt:lpstr>
      <vt:lpstr>Impact</vt:lpstr>
      <vt:lpstr>等线</vt:lpstr>
      <vt:lpstr>等线</vt:lpstr>
      <vt:lpstr>汉仪旗黑KW</vt:lpstr>
      <vt:lpstr>宋体</vt:lpstr>
      <vt:lpstr>Arial Unicode MS</vt:lpstr>
      <vt:lpstr>汉仪中等线KW</vt:lpstr>
      <vt:lpstr>苹方-简</vt:lpstr>
      <vt:lpstr>Helvetica Neue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adothraki</cp:lastModifiedBy>
  <cp:revision>116</cp:revision>
  <dcterms:created xsi:type="dcterms:W3CDTF">2019-08-10T21:53:04Z</dcterms:created>
  <dcterms:modified xsi:type="dcterms:W3CDTF">2019-08-10T21:53:04Z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