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sldIdLst>
    <p:sldId id="1236" r:id="rId4"/>
    <p:sldId id="1179" r:id="rId6"/>
    <p:sldId id="1204" r:id="rId7"/>
    <p:sldId id="1211" r:id="rId8"/>
    <p:sldId id="1261" r:id="rId9"/>
    <p:sldId id="1219" r:id="rId10"/>
    <p:sldId id="1265" r:id="rId11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5B65"/>
    <a:srgbClr val="5093A2"/>
    <a:srgbClr val="0075BF"/>
    <a:srgbClr val="034EA2"/>
    <a:srgbClr val="0087CD"/>
    <a:srgbClr val="C68F06"/>
    <a:srgbClr val="DB2C03"/>
    <a:srgbClr val="EBAC07"/>
    <a:srgbClr val="008487"/>
    <a:srgbClr val="163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4" autoAdjust="0"/>
    <p:restoredTop sz="93354" autoAdjust="0"/>
  </p:normalViewPr>
  <p:slideViewPr>
    <p:cSldViewPr>
      <p:cViewPr varScale="1">
        <p:scale>
          <a:sx n="119" d="100"/>
          <a:sy n="119" d="100"/>
        </p:scale>
        <p:origin x="120" y="492"/>
      </p:cViewPr>
      <p:guideLst>
        <p:guide orient="horz" pos="1620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80"/>
        <p:guide pos="2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9ABC0-61AB-43DD-A7D8-706CCBB052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ghjk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86" y="2381"/>
            <a:ext cx="9109710" cy="5138261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467544" y="195486"/>
            <a:ext cx="1796090" cy="28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添加标题文字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195486"/>
            <a:ext cx="323528" cy="288032"/>
          </a:xfrm>
          <a:prstGeom prst="rect">
            <a:avLst/>
          </a:prstGeom>
          <a:solidFill>
            <a:srgbClr val="325B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649"/>
            <a:ext cx="6858000" cy="124182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582"/>
            <a:ext cx="7886700" cy="1862336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721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1707"/>
            <a:ext cx="3868340" cy="2680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721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1707"/>
            <a:ext cx="3887391" cy="2680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250"/>
            <a:ext cx="4286250" cy="1036838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799901"/>
            <a:ext cx="4286250" cy="88945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255"/>
            <a:ext cx="3511241" cy="1071121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255"/>
            <a:ext cx="4283912" cy="40527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405"/>
            <a:ext cx="3511241" cy="28586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44"/>
            <a:ext cx="681676" cy="4358879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44"/>
            <a:ext cx="7084832" cy="435887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工作回顾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892058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review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0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3478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3" y="132850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657"/>
            <a:ext cx="7886700" cy="416922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自我评价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012283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Self-evaluation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0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3478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3" y="132850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工作体会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126097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experience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0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3478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3" y="132850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1451506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工作规划和展望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584556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Job planning and Outlook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0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3478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3" y="132850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 userDrawn="1"/>
        </p:nvSpPr>
        <p:spPr>
          <a:xfrm>
            <a:off x="8500361" y="241918"/>
            <a:ext cx="365983" cy="215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10"/>
          <p:cNvSpPr/>
          <p:nvPr userDrawn="1"/>
        </p:nvSpPr>
        <p:spPr>
          <a:xfrm rot="10610802">
            <a:off x="8504736" y="316259"/>
            <a:ext cx="366581" cy="19639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 txBox="1"/>
          <p:nvPr userDrawn="1"/>
        </p:nvSpPr>
        <p:spPr>
          <a:xfrm>
            <a:off x="8519485" y="204940"/>
            <a:ext cx="337081" cy="350586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</a:fld>
            <a:endParaRPr lang="en-US" sz="1000" dirty="0"/>
          </a:p>
        </p:txBody>
      </p:sp>
      <p:grpSp>
        <p:nvGrpSpPr>
          <p:cNvPr id="2" name="Group 5"/>
          <p:cNvGrpSpPr/>
          <p:nvPr userDrawn="1"/>
        </p:nvGrpSpPr>
        <p:grpSpPr>
          <a:xfrm>
            <a:off x="347419" y="4731991"/>
            <a:ext cx="224082" cy="221156"/>
            <a:chOff x="4328868" y="5502988"/>
            <a:chExt cx="500307" cy="493774"/>
          </a:xfrm>
        </p:grpSpPr>
        <p:sp>
          <p:nvSpPr>
            <p:cNvPr id="9" name="Freeform 7">
              <a:hlinkClick r:id="" action="ppaction://hlinkshowjump?jump=previousslide"/>
            </p:cNvPr>
            <p:cNvSpPr/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3" name="Group 9"/>
          <p:cNvGrpSpPr/>
          <p:nvPr userDrawn="1"/>
        </p:nvGrpSpPr>
        <p:grpSpPr>
          <a:xfrm flipH="1">
            <a:off x="933709" y="4731991"/>
            <a:ext cx="224082" cy="221156"/>
            <a:chOff x="4328868" y="5502988"/>
            <a:chExt cx="500307" cy="493774"/>
          </a:xfrm>
        </p:grpSpPr>
        <p:sp>
          <p:nvSpPr>
            <p:cNvPr id="12" name="Freeform 10">
              <a:hlinkClick r:id="" action="ppaction://hlinkshowjump?jump=nextslide"/>
            </p:cNvPr>
            <p:cNvSpPr/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cxnSp>
        <p:nvCxnSpPr>
          <p:cNvPr id="14" name="Straight Connector 3"/>
          <p:cNvCxnSpPr/>
          <p:nvPr userDrawn="1"/>
        </p:nvCxnSpPr>
        <p:spPr>
          <a:xfrm>
            <a:off x="552709" y="4845350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0344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19716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3"/>
          <p:cNvSpPr>
            <a:spLocks noChangeArrowheads="1"/>
          </p:cNvSpPr>
          <p:nvPr userDrawn="1"/>
        </p:nvSpPr>
        <p:spPr bwMode="auto">
          <a:xfrm>
            <a:off x="1187624" y="612722"/>
            <a:ext cx="2425989" cy="23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r>
              <a:rPr lang="en-US" altLang="zh-CN" sz="1050" b="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90204" pitchFamily="34" charset="0"/>
              </a:rPr>
              <a:t>Click here to add the title text content</a:t>
            </a:r>
            <a:endParaRPr lang="zh-CN" altLang="en-US" sz="1050" b="0" dirty="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184649" y="250504"/>
            <a:ext cx="3216269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>
            <a:lvl1pPr>
              <a:defRPr lang="zh-CN" altLang="en-US" sz="2000" b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cs typeface="+mn-cs"/>
              </a:defRPr>
            </a:lvl1pPr>
          </a:lstStyle>
          <a:p>
            <a:pPr lvl="0" algn="l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797166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296"/>
            <a:ext cx="1796090" cy="61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点击添加相关标题文字</a:t>
            </a:r>
            <a:endParaRPr lang="zh-CN" altLang="en-US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ea typeface="思源黑体 CN Light" panose="020B0300000000000000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思源黑体 CN Light" panose="020B0300000000000000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思源黑体 CN Light" panose="020B0300000000000000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思源黑体 CN Light" panose="020B0300000000000000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思源黑体 CN Light" panose="020B0300000000000000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思源黑体 CN Light" panose="020B0300000000000000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思源黑体 CN Light" panose="020B0300000000000000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4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6.png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ghj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954" y="2381"/>
            <a:ext cx="9109710" cy="5138261"/>
          </a:xfrm>
          <a:prstGeom prst="rect">
            <a:avLst/>
          </a:prstGeom>
        </p:spPr>
      </p:pic>
      <p:pic>
        <p:nvPicPr>
          <p:cNvPr id="5" name="图片 4" descr="f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0" y="2540"/>
            <a:ext cx="3175635" cy="1743075"/>
          </a:xfrm>
          <a:prstGeom prst="rect">
            <a:avLst/>
          </a:prstGeom>
        </p:spPr>
      </p:pic>
      <p:pic>
        <p:nvPicPr>
          <p:cNvPr id="6" name="图片 5" descr="c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795" y="3952240"/>
            <a:ext cx="1362075" cy="1188720"/>
          </a:xfrm>
          <a:prstGeom prst="rect">
            <a:avLst/>
          </a:prstGeom>
        </p:spPr>
      </p:pic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2195736" y="1794805"/>
            <a:ext cx="543322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4400" b="1" spc="300" dirty="0" smtClean="0">
                <a:solidFill>
                  <a:srgbClr val="325B65"/>
                </a:solidFill>
                <a:uFillTx/>
                <a:latin typeface="Arial" panose="020B0604020202090204" pitchFamily="34" charset="0"/>
                <a:ea typeface="思源黑体 CN Light" panose="020B0300000000000000" pitchFamily="34" charset="-122"/>
                <a:cs typeface="Arial" panose="020B0604020202090204" pitchFamily="34" charset="0"/>
              </a:rPr>
              <a:t>哈工大通用</a:t>
            </a:r>
            <a:r>
              <a:rPr lang="en-US" altLang="zh-CN" sz="4400" b="1" spc="300" dirty="0">
                <a:solidFill>
                  <a:srgbClr val="325B65"/>
                </a:solidFill>
                <a:uFillTx/>
                <a:latin typeface="Arial" panose="020B0604020202090204" pitchFamily="34" charset="0"/>
                <a:ea typeface="思源黑体 CN Light" panose="020B0300000000000000" pitchFamily="34" charset="-122"/>
                <a:cs typeface="Arial" panose="020B0604020202090204" pitchFamily="34" charset="0"/>
              </a:rPr>
              <a:t>PPT</a:t>
            </a:r>
            <a:r>
              <a:rPr lang="zh-CN" altLang="en-US" sz="4400" b="1" spc="300" dirty="0">
                <a:solidFill>
                  <a:srgbClr val="325B65"/>
                </a:solidFill>
                <a:uFillTx/>
                <a:latin typeface="Arial" panose="020B0604020202090204" pitchFamily="34" charset="0"/>
                <a:ea typeface="思源黑体 CN Light" panose="020B0300000000000000" pitchFamily="34" charset="-122"/>
                <a:cs typeface="Arial" panose="020B0604020202090204" pitchFamily="34" charset="0"/>
              </a:rPr>
              <a:t>模板</a:t>
            </a:r>
            <a:endParaRPr lang="zh-CN" altLang="en-US" sz="4400" b="1" spc="300" dirty="0">
              <a:solidFill>
                <a:srgbClr val="325B65"/>
              </a:solidFill>
              <a:uFillTx/>
              <a:latin typeface="Arial" panose="020B0604020202090204" pitchFamily="34" charset="0"/>
              <a:ea typeface="思源黑体 CN Light" panose="020B0300000000000000" pitchFamily="34" charset="-122"/>
              <a:cs typeface="Arial" panose="020B060402020209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1907704" y="2436896"/>
            <a:ext cx="5474970" cy="56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" dirty="0">
                <a:solidFill>
                  <a:srgbClr val="325B65"/>
                </a:solidFill>
                <a:latin typeface="Arial" panose="020B0604020202090204" pitchFamily="34" charset="0"/>
                <a:ea typeface="思源黑体 CN Light" panose="020B0300000000000000" pitchFamily="34" charset="-122"/>
                <a:cs typeface="Arial" panose="020B0604020202090204" pitchFamily="34" charset="0"/>
              </a:rPr>
              <a:t>      BUSINESS FINANCING </a:t>
            </a:r>
            <a:r>
              <a:rPr lang="en-US" altLang="zh-CN" sz="2000" dirty="0" smtClean="0">
                <a:solidFill>
                  <a:srgbClr val="325B65"/>
                </a:solidFill>
                <a:latin typeface="Arial" panose="020B0604020202090204" pitchFamily="34" charset="0"/>
                <a:ea typeface="思源黑体 CN Light" panose="020B0300000000000000" pitchFamily="34" charset="-122"/>
                <a:cs typeface="Arial" panose="020B0604020202090204" pitchFamily="34" charset="0"/>
              </a:rPr>
              <a:t>PPT</a:t>
            </a:r>
            <a:endParaRPr lang="en-US" altLang="zh-CN" sz="2000" dirty="0" smtClean="0">
              <a:solidFill>
                <a:srgbClr val="325B65"/>
              </a:solidFill>
              <a:latin typeface="Arial" panose="020B0604020202090204" pitchFamily="34" charset="0"/>
              <a:ea typeface="思源黑体 CN Light" panose="020B0300000000000000" pitchFamily="34" charset="-122"/>
              <a:cs typeface="Arial" panose="020B0604020202090204" pitchFamily="34" charset="0"/>
            </a:endParaRPr>
          </a:p>
          <a:p>
            <a:pPr algn="ctr">
              <a:buNone/>
            </a:pPr>
            <a:r>
              <a:rPr lang="zh-CN" altLang="en-US" sz="1400" dirty="0" smtClean="0">
                <a:solidFill>
                  <a:srgbClr val="325B65"/>
                </a:solidFill>
                <a:latin typeface="Arial" panose="020B0604020202090204" pitchFamily="34" charset="0"/>
                <a:ea typeface="思源黑体 CN Light" panose="020B0300000000000000" pitchFamily="34" charset="-122"/>
                <a:cs typeface="Arial" panose="020B0604020202090204" pitchFamily="34" charset="0"/>
              </a:rPr>
              <a:t>适用于哈尔滨工业大学</a:t>
            </a:r>
            <a:endParaRPr lang="zh-CN" altLang="en-US" sz="1400" dirty="0">
              <a:solidFill>
                <a:srgbClr val="325B65"/>
              </a:solidFill>
              <a:latin typeface="Arial" panose="020B0604020202090204" pitchFamily="34" charset="0"/>
              <a:ea typeface="思源黑体 CN Light" panose="020B0300000000000000" pitchFamily="34" charset="-122"/>
              <a:cs typeface="Arial" panose="020B060402020209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263900" y="3121660"/>
            <a:ext cx="3857625" cy="215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90204" pitchFamily="34" charset="0"/>
              </a:rPr>
              <a:t>汇报人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90204" pitchFamily="34" charset="0"/>
              </a:rPr>
              <a:t>：小北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90204" pitchFamily="34" charset="0"/>
              </a:rPr>
              <a:t>     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90204" pitchFamily="34" charset="0"/>
              </a:rPr>
              <a:t>时间：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90204" pitchFamily="34" charset="0"/>
              </a:rPr>
              <a:t>XX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90204" pitchFamily="34" charset="0"/>
              </a:rPr>
              <a:t>年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90204" pitchFamily="34" charset="0"/>
              </a:rPr>
              <a:t>XX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90204" pitchFamily="34" charset="0"/>
              </a:rPr>
              <a:t>月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90204" pitchFamily="34" charset="0"/>
            </a:endParaRPr>
          </a:p>
        </p:txBody>
      </p:sp>
      <p:pic>
        <p:nvPicPr>
          <p:cNvPr id="2" name="图片 1" descr="fg"/>
          <p:cNvPicPr>
            <a:picLocks noChangeAspect="1"/>
          </p:cNvPicPr>
          <p:nvPr/>
        </p:nvPicPr>
        <p:blipFill>
          <a:blip r:embed="rId2"/>
          <a:srcRect t="48357"/>
          <a:stretch>
            <a:fillRect/>
          </a:stretch>
        </p:blipFill>
        <p:spPr>
          <a:xfrm flipV="1">
            <a:off x="7162165" y="4559935"/>
            <a:ext cx="1982470" cy="5810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7" y="0"/>
            <a:ext cx="1131590" cy="113159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5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bldLvl="0" animBg="1"/>
      <p:bldP spid="11" grpId="0" bldLvl="0" animBg="1"/>
      <p:bldP spid="11" grpId="1" bldLvl="0" animBg="1"/>
      <p:bldP spid="10" grpId="0" bldLvl="0" animBg="1"/>
      <p:bldP spid="10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ghj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86" y="3016"/>
            <a:ext cx="9109710" cy="5138261"/>
          </a:xfrm>
          <a:prstGeom prst="rect">
            <a:avLst/>
          </a:prstGeom>
        </p:spPr>
      </p:pic>
      <p:sp>
        <p:nvSpPr>
          <p:cNvPr id="15" name="MH_Others_1"/>
          <p:cNvSpPr txBox="1"/>
          <p:nvPr>
            <p:custDataLst>
              <p:tags r:id="rId2"/>
            </p:custDataLst>
          </p:nvPr>
        </p:nvSpPr>
        <p:spPr>
          <a:xfrm>
            <a:off x="1255998" y="1652680"/>
            <a:ext cx="2043552" cy="6153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325B65"/>
                </a:solidFill>
                <a:latin typeface="Arial" panose="020B0604020202090204" pitchFamily="34" charset="0"/>
                <a:ea typeface="思源黑体 CN Light" panose="020B0300000000000000" pitchFamily="34" charset="-122"/>
                <a:sym typeface="Arial" panose="020B0604020202090204" pitchFamily="34" charset="0"/>
              </a:rPr>
              <a:t>目  录</a:t>
            </a:r>
            <a:endParaRPr lang="zh-CN" altLang="en-US" sz="4000" b="1" dirty="0">
              <a:solidFill>
                <a:srgbClr val="325B65"/>
              </a:solidFill>
              <a:latin typeface="Arial" panose="020B0604020202090204" pitchFamily="34" charset="0"/>
              <a:ea typeface="思源黑体 CN Light" panose="020B03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6" name="MH_Others_2"/>
          <p:cNvSpPr txBox="1"/>
          <p:nvPr>
            <p:custDataLst>
              <p:tags r:id="rId3"/>
            </p:custDataLst>
          </p:nvPr>
        </p:nvSpPr>
        <p:spPr>
          <a:xfrm>
            <a:off x="1351409" y="2314475"/>
            <a:ext cx="2022909" cy="27686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rgbClr val="325B65"/>
                </a:solidFill>
                <a:latin typeface="Arial" panose="020B0604020202090204" pitchFamily="34" charset="0"/>
                <a:ea typeface="思源黑体 CN Light" panose="020B0300000000000000" pitchFamily="34" charset="-122"/>
                <a:sym typeface="Arial" panose="020B0604020202090204" pitchFamily="34" charset="0"/>
              </a:rPr>
              <a:t>CONTENTS</a:t>
            </a:r>
            <a:endParaRPr lang="en-US" altLang="zh-CN" b="1" dirty="0">
              <a:solidFill>
                <a:srgbClr val="325B65"/>
              </a:solidFill>
              <a:latin typeface="Arial" panose="020B0604020202090204" pitchFamily="34" charset="0"/>
              <a:ea typeface="思源黑体 CN Light" panose="020B03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7" name="MH_SubTitle_1"/>
          <p:cNvSpPr txBox="1"/>
          <p:nvPr>
            <p:custDataLst>
              <p:tags r:id="rId4"/>
            </p:custDataLst>
          </p:nvPr>
        </p:nvSpPr>
        <p:spPr>
          <a:xfrm>
            <a:off x="5584750" y="1251447"/>
            <a:ext cx="1643302" cy="369332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r>
              <a:rPr lang="zh-CN" altLang="en-US" sz="17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ea typeface="思源黑体 CN Light" panose="020B0300000000000000" pitchFamily="34" charset="-122"/>
                <a:sym typeface="Arial" panose="020B0604020202090204" pitchFamily="34" charset="0"/>
              </a:rPr>
              <a:t>年度工作概述</a:t>
            </a:r>
            <a:endParaRPr lang="en-US" altLang="zh-CN" sz="17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ea typeface="思源黑体 CN Light" panose="020B0300000000000000" pitchFamily="34" charset="-122"/>
              <a:sym typeface="Arial" panose="020B0604020202090204" pitchFamily="34" charset="0"/>
            </a:endParaRPr>
          </a:p>
          <a:p>
            <a:r>
              <a:rPr lang="en-US" altLang="zh-CN" sz="7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ea typeface="思源黑体 CN Light" panose="020B0300000000000000" pitchFamily="34" charset="-122"/>
                <a:sym typeface="Arial" panose="020B0604020202090204" pitchFamily="34" charset="0"/>
              </a:rPr>
              <a:t>ANNUAL WORK SUMMARY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ea typeface="思源黑体 CN Light" panose="020B03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8" name="MH_SubTitle_2"/>
          <p:cNvSpPr txBox="1"/>
          <p:nvPr>
            <p:custDataLst>
              <p:tags r:id="rId5"/>
            </p:custDataLst>
          </p:nvPr>
        </p:nvSpPr>
        <p:spPr>
          <a:xfrm>
            <a:off x="5134903" y="2124840"/>
            <a:ext cx="1643301" cy="369332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zh-CN" altLang="en-US" sz="17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ea typeface="思源黑体 CN Light" panose="020B0300000000000000" pitchFamily="34" charset="-122"/>
                <a:sym typeface="Arial" panose="020B0604020202090204" pitchFamily="34" charset="0"/>
              </a:rPr>
              <a:t>工作完成情况</a:t>
            </a:r>
            <a:endParaRPr lang="en-US" altLang="zh-CN" sz="17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ea typeface="思源黑体 CN Light" panose="020B0300000000000000" pitchFamily="34" charset="-122"/>
              <a:sym typeface="Arial" panose="020B0604020202090204" pitchFamily="34" charset="0"/>
            </a:endParaRPr>
          </a:p>
          <a:p>
            <a:pPr lvl="0"/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思源黑体 CN Light" panose="020B0300000000000000" pitchFamily="34" charset="-122"/>
                <a:sym typeface="Arial" panose="020B0604020202090204" pitchFamily="34" charset="0"/>
              </a:rPr>
              <a:t>COMPLETION OF WORK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思源黑体 CN Light" panose="020B03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9" name="MH_SubTitle_3"/>
          <p:cNvSpPr txBox="1"/>
          <p:nvPr>
            <p:custDataLst>
              <p:tags r:id="rId6"/>
            </p:custDataLst>
          </p:nvPr>
        </p:nvSpPr>
        <p:spPr>
          <a:xfrm>
            <a:off x="4569374" y="3101103"/>
            <a:ext cx="1628808" cy="369332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zh-CN" altLang="en-US" sz="17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ea typeface="思源黑体 CN Light" panose="020B0300000000000000" pitchFamily="34" charset="-122"/>
                <a:sym typeface="Arial" panose="020B0604020202090204" pitchFamily="34" charset="0"/>
              </a:rPr>
              <a:t>成功项目展示</a:t>
            </a:r>
            <a:endParaRPr lang="en-US" altLang="zh-CN" sz="17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ea typeface="思源黑体 CN Light" panose="020B0300000000000000" pitchFamily="34" charset="-122"/>
              <a:sym typeface="Arial" panose="020B0604020202090204" pitchFamily="34" charset="0"/>
            </a:endParaRPr>
          </a:p>
          <a:p>
            <a:pPr lvl="0"/>
            <a:r>
              <a:rPr lang="en-US" altLang="zh-CN" sz="7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ea typeface="思源黑体 CN Light" panose="020B0300000000000000" pitchFamily="34" charset="-122"/>
                <a:sym typeface="Arial" panose="020B0604020202090204" pitchFamily="34" charset="0"/>
              </a:rPr>
              <a:t>SUCCESSFUL PROJECT 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ea typeface="思源黑体 CN Light" panose="020B03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20" name="MH_SubTitle_4"/>
          <p:cNvSpPr txBox="1"/>
          <p:nvPr>
            <p:custDataLst>
              <p:tags r:id="rId7"/>
            </p:custDataLst>
          </p:nvPr>
        </p:nvSpPr>
        <p:spPr>
          <a:xfrm>
            <a:off x="3878872" y="3825906"/>
            <a:ext cx="1706155" cy="369332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zh-CN" altLang="en-US" sz="17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ea typeface="思源黑体 CN Light" panose="020B0300000000000000" pitchFamily="34" charset="-122"/>
                <a:sym typeface="Arial" panose="020B0604020202090204" pitchFamily="34" charset="0"/>
              </a:rPr>
              <a:t>明年工作计划</a:t>
            </a:r>
            <a:endParaRPr lang="en-US" altLang="zh-CN" sz="17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ea typeface="思源黑体 CN Light" panose="020B0300000000000000" pitchFamily="34" charset="-122"/>
              <a:sym typeface="Arial" panose="020B0604020202090204" pitchFamily="34" charset="0"/>
            </a:endParaRPr>
          </a:p>
          <a:p>
            <a:pPr lvl="0"/>
            <a:r>
              <a:rPr lang="en-US" altLang="zh-CN" sz="7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ea typeface="思源黑体 CN Light" panose="020B0300000000000000" pitchFamily="34" charset="-122"/>
                <a:sym typeface="Arial" panose="020B0604020202090204" pitchFamily="34" charset="0"/>
              </a:rPr>
              <a:t>NEXT YEAR WORK PLAN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ea typeface="思源黑体 CN Light" panose="020B0300000000000000" pitchFamily="34" charset="-122"/>
              <a:sym typeface="Arial" panose="020B0604020202090204" pitchFamily="34" charset="0"/>
            </a:endParaRPr>
          </a:p>
        </p:txBody>
      </p:sp>
      <p:pic>
        <p:nvPicPr>
          <p:cNvPr id="6" name="图片 5" descr="cv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0795" y="3952240"/>
            <a:ext cx="1362075" cy="1188720"/>
          </a:xfrm>
          <a:prstGeom prst="rect">
            <a:avLst/>
          </a:prstGeom>
        </p:spPr>
      </p:pic>
      <p:sp>
        <p:nvSpPr>
          <p:cNvPr id="29" name="Arc 7"/>
          <p:cNvSpPr/>
          <p:nvPr/>
        </p:nvSpPr>
        <p:spPr>
          <a:xfrm>
            <a:off x="4453255" y="1178560"/>
            <a:ext cx="864006" cy="1002665"/>
          </a:xfrm>
          <a:prstGeom prst="arc">
            <a:avLst>
              <a:gd name="adj1" fmla="val 10782369"/>
              <a:gd name="adj2" fmla="val 0"/>
            </a:avLst>
          </a:prstGeom>
          <a:solidFill>
            <a:srgbClr val="325B65"/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spc="213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01</a:t>
            </a:r>
            <a:endParaRPr lang="en-US" sz="2400" spc="213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" name="Arc 7"/>
          <p:cNvSpPr/>
          <p:nvPr/>
        </p:nvSpPr>
        <p:spPr>
          <a:xfrm>
            <a:off x="4054475" y="2070735"/>
            <a:ext cx="864006" cy="1002665"/>
          </a:xfrm>
          <a:prstGeom prst="arc">
            <a:avLst>
              <a:gd name="adj1" fmla="val 10782369"/>
              <a:gd name="adj2" fmla="val 0"/>
            </a:avLst>
          </a:prstGeom>
          <a:solidFill>
            <a:srgbClr val="325B65"/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spc="213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02</a:t>
            </a:r>
            <a:endParaRPr lang="en-US" sz="2400" spc="213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5" name="Arc 7"/>
          <p:cNvSpPr/>
          <p:nvPr/>
        </p:nvSpPr>
        <p:spPr>
          <a:xfrm>
            <a:off x="3627120" y="2949575"/>
            <a:ext cx="864006" cy="1002665"/>
          </a:xfrm>
          <a:prstGeom prst="arc">
            <a:avLst>
              <a:gd name="adj1" fmla="val 10782369"/>
              <a:gd name="adj2" fmla="val 0"/>
            </a:avLst>
          </a:prstGeom>
          <a:solidFill>
            <a:srgbClr val="325B65"/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spc="213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03</a:t>
            </a:r>
            <a:endParaRPr lang="en-US" sz="2400" spc="213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7" name="Arc 7"/>
          <p:cNvSpPr/>
          <p:nvPr/>
        </p:nvSpPr>
        <p:spPr>
          <a:xfrm>
            <a:off x="2783205" y="3743960"/>
            <a:ext cx="864006" cy="1002665"/>
          </a:xfrm>
          <a:prstGeom prst="arc">
            <a:avLst>
              <a:gd name="adj1" fmla="val 10782369"/>
              <a:gd name="adj2" fmla="val 0"/>
            </a:avLst>
          </a:prstGeom>
          <a:solidFill>
            <a:srgbClr val="325B65"/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spc="213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04</a:t>
            </a:r>
            <a:endParaRPr lang="en-US" sz="2400" spc="213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8" name="图片 7" descr="fg"/>
          <p:cNvPicPr>
            <a:picLocks noChangeAspect="1"/>
          </p:cNvPicPr>
          <p:nvPr/>
        </p:nvPicPr>
        <p:blipFill>
          <a:blip r:embed="rId9"/>
          <a:srcRect t="48357"/>
          <a:stretch>
            <a:fillRect/>
          </a:stretch>
        </p:blipFill>
        <p:spPr>
          <a:xfrm flipV="1">
            <a:off x="7162165" y="4559935"/>
            <a:ext cx="1982470" cy="581025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 flipV="1">
            <a:off x="5382260" y="1692910"/>
            <a:ext cx="2268017" cy="8890"/>
          </a:xfrm>
          <a:prstGeom prst="line">
            <a:avLst/>
          </a:prstGeom>
          <a:ln>
            <a:solidFill>
              <a:srgbClr val="325B6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5006975" y="2537460"/>
            <a:ext cx="2268017" cy="8890"/>
          </a:xfrm>
          <a:prstGeom prst="line">
            <a:avLst/>
          </a:prstGeom>
          <a:ln>
            <a:solidFill>
              <a:srgbClr val="325B6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432935" y="3542030"/>
            <a:ext cx="2268017" cy="8890"/>
          </a:xfrm>
          <a:prstGeom prst="line">
            <a:avLst/>
          </a:prstGeom>
          <a:ln>
            <a:solidFill>
              <a:srgbClr val="325B6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715385" y="4259580"/>
            <a:ext cx="2268017" cy="8890"/>
          </a:xfrm>
          <a:prstGeom prst="line">
            <a:avLst/>
          </a:prstGeom>
          <a:ln>
            <a:solidFill>
              <a:srgbClr val="325B6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ghj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86" y="2381"/>
            <a:ext cx="9109710" cy="5138261"/>
          </a:xfrm>
          <a:prstGeom prst="rect">
            <a:avLst/>
          </a:prstGeom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-1335" y="1393955"/>
            <a:ext cx="9146673" cy="1298575"/>
          </a:xfrm>
          <a:prstGeom prst="rect">
            <a:avLst/>
          </a:prstGeom>
          <a:solidFill>
            <a:srgbClr val="325B65">
              <a:alpha val="88000"/>
            </a:srgbClr>
          </a:solidFill>
          <a:ln w="0">
            <a:noFill/>
            <a:prstDash val="solid"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endParaRPr lang="zh-CN" altLang="en-US" dirty="0">
              <a:ea typeface="思源黑体 CN Light" panose="020B0300000000000000" pitchFamily="34" charset="-122"/>
            </a:endParaRPr>
          </a:p>
        </p:txBody>
      </p:sp>
      <p:sp>
        <p:nvSpPr>
          <p:cNvPr id="12" name="TextBox 48"/>
          <p:cNvSpPr txBox="1"/>
          <p:nvPr/>
        </p:nvSpPr>
        <p:spPr>
          <a:xfrm>
            <a:off x="2843808" y="1731624"/>
            <a:ext cx="5050131" cy="62323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添加相关标题文字</a:t>
            </a:r>
            <a:endParaRPr lang="zh-CN" altLang="en-US" sz="3600" b="1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13" name="TextBox 49"/>
          <p:cNvSpPr txBox="1"/>
          <p:nvPr/>
        </p:nvSpPr>
        <p:spPr>
          <a:xfrm>
            <a:off x="3898987" y="2381350"/>
            <a:ext cx="3075305" cy="23852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eaLnBrk="0" hangingPunct="0"/>
            <a:r>
              <a:rPr lang="zh-CN" altLang="en-US" sz="1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点击此处添加副标题文本内容</a:t>
            </a:r>
            <a:endParaRPr lang="zh-CN" altLang="en-US" sz="1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457835" y="1261745"/>
            <a:ext cx="2602230" cy="1524000"/>
          </a:xfrm>
          <a:custGeom>
            <a:avLst/>
            <a:gdLst>
              <a:gd name="T0" fmla="*/ 579 w 1583"/>
              <a:gd name="T1" fmla="*/ 0 h 1325"/>
              <a:gd name="T2" fmla="*/ 1583 w 1583"/>
              <a:gd name="T3" fmla="*/ 0 h 1325"/>
              <a:gd name="T4" fmla="*/ 1004 w 1583"/>
              <a:gd name="T5" fmla="*/ 1325 h 1325"/>
              <a:gd name="T6" fmla="*/ 0 w 1583"/>
              <a:gd name="T7" fmla="*/ 1325 h 1325"/>
              <a:gd name="T8" fmla="*/ 579 w 1583"/>
              <a:gd name="T9" fmla="*/ 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3" h="1325">
                <a:moveTo>
                  <a:pt x="579" y="0"/>
                </a:moveTo>
                <a:lnTo>
                  <a:pt x="1583" y="0"/>
                </a:lnTo>
                <a:lnTo>
                  <a:pt x="1004" y="1325"/>
                </a:lnTo>
                <a:lnTo>
                  <a:pt x="0" y="1325"/>
                </a:lnTo>
                <a:lnTo>
                  <a:pt x="579" y="0"/>
                </a:lnTo>
                <a:close/>
              </a:path>
            </a:pathLst>
          </a:custGeom>
          <a:blipFill rotWithShape="1">
            <a:blip r:embed="rId2"/>
            <a:stretch>
              <a:fillRect t="-67000"/>
            </a:stretch>
          </a:blipFill>
          <a:ln w="0">
            <a:noFill/>
            <a:prstDash val="solid"/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33" tIns="45717" rIns="91433" bIns="45717" numCol="1" anchor="ctr" anchorCtr="1" compatLnSpc="1"/>
          <a:lstStyle/>
          <a:p>
            <a:r>
              <a:rPr lang="en-US" altLang="zh-CN" sz="5100" dirty="0">
                <a:solidFill>
                  <a:schemeClr val="bg1"/>
                </a:solidFill>
                <a:latin typeface="Impact" panose="020B0806030902050204" pitchFamily="34" charset="0"/>
                <a:ea typeface="思源黑体 CN Light" panose="020B0300000000000000" pitchFamily="34" charset="-122"/>
              </a:rPr>
              <a:t>01</a:t>
            </a:r>
            <a:endParaRPr lang="en-US" altLang="zh-CN" sz="5100" dirty="0">
              <a:solidFill>
                <a:schemeClr val="bg1"/>
              </a:solidFill>
              <a:latin typeface="Impact" panose="020B0806030902050204" pitchFamily="34" charset="0"/>
              <a:ea typeface="思源黑体 CN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2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2" grpId="0"/>
      <p:bldP spid="12" grpId="1"/>
      <p:bldP spid="13" grpId="0"/>
      <p:bldP spid="13" grpId="1"/>
      <p:bldP spid="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ghj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86" y="2381"/>
            <a:ext cx="9109710" cy="5138261"/>
          </a:xfrm>
          <a:prstGeom prst="rect">
            <a:avLst/>
          </a:prstGeom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-1335" y="1393955"/>
            <a:ext cx="9146673" cy="1298575"/>
          </a:xfrm>
          <a:prstGeom prst="rect">
            <a:avLst/>
          </a:prstGeom>
          <a:solidFill>
            <a:srgbClr val="325B65">
              <a:alpha val="88000"/>
            </a:srgbClr>
          </a:solidFill>
          <a:ln w="0">
            <a:noFill/>
            <a:prstDash val="solid"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endParaRPr lang="zh-CN" altLang="en-US" dirty="0">
              <a:ea typeface="思源黑体 CN Light" panose="020B0300000000000000" pitchFamily="34" charset="-122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457835" y="1168400"/>
            <a:ext cx="2602230" cy="1709420"/>
          </a:xfrm>
          <a:custGeom>
            <a:avLst/>
            <a:gdLst>
              <a:gd name="T0" fmla="*/ 579 w 1583"/>
              <a:gd name="T1" fmla="*/ 0 h 1325"/>
              <a:gd name="T2" fmla="*/ 1583 w 1583"/>
              <a:gd name="T3" fmla="*/ 0 h 1325"/>
              <a:gd name="T4" fmla="*/ 1004 w 1583"/>
              <a:gd name="T5" fmla="*/ 1325 h 1325"/>
              <a:gd name="T6" fmla="*/ 0 w 1583"/>
              <a:gd name="T7" fmla="*/ 1325 h 1325"/>
              <a:gd name="T8" fmla="*/ 579 w 1583"/>
              <a:gd name="T9" fmla="*/ 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3" h="1325">
                <a:moveTo>
                  <a:pt x="579" y="0"/>
                </a:moveTo>
                <a:lnTo>
                  <a:pt x="1583" y="0"/>
                </a:lnTo>
                <a:lnTo>
                  <a:pt x="1004" y="1325"/>
                </a:lnTo>
                <a:lnTo>
                  <a:pt x="0" y="1325"/>
                </a:lnTo>
                <a:lnTo>
                  <a:pt x="579" y="0"/>
                </a:lnTo>
                <a:close/>
              </a:path>
            </a:pathLst>
          </a:custGeom>
          <a:blipFill rotWithShape="1">
            <a:blip r:embed="rId2"/>
            <a:stretch>
              <a:fillRect t="-67000"/>
            </a:stretch>
          </a:blipFill>
          <a:ln w="0">
            <a:noFill/>
            <a:prstDash val="solid"/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33" tIns="45717" rIns="91433" bIns="45717" numCol="1" anchor="ctr" anchorCtr="1" compatLnSpc="1"/>
          <a:lstStyle/>
          <a:p>
            <a:endParaRPr lang="en-US" altLang="zh-CN" sz="5100" dirty="0">
              <a:solidFill>
                <a:schemeClr val="bg1"/>
              </a:solidFill>
              <a:latin typeface="Impact" panose="020B0806030902050204" pitchFamily="34" charset="0"/>
              <a:ea typeface="思源黑体 CN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528445" y="3914140"/>
            <a:ext cx="5191760" cy="76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711" tIns="33856" rIns="67711" bIns="33856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75030" y="1194004"/>
            <a:ext cx="6891655" cy="3160044"/>
            <a:chOff x="2960" y="1880"/>
            <a:chExt cx="10853" cy="5197"/>
          </a:xfrm>
        </p:grpSpPr>
        <p:sp>
          <p:nvSpPr>
            <p:cNvPr id="9" name="圆柱形 8"/>
            <p:cNvSpPr/>
            <p:nvPr/>
          </p:nvSpPr>
          <p:spPr>
            <a:xfrm>
              <a:off x="3919" y="1880"/>
              <a:ext cx="53" cy="453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711" tIns="33856" rIns="67711" bIns="33856"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2960" y="1880"/>
              <a:ext cx="10853" cy="5197"/>
              <a:chOff x="2960" y="1880"/>
              <a:chExt cx="10853" cy="5197"/>
            </a:xfrm>
          </p:grpSpPr>
          <p:sp>
            <p:nvSpPr>
              <p:cNvPr id="10" name="右箭头 9"/>
              <p:cNvSpPr/>
              <p:nvPr/>
            </p:nvSpPr>
            <p:spPr>
              <a:xfrm>
                <a:off x="3989" y="4346"/>
                <a:ext cx="4710" cy="1987"/>
              </a:xfrm>
              <a:prstGeom prst="rightArrow">
                <a:avLst/>
              </a:prstGeom>
              <a:solidFill>
                <a:srgbClr val="325B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7711" tIns="33856" rIns="67711" bIns="33856"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右箭头 10"/>
              <p:cNvSpPr/>
              <p:nvPr/>
            </p:nvSpPr>
            <p:spPr>
              <a:xfrm>
                <a:off x="3989" y="3560"/>
                <a:ext cx="6423" cy="1882"/>
              </a:xfrm>
              <a:prstGeom prst="rightArrow">
                <a:avLst/>
              </a:prstGeom>
              <a:solidFill>
                <a:srgbClr val="5093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7711" tIns="33856" rIns="67711" bIns="33856"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右箭头 11"/>
              <p:cNvSpPr/>
              <p:nvPr/>
            </p:nvSpPr>
            <p:spPr>
              <a:xfrm>
                <a:off x="3989" y="2815"/>
                <a:ext cx="3828" cy="1882"/>
              </a:xfrm>
              <a:prstGeom prst="rightArrow">
                <a:avLst/>
              </a:prstGeom>
              <a:solidFill>
                <a:srgbClr val="325B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7711" tIns="33856" rIns="67711" bIns="33856"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3989" y="1880"/>
                <a:ext cx="5303" cy="1987"/>
              </a:xfrm>
              <a:prstGeom prst="rightArrow">
                <a:avLst/>
              </a:prstGeom>
              <a:solidFill>
                <a:srgbClr val="5093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7711" tIns="33856" rIns="67711" bIns="33856"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文本框 25"/>
              <p:cNvSpPr txBox="1"/>
              <p:nvPr/>
            </p:nvSpPr>
            <p:spPr>
              <a:xfrm>
                <a:off x="2960" y="5018"/>
                <a:ext cx="902" cy="920"/>
              </a:xfrm>
              <a:prstGeom prst="rect">
                <a:avLst/>
              </a:prstGeom>
              <a:noFill/>
            </p:spPr>
            <p:txBody>
              <a:bodyPr wrap="square" lIns="67711" tIns="33856" rIns="67711" bIns="33856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>
                        <a:lumMod val="50000"/>
                      </a:schemeClr>
                    </a:solidFill>
                  </a:rPr>
                  <a:t>01</a:t>
                </a:r>
                <a:endParaRPr lang="zh-CN" alt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文本框 26"/>
              <p:cNvSpPr txBox="1"/>
              <p:nvPr/>
            </p:nvSpPr>
            <p:spPr>
              <a:xfrm>
                <a:off x="2960" y="4172"/>
                <a:ext cx="959" cy="920"/>
              </a:xfrm>
              <a:prstGeom prst="rect">
                <a:avLst/>
              </a:prstGeom>
              <a:noFill/>
            </p:spPr>
            <p:txBody>
              <a:bodyPr wrap="square" lIns="67711" tIns="33856" rIns="67711" bIns="33856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>
                        <a:lumMod val="50000"/>
                      </a:schemeClr>
                    </a:solidFill>
                  </a:rPr>
                  <a:t>02</a:t>
                </a:r>
                <a:endParaRPr lang="zh-CN" alt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文本框 27"/>
              <p:cNvSpPr txBox="1"/>
              <p:nvPr/>
            </p:nvSpPr>
            <p:spPr>
              <a:xfrm>
                <a:off x="2960" y="3326"/>
                <a:ext cx="902" cy="920"/>
              </a:xfrm>
              <a:prstGeom prst="rect">
                <a:avLst/>
              </a:prstGeom>
              <a:noFill/>
            </p:spPr>
            <p:txBody>
              <a:bodyPr wrap="square" lIns="67711" tIns="33856" rIns="67711" bIns="33856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>
                        <a:lumMod val="50000"/>
                      </a:schemeClr>
                    </a:solidFill>
                  </a:rPr>
                  <a:t>03</a:t>
                </a:r>
                <a:endParaRPr lang="zh-CN" alt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文本框 28"/>
              <p:cNvSpPr txBox="1"/>
              <p:nvPr/>
            </p:nvSpPr>
            <p:spPr>
              <a:xfrm>
                <a:off x="2960" y="2480"/>
                <a:ext cx="902" cy="920"/>
              </a:xfrm>
              <a:prstGeom prst="rect">
                <a:avLst/>
              </a:prstGeom>
              <a:noFill/>
            </p:spPr>
            <p:txBody>
              <a:bodyPr wrap="square" lIns="67711" tIns="33856" rIns="67711" bIns="33856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>
                        <a:lumMod val="50000"/>
                      </a:schemeClr>
                    </a:solidFill>
                  </a:rPr>
                  <a:t>04</a:t>
                </a:r>
                <a:endParaRPr lang="zh-CN" alt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" name="组合 17"/>
              <p:cNvGrpSpPr/>
              <p:nvPr/>
            </p:nvGrpSpPr>
            <p:grpSpPr>
              <a:xfrm>
                <a:off x="3863" y="6421"/>
                <a:ext cx="6852" cy="656"/>
                <a:chOff x="3315765" y="5498862"/>
                <a:chExt cx="5102399" cy="555225"/>
              </a:xfrm>
            </p:grpSpPr>
            <p:sp>
              <p:nvSpPr>
                <p:cNvPr id="19" name="文本框 29"/>
                <p:cNvSpPr txBox="1"/>
                <p:nvPr/>
              </p:nvSpPr>
              <p:spPr>
                <a:xfrm>
                  <a:off x="3315765" y="5498862"/>
                  <a:ext cx="776569" cy="555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>
                      <a:solidFill>
                        <a:prstClr val="white">
                          <a:lumMod val="50000"/>
                        </a:prstClr>
                      </a:solidFill>
                    </a:rPr>
                    <a:t>10</a:t>
                  </a:r>
                  <a:r>
                    <a:rPr lang="en-US" altLang="zh-CN" dirty="0">
                      <a:solidFill>
                        <a:prstClr val="white">
                          <a:lumMod val="50000"/>
                        </a:prstClr>
                      </a:solidFill>
                    </a:rPr>
                    <a:t>%</a:t>
                  </a:r>
                  <a:endParaRPr lang="zh-CN" altLang="en-US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</p:txBody>
            </p:sp>
            <p:sp>
              <p:nvSpPr>
                <p:cNvPr id="20" name="文本框 30"/>
                <p:cNvSpPr txBox="1"/>
                <p:nvPr/>
              </p:nvSpPr>
              <p:spPr>
                <a:xfrm>
                  <a:off x="3925419" y="5498862"/>
                  <a:ext cx="794549" cy="555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>
                      <a:solidFill>
                        <a:prstClr val="white">
                          <a:lumMod val="50000"/>
                        </a:prstClr>
                      </a:solidFill>
                    </a:rPr>
                    <a:t>20</a:t>
                  </a:r>
                  <a:r>
                    <a:rPr lang="en-US" altLang="zh-CN" dirty="0">
                      <a:solidFill>
                        <a:prstClr val="white">
                          <a:lumMod val="50000"/>
                        </a:prstClr>
                      </a:solidFill>
                    </a:rPr>
                    <a:t>%</a:t>
                  </a:r>
                  <a:endParaRPr lang="zh-CN" altLang="en-US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</p:txBody>
            </p:sp>
            <p:sp>
              <p:nvSpPr>
                <p:cNvPr id="21" name="文本框 31"/>
                <p:cNvSpPr txBox="1"/>
                <p:nvPr/>
              </p:nvSpPr>
              <p:spPr>
                <a:xfrm>
                  <a:off x="4535076" y="5498862"/>
                  <a:ext cx="794549" cy="555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>
                      <a:solidFill>
                        <a:prstClr val="white">
                          <a:lumMod val="50000"/>
                        </a:prstClr>
                      </a:solidFill>
                    </a:rPr>
                    <a:t>30</a:t>
                  </a:r>
                  <a:r>
                    <a:rPr lang="en-US" altLang="zh-CN" dirty="0">
                      <a:solidFill>
                        <a:prstClr val="white">
                          <a:lumMod val="50000"/>
                        </a:prstClr>
                      </a:solidFill>
                    </a:rPr>
                    <a:t>%</a:t>
                  </a:r>
                  <a:endParaRPr lang="zh-CN" altLang="en-US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</p:txBody>
            </p:sp>
            <p:sp>
              <p:nvSpPr>
                <p:cNvPr id="22" name="文本框 32"/>
                <p:cNvSpPr txBox="1"/>
                <p:nvPr/>
              </p:nvSpPr>
              <p:spPr>
                <a:xfrm>
                  <a:off x="5144730" y="5498862"/>
                  <a:ext cx="889125" cy="555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>
                      <a:solidFill>
                        <a:prstClr val="white">
                          <a:lumMod val="50000"/>
                        </a:prstClr>
                      </a:solidFill>
                    </a:rPr>
                    <a:t>40</a:t>
                  </a:r>
                  <a:r>
                    <a:rPr lang="en-US" altLang="zh-CN" dirty="0">
                      <a:solidFill>
                        <a:prstClr val="white">
                          <a:lumMod val="50000"/>
                        </a:prstClr>
                      </a:solidFill>
                    </a:rPr>
                    <a:t>%</a:t>
                  </a:r>
                  <a:endParaRPr lang="zh-CN" altLang="en-US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</p:txBody>
            </p:sp>
            <p:sp>
              <p:nvSpPr>
                <p:cNvPr id="23" name="文本框 33"/>
                <p:cNvSpPr txBox="1"/>
                <p:nvPr/>
              </p:nvSpPr>
              <p:spPr>
                <a:xfrm>
                  <a:off x="5754386" y="5498862"/>
                  <a:ext cx="889125" cy="555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>
                      <a:solidFill>
                        <a:prstClr val="white">
                          <a:lumMod val="50000"/>
                        </a:prstClr>
                      </a:solidFill>
                    </a:rPr>
                    <a:t>50</a:t>
                  </a:r>
                  <a:r>
                    <a:rPr lang="en-US" altLang="zh-CN" dirty="0">
                      <a:solidFill>
                        <a:prstClr val="white">
                          <a:lumMod val="50000"/>
                        </a:prstClr>
                      </a:solidFill>
                    </a:rPr>
                    <a:t>%</a:t>
                  </a:r>
                  <a:endParaRPr lang="zh-CN" altLang="en-US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</p:txBody>
            </p:sp>
            <p:sp>
              <p:nvSpPr>
                <p:cNvPr id="24" name="文本框 34"/>
                <p:cNvSpPr txBox="1"/>
                <p:nvPr/>
              </p:nvSpPr>
              <p:spPr>
                <a:xfrm>
                  <a:off x="6364042" y="5498862"/>
                  <a:ext cx="794549" cy="555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>
                      <a:solidFill>
                        <a:prstClr val="white">
                          <a:lumMod val="50000"/>
                        </a:prstClr>
                      </a:solidFill>
                    </a:rPr>
                    <a:t>60</a:t>
                  </a:r>
                  <a:r>
                    <a:rPr lang="en-US" altLang="zh-CN" dirty="0">
                      <a:solidFill>
                        <a:prstClr val="white">
                          <a:lumMod val="50000"/>
                        </a:prstClr>
                      </a:solidFill>
                    </a:rPr>
                    <a:t>%</a:t>
                  </a:r>
                  <a:endParaRPr lang="zh-CN" altLang="en-US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</p:txBody>
            </p:sp>
            <p:sp>
              <p:nvSpPr>
                <p:cNvPr id="25" name="文本框 35"/>
                <p:cNvSpPr txBox="1"/>
                <p:nvPr/>
              </p:nvSpPr>
              <p:spPr>
                <a:xfrm>
                  <a:off x="6973698" y="5498862"/>
                  <a:ext cx="849701" cy="555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>
                      <a:solidFill>
                        <a:prstClr val="white">
                          <a:lumMod val="50000"/>
                        </a:prstClr>
                      </a:solidFill>
                    </a:rPr>
                    <a:t>70</a:t>
                  </a:r>
                  <a:r>
                    <a:rPr lang="en-US" altLang="zh-CN" dirty="0">
                      <a:solidFill>
                        <a:prstClr val="white">
                          <a:lumMod val="50000"/>
                        </a:prstClr>
                      </a:solidFill>
                    </a:rPr>
                    <a:t>%</a:t>
                  </a:r>
                  <a:endParaRPr lang="zh-CN" altLang="en-US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</p:txBody>
            </p:sp>
            <p:sp>
              <p:nvSpPr>
                <p:cNvPr id="26" name="文本框 36"/>
                <p:cNvSpPr txBox="1"/>
                <p:nvPr/>
              </p:nvSpPr>
              <p:spPr>
                <a:xfrm>
                  <a:off x="7583352" y="5498862"/>
                  <a:ext cx="834812" cy="555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>
                      <a:solidFill>
                        <a:prstClr val="white">
                          <a:lumMod val="50000"/>
                        </a:prstClr>
                      </a:solidFill>
                    </a:rPr>
                    <a:t>80</a:t>
                  </a:r>
                  <a:r>
                    <a:rPr lang="en-US" altLang="zh-CN" dirty="0">
                      <a:solidFill>
                        <a:prstClr val="white">
                          <a:lumMod val="50000"/>
                        </a:prstClr>
                      </a:solidFill>
                    </a:rPr>
                    <a:t>%</a:t>
                  </a:r>
                  <a:endParaRPr lang="zh-CN" altLang="en-US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</p:txBody>
            </p:sp>
          </p:grpSp>
          <p:sp>
            <p:nvSpPr>
              <p:cNvPr id="27" name="文本框 39"/>
              <p:cNvSpPr txBox="1"/>
              <p:nvPr/>
            </p:nvSpPr>
            <p:spPr>
              <a:xfrm>
                <a:off x="10235" y="2512"/>
                <a:ext cx="3465" cy="363"/>
              </a:xfrm>
              <a:prstGeom prst="rect">
                <a:avLst/>
              </a:prstGeom>
              <a:noFill/>
            </p:spPr>
            <p:txBody>
              <a:bodyPr wrap="square" lIns="67711" tIns="33856" rIns="67711" bIns="33856" rtlCol="0">
                <a:spAutoFit/>
              </a:bodyPr>
              <a:lstStyle/>
              <a:p>
                <a:pPr algn="just"/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文字说明文字说明文字说明文字说明</a:t>
                </a:r>
                <a:endPara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28" name="文本框 40"/>
              <p:cNvSpPr txBox="1"/>
              <p:nvPr/>
            </p:nvSpPr>
            <p:spPr>
              <a:xfrm>
                <a:off x="10348" y="3434"/>
                <a:ext cx="3465" cy="363"/>
              </a:xfrm>
              <a:prstGeom prst="rect">
                <a:avLst/>
              </a:prstGeom>
              <a:noFill/>
            </p:spPr>
            <p:txBody>
              <a:bodyPr wrap="square" lIns="67711" tIns="33856" rIns="67711" bIns="33856" rtlCol="0">
                <a:spAutoFit/>
              </a:bodyPr>
              <a:lstStyle/>
              <a:p>
                <a:pPr algn="just"/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文字说明文字说明文字说明文字说明</a:t>
                </a:r>
                <a:endPara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29" name="文本框 41"/>
              <p:cNvSpPr txBox="1"/>
              <p:nvPr/>
            </p:nvSpPr>
            <p:spPr>
              <a:xfrm>
                <a:off x="10348" y="4296"/>
                <a:ext cx="3465" cy="363"/>
              </a:xfrm>
              <a:prstGeom prst="rect">
                <a:avLst/>
              </a:prstGeom>
              <a:noFill/>
            </p:spPr>
            <p:txBody>
              <a:bodyPr wrap="square" lIns="67711" tIns="33856" rIns="67711" bIns="33856" rtlCol="0">
                <a:spAutoFit/>
              </a:bodyPr>
              <a:lstStyle/>
              <a:p>
                <a:pPr algn="just"/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文字说明文字说明文字说明文字说明</a:t>
                </a:r>
                <a:endPara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30" name="文本框 42"/>
              <p:cNvSpPr txBox="1"/>
              <p:nvPr/>
            </p:nvSpPr>
            <p:spPr>
              <a:xfrm>
                <a:off x="10348" y="5400"/>
                <a:ext cx="3465" cy="363"/>
              </a:xfrm>
              <a:prstGeom prst="rect">
                <a:avLst/>
              </a:prstGeom>
              <a:noFill/>
            </p:spPr>
            <p:txBody>
              <a:bodyPr wrap="square" lIns="67711" tIns="33856" rIns="67711" bIns="33856" rtlCol="0">
                <a:spAutoFit/>
              </a:bodyPr>
              <a:lstStyle/>
              <a:p>
                <a:pPr algn="just"/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文字说明文字说明文字说明文字说明</a:t>
                </a:r>
                <a:endPara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ghj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954" y="2381"/>
            <a:ext cx="9109710" cy="5138261"/>
          </a:xfrm>
          <a:prstGeom prst="rect">
            <a:avLst/>
          </a:prstGeom>
        </p:spPr>
      </p:pic>
      <p:pic>
        <p:nvPicPr>
          <p:cNvPr id="5" name="图片 4" descr="f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0" y="2540"/>
            <a:ext cx="3175635" cy="1743075"/>
          </a:xfrm>
          <a:prstGeom prst="rect">
            <a:avLst/>
          </a:prstGeom>
        </p:spPr>
      </p:pic>
      <p:pic>
        <p:nvPicPr>
          <p:cNvPr id="6" name="图片 5" descr="c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795" y="3952240"/>
            <a:ext cx="1362075" cy="1188720"/>
          </a:xfrm>
          <a:prstGeom prst="rect">
            <a:avLst/>
          </a:prstGeom>
        </p:spPr>
      </p:pic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2293501" y="1746141"/>
            <a:ext cx="5186484" cy="676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4400" b="1" spc="300" dirty="0">
                <a:solidFill>
                  <a:srgbClr val="325B65"/>
                </a:solidFill>
                <a:uFillTx/>
                <a:latin typeface="Arial" panose="020B0604020202090204" pitchFamily="34" charset="0"/>
                <a:ea typeface="思源黑体 CN Light" panose="020B0300000000000000" pitchFamily="34" charset="-122"/>
                <a:cs typeface="Arial" panose="020B0604020202090204" pitchFamily="34" charset="0"/>
              </a:rPr>
              <a:t>商务通用</a:t>
            </a:r>
            <a:r>
              <a:rPr lang="en-US" altLang="zh-CN" sz="4400" b="1" spc="300" dirty="0">
                <a:solidFill>
                  <a:srgbClr val="325B65"/>
                </a:solidFill>
                <a:uFillTx/>
                <a:latin typeface="Arial" panose="020B0604020202090204" pitchFamily="34" charset="0"/>
                <a:ea typeface="思源黑体 CN Light" panose="020B0300000000000000" pitchFamily="34" charset="-122"/>
                <a:cs typeface="Arial" panose="020B0604020202090204" pitchFamily="34" charset="0"/>
              </a:rPr>
              <a:t>PPT</a:t>
            </a:r>
            <a:r>
              <a:rPr lang="zh-CN" altLang="en-US" sz="4400" b="1" spc="300" dirty="0">
                <a:solidFill>
                  <a:srgbClr val="325B65"/>
                </a:solidFill>
                <a:uFillTx/>
                <a:latin typeface="Arial" panose="020B0604020202090204" pitchFamily="34" charset="0"/>
                <a:ea typeface="思源黑体 CN Light" panose="020B0300000000000000" pitchFamily="34" charset="-122"/>
                <a:cs typeface="Arial" panose="020B0604020202090204" pitchFamily="34" charset="0"/>
              </a:rPr>
              <a:t>模板</a:t>
            </a:r>
            <a:endParaRPr lang="zh-CN" altLang="en-US" sz="4400" b="1" spc="300" dirty="0">
              <a:solidFill>
                <a:srgbClr val="325B65"/>
              </a:solidFill>
              <a:uFillTx/>
              <a:latin typeface="Arial" panose="020B0604020202090204" pitchFamily="34" charset="0"/>
              <a:ea typeface="思源黑体 CN Light" panose="020B0300000000000000" pitchFamily="34" charset="-122"/>
              <a:cs typeface="Arial" panose="020B060402020209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2555776" y="2642745"/>
            <a:ext cx="547497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000" dirty="0">
                <a:solidFill>
                  <a:srgbClr val="325B65"/>
                </a:solidFill>
                <a:latin typeface="Arial" panose="020B0604020202090204" pitchFamily="34" charset="0"/>
                <a:ea typeface="思源黑体 CN Light" panose="020B0300000000000000" pitchFamily="34" charset="-122"/>
                <a:cs typeface="Arial" panose="020B0604020202090204" pitchFamily="34" charset="0"/>
              </a:rPr>
              <a:t>      BUSINESS FINANCING </a:t>
            </a:r>
            <a:r>
              <a:rPr lang="en-US" altLang="zh-CN" sz="2000" dirty="0" smtClean="0">
                <a:solidFill>
                  <a:srgbClr val="325B65"/>
                </a:solidFill>
                <a:latin typeface="Arial" panose="020B0604020202090204" pitchFamily="34" charset="0"/>
                <a:ea typeface="思源黑体 CN Light" panose="020B0300000000000000" pitchFamily="34" charset="-122"/>
                <a:cs typeface="Arial" panose="020B0604020202090204" pitchFamily="34" charset="0"/>
              </a:rPr>
              <a:t>PPT</a:t>
            </a:r>
            <a:endParaRPr lang="en-US" altLang="zh-CN" sz="2000" dirty="0">
              <a:solidFill>
                <a:srgbClr val="325B65"/>
              </a:solidFill>
              <a:latin typeface="Arial" panose="020B0604020202090204" pitchFamily="34" charset="0"/>
              <a:ea typeface="思源黑体 CN Light" panose="020B0300000000000000" pitchFamily="34" charset="-122"/>
              <a:cs typeface="Arial" panose="020B060402020209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263900" y="3121660"/>
            <a:ext cx="3857625" cy="215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90204" pitchFamily="34" charset="0"/>
              </a:rPr>
              <a:t>汇报人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90204" pitchFamily="34" charset="0"/>
              </a:rPr>
              <a:t>：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90204" pitchFamily="34" charset="0"/>
              </a:rPr>
              <a:t>     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90204" pitchFamily="34" charset="0"/>
              </a:rPr>
              <a:t>时间：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90204" pitchFamily="34" charset="0"/>
              </a:rPr>
              <a:t>XX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90204" pitchFamily="34" charset="0"/>
              </a:rPr>
              <a:t>年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90204" pitchFamily="34" charset="0"/>
              </a:rPr>
              <a:t>XX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90204" pitchFamily="34" charset="0"/>
              </a:rPr>
              <a:t>月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90204" pitchFamily="34" charset="0"/>
            </a:endParaRPr>
          </a:p>
        </p:txBody>
      </p:sp>
      <p:pic>
        <p:nvPicPr>
          <p:cNvPr id="2" name="图片 1" descr="fg"/>
          <p:cNvPicPr>
            <a:picLocks noChangeAspect="1"/>
          </p:cNvPicPr>
          <p:nvPr/>
        </p:nvPicPr>
        <p:blipFill>
          <a:blip r:embed="rId2"/>
          <a:srcRect t="48357"/>
          <a:stretch>
            <a:fillRect/>
          </a:stretch>
        </p:blipFill>
        <p:spPr>
          <a:xfrm flipV="1">
            <a:off x="7162165" y="4559935"/>
            <a:ext cx="1982470" cy="5810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5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45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bldLvl="0" animBg="1"/>
      <p:bldP spid="11" grpId="0" bldLvl="0" animBg="1"/>
      <p:bldP spid="11" grpId="1" bldLvl="0" animBg="1"/>
      <p:bldP spid="10" grpId="0" bldLvl="0" animBg="1"/>
      <p:bldP spid="10" grpId="1" bldLvl="0" animBg="1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MH" val="20161022203036"/>
  <p:tag name="MH_LIBRARY" val="GRAPHIC"/>
  <p:tag name="MH_TYPE" val="SubTitle"/>
  <p:tag name="MH_ORDER" val="4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7.xml><?xml version="1.0" encoding="utf-8"?>
<p:tagLst xmlns:p="http://schemas.openxmlformats.org/presentationml/2006/main">
  <p:tag name="MH" val="20161022203036"/>
  <p:tag name="MH_LIBRARY" val="GRAPHIC"/>
  <p:tag name="MH_TYPE" val="SubTitle"/>
  <p:tag name="MH_ORDER" val="1"/>
</p:tagLst>
</file>

<file path=ppt/tags/tag8.xml><?xml version="1.0" encoding="utf-8"?>
<p:tagLst xmlns:p="http://schemas.openxmlformats.org/presentationml/2006/main">
  <p:tag name="MH" val="20161022203036"/>
  <p:tag name="MH_LIBRARY" val="GRAPHIC"/>
  <p:tag name="MH_TYPE" val="SubTitle"/>
  <p:tag name="MH_ORDER" val="2"/>
</p:tagLst>
</file>

<file path=ppt/tags/tag9.xml><?xml version="1.0" encoding="utf-8"?>
<p:tagLst xmlns:p="http://schemas.openxmlformats.org/presentationml/2006/main">
  <p:tag name="MH" val="20161022203036"/>
  <p:tag name="MH_LIBRARY" val="GRAPHIC"/>
  <p:tag name="MH_TYPE" val="SubTitle"/>
  <p:tag name="MH_ORDER" val="3"/>
</p:tagLst>
</file>

<file path=ppt/theme/theme1.xml><?xml version="1.0" encoding="utf-8"?>
<a:theme xmlns:a="http://schemas.openxmlformats.org/drawingml/2006/main" name="Office 主题​​">
  <a:themeElements>
    <a:clrScheme name="自定义 1065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33739F"/>
      </a:accent1>
      <a:accent2>
        <a:srgbClr val="5FC0C9"/>
      </a:accent2>
      <a:accent3>
        <a:srgbClr val="33739F"/>
      </a:accent3>
      <a:accent4>
        <a:srgbClr val="5FC0C9"/>
      </a:accent4>
      <a:accent5>
        <a:srgbClr val="33739F"/>
      </a:accent5>
      <a:accent6>
        <a:srgbClr val="5FC0C9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WPS 演示</Application>
  <PresentationFormat>全屏显示(16:9)</PresentationFormat>
  <Paragraphs>75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7" baseType="lpstr">
      <vt:lpstr>Arial</vt:lpstr>
      <vt:lpstr>方正书宋_GBK</vt:lpstr>
      <vt:lpstr>Wingdings</vt:lpstr>
      <vt:lpstr>Open Sans</vt:lpstr>
      <vt:lpstr>冬青黑体简体中文 W3</vt:lpstr>
      <vt:lpstr>思源黑体 CN Light</vt:lpstr>
      <vt:lpstr>黑体</vt:lpstr>
      <vt:lpstr>微软雅黑</vt:lpstr>
      <vt:lpstr>Calibri</vt:lpstr>
      <vt:lpstr>Impact</vt:lpstr>
      <vt:lpstr>冬青黑体简体中文</vt:lpstr>
      <vt:lpstr>汉仪旗黑KW</vt:lpstr>
      <vt:lpstr>宋体</vt:lpstr>
      <vt:lpstr>Arial Unicode MS</vt:lpstr>
      <vt:lpstr>汉仪中黑KW</vt:lpstr>
      <vt:lpstr>Helvetica Neue</vt:lpstr>
      <vt:lpstr>汉仪书宋二KW</vt:lpstr>
      <vt:lpstr>苹方-简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简约商务工作总结述职报告通用PPT背景</dc:title>
  <dc:creator>USER</dc:creator>
  <cp:lastModifiedBy>adothraki</cp:lastModifiedBy>
  <cp:revision>445</cp:revision>
  <dcterms:created xsi:type="dcterms:W3CDTF">2019-08-10T21:54:11Z</dcterms:created>
  <dcterms:modified xsi:type="dcterms:W3CDTF">2019-08-10T21:54:11Z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