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80" r:id="rId7"/>
    <p:sldId id="4596" r:id="rId8"/>
    <p:sldId id="278" r:id="rId9"/>
    <p:sldId id="268" r:id="rId10"/>
    <p:sldId id="4603" r:id="rId11"/>
    <p:sldId id="282" r:id="rId12"/>
    <p:sldId id="262" r:id="rId13"/>
    <p:sldId id="1192" r:id="rId14"/>
    <p:sldId id="4598" r:id="rId15"/>
    <p:sldId id="4604" r:id="rId16"/>
    <p:sldId id="4588" r:id="rId17"/>
    <p:sldId id="281" r:id="rId18"/>
    <p:sldId id="4590" r:id="rId19"/>
    <p:sldId id="4591" r:id="rId20"/>
    <p:sldId id="4605" r:id="rId21"/>
    <p:sldId id="266" r:id="rId22"/>
    <p:sldId id="4587" r:id="rId23"/>
    <p:sldId id="1190" r:id="rId24"/>
    <p:sldId id="277" r:id="rId25"/>
    <p:sldId id="1196" r:id="rId26"/>
    <p:sldId id="460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392"/>
    <a:srgbClr val="AC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70C0"/>
            </a:solidFill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F2BB-5925-4C32-8FB1-A0A4D8485D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0BBA-0AF2-4182-8657-5157AC74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072BC-ADB6-4835-91E8-A82E87C4AA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04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587FD6-E13E-4A20-99CA-4B7A100067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3" y="4129"/>
            <a:ext cx="12188263" cy="686199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43339" y="164638"/>
            <a:ext cx="11905323" cy="65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335360" y="452670"/>
            <a:ext cx="2394787" cy="57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点击添加相关标题文本预设 文字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10591"/>
          <a:stretch>
            <a:fillRect/>
          </a:stretch>
        </p:blipFill>
        <p:spPr>
          <a:xfrm>
            <a:off x="0" y="0"/>
            <a:ext cx="12156014" cy="68377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448595" y="1888242"/>
            <a:ext cx="843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altLang="en-US" sz="8000" smtClean="0">
                <a:ln w="0"/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哈工大简约几何</a:t>
            </a:r>
            <a:endParaRPr lang="en-US" altLang="zh-CN" sz="8000" dirty="0">
              <a:ln w="0"/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1606" y="3216381"/>
            <a:ext cx="8181809" cy="6451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user can demonstrate on a projector or computer, or print the presentation and make it into a film to be used in a wider field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94299" y="5721287"/>
            <a:ext cx="5575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：小北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"/>
          <p:cNvSpPr>
            <a:spLocks noChangeAspect="1" noChangeArrowheads="1"/>
          </p:cNvSpPr>
          <p:nvPr/>
        </p:nvSpPr>
        <p:spPr bwMode="auto">
          <a:xfrm>
            <a:off x="1152525" y="2597150"/>
            <a:ext cx="1079500" cy="1079500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椭圆 4"/>
          <p:cNvSpPr>
            <a:spLocks noChangeAspect="1" noChangeArrowheads="1"/>
          </p:cNvSpPr>
          <p:nvPr/>
        </p:nvSpPr>
        <p:spPr bwMode="auto">
          <a:xfrm>
            <a:off x="839788" y="3046413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椭圆 5"/>
          <p:cNvSpPr>
            <a:spLocks noChangeAspect="1" noChangeArrowheads="1"/>
          </p:cNvSpPr>
          <p:nvPr/>
        </p:nvSpPr>
        <p:spPr bwMode="auto">
          <a:xfrm>
            <a:off x="876300" y="281146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椭圆 7"/>
          <p:cNvSpPr>
            <a:spLocks noChangeAspect="1" noChangeArrowheads="1"/>
          </p:cNvSpPr>
          <p:nvPr/>
        </p:nvSpPr>
        <p:spPr bwMode="auto">
          <a:xfrm>
            <a:off x="985838" y="2598738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椭圆 8"/>
          <p:cNvSpPr>
            <a:spLocks noChangeAspect="1" noChangeArrowheads="1"/>
          </p:cNvSpPr>
          <p:nvPr/>
        </p:nvSpPr>
        <p:spPr bwMode="auto">
          <a:xfrm>
            <a:off x="1154113" y="2430463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9"/>
          <p:cNvSpPr>
            <a:spLocks noChangeAspect="1" noChangeArrowheads="1"/>
          </p:cNvSpPr>
          <p:nvPr/>
        </p:nvSpPr>
        <p:spPr bwMode="auto">
          <a:xfrm>
            <a:off x="1366838" y="2322513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椭圆 10"/>
          <p:cNvSpPr>
            <a:spLocks noChangeAspect="1" noChangeArrowheads="1"/>
          </p:cNvSpPr>
          <p:nvPr/>
        </p:nvSpPr>
        <p:spPr bwMode="auto">
          <a:xfrm>
            <a:off x="1601788" y="2284413"/>
            <a:ext cx="179387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11"/>
          <p:cNvSpPr>
            <a:spLocks noChangeAspect="1" noChangeArrowheads="1"/>
          </p:cNvSpPr>
          <p:nvPr/>
        </p:nvSpPr>
        <p:spPr bwMode="auto">
          <a:xfrm>
            <a:off x="1836738" y="2322513"/>
            <a:ext cx="180975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椭圆 12"/>
          <p:cNvSpPr>
            <a:spLocks noChangeAspect="1" noChangeArrowheads="1"/>
          </p:cNvSpPr>
          <p:nvPr/>
        </p:nvSpPr>
        <p:spPr bwMode="auto">
          <a:xfrm>
            <a:off x="2049463" y="2430463"/>
            <a:ext cx="180975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3"/>
          <p:cNvSpPr>
            <a:spLocks noChangeAspect="1" noChangeArrowheads="1"/>
          </p:cNvSpPr>
          <p:nvPr/>
        </p:nvSpPr>
        <p:spPr bwMode="auto">
          <a:xfrm>
            <a:off x="2217738" y="2598738"/>
            <a:ext cx="180975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4"/>
          <p:cNvSpPr>
            <a:spLocks noChangeAspect="1" noChangeArrowheads="1"/>
          </p:cNvSpPr>
          <p:nvPr/>
        </p:nvSpPr>
        <p:spPr bwMode="auto">
          <a:xfrm>
            <a:off x="2327275" y="2811463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5"/>
          <p:cNvSpPr>
            <a:spLocks noChangeAspect="1" noChangeArrowheads="1"/>
          </p:cNvSpPr>
          <p:nvPr/>
        </p:nvSpPr>
        <p:spPr bwMode="auto">
          <a:xfrm>
            <a:off x="2363788" y="3046413"/>
            <a:ext cx="179387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6"/>
          <p:cNvSpPr>
            <a:spLocks noChangeAspect="1" noChangeArrowheads="1"/>
          </p:cNvSpPr>
          <p:nvPr/>
        </p:nvSpPr>
        <p:spPr bwMode="auto">
          <a:xfrm>
            <a:off x="2327275" y="328136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椭圆 17"/>
          <p:cNvSpPr>
            <a:spLocks noChangeAspect="1" noChangeArrowheads="1"/>
          </p:cNvSpPr>
          <p:nvPr/>
        </p:nvSpPr>
        <p:spPr bwMode="auto">
          <a:xfrm>
            <a:off x="2217738" y="3494088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8"/>
          <p:cNvSpPr>
            <a:spLocks noChangeAspect="1" noChangeArrowheads="1"/>
          </p:cNvSpPr>
          <p:nvPr/>
        </p:nvSpPr>
        <p:spPr bwMode="auto">
          <a:xfrm>
            <a:off x="2049463" y="366236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9"/>
          <p:cNvSpPr>
            <a:spLocks noChangeAspect="1" noChangeArrowheads="1"/>
          </p:cNvSpPr>
          <p:nvPr/>
        </p:nvSpPr>
        <p:spPr bwMode="auto">
          <a:xfrm>
            <a:off x="1836738" y="3771900"/>
            <a:ext cx="180975" cy="179388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椭圆 20"/>
          <p:cNvSpPr>
            <a:spLocks noChangeAspect="1" noChangeArrowheads="1"/>
          </p:cNvSpPr>
          <p:nvPr/>
        </p:nvSpPr>
        <p:spPr bwMode="auto">
          <a:xfrm>
            <a:off x="1601788" y="3808413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21"/>
          <p:cNvSpPr>
            <a:spLocks noChangeAspect="1" noChangeArrowheads="1"/>
          </p:cNvSpPr>
          <p:nvPr/>
        </p:nvSpPr>
        <p:spPr bwMode="auto">
          <a:xfrm>
            <a:off x="1366838" y="3771900"/>
            <a:ext cx="179387" cy="179388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椭圆 22"/>
          <p:cNvSpPr>
            <a:spLocks noChangeAspect="1" noChangeArrowheads="1"/>
          </p:cNvSpPr>
          <p:nvPr/>
        </p:nvSpPr>
        <p:spPr bwMode="auto">
          <a:xfrm>
            <a:off x="1154113" y="3662363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椭圆 23"/>
          <p:cNvSpPr>
            <a:spLocks noChangeAspect="1" noChangeArrowheads="1"/>
          </p:cNvSpPr>
          <p:nvPr/>
        </p:nvSpPr>
        <p:spPr bwMode="auto">
          <a:xfrm>
            <a:off x="985838" y="3494088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椭圆 24"/>
          <p:cNvSpPr>
            <a:spLocks noChangeAspect="1" noChangeArrowheads="1"/>
          </p:cNvSpPr>
          <p:nvPr/>
        </p:nvSpPr>
        <p:spPr bwMode="auto">
          <a:xfrm>
            <a:off x="876300" y="328136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椭圆 25"/>
          <p:cNvSpPr>
            <a:spLocks noChangeAspect="1" noChangeArrowheads="1"/>
          </p:cNvSpPr>
          <p:nvPr/>
        </p:nvSpPr>
        <p:spPr bwMode="auto">
          <a:xfrm>
            <a:off x="3354388" y="2597150"/>
            <a:ext cx="1079500" cy="10795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椭圆 26"/>
          <p:cNvSpPr>
            <a:spLocks noChangeAspect="1" noChangeArrowheads="1"/>
          </p:cNvSpPr>
          <p:nvPr/>
        </p:nvSpPr>
        <p:spPr bwMode="auto">
          <a:xfrm>
            <a:off x="3041650" y="304641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椭圆 27"/>
          <p:cNvSpPr>
            <a:spLocks noChangeAspect="1" noChangeArrowheads="1"/>
          </p:cNvSpPr>
          <p:nvPr/>
        </p:nvSpPr>
        <p:spPr bwMode="auto">
          <a:xfrm>
            <a:off x="3079750" y="2811463"/>
            <a:ext cx="179388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椭圆 28"/>
          <p:cNvSpPr>
            <a:spLocks noChangeAspect="1" noChangeArrowheads="1"/>
          </p:cNvSpPr>
          <p:nvPr/>
        </p:nvSpPr>
        <p:spPr bwMode="auto">
          <a:xfrm>
            <a:off x="3187700" y="2598738"/>
            <a:ext cx="179388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椭圆 29"/>
          <p:cNvSpPr>
            <a:spLocks noChangeAspect="1" noChangeArrowheads="1"/>
          </p:cNvSpPr>
          <p:nvPr/>
        </p:nvSpPr>
        <p:spPr bwMode="auto">
          <a:xfrm>
            <a:off x="3355975" y="2430463"/>
            <a:ext cx="179388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椭圆 30"/>
          <p:cNvSpPr>
            <a:spLocks noChangeAspect="1" noChangeArrowheads="1"/>
          </p:cNvSpPr>
          <p:nvPr/>
        </p:nvSpPr>
        <p:spPr bwMode="auto">
          <a:xfrm>
            <a:off x="3568700" y="2322513"/>
            <a:ext cx="179388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椭圆 31"/>
          <p:cNvSpPr>
            <a:spLocks noChangeAspect="1" noChangeArrowheads="1"/>
          </p:cNvSpPr>
          <p:nvPr/>
        </p:nvSpPr>
        <p:spPr bwMode="auto">
          <a:xfrm>
            <a:off x="3803650" y="2284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椭圆 32"/>
          <p:cNvSpPr>
            <a:spLocks noChangeAspect="1" noChangeArrowheads="1"/>
          </p:cNvSpPr>
          <p:nvPr/>
        </p:nvSpPr>
        <p:spPr bwMode="auto">
          <a:xfrm>
            <a:off x="4038600" y="2322513"/>
            <a:ext cx="180975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椭圆 33"/>
          <p:cNvSpPr>
            <a:spLocks noChangeAspect="1" noChangeArrowheads="1"/>
          </p:cNvSpPr>
          <p:nvPr/>
        </p:nvSpPr>
        <p:spPr bwMode="auto">
          <a:xfrm>
            <a:off x="4251325" y="2430463"/>
            <a:ext cx="180975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椭圆 34"/>
          <p:cNvSpPr>
            <a:spLocks noChangeAspect="1" noChangeArrowheads="1"/>
          </p:cNvSpPr>
          <p:nvPr/>
        </p:nvSpPr>
        <p:spPr bwMode="auto">
          <a:xfrm>
            <a:off x="4419600" y="2598738"/>
            <a:ext cx="180975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椭圆 35"/>
          <p:cNvSpPr>
            <a:spLocks noChangeAspect="1" noChangeArrowheads="1"/>
          </p:cNvSpPr>
          <p:nvPr/>
        </p:nvSpPr>
        <p:spPr bwMode="auto">
          <a:xfrm>
            <a:off x="4529138" y="2811463"/>
            <a:ext cx="179387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椭圆 36"/>
          <p:cNvSpPr>
            <a:spLocks noChangeAspect="1" noChangeArrowheads="1"/>
          </p:cNvSpPr>
          <p:nvPr/>
        </p:nvSpPr>
        <p:spPr bwMode="auto">
          <a:xfrm>
            <a:off x="4565650" y="3046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椭圆 37"/>
          <p:cNvSpPr>
            <a:spLocks noChangeAspect="1" noChangeArrowheads="1"/>
          </p:cNvSpPr>
          <p:nvPr/>
        </p:nvSpPr>
        <p:spPr bwMode="auto">
          <a:xfrm>
            <a:off x="4529138" y="3281363"/>
            <a:ext cx="179387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椭圆 38"/>
          <p:cNvSpPr>
            <a:spLocks noChangeAspect="1" noChangeArrowheads="1"/>
          </p:cNvSpPr>
          <p:nvPr/>
        </p:nvSpPr>
        <p:spPr bwMode="auto">
          <a:xfrm>
            <a:off x="4419600" y="3494088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椭圆 39"/>
          <p:cNvSpPr>
            <a:spLocks noChangeAspect="1" noChangeArrowheads="1"/>
          </p:cNvSpPr>
          <p:nvPr/>
        </p:nvSpPr>
        <p:spPr bwMode="auto">
          <a:xfrm>
            <a:off x="4251325" y="366236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椭圆 40"/>
          <p:cNvSpPr>
            <a:spLocks noChangeAspect="1" noChangeArrowheads="1"/>
          </p:cNvSpPr>
          <p:nvPr/>
        </p:nvSpPr>
        <p:spPr bwMode="auto">
          <a:xfrm>
            <a:off x="4038600" y="3771900"/>
            <a:ext cx="180975" cy="179388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椭圆 41"/>
          <p:cNvSpPr>
            <a:spLocks noChangeAspect="1" noChangeArrowheads="1"/>
          </p:cNvSpPr>
          <p:nvPr/>
        </p:nvSpPr>
        <p:spPr bwMode="auto">
          <a:xfrm>
            <a:off x="3803650" y="3808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椭圆 42"/>
          <p:cNvSpPr>
            <a:spLocks noChangeAspect="1" noChangeArrowheads="1"/>
          </p:cNvSpPr>
          <p:nvPr/>
        </p:nvSpPr>
        <p:spPr bwMode="auto">
          <a:xfrm>
            <a:off x="3568700" y="3771900"/>
            <a:ext cx="179388" cy="179388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椭圆 43"/>
          <p:cNvSpPr>
            <a:spLocks noChangeAspect="1" noChangeArrowheads="1"/>
          </p:cNvSpPr>
          <p:nvPr/>
        </p:nvSpPr>
        <p:spPr bwMode="auto">
          <a:xfrm>
            <a:off x="3355975" y="3662363"/>
            <a:ext cx="179388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椭圆 44"/>
          <p:cNvSpPr>
            <a:spLocks noChangeAspect="1" noChangeArrowheads="1"/>
          </p:cNvSpPr>
          <p:nvPr/>
        </p:nvSpPr>
        <p:spPr bwMode="auto">
          <a:xfrm>
            <a:off x="3187700" y="3494088"/>
            <a:ext cx="179388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椭圆 45"/>
          <p:cNvSpPr>
            <a:spLocks noChangeAspect="1" noChangeArrowheads="1"/>
          </p:cNvSpPr>
          <p:nvPr/>
        </p:nvSpPr>
        <p:spPr bwMode="auto">
          <a:xfrm>
            <a:off x="3079750" y="3281363"/>
            <a:ext cx="179388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椭圆 46"/>
          <p:cNvSpPr>
            <a:spLocks noChangeAspect="1" noChangeArrowheads="1"/>
          </p:cNvSpPr>
          <p:nvPr/>
        </p:nvSpPr>
        <p:spPr bwMode="auto">
          <a:xfrm>
            <a:off x="5556250" y="2597150"/>
            <a:ext cx="1079500" cy="1079500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5" name="椭圆 47"/>
          <p:cNvSpPr>
            <a:spLocks noChangeAspect="1" noChangeArrowheads="1"/>
          </p:cNvSpPr>
          <p:nvPr/>
        </p:nvSpPr>
        <p:spPr bwMode="auto">
          <a:xfrm>
            <a:off x="5243513" y="304641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椭圆 48"/>
          <p:cNvSpPr>
            <a:spLocks noChangeAspect="1" noChangeArrowheads="1"/>
          </p:cNvSpPr>
          <p:nvPr/>
        </p:nvSpPr>
        <p:spPr bwMode="auto">
          <a:xfrm>
            <a:off x="5281613" y="2811463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椭圆 49"/>
          <p:cNvSpPr>
            <a:spLocks noChangeAspect="1" noChangeArrowheads="1"/>
          </p:cNvSpPr>
          <p:nvPr/>
        </p:nvSpPr>
        <p:spPr bwMode="auto">
          <a:xfrm>
            <a:off x="5389563" y="2598738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椭圆 50"/>
          <p:cNvSpPr>
            <a:spLocks noChangeAspect="1" noChangeArrowheads="1"/>
          </p:cNvSpPr>
          <p:nvPr/>
        </p:nvSpPr>
        <p:spPr bwMode="auto">
          <a:xfrm>
            <a:off x="5557838" y="243046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椭圆 51"/>
          <p:cNvSpPr>
            <a:spLocks noChangeAspect="1" noChangeArrowheads="1"/>
          </p:cNvSpPr>
          <p:nvPr/>
        </p:nvSpPr>
        <p:spPr bwMode="auto">
          <a:xfrm>
            <a:off x="5770563" y="2322513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椭圆 52"/>
          <p:cNvSpPr>
            <a:spLocks noChangeAspect="1" noChangeArrowheads="1"/>
          </p:cNvSpPr>
          <p:nvPr/>
        </p:nvSpPr>
        <p:spPr bwMode="auto">
          <a:xfrm>
            <a:off x="6005513" y="228441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椭圆 53"/>
          <p:cNvSpPr>
            <a:spLocks noChangeAspect="1" noChangeArrowheads="1"/>
          </p:cNvSpPr>
          <p:nvPr/>
        </p:nvSpPr>
        <p:spPr bwMode="auto">
          <a:xfrm>
            <a:off x="6242050" y="2322513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椭圆 54"/>
          <p:cNvSpPr>
            <a:spLocks noChangeAspect="1" noChangeArrowheads="1"/>
          </p:cNvSpPr>
          <p:nvPr/>
        </p:nvSpPr>
        <p:spPr bwMode="auto">
          <a:xfrm>
            <a:off x="6453188" y="2430463"/>
            <a:ext cx="180975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椭圆 55"/>
          <p:cNvSpPr>
            <a:spLocks noChangeAspect="1" noChangeArrowheads="1"/>
          </p:cNvSpPr>
          <p:nvPr/>
        </p:nvSpPr>
        <p:spPr bwMode="auto">
          <a:xfrm>
            <a:off x="6623050" y="2598738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椭圆 56"/>
          <p:cNvSpPr>
            <a:spLocks noChangeAspect="1" noChangeArrowheads="1"/>
          </p:cNvSpPr>
          <p:nvPr/>
        </p:nvSpPr>
        <p:spPr bwMode="auto">
          <a:xfrm>
            <a:off x="6731000" y="2811463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椭圆 57"/>
          <p:cNvSpPr>
            <a:spLocks noChangeAspect="1" noChangeArrowheads="1"/>
          </p:cNvSpPr>
          <p:nvPr/>
        </p:nvSpPr>
        <p:spPr bwMode="auto">
          <a:xfrm>
            <a:off x="6767513" y="304641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椭圆 58"/>
          <p:cNvSpPr>
            <a:spLocks noChangeAspect="1" noChangeArrowheads="1"/>
          </p:cNvSpPr>
          <p:nvPr/>
        </p:nvSpPr>
        <p:spPr bwMode="auto">
          <a:xfrm>
            <a:off x="6731000" y="328136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椭圆 59"/>
          <p:cNvSpPr>
            <a:spLocks noChangeAspect="1" noChangeArrowheads="1"/>
          </p:cNvSpPr>
          <p:nvPr/>
        </p:nvSpPr>
        <p:spPr bwMode="auto">
          <a:xfrm>
            <a:off x="6623050" y="3494088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椭圆 60"/>
          <p:cNvSpPr>
            <a:spLocks noChangeAspect="1" noChangeArrowheads="1"/>
          </p:cNvSpPr>
          <p:nvPr/>
        </p:nvSpPr>
        <p:spPr bwMode="auto">
          <a:xfrm>
            <a:off x="6453188" y="366236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椭圆 61"/>
          <p:cNvSpPr>
            <a:spLocks noChangeAspect="1" noChangeArrowheads="1"/>
          </p:cNvSpPr>
          <p:nvPr/>
        </p:nvSpPr>
        <p:spPr bwMode="auto">
          <a:xfrm>
            <a:off x="6242050" y="3771900"/>
            <a:ext cx="179388" cy="179388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椭圆 62"/>
          <p:cNvSpPr>
            <a:spLocks noChangeAspect="1" noChangeArrowheads="1"/>
          </p:cNvSpPr>
          <p:nvPr/>
        </p:nvSpPr>
        <p:spPr bwMode="auto">
          <a:xfrm>
            <a:off x="6005513" y="380841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椭圆 63"/>
          <p:cNvSpPr>
            <a:spLocks noChangeAspect="1" noChangeArrowheads="1"/>
          </p:cNvSpPr>
          <p:nvPr/>
        </p:nvSpPr>
        <p:spPr bwMode="auto">
          <a:xfrm>
            <a:off x="5770563" y="3771900"/>
            <a:ext cx="179387" cy="179388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" name="椭圆 64"/>
          <p:cNvSpPr>
            <a:spLocks noChangeAspect="1" noChangeArrowheads="1"/>
          </p:cNvSpPr>
          <p:nvPr/>
        </p:nvSpPr>
        <p:spPr bwMode="auto">
          <a:xfrm>
            <a:off x="5557838" y="366236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椭圆 65"/>
          <p:cNvSpPr>
            <a:spLocks noChangeAspect="1" noChangeArrowheads="1"/>
          </p:cNvSpPr>
          <p:nvPr/>
        </p:nvSpPr>
        <p:spPr bwMode="auto">
          <a:xfrm>
            <a:off x="5389563" y="3494088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椭圆 66"/>
          <p:cNvSpPr>
            <a:spLocks noChangeAspect="1" noChangeArrowheads="1"/>
          </p:cNvSpPr>
          <p:nvPr/>
        </p:nvSpPr>
        <p:spPr bwMode="auto">
          <a:xfrm>
            <a:off x="5281613" y="3281363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椭圆 67"/>
          <p:cNvSpPr>
            <a:spLocks noChangeAspect="1" noChangeArrowheads="1"/>
          </p:cNvSpPr>
          <p:nvPr/>
        </p:nvSpPr>
        <p:spPr bwMode="auto">
          <a:xfrm>
            <a:off x="7758113" y="2597150"/>
            <a:ext cx="1079500" cy="10795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6" name="椭圆 68"/>
          <p:cNvSpPr>
            <a:spLocks noChangeAspect="1" noChangeArrowheads="1"/>
          </p:cNvSpPr>
          <p:nvPr/>
        </p:nvSpPr>
        <p:spPr bwMode="auto">
          <a:xfrm>
            <a:off x="7445375" y="304641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椭圆 69"/>
          <p:cNvSpPr>
            <a:spLocks noChangeAspect="1" noChangeArrowheads="1"/>
          </p:cNvSpPr>
          <p:nvPr/>
        </p:nvSpPr>
        <p:spPr bwMode="auto">
          <a:xfrm>
            <a:off x="7483475" y="2811463"/>
            <a:ext cx="179388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椭圆 70"/>
          <p:cNvSpPr>
            <a:spLocks noChangeAspect="1" noChangeArrowheads="1"/>
          </p:cNvSpPr>
          <p:nvPr/>
        </p:nvSpPr>
        <p:spPr bwMode="auto">
          <a:xfrm>
            <a:off x="7591425" y="2598738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椭圆 71"/>
          <p:cNvSpPr>
            <a:spLocks noChangeAspect="1" noChangeArrowheads="1"/>
          </p:cNvSpPr>
          <p:nvPr/>
        </p:nvSpPr>
        <p:spPr bwMode="auto">
          <a:xfrm>
            <a:off x="7759700" y="243046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0" name="椭圆 72"/>
          <p:cNvSpPr>
            <a:spLocks noChangeAspect="1" noChangeArrowheads="1"/>
          </p:cNvSpPr>
          <p:nvPr/>
        </p:nvSpPr>
        <p:spPr bwMode="auto">
          <a:xfrm>
            <a:off x="7972425" y="232251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" name="椭圆 73"/>
          <p:cNvSpPr>
            <a:spLocks noChangeAspect="1" noChangeArrowheads="1"/>
          </p:cNvSpPr>
          <p:nvPr/>
        </p:nvSpPr>
        <p:spPr bwMode="auto">
          <a:xfrm>
            <a:off x="8207375" y="2284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2" name="椭圆 74"/>
          <p:cNvSpPr>
            <a:spLocks noChangeAspect="1" noChangeArrowheads="1"/>
          </p:cNvSpPr>
          <p:nvPr/>
        </p:nvSpPr>
        <p:spPr bwMode="auto">
          <a:xfrm>
            <a:off x="8443913" y="2322513"/>
            <a:ext cx="179387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3" name="椭圆 75"/>
          <p:cNvSpPr>
            <a:spLocks noChangeAspect="1" noChangeArrowheads="1"/>
          </p:cNvSpPr>
          <p:nvPr/>
        </p:nvSpPr>
        <p:spPr bwMode="auto">
          <a:xfrm>
            <a:off x="8656638" y="2430463"/>
            <a:ext cx="179387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椭圆 76"/>
          <p:cNvSpPr>
            <a:spLocks noChangeAspect="1" noChangeArrowheads="1"/>
          </p:cNvSpPr>
          <p:nvPr/>
        </p:nvSpPr>
        <p:spPr bwMode="auto">
          <a:xfrm>
            <a:off x="8824913" y="2598738"/>
            <a:ext cx="179387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5" name="椭圆 77"/>
          <p:cNvSpPr>
            <a:spLocks noChangeAspect="1" noChangeArrowheads="1"/>
          </p:cNvSpPr>
          <p:nvPr/>
        </p:nvSpPr>
        <p:spPr bwMode="auto">
          <a:xfrm>
            <a:off x="8932863" y="2811463"/>
            <a:ext cx="179387" cy="17938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" name="椭圆 78"/>
          <p:cNvSpPr>
            <a:spLocks noChangeAspect="1" noChangeArrowheads="1"/>
          </p:cNvSpPr>
          <p:nvPr/>
        </p:nvSpPr>
        <p:spPr bwMode="auto">
          <a:xfrm>
            <a:off x="8969375" y="3046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椭圆 79"/>
          <p:cNvSpPr>
            <a:spLocks noChangeAspect="1" noChangeArrowheads="1"/>
          </p:cNvSpPr>
          <p:nvPr/>
        </p:nvSpPr>
        <p:spPr bwMode="auto">
          <a:xfrm>
            <a:off x="8932863" y="3281363"/>
            <a:ext cx="179387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椭圆 80"/>
          <p:cNvSpPr>
            <a:spLocks noChangeAspect="1" noChangeArrowheads="1"/>
          </p:cNvSpPr>
          <p:nvPr/>
        </p:nvSpPr>
        <p:spPr bwMode="auto">
          <a:xfrm>
            <a:off x="8824913" y="3494088"/>
            <a:ext cx="179387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椭圆 81"/>
          <p:cNvSpPr>
            <a:spLocks noChangeAspect="1" noChangeArrowheads="1"/>
          </p:cNvSpPr>
          <p:nvPr/>
        </p:nvSpPr>
        <p:spPr bwMode="auto">
          <a:xfrm>
            <a:off x="8656638" y="3662363"/>
            <a:ext cx="179387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" name="椭圆 82"/>
          <p:cNvSpPr>
            <a:spLocks noChangeAspect="1" noChangeArrowheads="1"/>
          </p:cNvSpPr>
          <p:nvPr/>
        </p:nvSpPr>
        <p:spPr bwMode="auto">
          <a:xfrm>
            <a:off x="8443913" y="3771900"/>
            <a:ext cx="179387" cy="179388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" name="椭圆 83"/>
          <p:cNvSpPr>
            <a:spLocks noChangeAspect="1" noChangeArrowheads="1"/>
          </p:cNvSpPr>
          <p:nvPr/>
        </p:nvSpPr>
        <p:spPr bwMode="auto">
          <a:xfrm>
            <a:off x="8207375" y="380841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椭圆 84"/>
          <p:cNvSpPr>
            <a:spLocks noChangeAspect="1" noChangeArrowheads="1"/>
          </p:cNvSpPr>
          <p:nvPr/>
        </p:nvSpPr>
        <p:spPr bwMode="auto">
          <a:xfrm>
            <a:off x="7972425" y="3771900"/>
            <a:ext cx="180975" cy="179388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3" name="椭圆 85"/>
          <p:cNvSpPr>
            <a:spLocks noChangeAspect="1" noChangeArrowheads="1"/>
          </p:cNvSpPr>
          <p:nvPr/>
        </p:nvSpPr>
        <p:spPr bwMode="auto">
          <a:xfrm>
            <a:off x="7759700" y="3662363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4" name="椭圆 86"/>
          <p:cNvSpPr>
            <a:spLocks noChangeAspect="1" noChangeArrowheads="1"/>
          </p:cNvSpPr>
          <p:nvPr/>
        </p:nvSpPr>
        <p:spPr bwMode="auto">
          <a:xfrm>
            <a:off x="7591425" y="3494088"/>
            <a:ext cx="180975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5" name="椭圆 87"/>
          <p:cNvSpPr>
            <a:spLocks noChangeAspect="1" noChangeArrowheads="1"/>
          </p:cNvSpPr>
          <p:nvPr/>
        </p:nvSpPr>
        <p:spPr bwMode="auto">
          <a:xfrm>
            <a:off x="7483475" y="3281363"/>
            <a:ext cx="179388" cy="18097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椭圆 88"/>
          <p:cNvSpPr>
            <a:spLocks noChangeAspect="1" noChangeArrowheads="1"/>
          </p:cNvSpPr>
          <p:nvPr/>
        </p:nvSpPr>
        <p:spPr bwMode="auto">
          <a:xfrm>
            <a:off x="9959975" y="2597150"/>
            <a:ext cx="1079500" cy="1079500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7" name="椭圆 89"/>
          <p:cNvSpPr>
            <a:spLocks noChangeAspect="1" noChangeArrowheads="1"/>
          </p:cNvSpPr>
          <p:nvPr/>
        </p:nvSpPr>
        <p:spPr bwMode="auto">
          <a:xfrm>
            <a:off x="9648825" y="3046413"/>
            <a:ext cx="179388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90"/>
          <p:cNvSpPr>
            <a:spLocks noChangeAspect="1" noChangeArrowheads="1"/>
          </p:cNvSpPr>
          <p:nvPr/>
        </p:nvSpPr>
        <p:spPr bwMode="auto">
          <a:xfrm>
            <a:off x="9685338" y="2811463"/>
            <a:ext cx="179387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9" name="椭圆 91"/>
          <p:cNvSpPr>
            <a:spLocks noChangeAspect="1" noChangeArrowheads="1"/>
          </p:cNvSpPr>
          <p:nvPr/>
        </p:nvSpPr>
        <p:spPr bwMode="auto">
          <a:xfrm>
            <a:off x="9793288" y="2598738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0" name="椭圆 92"/>
          <p:cNvSpPr>
            <a:spLocks noChangeAspect="1" noChangeArrowheads="1"/>
          </p:cNvSpPr>
          <p:nvPr/>
        </p:nvSpPr>
        <p:spPr bwMode="auto">
          <a:xfrm>
            <a:off x="9961563" y="243046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1" name="椭圆 93"/>
          <p:cNvSpPr>
            <a:spLocks noChangeAspect="1" noChangeArrowheads="1"/>
          </p:cNvSpPr>
          <p:nvPr/>
        </p:nvSpPr>
        <p:spPr bwMode="auto">
          <a:xfrm>
            <a:off x="10174288" y="2322513"/>
            <a:ext cx="180975" cy="179387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" name="椭圆 94"/>
          <p:cNvSpPr>
            <a:spLocks noChangeAspect="1" noChangeArrowheads="1"/>
          </p:cNvSpPr>
          <p:nvPr/>
        </p:nvSpPr>
        <p:spPr bwMode="auto">
          <a:xfrm>
            <a:off x="10410825" y="228441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3" name="椭圆 95"/>
          <p:cNvSpPr>
            <a:spLocks noChangeAspect="1" noChangeArrowheads="1"/>
          </p:cNvSpPr>
          <p:nvPr/>
        </p:nvSpPr>
        <p:spPr bwMode="auto">
          <a:xfrm>
            <a:off x="10645775" y="2322513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4" name="椭圆 96"/>
          <p:cNvSpPr>
            <a:spLocks noChangeAspect="1" noChangeArrowheads="1"/>
          </p:cNvSpPr>
          <p:nvPr/>
        </p:nvSpPr>
        <p:spPr bwMode="auto">
          <a:xfrm>
            <a:off x="10858500" y="2430463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5" name="椭圆 97"/>
          <p:cNvSpPr>
            <a:spLocks noChangeAspect="1" noChangeArrowheads="1"/>
          </p:cNvSpPr>
          <p:nvPr/>
        </p:nvSpPr>
        <p:spPr bwMode="auto">
          <a:xfrm>
            <a:off x="11026775" y="2598738"/>
            <a:ext cx="179388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6" name="椭圆 98"/>
          <p:cNvSpPr>
            <a:spLocks noChangeAspect="1" noChangeArrowheads="1"/>
          </p:cNvSpPr>
          <p:nvPr/>
        </p:nvSpPr>
        <p:spPr bwMode="auto">
          <a:xfrm>
            <a:off x="11134725" y="2811463"/>
            <a:ext cx="180975" cy="17938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7" name="椭圆 99"/>
          <p:cNvSpPr>
            <a:spLocks noChangeAspect="1" noChangeArrowheads="1"/>
          </p:cNvSpPr>
          <p:nvPr/>
        </p:nvSpPr>
        <p:spPr bwMode="auto">
          <a:xfrm>
            <a:off x="11172825" y="304641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椭圆 100"/>
          <p:cNvSpPr>
            <a:spLocks noChangeAspect="1" noChangeArrowheads="1"/>
          </p:cNvSpPr>
          <p:nvPr/>
        </p:nvSpPr>
        <p:spPr bwMode="auto">
          <a:xfrm>
            <a:off x="11134725" y="3281363"/>
            <a:ext cx="180975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9" name="椭圆 101"/>
          <p:cNvSpPr>
            <a:spLocks noChangeAspect="1" noChangeArrowheads="1"/>
          </p:cNvSpPr>
          <p:nvPr/>
        </p:nvSpPr>
        <p:spPr bwMode="auto">
          <a:xfrm>
            <a:off x="11026775" y="3494088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椭圆 102"/>
          <p:cNvSpPr>
            <a:spLocks noChangeAspect="1" noChangeArrowheads="1"/>
          </p:cNvSpPr>
          <p:nvPr/>
        </p:nvSpPr>
        <p:spPr bwMode="auto">
          <a:xfrm>
            <a:off x="10858500" y="366236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1" name="椭圆 103"/>
          <p:cNvSpPr>
            <a:spLocks noChangeAspect="1" noChangeArrowheads="1"/>
          </p:cNvSpPr>
          <p:nvPr/>
        </p:nvSpPr>
        <p:spPr bwMode="auto">
          <a:xfrm>
            <a:off x="10645775" y="3771900"/>
            <a:ext cx="179388" cy="179388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" name="椭圆 104"/>
          <p:cNvSpPr>
            <a:spLocks noChangeAspect="1" noChangeArrowheads="1"/>
          </p:cNvSpPr>
          <p:nvPr/>
        </p:nvSpPr>
        <p:spPr bwMode="auto">
          <a:xfrm>
            <a:off x="10410825" y="3808413"/>
            <a:ext cx="179388" cy="18097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" name="椭圆 105"/>
          <p:cNvSpPr>
            <a:spLocks noChangeAspect="1" noChangeArrowheads="1"/>
          </p:cNvSpPr>
          <p:nvPr/>
        </p:nvSpPr>
        <p:spPr bwMode="auto">
          <a:xfrm>
            <a:off x="10174288" y="3771900"/>
            <a:ext cx="180975" cy="179388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" name="椭圆 106"/>
          <p:cNvSpPr>
            <a:spLocks noChangeAspect="1" noChangeArrowheads="1"/>
          </p:cNvSpPr>
          <p:nvPr/>
        </p:nvSpPr>
        <p:spPr bwMode="auto">
          <a:xfrm>
            <a:off x="9961563" y="3662363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5" name="椭圆 107"/>
          <p:cNvSpPr>
            <a:spLocks noChangeAspect="1" noChangeArrowheads="1"/>
          </p:cNvSpPr>
          <p:nvPr/>
        </p:nvSpPr>
        <p:spPr bwMode="auto">
          <a:xfrm>
            <a:off x="9793288" y="3494088"/>
            <a:ext cx="180975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6" name="椭圆 108"/>
          <p:cNvSpPr>
            <a:spLocks noChangeAspect="1" noChangeArrowheads="1"/>
          </p:cNvSpPr>
          <p:nvPr/>
        </p:nvSpPr>
        <p:spPr bwMode="auto">
          <a:xfrm>
            <a:off x="9685338" y="3281363"/>
            <a:ext cx="179387" cy="18097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7" name="文本框 109"/>
          <p:cNvSpPr txBox="1">
            <a:spLocks noChangeArrowheads="1"/>
          </p:cNvSpPr>
          <p:nvPr/>
        </p:nvSpPr>
        <p:spPr bwMode="auto">
          <a:xfrm>
            <a:off x="1223963" y="2844800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40%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08" name="文本框 110"/>
          <p:cNvSpPr txBox="1">
            <a:spLocks noChangeArrowheads="1"/>
          </p:cNvSpPr>
          <p:nvPr/>
        </p:nvSpPr>
        <p:spPr bwMode="auto">
          <a:xfrm>
            <a:off x="3425825" y="2844800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50%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09" name="文本框 111"/>
          <p:cNvSpPr txBox="1">
            <a:spLocks noChangeArrowheads="1"/>
          </p:cNvSpPr>
          <p:nvPr/>
        </p:nvSpPr>
        <p:spPr bwMode="auto">
          <a:xfrm>
            <a:off x="5624513" y="2844800"/>
            <a:ext cx="93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65%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0" name="文本框 112"/>
          <p:cNvSpPr txBox="1">
            <a:spLocks noChangeArrowheads="1"/>
          </p:cNvSpPr>
          <p:nvPr/>
        </p:nvSpPr>
        <p:spPr bwMode="auto">
          <a:xfrm>
            <a:off x="7845425" y="2844800"/>
            <a:ext cx="923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75%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1" name="文本框 113"/>
          <p:cNvSpPr txBox="1">
            <a:spLocks noChangeArrowheads="1"/>
          </p:cNvSpPr>
          <p:nvPr/>
        </p:nvSpPr>
        <p:spPr bwMode="auto">
          <a:xfrm>
            <a:off x="10031413" y="2844800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60%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7" name="矩形: 圆角 126"/>
          <p:cNvSpPr/>
          <p:nvPr/>
        </p:nvSpPr>
        <p:spPr>
          <a:xfrm>
            <a:off x="3201480" y="4386087"/>
            <a:ext cx="1219200" cy="447089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2705272" y="4409979"/>
            <a:ext cx="2196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标题文本预设</a:t>
            </a:r>
            <a:endParaRPr lang="en-US" altLang="zh-CN" sz="1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输入替换内容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29" name="矩形: 圆角 128"/>
          <p:cNvSpPr/>
          <p:nvPr/>
        </p:nvSpPr>
        <p:spPr>
          <a:xfrm>
            <a:off x="5398235" y="4386087"/>
            <a:ext cx="1219200" cy="447089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902027" y="4409979"/>
            <a:ext cx="2196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标题文本预设</a:t>
            </a:r>
            <a:endParaRPr lang="en-US" altLang="zh-CN" sz="1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输入替换内容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31" name="矩形: 圆角 130"/>
          <p:cNvSpPr/>
          <p:nvPr/>
        </p:nvSpPr>
        <p:spPr>
          <a:xfrm>
            <a:off x="7594990" y="4409979"/>
            <a:ext cx="1219200" cy="447089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7098782" y="4433871"/>
            <a:ext cx="2196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标题文本预设</a:t>
            </a:r>
            <a:endParaRPr lang="en-US" altLang="zh-CN" sz="1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输入替换内容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33" name="矩形: 圆角 132"/>
          <p:cNvSpPr/>
          <p:nvPr/>
        </p:nvSpPr>
        <p:spPr>
          <a:xfrm>
            <a:off x="9927746" y="4430503"/>
            <a:ext cx="1219200" cy="447089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9431538" y="4454395"/>
            <a:ext cx="2196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标题文本预设</a:t>
            </a:r>
            <a:endParaRPr lang="en-US" altLang="zh-CN" sz="1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输入替换内容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37" name="矩形: 圆角 136"/>
          <p:cNvSpPr/>
          <p:nvPr/>
        </p:nvSpPr>
        <p:spPr>
          <a:xfrm>
            <a:off x="1125547" y="4322684"/>
            <a:ext cx="1219200" cy="447089"/>
          </a:xfrm>
          <a:prstGeom prst="round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629339" y="4346576"/>
            <a:ext cx="2196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标题文本预设</a:t>
            </a:r>
            <a:endParaRPr lang="en-US" altLang="zh-CN" sz="1400" b="1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输入替换内容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126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25" name="图片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0" grpId="0"/>
      <p:bldP spid="111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7" grpId="0" animBg="1"/>
      <p:bldP spid="1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72835" y="1797763"/>
            <a:ext cx="2633411" cy="50056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72835" y="3171075"/>
            <a:ext cx="2633411" cy="50056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872835" y="4560555"/>
            <a:ext cx="2633411" cy="50056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17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08930" y="1797323"/>
            <a:ext cx="2606217" cy="50056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808930" y="3170635"/>
            <a:ext cx="2606217" cy="50056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08930" y="4560115"/>
            <a:ext cx="2606217" cy="50056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17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83813" y="1988664"/>
            <a:ext cx="2942599" cy="2941931"/>
          </a:xfrm>
          <a:prstGeom prst="ellipse">
            <a:avLst/>
          </a:prstGeom>
          <a:solidFill>
            <a:schemeClr val="accent1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Text Placeholder 12"/>
          <p:cNvSpPr txBox="1"/>
          <p:nvPr/>
        </p:nvSpPr>
        <p:spPr>
          <a:xfrm>
            <a:off x="1329568" y="1880649"/>
            <a:ext cx="2855723" cy="418495"/>
          </a:xfrm>
          <a:prstGeom prst="rect">
            <a:avLst/>
          </a:prstGeom>
          <a:noFill/>
        </p:spPr>
        <p:txBody>
          <a:bodyPr lIns="0" tIns="45712" rIns="0" bIns="4571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Placeholder 12"/>
          <p:cNvSpPr txBox="1"/>
          <p:nvPr/>
        </p:nvSpPr>
        <p:spPr>
          <a:xfrm>
            <a:off x="1329568" y="3252538"/>
            <a:ext cx="2855723" cy="418495"/>
          </a:xfrm>
          <a:prstGeom prst="rect">
            <a:avLst/>
          </a:prstGeom>
        </p:spPr>
        <p:txBody>
          <a:bodyPr lIns="0" tIns="45712" rIns="0" bIns="4571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12"/>
          <p:cNvSpPr txBox="1"/>
          <p:nvPr/>
        </p:nvSpPr>
        <p:spPr>
          <a:xfrm>
            <a:off x="1329568" y="4638463"/>
            <a:ext cx="2855723" cy="418495"/>
          </a:xfrm>
          <a:prstGeom prst="rect">
            <a:avLst/>
          </a:prstGeom>
        </p:spPr>
        <p:txBody>
          <a:bodyPr lIns="0" tIns="45712" rIns="0" bIns="4571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8169145" y="1880649"/>
            <a:ext cx="2855723" cy="418495"/>
          </a:xfrm>
          <a:prstGeom prst="rect">
            <a:avLst/>
          </a:prstGeom>
        </p:spPr>
        <p:txBody>
          <a:bodyPr lIns="0" tIns="45712" rIns="0" bIns="45712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2"/>
          <p:cNvSpPr txBox="1"/>
          <p:nvPr/>
        </p:nvSpPr>
        <p:spPr>
          <a:xfrm>
            <a:off x="8169145" y="3252538"/>
            <a:ext cx="2855723" cy="418495"/>
          </a:xfrm>
          <a:prstGeom prst="rect">
            <a:avLst/>
          </a:prstGeom>
        </p:spPr>
        <p:txBody>
          <a:bodyPr lIns="0" tIns="45712" rIns="0" bIns="45712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8169145" y="4638463"/>
            <a:ext cx="2855723" cy="418495"/>
          </a:xfrm>
          <a:prstGeom prst="rect">
            <a:avLst/>
          </a:prstGeom>
        </p:spPr>
        <p:txBody>
          <a:bodyPr lIns="0" tIns="45712" rIns="0" bIns="45712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点击输入标题文本预设 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627637" y="2651059"/>
            <a:ext cx="2588236" cy="180612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1627637" y="4028305"/>
            <a:ext cx="2588236" cy="180612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627637" y="5441301"/>
            <a:ext cx="2588236" cy="180612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8087327" y="2654904"/>
            <a:ext cx="2452312" cy="176051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8087327" y="4032149"/>
            <a:ext cx="2452312" cy="176051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8087327" y="5445145"/>
            <a:ext cx="2452312" cy="176051"/>
          </a:xfrm>
          <a:prstGeom prst="rect">
            <a:avLst/>
          </a:prstGeom>
        </p:spPr>
        <p:txBody>
          <a:bodyPr lIns="0" tIns="45712" rIns="0" bIns="45712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47107" y="2922034"/>
            <a:ext cx="2205063" cy="107694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27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animBg="1"/>
      <p:bldP spid="28" grpId="0"/>
      <p:bldP spid="29" grpId="0"/>
      <p:bldP spid="30" grpId="0"/>
      <p:bldP spid="32" grpId="0"/>
      <p:bldP spid="33" grpId="0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5294660" y="4486527"/>
            <a:ext cx="1052556" cy="105255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07418" y="4011269"/>
            <a:ext cx="1052556" cy="10525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74609" y="3610186"/>
            <a:ext cx="1052556" cy="10525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8259" y="2791134"/>
            <a:ext cx="1052556" cy="10525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44155" y="1917333"/>
            <a:ext cx="1052556" cy="1052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90375" y="2289623"/>
            <a:ext cx="1052556" cy="1052556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2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5016043" y="3002072"/>
            <a:ext cx="750300" cy="646811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432769" y="3002072"/>
            <a:ext cx="750300" cy="646811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Hexagon 46"/>
          <p:cNvSpPr/>
          <p:nvPr/>
        </p:nvSpPr>
        <p:spPr>
          <a:xfrm>
            <a:off x="5730532" y="2628801"/>
            <a:ext cx="750300" cy="646811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5016043" y="3785540"/>
            <a:ext cx="750300" cy="646811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06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Hexagon 49"/>
          <p:cNvSpPr/>
          <p:nvPr/>
        </p:nvSpPr>
        <p:spPr>
          <a:xfrm>
            <a:off x="6406195" y="3762062"/>
            <a:ext cx="750300" cy="64681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2" name="Hexagon 51"/>
          <p:cNvSpPr/>
          <p:nvPr/>
        </p:nvSpPr>
        <p:spPr>
          <a:xfrm>
            <a:off x="5730532" y="4187510"/>
            <a:ext cx="750300" cy="646811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05</a:t>
            </a:r>
            <a:endParaRPr lang="en-US" sz="170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4954321" y="2542416"/>
            <a:ext cx="305006" cy="445595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4" name="Freeform 69"/>
          <p:cNvSpPr/>
          <p:nvPr/>
        </p:nvSpPr>
        <p:spPr bwMode="auto">
          <a:xfrm>
            <a:off x="6285595" y="2213307"/>
            <a:ext cx="186493" cy="350307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6" name="Freeform 23"/>
          <p:cNvSpPr>
            <a:spLocks noEditPoints="1"/>
          </p:cNvSpPr>
          <p:nvPr/>
        </p:nvSpPr>
        <p:spPr bwMode="auto">
          <a:xfrm>
            <a:off x="7287745" y="3168776"/>
            <a:ext cx="293589" cy="277610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7" name="Freeform 57"/>
          <p:cNvSpPr>
            <a:spLocks noEditPoints="1"/>
          </p:cNvSpPr>
          <p:nvPr/>
        </p:nvSpPr>
        <p:spPr bwMode="auto">
          <a:xfrm>
            <a:off x="6996197" y="4474944"/>
            <a:ext cx="274999" cy="24379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Freeform 83"/>
          <p:cNvSpPr>
            <a:spLocks noEditPoints="1"/>
          </p:cNvSpPr>
          <p:nvPr/>
        </p:nvSpPr>
        <p:spPr bwMode="auto">
          <a:xfrm>
            <a:off x="5675340" y="4891485"/>
            <a:ext cx="271538" cy="407304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Freeform 40"/>
          <p:cNvSpPr>
            <a:spLocks noEditPoints="1"/>
          </p:cNvSpPr>
          <p:nvPr/>
        </p:nvSpPr>
        <p:spPr bwMode="auto">
          <a:xfrm>
            <a:off x="4569861" y="3943493"/>
            <a:ext cx="384460" cy="38728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4365" tIns="47184" rIns="94365" bIns="47184" numCol="1" anchor="t" anchorCtr="0" compatLnSpc="1"/>
          <a:lstStyle/>
          <a:p>
            <a:pPr>
              <a:lnSpc>
                <a:spcPct val="120000"/>
              </a:lnSpc>
            </a:pPr>
            <a:endParaRPr lang="en-US" sz="1325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794723" y="3786663"/>
            <a:ext cx="2293338" cy="414467"/>
            <a:chOff x="844734" y="1912933"/>
            <a:chExt cx="2287091" cy="401616"/>
          </a:xfrm>
        </p:grpSpPr>
        <p:sp>
          <p:nvSpPr>
            <p:cNvPr id="71" name="Footer Text"/>
            <p:cNvSpPr txBox="1"/>
            <p:nvPr/>
          </p:nvSpPr>
          <p:spPr>
            <a:xfrm>
              <a:off x="844734" y="2190533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15091" y="1912933"/>
              <a:ext cx="1016734" cy="2170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2779975" y="4750727"/>
            <a:ext cx="2293338" cy="373111"/>
            <a:chOff x="844734" y="1912933"/>
            <a:chExt cx="2287091" cy="361542"/>
          </a:xfrm>
        </p:grpSpPr>
        <p:sp>
          <p:nvSpPr>
            <p:cNvPr id="74" name="Footer Text"/>
            <p:cNvSpPr txBox="1"/>
            <p:nvPr/>
          </p:nvSpPr>
          <p:spPr>
            <a:xfrm>
              <a:off x="844734" y="2150459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15091" y="1912933"/>
              <a:ext cx="1016734" cy="21702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7298594" y="1963161"/>
            <a:ext cx="2311543" cy="410117"/>
            <a:chOff x="844734" y="1912933"/>
            <a:chExt cx="2287091" cy="397401"/>
          </a:xfrm>
        </p:grpSpPr>
        <p:sp>
          <p:nvSpPr>
            <p:cNvPr id="81" name="Footer Text"/>
            <p:cNvSpPr txBox="1"/>
            <p:nvPr/>
          </p:nvSpPr>
          <p:spPr>
            <a:xfrm>
              <a:off x="844734" y="2186318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734" y="1912933"/>
              <a:ext cx="1008725" cy="2170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8317882" y="2906823"/>
            <a:ext cx="2311543" cy="408953"/>
            <a:chOff x="844734" y="1912933"/>
            <a:chExt cx="2287091" cy="396273"/>
          </a:xfrm>
        </p:grpSpPr>
        <p:sp>
          <p:nvSpPr>
            <p:cNvPr id="86" name="Footer Text"/>
            <p:cNvSpPr txBox="1"/>
            <p:nvPr/>
          </p:nvSpPr>
          <p:spPr>
            <a:xfrm>
              <a:off x="844734" y="2185190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4734" y="1912933"/>
              <a:ext cx="1008725" cy="2170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2119534" y="2450816"/>
            <a:ext cx="2293338" cy="392490"/>
            <a:chOff x="844734" y="1912933"/>
            <a:chExt cx="2287091" cy="380320"/>
          </a:xfrm>
        </p:grpSpPr>
        <p:sp>
          <p:nvSpPr>
            <p:cNvPr id="89" name="Footer Text"/>
            <p:cNvSpPr txBox="1"/>
            <p:nvPr/>
          </p:nvSpPr>
          <p:spPr>
            <a:xfrm>
              <a:off x="844734" y="2169237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15091" y="1912933"/>
              <a:ext cx="1016734" cy="21702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8055083" y="4199074"/>
            <a:ext cx="2311543" cy="361259"/>
            <a:chOff x="844734" y="1912933"/>
            <a:chExt cx="2287091" cy="350058"/>
          </a:xfrm>
        </p:grpSpPr>
        <p:sp>
          <p:nvSpPr>
            <p:cNvPr id="92" name="Footer Text"/>
            <p:cNvSpPr txBox="1"/>
            <p:nvPr/>
          </p:nvSpPr>
          <p:spPr>
            <a:xfrm>
              <a:off x="844734" y="2138975"/>
              <a:ext cx="2287091" cy="12401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4734" y="1912933"/>
              <a:ext cx="1008725" cy="21702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2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59" grpId="0" animBg="1"/>
      <p:bldP spid="55" grpId="0" animBg="1"/>
      <p:bldP spid="54" grpId="0" animBg="1"/>
      <p:bldP spid="45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 rot="16200000">
            <a:off x="-2351992" y="-110329"/>
            <a:ext cx="10098945" cy="53949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84842" y="1770037"/>
            <a:ext cx="452284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10000" dirty="0">
                <a:solidFill>
                  <a:srgbClr val="F08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10000" dirty="0">
              <a:solidFill>
                <a:srgbClr val="F08392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57407" y="4366980"/>
            <a:ext cx="3563335" cy="0"/>
          </a:xfrm>
          <a:prstGeom prst="line">
            <a:avLst/>
          </a:prstGeom>
          <a:ln w="28575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73339" y="3709029"/>
            <a:ext cx="351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标题文本预设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8218" y="4503999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Headline Text Presupposition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6745650">
            <a:off x="1559713" y="3374020"/>
            <a:ext cx="2205412" cy="2205412"/>
          </a:xfrm>
          <a:prstGeom prst="chord">
            <a:avLst>
              <a:gd name="adj1" fmla="val 4058279"/>
              <a:gd name="adj2" fmla="val 1484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44600" y="4527590"/>
            <a:ext cx="9174513" cy="529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2472274" y="4619946"/>
            <a:ext cx="352866" cy="30419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3"/>
          <p:cNvSpPr txBox="1"/>
          <p:nvPr/>
        </p:nvSpPr>
        <p:spPr>
          <a:xfrm>
            <a:off x="1653907" y="4977491"/>
            <a:ext cx="1989600" cy="2024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29" name="Group 279"/>
          <p:cNvGrpSpPr/>
          <p:nvPr/>
        </p:nvGrpSpPr>
        <p:grpSpPr>
          <a:xfrm>
            <a:off x="2326995" y="2564512"/>
            <a:ext cx="643428" cy="643423"/>
            <a:chOff x="846989" y="1401020"/>
            <a:chExt cx="877416" cy="877416"/>
          </a:xfrm>
          <a:effectLst/>
        </p:grpSpPr>
        <p:sp>
          <p:nvSpPr>
            <p:cNvPr id="30" name="Teardrop 2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90%</a:t>
              </a: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2" name="Group 279"/>
          <p:cNvGrpSpPr/>
          <p:nvPr/>
        </p:nvGrpSpPr>
        <p:grpSpPr>
          <a:xfrm>
            <a:off x="4636955" y="2588878"/>
            <a:ext cx="643428" cy="643423"/>
            <a:chOff x="846989" y="1401020"/>
            <a:chExt cx="877416" cy="877416"/>
          </a:xfrm>
          <a:effectLst/>
        </p:grpSpPr>
        <p:sp>
          <p:nvSpPr>
            <p:cNvPr id="33" name="Teardrop 32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80%</a:t>
              </a: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5" name="Group 279"/>
          <p:cNvGrpSpPr/>
          <p:nvPr/>
        </p:nvGrpSpPr>
        <p:grpSpPr>
          <a:xfrm>
            <a:off x="6937753" y="2582189"/>
            <a:ext cx="643428" cy="643423"/>
            <a:chOff x="846989" y="1401020"/>
            <a:chExt cx="877416" cy="877416"/>
          </a:xfrm>
          <a:effectLst/>
        </p:grpSpPr>
        <p:sp>
          <p:nvSpPr>
            <p:cNvPr id="36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70%</a:t>
              </a: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9" name="Group 279"/>
          <p:cNvGrpSpPr/>
          <p:nvPr/>
        </p:nvGrpSpPr>
        <p:grpSpPr>
          <a:xfrm>
            <a:off x="9267949" y="2588878"/>
            <a:ext cx="643428" cy="643423"/>
            <a:chOff x="846989" y="1401020"/>
            <a:chExt cx="877416" cy="877416"/>
          </a:xfrm>
          <a:effectLst/>
        </p:grpSpPr>
        <p:sp>
          <p:nvSpPr>
            <p:cNvPr id="40" name="Teardrop 3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95%</a:t>
              </a:r>
              <a:endParaRPr lang="en-US" sz="11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6" name="Freeform 182"/>
          <p:cNvSpPr>
            <a:spLocks noEditPoints="1"/>
          </p:cNvSpPr>
          <p:nvPr/>
        </p:nvSpPr>
        <p:spPr bwMode="auto">
          <a:xfrm>
            <a:off x="2361278" y="3684026"/>
            <a:ext cx="574857" cy="537091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29" y="50"/>
              </a:cxn>
              <a:cxn ang="0">
                <a:pos x="0" y="26"/>
              </a:cxn>
              <a:cxn ang="0">
                <a:pos x="42" y="0"/>
              </a:cxn>
              <a:cxn ang="0">
                <a:pos x="70" y="24"/>
              </a:cxn>
              <a:cxn ang="0">
                <a:pos x="70" y="74"/>
              </a:cxn>
              <a:cxn ang="0">
                <a:pos x="42" y="98"/>
              </a:cxn>
              <a:cxn ang="0">
                <a:pos x="0" y="72"/>
              </a:cxn>
              <a:cxn ang="0">
                <a:pos x="29" y="50"/>
              </a:cxn>
              <a:cxn ang="0">
                <a:pos x="70" y="74"/>
              </a:cxn>
              <a:cxn ang="0">
                <a:pos x="109" y="104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29" y="104"/>
              </a:cxn>
              <a:cxn ang="0">
                <a:pos x="29" y="95"/>
              </a:cxn>
              <a:cxn ang="0">
                <a:pos x="42" y="102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98" y="102"/>
              </a:cxn>
              <a:cxn ang="0">
                <a:pos x="109" y="95"/>
              </a:cxn>
              <a:cxn ang="0">
                <a:pos x="109" y="104"/>
              </a:cxn>
              <a:cxn ang="0">
                <a:pos x="137" y="26"/>
              </a:cxn>
              <a:cxn ang="0">
                <a:pos x="111" y="50"/>
              </a:cxn>
              <a:cxn ang="0">
                <a:pos x="70" y="24"/>
              </a:cxn>
              <a:cxn ang="0">
                <a:pos x="98" y="0"/>
              </a:cxn>
              <a:cxn ang="0">
                <a:pos x="137" y="26"/>
              </a:cxn>
              <a:cxn ang="0">
                <a:pos x="137" y="72"/>
              </a:cxn>
              <a:cxn ang="0">
                <a:pos x="98" y="98"/>
              </a:cxn>
              <a:cxn ang="0">
                <a:pos x="70" y="74"/>
              </a:cxn>
              <a:cxn ang="0">
                <a:pos x="111" y="50"/>
              </a:cxn>
              <a:cxn ang="0">
                <a:pos x="137" y="72"/>
              </a:cxn>
            </a:cxnLst>
            <a:rect l="0" t="0" r="r" b="b"/>
            <a:pathLst>
              <a:path w="137" h="128">
                <a:moveTo>
                  <a:pt x="70" y="24"/>
                </a:moveTo>
                <a:lnTo>
                  <a:pt x="29" y="50"/>
                </a:lnTo>
                <a:lnTo>
                  <a:pt x="0" y="26"/>
                </a:lnTo>
                <a:lnTo>
                  <a:pt x="42" y="0"/>
                </a:lnTo>
                <a:lnTo>
                  <a:pt x="70" y="24"/>
                </a:lnTo>
                <a:close/>
                <a:moveTo>
                  <a:pt x="70" y="74"/>
                </a:moveTo>
                <a:lnTo>
                  <a:pt x="42" y="98"/>
                </a:lnTo>
                <a:lnTo>
                  <a:pt x="0" y="72"/>
                </a:lnTo>
                <a:lnTo>
                  <a:pt x="29" y="50"/>
                </a:lnTo>
                <a:lnTo>
                  <a:pt x="70" y="74"/>
                </a:lnTo>
                <a:close/>
                <a:moveTo>
                  <a:pt x="109" y="104"/>
                </a:move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29" y="104"/>
                </a:lnTo>
                <a:lnTo>
                  <a:pt x="29" y="95"/>
                </a:lnTo>
                <a:lnTo>
                  <a:pt x="42" y="102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98" y="102"/>
                </a:lnTo>
                <a:lnTo>
                  <a:pt x="109" y="95"/>
                </a:lnTo>
                <a:lnTo>
                  <a:pt x="109" y="104"/>
                </a:lnTo>
                <a:close/>
                <a:moveTo>
                  <a:pt x="137" y="26"/>
                </a:moveTo>
                <a:lnTo>
                  <a:pt x="111" y="50"/>
                </a:lnTo>
                <a:lnTo>
                  <a:pt x="70" y="24"/>
                </a:lnTo>
                <a:lnTo>
                  <a:pt x="98" y="0"/>
                </a:lnTo>
                <a:lnTo>
                  <a:pt x="137" y="26"/>
                </a:lnTo>
                <a:close/>
                <a:moveTo>
                  <a:pt x="137" y="72"/>
                </a:moveTo>
                <a:lnTo>
                  <a:pt x="98" y="98"/>
                </a:lnTo>
                <a:lnTo>
                  <a:pt x="70" y="74"/>
                </a:lnTo>
                <a:lnTo>
                  <a:pt x="111" y="50"/>
                </a:lnTo>
                <a:lnTo>
                  <a:pt x="137" y="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Chord 46"/>
          <p:cNvSpPr/>
          <p:nvPr/>
        </p:nvSpPr>
        <p:spPr>
          <a:xfrm rot="6745650">
            <a:off x="3858169" y="3374020"/>
            <a:ext cx="2205412" cy="2205412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782236" y="4619946"/>
            <a:ext cx="352866" cy="3041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3967559" y="4977491"/>
            <a:ext cx="1989600" cy="2024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200" dirty="0">
              <a:solidFill>
                <a:prstClr val="white">
                  <a:lumMod val="6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Chord 49"/>
          <p:cNvSpPr/>
          <p:nvPr/>
        </p:nvSpPr>
        <p:spPr>
          <a:xfrm rot="6745650">
            <a:off x="6158965" y="3374020"/>
            <a:ext cx="2205412" cy="2205412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7083033" y="4619946"/>
            <a:ext cx="352866" cy="30419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2" name="Text Placeholder 3"/>
          <p:cNvSpPr txBox="1"/>
          <p:nvPr/>
        </p:nvSpPr>
        <p:spPr>
          <a:xfrm>
            <a:off x="6281211" y="4977491"/>
            <a:ext cx="1989600" cy="2024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200" dirty="0">
              <a:solidFill>
                <a:prstClr val="white">
                  <a:lumMod val="6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Chord 52"/>
          <p:cNvSpPr/>
          <p:nvPr/>
        </p:nvSpPr>
        <p:spPr>
          <a:xfrm rot="6745650">
            <a:off x="8489163" y="3374020"/>
            <a:ext cx="2205412" cy="2205412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9413227" y="4619946"/>
            <a:ext cx="352866" cy="30419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5" name="Text Placeholder 3"/>
          <p:cNvSpPr txBox="1"/>
          <p:nvPr/>
        </p:nvSpPr>
        <p:spPr>
          <a:xfrm>
            <a:off x="8594862" y="4977491"/>
            <a:ext cx="1989600" cy="2024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200" dirty="0">
              <a:solidFill>
                <a:prstClr val="white">
                  <a:lumMod val="65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Freeform 172"/>
          <p:cNvSpPr>
            <a:spLocks noEditPoints="1"/>
          </p:cNvSpPr>
          <p:nvPr/>
        </p:nvSpPr>
        <p:spPr bwMode="auto">
          <a:xfrm>
            <a:off x="4672576" y="3804649"/>
            <a:ext cx="572187" cy="416466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7" name="Freeform 122"/>
          <p:cNvSpPr>
            <a:spLocks noEditPoints="1"/>
          </p:cNvSpPr>
          <p:nvPr/>
        </p:nvSpPr>
        <p:spPr bwMode="auto">
          <a:xfrm>
            <a:off x="7081156" y="3735615"/>
            <a:ext cx="356619" cy="512889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294872" y="3769945"/>
            <a:ext cx="589585" cy="45730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31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4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758176" y="2244116"/>
            <a:ext cx="656205" cy="656205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520" b="1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5609" y="2208372"/>
              <a:ext cx="663105" cy="399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20" b="1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93%</a:t>
              </a:r>
              <a:endParaRPr lang="en-GB" sz="1520" b="1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58176" y="3070846"/>
            <a:ext cx="656205" cy="656205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52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5609" y="3160456"/>
              <a:ext cx="663105" cy="399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20" b="1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82%</a:t>
              </a:r>
              <a:endParaRPr lang="en-GB" sz="1520" b="1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58176" y="3897575"/>
            <a:ext cx="656205" cy="656205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52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5608" y="4114594"/>
              <a:ext cx="663105" cy="399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20" b="1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70%</a:t>
              </a:r>
              <a:endParaRPr lang="en-GB" sz="1520" b="1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758176" y="4727870"/>
            <a:ext cx="656205" cy="656205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52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5609" y="5068727"/>
              <a:ext cx="663105" cy="399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20" b="1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68%</a:t>
              </a:r>
              <a:endParaRPr lang="en-GB" sz="1520" b="1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06658" y="3078571"/>
            <a:ext cx="2887295" cy="3348876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55">
                <a:solidFill>
                  <a:prstClr val="black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06654" y="3909177"/>
            <a:ext cx="2276524" cy="2518267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55">
                <a:solidFill>
                  <a:prstClr val="black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06656" y="2251840"/>
            <a:ext cx="3498067" cy="4175605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55">
                <a:solidFill>
                  <a:prstClr val="black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06655" y="4735596"/>
            <a:ext cx="1665749" cy="1691849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55">
                <a:solidFill>
                  <a:prstClr val="black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75171" y="2410279"/>
            <a:ext cx="398037" cy="298720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6114" y="2380448"/>
            <a:ext cx="2869787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175171" y="3319683"/>
            <a:ext cx="398037" cy="298720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77016" y="3327061"/>
            <a:ext cx="2869787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sz="1400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75171" y="4251231"/>
            <a:ext cx="398037" cy="298720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657906" y="4258609"/>
            <a:ext cx="2869787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sz="1400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75171" y="5142409"/>
            <a:ext cx="398037" cy="298720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645216" y="5091862"/>
            <a:ext cx="2869787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sz="1400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7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85935" y="3844729"/>
            <a:ext cx="1600072" cy="1830918"/>
            <a:chOff x="676273" y="1523631"/>
            <a:chExt cx="1382117" cy="1886317"/>
          </a:xfrm>
        </p:grpSpPr>
        <p:sp>
          <p:nvSpPr>
            <p:cNvPr id="64" name="Pentagon 63"/>
            <p:cNvSpPr/>
            <p:nvPr/>
          </p:nvSpPr>
          <p:spPr>
            <a:xfrm rot="5400000">
              <a:off x="1046240" y="2397799"/>
              <a:ext cx="642182" cy="1382115"/>
            </a:xfrm>
            <a:prstGeom prst="homePlat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6275" y="1523631"/>
              <a:ext cx="1382115" cy="12441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79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V="1">
            <a:off x="3443708" y="2020416"/>
            <a:ext cx="1600072" cy="1830918"/>
            <a:chOff x="2280988" y="1523631"/>
            <a:chExt cx="1382117" cy="1886319"/>
          </a:xfrm>
        </p:grpSpPr>
        <p:sp>
          <p:nvSpPr>
            <p:cNvPr id="67" name="Pentagon 66"/>
            <p:cNvSpPr/>
            <p:nvPr/>
          </p:nvSpPr>
          <p:spPr>
            <a:xfrm rot="5400000">
              <a:off x="2650954" y="2397800"/>
              <a:ext cx="642184" cy="1382115"/>
            </a:xfrm>
            <a:prstGeom prst="homePlat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80990" y="1523631"/>
              <a:ext cx="1382115" cy="12441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79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01483" y="3844729"/>
            <a:ext cx="1600070" cy="1830918"/>
            <a:chOff x="3885704" y="1523631"/>
            <a:chExt cx="1382116" cy="1886318"/>
          </a:xfrm>
        </p:grpSpPr>
        <p:sp>
          <p:nvSpPr>
            <p:cNvPr id="70" name="Pentagon 69"/>
            <p:cNvSpPr/>
            <p:nvPr/>
          </p:nvSpPr>
          <p:spPr>
            <a:xfrm rot="5400000">
              <a:off x="4255671" y="2397800"/>
              <a:ext cx="642182" cy="1382115"/>
            </a:xfrm>
            <a:prstGeom prst="homePlate">
              <a:avLst>
                <a:gd name="adj" fmla="val 962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5705" y="1523631"/>
              <a:ext cx="1382115" cy="12441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79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V="1">
            <a:off x="7159253" y="2020412"/>
            <a:ext cx="1600072" cy="1830921"/>
            <a:chOff x="5490418" y="1523631"/>
            <a:chExt cx="1382117" cy="1886319"/>
          </a:xfrm>
        </p:grpSpPr>
        <p:sp>
          <p:nvSpPr>
            <p:cNvPr id="73" name="Pentagon 72"/>
            <p:cNvSpPr/>
            <p:nvPr/>
          </p:nvSpPr>
          <p:spPr>
            <a:xfrm rot="5400000">
              <a:off x="5860384" y="2397800"/>
              <a:ext cx="642184" cy="1382115"/>
            </a:xfrm>
            <a:prstGeom prst="homePlate">
              <a:avLst>
                <a:gd name="adj" fmla="val 996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90420" y="1523631"/>
              <a:ext cx="1382115" cy="12441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79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17031" y="3844725"/>
            <a:ext cx="1600070" cy="1830921"/>
            <a:chOff x="7095134" y="1523631"/>
            <a:chExt cx="1382116" cy="1886319"/>
          </a:xfrm>
        </p:grpSpPr>
        <p:sp>
          <p:nvSpPr>
            <p:cNvPr id="77" name="Pentagon 76"/>
            <p:cNvSpPr/>
            <p:nvPr/>
          </p:nvSpPr>
          <p:spPr>
            <a:xfrm rot="5400000">
              <a:off x="7465100" y="2397800"/>
              <a:ext cx="642184" cy="1382115"/>
            </a:xfrm>
            <a:prstGeom prst="homePlate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95135" y="1523631"/>
              <a:ext cx="1382115" cy="12441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79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57826" y="3309142"/>
            <a:ext cx="1013636" cy="1013636"/>
            <a:chOff x="911127" y="2468216"/>
            <a:chExt cx="875562" cy="875562"/>
          </a:xfrm>
        </p:grpSpPr>
        <p:sp>
          <p:nvSpPr>
            <p:cNvPr id="24" name="Oval 23"/>
            <p:cNvSpPr/>
            <p:nvPr/>
          </p:nvSpPr>
          <p:spPr>
            <a:xfrm>
              <a:off x="911127" y="2468216"/>
              <a:ext cx="875562" cy="875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705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6" name="Freeform 182"/>
            <p:cNvSpPr>
              <a:spLocks noEditPoints="1"/>
            </p:cNvSpPr>
            <p:nvPr/>
          </p:nvSpPr>
          <p:spPr bwMode="auto">
            <a:xfrm>
              <a:off x="1100632" y="2674032"/>
              <a:ext cx="496552" cy="463931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05859" tIns="52929" rIns="105859" bIns="5292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36926" y="3343662"/>
            <a:ext cx="1013636" cy="1013636"/>
            <a:chOff x="2514600" y="1773306"/>
            <a:chExt cx="875562" cy="875562"/>
          </a:xfrm>
        </p:grpSpPr>
        <p:sp>
          <p:nvSpPr>
            <p:cNvPr id="31" name="Oval 30"/>
            <p:cNvSpPr/>
            <p:nvPr/>
          </p:nvSpPr>
          <p:spPr>
            <a:xfrm>
              <a:off x="2514600" y="1773306"/>
              <a:ext cx="875562" cy="8755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705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9" name="Freeform 172"/>
            <p:cNvSpPr>
              <a:spLocks noEditPoints="1"/>
            </p:cNvSpPr>
            <p:nvPr/>
          </p:nvSpPr>
          <p:spPr bwMode="auto">
            <a:xfrm>
              <a:off x="2705258" y="2031219"/>
              <a:ext cx="494246" cy="359736"/>
            </a:xfrm>
            <a:custGeom>
              <a:avLst/>
              <a:gdLst/>
              <a:ahLst/>
              <a:cxnLst>
                <a:cxn ang="0">
                  <a:pos x="59" y="53"/>
                </a:cxn>
                <a:cxn ang="0">
                  <a:pos x="17" y="53"/>
                </a:cxn>
                <a:cxn ang="0">
                  <a:pos x="0" y="36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30" y="0"/>
                </a:cxn>
                <a:cxn ang="0">
                  <a:pos x="48" y="12"/>
                </a:cxn>
                <a:cxn ang="0">
                  <a:pos x="54" y="9"/>
                </a:cxn>
                <a:cxn ang="0">
                  <a:pos x="64" y="19"/>
                </a:cxn>
                <a:cxn ang="0">
                  <a:pos x="62" y="24"/>
                </a:cxn>
                <a:cxn ang="0">
                  <a:pos x="73" y="38"/>
                </a:cxn>
                <a:cxn ang="0">
                  <a:pos x="59" y="53"/>
                </a:cxn>
                <a:cxn ang="0">
                  <a:pos x="49" y="27"/>
                </a:cxn>
                <a:cxn ang="0">
                  <a:pos x="35" y="13"/>
                </a:cxn>
                <a:cxn ang="0">
                  <a:pos x="34" y="13"/>
                </a:cxn>
                <a:cxn ang="0">
                  <a:pos x="34" y="13"/>
                </a:cxn>
                <a:cxn ang="0">
                  <a:pos x="20" y="27"/>
                </a:cxn>
                <a:cxn ang="0">
                  <a:pos x="20" y="27"/>
                </a:cxn>
                <a:cxn ang="0">
                  <a:pos x="21" y="29"/>
                </a:cxn>
                <a:cxn ang="0">
                  <a:pos x="30" y="29"/>
                </a:cxn>
                <a:cxn ang="0">
                  <a:pos x="30" y="42"/>
                </a:cxn>
                <a:cxn ang="0">
                  <a:pos x="31" y="43"/>
                </a:cxn>
                <a:cxn ang="0">
                  <a:pos x="38" y="43"/>
                </a:cxn>
                <a:cxn ang="0">
                  <a:pos x="39" y="42"/>
                </a:cxn>
                <a:cxn ang="0">
                  <a:pos x="39" y="29"/>
                </a:cxn>
                <a:cxn ang="0">
                  <a:pos x="48" y="29"/>
                </a:cxn>
                <a:cxn ang="0">
                  <a:pos x="49" y="27"/>
                </a:cxn>
                <a:cxn ang="0">
                  <a:pos x="49" y="27"/>
                </a:cxn>
              </a:cxnLst>
              <a:rect l="0" t="0" r="r" b="b"/>
              <a:pathLst>
                <a:path w="73" h="53">
                  <a:moveTo>
                    <a:pt x="59" y="53"/>
                  </a:moveTo>
                  <a:cubicBezTo>
                    <a:pt x="17" y="53"/>
                    <a:pt x="17" y="53"/>
                    <a:pt x="17" y="53"/>
                  </a:cubicBezTo>
                  <a:cubicBezTo>
                    <a:pt x="8" y="53"/>
                    <a:pt x="0" y="45"/>
                    <a:pt x="0" y="36"/>
                  </a:cubicBezTo>
                  <a:cubicBezTo>
                    <a:pt x="0" y="29"/>
                    <a:pt x="4" y="23"/>
                    <a:pt x="10" y="21"/>
                  </a:cubicBezTo>
                  <a:cubicBezTo>
                    <a:pt x="10" y="20"/>
                    <a:pt x="10" y="20"/>
                    <a:pt x="10" y="19"/>
                  </a:cubicBezTo>
                  <a:cubicBezTo>
                    <a:pt x="10" y="8"/>
                    <a:pt x="19" y="0"/>
                    <a:pt x="30" y="0"/>
                  </a:cubicBezTo>
                  <a:cubicBezTo>
                    <a:pt x="37" y="0"/>
                    <a:pt x="45" y="4"/>
                    <a:pt x="48" y="12"/>
                  </a:cubicBezTo>
                  <a:cubicBezTo>
                    <a:pt x="49" y="10"/>
                    <a:pt x="52" y="9"/>
                    <a:pt x="54" y="9"/>
                  </a:cubicBezTo>
                  <a:cubicBezTo>
                    <a:pt x="59" y="9"/>
                    <a:pt x="64" y="14"/>
                    <a:pt x="64" y="19"/>
                  </a:cubicBezTo>
                  <a:cubicBezTo>
                    <a:pt x="64" y="21"/>
                    <a:pt x="63" y="23"/>
                    <a:pt x="62" y="24"/>
                  </a:cubicBezTo>
                  <a:cubicBezTo>
                    <a:pt x="69" y="26"/>
                    <a:pt x="73" y="32"/>
                    <a:pt x="73" y="38"/>
                  </a:cubicBezTo>
                  <a:cubicBezTo>
                    <a:pt x="73" y="46"/>
                    <a:pt x="67" y="53"/>
                    <a:pt x="59" y="53"/>
                  </a:cubicBezTo>
                  <a:close/>
                  <a:moveTo>
                    <a:pt x="49" y="27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8"/>
                    <a:pt x="20" y="29"/>
                    <a:pt x="21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1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9" y="43"/>
                    <a:pt x="39" y="43"/>
                    <a:pt x="39" y="42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05859" tIns="52929" rIns="105859" bIns="5292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94700" y="3309142"/>
            <a:ext cx="1013636" cy="1013636"/>
            <a:chOff x="4138981" y="1773306"/>
            <a:chExt cx="875562" cy="875562"/>
          </a:xfrm>
        </p:grpSpPr>
        <p:sp>
          <p:nvSpPr>
            <p:cNvPr id="32" name="Oval 31"/>
            <p:cNvSpPr/>
            <p:nvPr/>
          </p:nvSpPr>
          <p:spPr>
            <a:xfrm>
              <a:off x="4138981" y="1773306"/>
              <a:ext cx="875562" cy="875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705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2" name="Freeform 122"/>
            <p:cNvSpPr>
              <a:spLocks noEditPoints="1"/>
            </p:cNvSpPr>
            <p:nvPr/>
          </p:nvSpPr>
          <p:spPr bwMode="auto">
            <a:xfrm>
              <a:off x="4422741" y="1989575"/>
              <a:ext cx="308042" cy="4430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3" y="50"/>
                </a:cxn>
                <a:cxn ang="0">
                  <a:pos x="23" y="55"/>
                </a:cxn>
                <a:cxn ang="0">
                  <a:pos x="32" y="55"/>
                </a:cxn>
                <a:cxn ang="0">
                  <a:pos x="34" y="57"/>
                </a:cxn>
                <a:cxn ang="0">
                  <a:pos x="32" y="59"/>
                </a:cxn>
                <a:cxn ang="0">
                  <a:pos x="9" y="59"/>
                </a:cxn>
                <a:cxn ang="0">
                  <a:pos x="7" y="57"/>
                </a:cxn>
                <a:cxn ang="0">
                  <a:pos x="9" y="55"/>
                </a:cxn>
                <a:cxn ang="0">
                  <a:pos x="18" y="55"/>
                </a:cxn>
                <a:cxn ang="0">
                  <a:pos x="18" y="50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4" y="29"/>
                </a:cxn>
                <a:cxn ang="0">
                  <a:pos x="20" y="45"/>
                </a:cxn>
                <a:cxn ang="0">
                  <a:pos x="36" y="29"/>
                </a:cxn>
                <a:cxn ang="0">
                  <a:pos x="36" y="25"/>
                </a:cxn>
                <a:cxn ang="0">
                  <a:pos x="39" y="23"/>
                </a:cxn>
                <a:cxn ang="0">
                  <a:pos x="41" y="25"/>
                </a:cxn>
                <a:cxn ang="0">
                  <a:pos x="41" y="29"/>
                </a:cxn>
                <a:cxn ang="0">
                  <a:pos x="32" y="29"/>
                </a:cxn>
                <a:cxn ang="0">
                  <a:pos x="20" y="41"/>
                </a:cxn>
                <a:cxn ang="0">
                  <a:pos x="9" y="29"/>
                </a:cxn>
                <a:cxn ang="0">
                  <a:pos x="9" y="11"/>
                </a:cxn>
                <a:cxn ang="0">
                  <a:pos x="20" y="0"/>
                </a:cxn>
                <a:cxn ang="0">
                  <a:pos x="32" y="11"/>
                </a:cxn>
                <a:cxn ang="0">
                  <a:pos x="32" y="29"/>
                </a:cxn>
              </a:cxnLst>
              <a:rect l="0" t="0" r="r" b="b"/>
              <a:pathLst>
                <a:path w="41" h="59">
                  <a:moveTo>
                    <a:pt x="41" y="29"/>
                  </a:moveTo>
                  <a:cubicBezTo>
                    <a:pt x="41" y="40"/>
                    <a:pt x="33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5"/>
                    <a:pt x="34" y="56"/>
                    <a:pt x="34" y="57"/>
                  </a:cubicBezTo>
                  <a:cubicBezTo>
                    <a:pt x="34" y="58"/>
                    <a:pt x="33" y="59"/>
                    <a:pt x="32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7" y="58"/>
                    <a:pt x="7" y="57"/>
                  </a:cubicBezTo>
                  <a:cubicBezTo>
                    <a:pt x="7" y="56"/>
                    <a:pt x="8" y="55"/>
                    <a:pt x="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49"/>
                    <a:pt x="0" y="40"/>
                    <a:pt x="0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12" y="45"/>
                    <a:pt x="20" y="45"/>
                  </a:cubicBezTo>
                  <a:cubicBezTo>
                    <a:pt x="29" y="45"/>
                    <a:pt x="36" y="38"/>
                    <a:pt x="36" y="29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9" y="23"/>
                  </a:cubicBezTo>
                  <a:cubicBezTo>
                    <a:pt x="40" y="23"/>
                    <a:pt x="41" y="24"/>
                    <a:pt x="41" y="25"/>
                  </a:cubicBezTo>
                  <a:lnTo>
                    <a:pt x="41" y="29"/>
                  </a:lnTo>
                  <a:close/>
                  <a:moveTo>
                    <a:pt x="32" y="29"/>
                  </a:moveTo>
                  <a:cubicBezTo>
                    <a:pt x="32" y="36"/>
                    <a:pt x="27" y="41"/>
                    <a:pt x="20" y="41"/>
                  </a:cubicBezTo>
                  <a:cubicBezTo>
                    <a:pt x="14" y="41"/>
                    <a:pt x="9" y="36"/>
                    <a:pt x="9" y="2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5"/>
                    <a:pt x="14" y="0"/>
                    <a:pt x="20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05859" tIns="52929" rIns="105859" bIns="5292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52470" y="3309142"/>
            <a:ext cx="1013636" cy="1013636"/>
            <a:chOff x="5743695" y="1773306"/>
            <a:chExt cx="875562" cy="875562"/>
          </a:xfrm>
        </p:grpSpPr>
        <p:sp>
          <p:nvSpPr>
            <p:cNvPr id="33" name="Oval 32"/>
            <p:cNvSpPr/>
            <p:nvPr/>
          </p:nvSpPr>
          <p:spPr>
            <a:xfrm>
              <a:off x="5743695" y="1773306"/>
              <a:ext cx="875562" cy="875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705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6" name="Freeform 100"/>
            <p:cNvSpPr>
              <a:spLocks noEditPoints="1"/>
            </p:cNvSpPr>
            <p:nvPr/>
          </p:nvSpPr>
          <p:spPr bwMode="auto">
            <a:xfrm>
              <a:off x="5950694" y="1989855"/>
              <a:ext cx="461564" cy="44246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05859" tIns="52929" rIns="105859" bIns="5292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0245" y="3309142"/>
            <a:ext cx="1013636" cy="1013636"/>
            <a:chOff x="7348411" y="2346461"/>
            <a:chExt cx="875562" cy="875562"/>
          </a:xfrm>
        </p:grpSpPr>
        <p:sp>
          <p:nvSpPr>
            <p:cNvPr id="34" name="Oval 33"/>
            <p:cNvSpPr/>
            <p:nvPr/>
          </p:nvSpPr>
          <p:spPr>
            <a:xfrm>
              <a:off x="7348411" y="2346461"/>
              <a:ext cx="875562" cy="8755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705" b="1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7531557" y="2585079"/>
              <a:ext cx="509273" cy="395014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05859" tIns="52929" rIns="105859" bIns="5292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0" name="Text Placeholder 3"/>
          <p:cNvSpPr txBox="1"/>
          <p:nvPr/>
        </p:nvSpPr>
        <p:spPr>
          <a:xfrm>
            <a:off x="1589801" y="2348956"/>
            <a:ext cx="1553482" cy="1856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1" name="Text Placeholder 3"/>
          <p:cNvSpPr txBox="1"/>
          <p:nvPr/>
        </p:nvSpPr>
        <p:spPr>
          <a:xfrm>
            <a:off x="3459127" y="4472318"/>
            <a:ext cx="1553482" cy="1856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 Placeholder 3"/>
          <p:cNvSpPr txBox="1"/>
          <p:nvPr/>
        </p:nvSpPr>
        <p:spPr>
          <a:xfrm>
            <a:off x="5328452" y="2348956"/>
            <a:ext cx="1553482" cy="1856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 Placeholder 3"/>
          <p:cNvSpPr txBox="1"/>
          <p:nvPr/>
        </p:nvSpPr>
        <p:spPr>
          <a:xfrm>
            <a:off x="7197780" y="4472318"/>
            <a:ext cx="1553482" cy="1856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9067106" y="2348956"/>
            <a:ext cx="1553482" cy="1856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2094224" y="4489221"/>
            <a:ext cx="583493" cy="3814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7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20%</a:t>
            </a:r>
            <a:endParaRPr lang="en-US" sz="227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Text Placeholder 3"/>
          <p:cNvSpPr txBox="1"/>
          <p:nvPr/>
        </p:nvSpPr>
        <p:spPr>
          <a:xfrm>
            <a:off x="5794713" y="4489221"/>
            <a:ext cx="583493" cy="3814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7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40%</a:t>
            </a:r>
            <a:endParaRPr lang="en-US" sz="227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Text Placeholder 3"/>
          <p:cNvSpPr txBox="1"/>
          <p:nvPr/>
        </p:nvSpPr>
        <p:spPr>
          <a:xfrm>
            <a:off x="9525317" y="4489221"/>
            <a:ext cx="583493" cy="3814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7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90%</a:t>
            </a:r>
            <a:endParaRPr lang="en-US" sz="227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3951997" y="2929130"/>
            <a:ext cx="583493" cy="3814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7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30%</a:t>
            </a:r>
            <a:endParaRPr lang="en-US" sz="227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Text Placeholder 3"/>
          <p:cNvSpPr txBox="1"/>
          <p:nvPr/>
        </p:nvSpPr>
        <p:spPr>
          <a:xfrm>
            <a:off x="7667542" y="2929130"/>
            <a:ext cx="583493" cy="3814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7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50%</a:t>
            </a:r>
            <a:endParaRPr lang="en-US" sz="227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54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3754160"/>
            <a:ext cx="12192000" cy="246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79990" y="1979503"/>
            <a:ext cx="1146815" cy="2021629"/>
            <a:chOff x="647700" y="1123950"/>
            <a:chExt cx="990600" cy="1746250"/>
          </a:xfrm>
        </p:grpSpPr>
        <p:sp>
          <p:nvSpPr>
            <p:cNvPr id="25" name="Rectangle 24"/>
            <p:cNvSpPr/>
            <p:nvPr/>
          </p:nvSpPr>
          <p:spPr>
            <a:xfrm>
              <a:off x="647700" y="2660650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1"/>
                </a:gs>
                <a:gs pos="5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739775" y="1123950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2144641" y="2155938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en-US" sz="1705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Freeform 89"/>
          <p:cNvSpPr>
            <a:spLocks noEditPoints="1"/>
          </p:cNvSpPr>
          <p:nvPr/>
        </p:nvSpPr>
        <p:spPr bwMode="auto">
          <a:xfrm>
            <a:off x="2212642" y="3003184"/>
            <a:ext cx="481515" cy="48151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5" y="55"/>
              </a:cxn>
              <a:cxn ang="0">
                <a:pos x="23" y="67"/>
              </a:cxn>
              <a:cxn ang="0">
                <a:pos x="22" y="68"/>
              </a:cxn>
              <a:cxn ang="0">
                <a:pos x="21" y="68"/>
              </a:cxn>
              <a:cxn ang="0">
                <a:pos x="19" y="65"/>
              </a:cxn>
              <a:cxn ang="0">
                <a:pos x="19" y="48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7" y="0"/>
              </a:cxn>
              <a:cxn ang="0">
                <a:pos x="68" y="3"/>
              </a:cxn>
              <a:cxn ang="0">
                <a:pos x="62" y="7"/>
              </a:cxn>
              <a:cxn ang="0">
                <a:pos x="8" y="38"/>
              </a:cxn>
              <a:cxn ang="0">
                <a:pos x="20" y="43"/>
              </a:cxn>
              <a:cxn ang="0">
                <a:pos x="53" y="19"/>
              </a:cxn>
              <a:cxn ang="0">
                <a:pos x="35" y="49"/>
              </a:cxn>
              <a:cxn ang="0">
                <a:pos x="54" y="57"/>
              </a:cxn>
              <a:cxn ang="0">
                <a:pos x="62" y="7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5" y="55"/>
                  <a:pt x="35" y="55"/>
                  <a:pt x="35" y="55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2" y="68"/>
                  <a:pt x="2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19" y="66"/>
                  <a:pt x="19" y="65"/>
                </a:cubicBezTo>
                <a:cubicBezTo>
                  <a:pt x="19" y="48"/>
                  <a:pt x="19" y="48"/>
                  <a:pt x="19" y="48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  <a:moveTo>
                  <a:pt x="62" y="7"/>
                </a:moveTo>
                <a:cubicBezTo>
                  <a:pt x="8" y="38"/>
                  <a:pt x="8" y="38"/>
                  <a:pt x="8" y="38"/>
                </a:cubicBezTo>
                <a:cubicBezTo>
                  <a:pt x="20" y="43"/>
                  <a:pt x="20" y="43"/>
                  <a:pt x="20" y="43"/>
                </a:cubicBezTo>
                <a:cubicBezTo>
                  <a:pt x="53" y="19"/>
                  <a:pt x="53" y="19"/>
                  <a:pt x="53" y="19"/>
                </a:cubicBezTo>
                <a:cubicBezTo>
                  <a:pt x="35" y="49"/>
                  <a:pt x="35" y="49"/>
                  <a:pt x="35" y="49"/>
                </a:cubicBezTo>
                <a:cubicBezTo>
                  <a:pt x="54" y="57"/>
                  <a:pt x="54" y="57"/>
                  <a:pt x="54" y="57"/>
                </a:cubicBezTo>
                <a:lnTo>
                  <a:pt x="62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3"/>
          <p:cNvSpPr txBox="1"/>
          <p:nvPr/>
        </p:nvSpPr>
        <p:spPr>
          <a:xfrm>
            <a:off x="1685325" y="4330681"/>
            <a:ext cx="1495718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35561" y="3758535"/>
            <a:ext cx="1146815" cy="2021629"/>
            <a:chOff x="2165350" y="2786822"/>
            <a:chExt cx="990600" cy="1746250"/>
          </a:xfrm>
        </p:grpSpPr>
        <p:sp>
          <p:nvSpPr>
            <p:cNvPr id="34" name="Rectangle 33"/>
            <p:cNvSpPr/>
            <p:nvPr/>
          </p:nvSpPr>
          <p:spPr>
            <a:xfrm flipV="1">
              <a:off x="2165350" y="2786822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2"/>
                </a:gs>
                <a:gs pos="5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5" name="Round Same Side Corner Rectangle 34"/>
            <p:cNvSpPr/>
            <p:nvPr/>
          </p:nvSpPr>
          <p:spPr>
            <a:xfrm flipV="1">
              <a:off x="2257425" y="2996372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600212" y="5011014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en-US" sz="1705" dirty="0">
              <a:solidFill>
                <a:schemeClr val="accent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Text Placeholder 3"/>
          <p:cNvSpPr txBox="1"/>
          <p:nvPr/>
        </p:nvSpPr>
        <p:spPr>
          <a:xfrm>
            <a:off x="3190452" y="2397360"/>
            <a:ext cx="1419613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791133" y="1979503"/>
            <a:ext cx="1146815" cy="2021629"/>
            <a:chOff x="647700" y="1123950"/>
            <a:chExt cx="990600" cy="1746250"/>
          </a:xfrm>
        </p:grpSpPr>
        <p:sp>
          <p:nvSpPr>
            <p:cNvPr id="40" name="Rectangle 39"/>
            <p:cNvSpPr/>
            <p:nvPr/>
          </p:nvSpPr>
          <p:spPr>
            <a:xfrm>
              <a:off x="647700" y="2660650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3"/>
                </a:gs>
                <a:gs pos="5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739775" y="1123950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5055785" y="2155938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3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en-US" sz="1705" dirty="0">
              <a:solidFill>
                <a:schemeClr val="accent3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4615806" y="4330681"/>
            <a:ext cx="1495718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46704" y="3758535"/>
            <a:ext cx="1146815" cy="2021629"/>
            <a:chOff x="4676775" y="2786822"/>
            <a:chExt cx="990600" cy="1746250"/>
          </a:xfrm>
        </p:grpSpPr>
        <p:sp>
          <p:nvSpPr>
            <p:cNvPr id="46" name="Rectangle 45"/>
            <p:cNvSpPr/>
            <p:nvPr/>
          </p:nvSpPr>
          <p:spPr>
            <a:xfrm flipV="1">
              <a:off x="4676775" y="2786822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4"/>
                </a:gs>
                <a:gs pos="5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7" name="Round Same Side Corner Rectangle 46"/>
            <p:cNvSpPr/>
            <p:nvPr/>
          </p:nvSpPr>
          <p:spPr>
            <a:xfrm flipV="1">
              <a:off x="4768850" y="2996372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6511357" y="5011014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4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en-US" sz="1705" dirty="0">
              <a:solidFill>
                <a:schemeClr val="accent4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6097921" y="2397360"/>
            <a:ext cx="1419613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702277" y="1979503"/>
            <a:ext cx="1146815" cy="2021629"/>
            <a:chOff x="647700" y="1123950"/>
            <a:chExt cx="990600" cy="1746250"/>
          </a:xfrm>
        </p:grpSpPr>
        <p:sp>
          <p:nvSpPr>
            <p:cNvPr id="51" name="Rectangle 50"/>
            <p:cNvSpPr/>
            <p:nvPr/>
          </p:nvSpPr>
          <p:spPr>
            <a:xfrm>
              <a:off x="647700" y="2660650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5"/>
                </a:gs>
                <a:gs pos="5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2" name="Round Same Side Corner Rectangle 51"/>
            <p:cNvSpPr/>
            <p:nvPr/>
          </p:nvSpPr>
          <p:spPr>
            <a:xfrm>
              <a:off x="739775" y="1123950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7966928" y="2155938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05</a:t>
            </a:r>
            <a:endParaRPr lang="en-US" sz="1705" dirty="0">
              <a:solidFill>
                <a:schemeClr val="accent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5" name="Text Placeholder 3"/>
          <p:cNvSpPr txBox="1"/>
          <p:nvPr/>
        </p:nvSpPr>
        <p:spPr>
          <a:xfrm>
            <a:off x="7533343" y="4330681"/>
            <a:ext cx="1495718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157848" y="3758535"/>
            <a:ext cx="1146815" cy="2021629"/>
            <a:chOff x="7216775" y="2786822"/>
            <a:chExt cx="990600" cy="1746250"/>
          </a:xfrm>
        </p:grpSpPr>
        <p:sp>
          <p:nvSpPr>
            <p:cNvPr id="56" name="Rectangle 55"/>
            <p:cNvSpPr/>
            <p:nvPr/>
          </p:nvSpPr>
          <p:spPr>
            <a:xfrm flipV="1">
              <a:off x="7216775" y="2786822"/>
              <a:ext cx="990600" cy="209550"/>
            </a:xfrm>
            <a:prstGeom prst="rect">
              <a:avLst/>
            </a:prstGeom>
            <a:gradFill>
              <a:gsLst>
                <a:gs pos="9000">
                  <a:schemeClr val="accent6"/>
                </a:gs>
                <a:gs pos="50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7" name="Round Same Side Corner Rectangle 56"/>
            <p:cNvSpPr/>
            <p:nvPr/>
          </p:nvSpPr>
          <p:spPr>
            <a:xfrm flipV="1">
              <a:off x="7308850" y="2996372"/>
              <a:ext cx="806450" cy="1536700"/>
            </a:xfrm>
            <a:prstGeom prst="round2SameRect">
              <a:avLst/>
            </a:prstGeom>
            <a:gradFill>
              <a:gsLst>
                <a:gs pos="87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65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8" name="Oval 57"/>
          <p:cNvSpPr/>
          <p:nvPr/>
        </p:nvSpPr>
        <p:spPr>
          <a:xfrm>
            <a:off x="9422498" y="5011014"/>
            <a:ext cx="617515" cy="617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accent6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06</a:t>
            </a:r>
            <a:endParaRPr lang="en-US" sz="1705" dirty="0">
              <a:solidFill>
                <a:schemeClr val="accent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 Placeholder 3"/>
          <p:cNvSpPr txBox="1"/>
          <p:nvPr/>
        </p:nvSpPr>
        <p:spPr>
          <a:xfrm>
            <a:off x="9026966" y="2397360"/>
            <a:ext cx="1419613" cy="1772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05791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3" name="Freeform 184"/>
          <p:cNvSpPr>
            <a:spLocks noEditPoints="1"/>
          </p:cNvSpPr>
          <p:nvPr/>
        </p:nvSpPr>
        <p:spPr bwMode="auto">
          <a:xfrm>
            <a:off x="3647199" y="4257892"/>
            <a:ext cx="510283" cy="406144"/>
          </a:xfrm>
          <a:custGeom>
            <a:avLst/>
            <a:gdLst/>
            <a:ahLst/>
            <a:cxnLst>
              <a:cxn ang="0">
                <a:pos x="68" y="48"/>
              </a:cxn>
              <a:cxn ang="0">
                <a:pos x="62" y="54"/>
              </a:cxn>
              <a:cxn ang="0">
                <a:pos x="7" y="54"/>
              </a:cxn>
              <a:cxn ang="0">
                <a:pos x="0" y="48"/>
              </a:cxn>
              <a:cxn ang="0">
                <a:pos x="0" y="6"/>
              </a:cxn>
              <a:cxn ang="0">
                <a:pos x="7" y="0"/>
              </a:cxn>
              <a:cxn ang="0">
                <a:pos x="62" y="0"/>
              </a:cxn>
              <a:cxn ang="0">
                <a:pos x="68" y="6"/>
              </a:cxn>
              <a:cxn ang="0">
                <a:pos x="68" y="48"/>
              </a:cxn>
              <a:cxn ang="0">
                <a:pos x="62" y="5"/>
              </a:cxn>
              <a:cxn ang="0">
                <a:pos x="7" y="5"/>
              </a:cxn>
              <a:cxn ang="0">
                <a:pos x="5" y="6"/>
              </a:cxn>
              <a:cxn ang="0">
                <a:pos x="11" y="17"/>
              </a:cxn>
              <a:cxn ang="0">
                <a:pos x="26" y="29"/>
              </a:cxn>
              <a:cxn ang="0">
                <a:pos x="34" y="34"/>
              </a:cxn>
              <a:cxn ang="0">
                <a:pos x="34" y="34"/>
              </a:cxn>
              <a:cxn ang="0">
                <a:pos x="34" y="34"/>
              </a:cxn>
              <a:cxn ang="0">
                <a:pos x="43" y="29"/>
              </a:cxn>
              <a:cxn ang="0">
                <a:pos x="58" y="17"/>
              </a:cxn>
              <a:cxn ang="0">
                <a:pos x="64" y="8"/>
              </a:cxn>
              <a:cxn ang="0">
                <a:pos x="62" y="5"/>
              </a:cxn>
              <a:cxn ang="0">
                <a:pos x="64" y="19"/>
              </a:cxn>
              <a:cxn ang="0">
                <a:pos x="61" y="21"/>
              </a:cxn>
              <a:cxn ang="0">
                <a:pos x="45" y="34"/>
              </a:cxn>
              <a:cxn ang="0">
                <a:pos x="34" y="39"/>
              </a:cxn>
              <a:cxn ang="0">
                <a:pos x="34" y="39"/>
              </a:cxn>
              <a:cxn ang="0">
                <a:pos x="34" y="39"/>
              </a:cxn>
              <a:cxn ang="0">
                <a:pos x="24" y="34"/>
              </a:cxn>
              <a:cxn ang="0">
                <a:pos x="8" y="21"/>
              </a:cxn>
              <a:cxn ang="0">
                <a:pos x="5" y="19"/>
              </a:cxn>
              <a:cxn ang="0">
                <a:pos x="5" y="48"/>
              </a:cxn>
              <a:cxn ang="0">
                <a:pos x="7" y="49"/>
              </a:cxn>
              <a:cxn ang="0">
                <a:pos x="62" y="49"/>
              </a:cxn>
              <a:cxn ang="0">
                <a:pos x="64" y="48"/>
              </a:cxn>
              <a:cxn ang="0">
                <a:pos x="64" y="19"/>
              </a:cxn>
            </a:cxnLst>
            <a:rect l="0" t="0" r="r" b="b"/>
            <a:pathLst>
              <a:path w="68" h="54">
                <a:moveTo>
                  <a:pt x="68" y="48"/>
                </a:moveTo>
                <a:cubicBezTo>
                  <a:pt x="68" y="51"/>
                  <a:pt x="66" y="54"/>
                  <a:pt x="62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3" y="54"/>
                  <a:pt x="0" y="51"/>
                  <a:pt x="0" y="4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8"/>
                </a:lnTo>
                <a:close/>
                <a:moveTo>
                  <a:pt x="62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11"/>
                  <a:pt x="7" y="15"/>
                  <a:pt x="11" y="17"/>
                </a:cubicBezTo>
                <a:cubicBezTo>
                  <a:pt x="16" y="21"/>
                  <a:pt x="21" y="25"/>
                  <a:pt x="26" y="29"/>
                </a:cubicBezTo>
                <a:cubicBezTo>
                  <a:pt x="28" y="31"/>
                  <a:pt x="32" y="34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4"/>
                  <a:pt x="41" y="31"/>
                  <a:pt x="43" y="29"/>
                </a:cubicBezTo>
                <a:cubicBezTo>
                  <a:pt x="48" y="25"/>
                  <a:pt x="53" y="21"/>
                  <a:pt x="58" y="17"/>
                </a:cubicBezTo>
                <a:cubicBezTo>
                  <a:pt x="60" y="15"/>
                  <a:pt x="64" y="11"/>
                  <a:pt x="64" y="8"/>
                </a:cubicBezTo>
                <a:cubicBezTo>
                  <a:pt x="64" y="7"/>
                  <a:pt x="64" y="5"/>
                  <a:pt x="62" y="5"/>
                </a:cubicBezTo>
                <a:close/>
                <a:moveTo>
                  <a:pt x="64" y="19"/>
                </a:moveTo>
                <a:cubicBezTo>
                  <a:pt x="63" y="20"/>
                  <a:pt x="62" y="20"/>
                  <a:pt x="61" y="21"/>
                </a:cubicBezTo>
                <a:cubicBezTo>
                  <a:pt x="56" y="25"/>
                  <a:pt x="50" y="30"/>
                  <a:pt x="45" y="34"/>
                </a:cubicBezTo>
                <a:cubicBezTo>
                  <a:pt x="42" y="36"/>
                  <a:pt x="38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0" y="39"/>
                  <a:pt x="27" y="36"/>
                  <a:pt x="24" y="34"/>
                </a:cubicBezTo>
                <a:cubicBezTo>
                  <a:pt x="19" y="30"/>
                  <a:pt x="13" y="25"/>
                  <a:pt x="8" y="21"/>
                </a:cubicBezTo>
                <a:cubicBezTo>
                  <a:pt x="7" y="20"/>
                  <a:pt x="6" y="20"/>
                  <a:pt x="5" y="19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8"/>
                  <a:pt x="6" y="49"/>
                  <a:pt x="7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3" y="49"/>
                  <a:pt x="64" y="48"/>
                  <a:pt x="64" y="48"/>
                </a:cubicBezTo>
                <a:lnTo>
                  <a:pt x="64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5" name="Freeform 226"/>
          <p:cNvSpPr>
            <a:spLocks noEditPoints="1"/>
          </p:cNvSpPr>
          <p:nvPr/>
        </p:nvSpPr>
        <p:spPr bwMode="auto">
          <a:xfrm>
            <a:off x="5088865" y="3182557"/>
            <a:ext cx="566057" cy="379380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Freeform 229"/>
          <p:cNvSpPr>
            <a:spLocks noEditPoints="1"/>
          </p:cNvSpPr>
          <p:nvPr/>
        </p:nvSpPr>
        <p:spPr bwMode="auto">
          <a:xfrm>
            <a:off x="6597369" y="4270591"/>
            <a:ext cx="442552" cy="445562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1" name="Freeform 217"/>
          <p:cNvSpPr>
            <a:spLocks noEditPoints="1"/>
          </p:cNvSpPr>
          <p:nvPr/>
        </p:nvSpPr>
        <p:spPr bwMode="auto">
          <a:xfrm>
            <a:off x="8043754" y="3182556"/>
            <a:ext cx="469384" cy="35203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7" name="Freeform 66"/>
          <p:cNvSpPr>
            <a:spLocks noEditPoints="1"/>
          </p:cNvSpPr>
          <p:nvPr/>
        </p:nvSpPr>
        <p:spPr bwMode="auto">
          <a:xfrm>
            <a:off x="9493076" y="4257892"/>
            <a:ext cx="478205" cy="37091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59" tIns="52929" rIns="105859" bIns="52929" numCol="1" anchor="t" anchorCtr="0" compatLnSpc="1"/>
          <a:lstStyle/>
          <a:p>
            <a:pPr>
              <a:lnSpc>
                <a:spcPct val="120000"/>
              </a:lnSpc>
            </a:pPr>
            <a:endParaRPr lang="en-US" sz="2655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64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2" grpId="0"/>
      <p:bldP spid="36" grpId="0" animBg="1"/>
      <p:bldP spid="38" grpId="0"/>
      <p:bldP spid="42" grpId="0" animBg="1"/>
      <p:bldP spid="44" grpId="0"/>
      <p:bldP spid="48" grpId="0" animBg="1"/>
      <p:bldP spid="49" grpId="0"/>
      <p:bldP spid="53" grpId="0" animBg="1"/>
      <p:bldP spid="55" grpId="0"/>
      <p:bldP spid="58" grpId="0" animBg="1"/>
      <p:bldP spid="59" grpId="0"/>
      <p:bldP spid="63" grpId="0" animBg="1"/>
      <p:bldP spid="75" grpId="0" animBg="1"/>
      <p:bldP spid="79" grpId="0" animBg="1"/>
      <p:bldP spid="81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 rot="16200000">
            <a:off x="-2351992" y="-110329"/>
            <a:ext cx="10098945" cy="53949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84842" y="1770037"/>
            <a:ext cx="452284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10000" dirty="0">
                <a:solidFill>
                  <a:srgbClr val="F08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10000" dirty="0">
              <a:solidFill>
                <a:srgbClr val="F08392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57407" y="4366980"/>
            <a:ext cx="3563335" cy="0"/>
          </a:xfrm>
          <a:prstGeom prst="line">
            <a:avLst/>
          </a:prstGeom>
          <a:ln w="28575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73339" y="3709029"/>
            <a:ext cx="351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标题文本预设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8218" y="4503999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Headline Text Presupposition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1448024" y="3227825"/>
            <a:ext cx="9273957" cy="207352"/>
          </a:xfrm>
          <a:custGeom>
            <a:avLst/>
            <a:gdLst/>
            <a:ahLst/>
            <a:cxnLst/>
            <a:rect l="l" t="t" r="r" b="b"/>
            <a:pathLst>
              <a:path w="144016" h="869444">
                <a:moveTo>
                  <a:pt x="0" y="0"/>
                </a:moveTo>
                <a:lnTo>
                  <a:pt x="144016" y="0"/>
                </a:lnTo>
                <a:lnTo>
                  <a:pt x="144016" y="869444"/>
                </a:lnTo>
                <a:lnTo>
                  <a:pt x="0" y="86944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7" tIns="60928" rIns="121857" bIns="60928" rtlCol="0" anchor="ctr"/>
          <a:lstStyle/>
          <a:p>
            <a:pPr algn="ctr"/>
            <a:endParaRPr lang="zh-CN" altLang="en-US" sz="1800">
              <a:solidFill>
                <a:schemeClr val="bg2">
                  <a:lumMod val="10000"/>
                </a:schemeClr>
              </a:solidFill>
              <a:latin typeface="Arial" panose="020B0604020202090204"/>
              <a:ea typeface="微软雅黑"/>
              <a:sym typeface="Arial" panose="020B060402020209020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60961" y="1216437"/>
            <a:ext cx="4323883" cy="1444410"/>
            <a:chOff x="549712" y="914400"/>
            <a:chExt cx="3888432" cy="1298476"/>
          </a:xfrm>
        </p:grpSpPr>
        <p:sp>
          <p:nvSpPr>
            <p:cNvPr id="4" name="圆角矩形 3"/>
            <p:cNvSpPr/>
            <p:nvPr/>
          </p:nvSpPr>
          <p:spPr>
            <a:xfrm>
              <a:off x="549712" y="914400"/>
              <a:ext cx="3888432" cy="1298476"/>
            </a:xfrm>
            <a:prstGeom prst="roundRect">
              <a:avLst>
                <a:gd name="adj" fmla="val 833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727684" y="1087388"/>
              <a:ext cx="0" cy="952500"/>
            </a:xfrm>
            <a:prstGeom prst="line">
              <a:avLst/>
            </a:prstGeom>
            <a:ln w="63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876106" y="1157527"/>
              <a:ext cx="1783803" cy="34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9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标题文本预设</a:t>
              </a:r>
              <a:endParaRPr lang="en-US" altLang="zh-CN" sz="19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7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876105" y="1425239"/>
              <a:ext cx="2391677" cy="2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输入替换内容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83568" y="1128228"/>
              <a:ext cx="870820" cy="8708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 flipH="1">
              <a:off x="908390" y="1296472"/>
              <a:ext cx="489792" cy="521632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4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vert="horz" wrap="square" lIns="121860" tIns="60930" rIns="121860" bIns="60930" numCol="1" anchor="t" anchorCtr="0" compatLnSpc="1"/>
            <a:lstStyle/>
            <a:p>
              <a:endParaRPr lang="zh-CN" altLang="en-US" sz="32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98099" y="1216437"/>
            <a:ext cx="4323883" cy="1444410"/>
            <a:chOff x="4651504" y="914400"/>
            <a:chExt cx="3888432" cy="1298476"/>
          </a:xfrm>
        </p:grpSpPr>
        <p:sp>
          <p:nvSpPr>
            <p:cNvPr id="11" name="圆角矩形 10"/>
            <p:cNvSpPr/>
            <p:nvPr/>
          </p:nvSpPr>
          <p:spPr>
            <a:xfrm>
              <a:off x="4651504" y="914400"/>
              <a:ext cx="3888432" cy="1298476"/>
            </a:xfrm>
            <a:prstGeom prst="roundRect">
              <a:avLst>
                <a:gd name="adj" fmla="val 8330"/>
              </a:avLst>
            </a:prstGeom>
            <a:noFill/>
            <a:ln w="6350">
              <a:solidFill>
                <a:srgbClr val="F08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829476" y="1087388"/>
              <a:ext cx="0" cy="952500"/>
            </a:xfrm>
            <a:prstGeom prst="line">
              <a:avLst/>
            </a:prstGeom>
            <a:ln w="6350">
              <a:solidFill>
                <a:srgbClr val="F083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5977899" y="1157527"/>
              <a:ext cx="1759705" cy="34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9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标题文本预设</a:t>
              </a:r>
              <a:endParaRPr lang="en-US" altLang="zh-CN" sz="19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14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5977897" y="1425239"/>
              <a:ext cx="2391677" cy="2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输入替换内容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785360" y="1128228"/>
              <a:ext cx="870820" cy="870820"/>
            </a:xfrm>
            <a:prstGeom prst="ellipse">
              <a:avLst/>
            </a:prstGeom>
            <a:solidFill>
              <a:srgbClr val="F08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auto">
            <a:xfrm flipH="1">
              <a:off x="4961760" y="1319214"/>
              <a:ext cx="518020" cy="488850"/>
            </a:xfrm>
            <a:custGeom>
              <a:avLst/>
              <a:gdLst>
                <a:gd name="T0" fmla="*/ 90 w 376"/>
                <a:gd name="T1" fmla="*/ 52 h 355"/>
                <a:gd name="T2" fmla="*/ 37 w 376"/>
                <a:gd name="T3" fmla="*/ 264 h 355"/>
                <a:gd name="T4" fmla="*/ 118 w 376"/>
                <a:gd name="T5" fmla="*/ 310 h 355"/>
                <a:gd name="T6" fmla="*/ 134 w 376"/>
                <a:gd name="T7" fmla="*/ 310 h 355"/>
                <a:gd name="T8" fmla="*/ 215 w 376"/>
                <a:gd name="T9" fmla="*/ 264 h 355"/>
                <a:gd name="T10" fmla="*/ 241 w 376"/>
                <a:gd name="T11" fmla="*/ 310 h 355"/>
                <a:gd name="T12" fmla="*/ 255 w 376"/>
                <a:gd name="T13" fmla="*/ 287 h 355"/>
                <a:gd name="T14" fmla="*/ 358 w 376"/>
                <a:gd name="T15" fmla="*/ 287 h 355"/>
                <a:gd name="T16" fmla="*/ 371 w 376"/>
                <a:gd name="T17" fmla="*/ 310 h 355"/>
                <a:gd name="T18" fmla="*/ 371 w 376"/>
                <a:gd name="T19" fmla="*/ 323 h 355"/>
                <a:gd name="T20" fmla="*/ 358 w 376"/>
                <a:gd name="T21" fmla="*/ 355 h 355"/>
                <a:gd name="T22" fmla="*/ 250 w 376"/>
                <a:gd name="T23" fmla="*/ 323 h 355"/>
                <a:gd name="T24" fmla="*/ 237 w 376"/>
                <a:gd name="T25" fmla="*/ 355 h 355"/>
                <a:gd name="T26" fmla="*/ 131 w 376"/>
                <a:gd name="T27" fmla="*/ 323 h 355"/>
                <a:gd name="T28" fmla="*/ 118 w 376"/>
                <a:gd name="T29" fmla="*/ 355 h 355"/>
                <a:gd name="T30" fmla="*/ 0 w 376"/>
                <a:gd name="T31" fmla="*/ 323 h 355"/>
                <a:gd name="T32" fmla="*/ 14 w 376"/>
                <a:gd name="T33" fmla="*/ 287 h 355"/>
                <a:gd name="T34" fmla="*/ 336 w 376"/>
                <a:gd name="T35" fmla="*/ 248 h 355"/>
                <a:gd name="T36" fmla="*/ 279 w 376"/>
                <a:gd name="T37" fmla="*/ 248 h 355"/>
                <a:gd name="T38" fmla="*/ 215 w 376"/>
                <a:gd name="T39" fmla="*/ 248 h 355"/>
                <a:gd name="T40" fmla="*/ 158 w 376"/>
                <a:gd name="T41" fmla="*/ 248 h 355"/>
                <a:gd name="T42" fmla="*/ 95 w 376"/>
                <a:gd name="T43" fmla="*/ 248 h 355"/>
                <a:gd name="T44" fmla="*/ 38 w 376"/>
                <a:gd name="T45" fmla="*/ 248 h 355"/>
                <a:gd name="T46" fmla="*/ 307 w 376"/>
                <a:gd name="T47" fmla="*/ 147 h 355"/>
                <a:gd name="T48" fmla="*/ 289 w 376"/>
                <a:gd name="T49" fmla="*/ 201 h 355"/>
                <a:gd name="T50" fmla="*/ 201 w 376"/>
                <a:gd name="T51" fmla="*/ 201 h 355"/>
                <a:gd name="T52" fmla="*/ 181 w 376"/>
                <a:gd name="T53" fmla="*/ 147 h 355"/>
                <a:gd name="T54" fmla="*/ 180 w 376"/>
                <a:gd name="T55" fmla="*/ 16 h 355"/>
                <a:gd name="T56" fmla="*/ 161 w 376"/>
                <a:gd name="T57" fmla="*/ 35 h 355"/>
                <a:gd name="T58" fmla="*/ 155 w 376"/>
                <a:gd name="T59" fmla="*/ 67 h 355"/>
                <a:gd name="T60" fmla="*/ 66 w 376"/>
                <a:gd name="T61" fmla="*/ 55 h 355"/>
                <a:gd name="T62" fmla="*/ 66 w 376"/>
                <a:gd name="T63" fmla="*/ 122 h 355"/>
                <a:gd name="T64" fmla="*/ 69 w 376"/>
                <a:gd name="T65" fmla="*/ 122 h 355"/>
                <a:gd name="T66" fmla="*/ 87 w 376"/>
                <a:gd name="T67" fmla="*/ 199 h 355"/>
                <a:gd name="T68" fmla="*/ 91 w 376"/>
                <a:gd name="T69" fmla="*/ 199 h 355"/>
                <a:gd name="T70" fmla="*/ 109 w 376"/>
                <a:gd name="T71" fmla="*/ 132 h 355"/>
                <a:gd name="T72" fmla="*/ 109 w 376"/>
                <a:gd name="T73" fmla="*/ 75 h 355"/>
                <a:gd name="T74" fmla="*/ 155 w 376"/>
                <a:gd name="T75" fmla="*/ 80 h 355"/>
                <a:gd name="T76" fmla="*/ 166 w 376"/>
                <a:gd name="T77" fmla="*/ 120 h 355"/>
                <a:gd name="T78" fmla="*/ 180 w 376"/>
                <a:gd name="T79" fmla="*/ 126 h 355"/>
                <a:gd name="T80" fmla="*/ 317 w 376"/>
                <a:gd name="T81" fmla="*/ 120 h 355"/>
                <a:gd name="T82" fmla="*/ 317 w 376"/>
                <a:gd name="T83" fmla="*/ 21 h 355"/>
                <a:gd name="T84" fmla="*/ 304 w 376"/>
                <a:gd name="T85" fmla="*/ 31 h 355"/>
                <a:gd name="T86" fmla="*/ 308 w 376"/>
                <a:gd name="T87" fmla="*/ 107 h 355"/>
                <a:gd name="T88" fmla="*/ 304 w 376"/>
                <a:gd name="T89" fmla="*/ 111 h 355"/>
                <a:gd name="T90" fmla="*/ 177 w 376"/>
                <a:gd name="T91" fmla="*/ 109 h 355"/>
                <a:gd name="T92" fmla="*/ 238 w 376"/>
                <a:gd name="T93" fmla="*/ 63 h 355"/>
                <a:gd name="T94" fmla="*/ 176 w 376"/>
                <a:gd name="T95" fmla="*/ 35 h 355"/>
                <a:gd name="T96" fmla="*/ 180 w 376"/>
                <a:gd name="T97" fmla="*/ 31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355">
                  <a:moveTo>
                    <a:pt x="90" y="0"/>
                  </a:moveTo>
                  <a:cubicBezTo>
                    <a:pt x="104" y="0"/>
                    <a:pt x="115" y="12"/>
                    <a:pt x="115" y="26"/>
                  </a:cubicBezTo>
                  <a:cubicBezTo>
                    <a:pt x="115" y="40"/>
                    <a:pt x="104" y="52"/>
                    <a:pt x="90" y="52"/>
                  </a:cubicBezTo>
                  <a:cubicBezTo>
                    <a:pt x="75" y="52"/>
                    <a:pt x="64" y="40"/>
                    <a:pt x="64" y="26"/>
                  </a:cubicBezTo>
                  <a:cubicBezTo>
                    <a:pt x="64" y="12"/>
                    <a:pt x="75" y="0"/>
                    <a:pt x="90" y="0"/>
                  </a:cubicBezTo>
                  <a:close/>
                  <a:moveTo>
                    <a:pt x="37" y="264"/>
                  </a:moveTo>
                  <a:cubicBezTo>
                    <a:pt x="95" y="264"/>
                    <a:pt x="95" y="264"/>
                    <a:pt x="95" y="264"/>
                  </a:cubicBezTo>
                  <a:cubicBezTo>
                    <a:pt x="108" y="264"/>
                    <a:pt x="118" y="274"/>
                    <a:pt x="118" y="287"/>
                  </a:cubicBezTo>
                  <a:cubicBezTo>
                    <a:pt x="118" y="310"/>
                    <a:pt x="118" y="310"/>
                    <a:pt x="118" y="310"/>
                  </a:cubicBezTo>
                  <a:cubicBezTo>
                    <a:pt x="120" y="310"/>
                    <a:pt x="120" y="310"/>
                    <a:pt x="120" y="310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4" y="274"/>
                    <a:pt x="144" y="264"/>
                    <a:pt x="156" y="264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27" y="264"/>
                    <a:pt x="237" y="274"/>
                    <a:pt x="237" y="287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41" y="310"/>
                    <a:pt x="241" y="310"/>
                    <a:pt x="241" y="310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55" y="287"/>
                    <a:pt x="255" y="287"/>
                    <a:pt x="255" y="287"/>
                  </a:cubicBezTo>
                  <a:cubicBezTo>
                    <a:pt x="255" y="274"/>
                    <a:pt x="265" y="264"/>
                    <a:pt x="278" y="264"/>
                  </a:cubicBezTo>
                  <a:cubicBezTo>
                    <a:pt x="336" y="264"/>
                    <a:pt x="336" y="264"/>
                    <a:pt x="336" y="264"/>
                  </a:cubicBezTo>
                  <a:cubicBezTo>
                    <a:pt x="348" y="264"/>
                    <a:pt x="358" y="274"/>
                    <a:pt x="358" y="287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62" y="310"/>
                    <a:pt x="362" y="310"/>
                    <a:pt x="362" y="310"/>
                  </a:cubicBezTo>
                  <a:cubicBezTo>
                    <a:pt x="371" y="310"/>
                    <a:pt x="371" y="310"/>
                    <a:pt x="371" y="310"/>
                  </a:cubicBezTo>
                  <a:cubicBezTo>
                    <a:pt x="376" y="310"/>
                    <a:pt x="376" y="310"/>
                    <a:pt x="376" y="310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1" y="323"/>
                    <a:pt x="371" y="323"/>
                    <a:pt x="371" y="323"/>
                  </a:cubicBezTo>
                  <a:cubicBezTo>
                    <a:pt x="362" y="323"/>
                    <a:pt x="362" y="323"/>
                    <a:pt x="362" y="323"/>
                  </a:cubicBezTo>
                  <a:cubicBezTo>
                    <a:pt x="358" y="323"/>
                    <a:pt x="358" y="323"/>
                    <a:pt x="358" y="323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255" y="355"/>
                    <a:pt x="255" y="355"/>
                    <a:pt x="255" y="355"/>
                  </a:cubicBezTo>
                  <a:cubicBezTo>
                    <a:pt x="255" y="323"/>
                    <a:pt x="255" y="323"/>
                    <a:pt x="255" y="323"/>
                  </a:cubicBezTo>
                  <a:cubicBezTo>
                    <a:pt x="250" y="323"/>
                    <a:pt x="250" y="323"/>
                    <a:pt x="250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37" y="355"/>
                    <a:pt x="237" y="355"/>
                    <a:pt x="237" y="355"/>
                  </a:cubicBezTo>
                  <a:cubicBezTo>
                    <a:pt x="134" y="355"/>
                    <a:pt x="134" y="355"/>
                    <a:pt x="134" y="355"/>
                  </a:cubicBezTo>
                  <a:cubicBezTo>
                    <a:pt x="134" y="323"/>
                    <a:pt x="134" y="323"/>
                    <a:pt x="134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20" y="323"/>
                    <a:pt x="120" y="323"/>
                    <a:pt x="120" y="323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8" y="355"/>
                    <a:pt x="118" y="355"/>
                    <a:pt x="118" y="355"/>
                  </a:cubicBezTo>
                  <a:cubicBezTo>
                    <a:pt x="14" y="355"/>
                    <a:pt x="14" y="355"/>
                    <a:pt x="14" y="355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14" y="310"/>
                    <a:pt x="14" y="310"/>
                    <a:pt x="14" y="310"/>
                  </a:cubicBezTo>
                  <a:cubicBezTo>
                    <a:pt x="14" y="287"/>
                    <a:pt x="14" y="287"/>
                    <a:pt x="14" y="287"/>
                  </a:cubicBezTo>
                  <a:cubicBezTo>
                    <a:pt x="14" y="274"/>
                    <a:pt x="24" y="264"/>
                    <a:pt x="37" y="264"/>
                  </a:cubicBezTo>
                  <a:close/>
                  <a:moveTo>
                    <a:pt x="307" y="220"/>
                  </a:moveTo>
                  <a:cubicBezTo>
                    <a:pt x="323" y="220"/>
                    <a:pt x="336" y="232"/>
                    <a:pt x="336" y="248"/>
                  </a:cubicBezTo>
                  <a:cubicBezTo>
                    <a:pt x="336" y="251"/>
                    <a:pt x="335" y="255"/>
                    <a:pt x="334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5"/>
                    <a:pt x="279" y="251"/>
                    <a:pt x="279" y="248"/>
                  </a:cubicBezTo>
                  <a:cubicBezTo>
                    <a:pt x="279" y="232"/>
                    <a:pt x="292" y="220"/>
                    <a:pt x="307" y="220"/>
                  </a:cubicBezTo>
                  <a:close/>
                  <a:moveTo>
                    <a:pt x="186" y="220"/>
                  </a:moveTo>
                  <a:cubicBezTo>
                    <a:pt x="202" y="220"/>
                    <a:pt x="215" y="232"/>
                    <a:pt x="215" y="248"/>
                  </a:cubicBezTo>
                  <a:cubicBezTo>
                    <a:pt x="215" y="251"/>
                    <a:pt x="214" y="255"/>
                    <a:pt x="213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59" y="255"/>
                    <a:pt x="158" y="251"/>
                    <a:pt x="158" y="248"/>
                  </a:cubicBezTo>
                  <a:cubicBezTo>
                    <a:pt x="158" y="232"/>
                    <a:pt x="171" y="220"/>
                    <a:pt x="186" y="220"/>
                  </a:cubicBezTo>
                  <a:close/>
                  <a:moveTo>
                    <a:pt x="67" y="220"/>
                  </a:moveTo>
                  <a:cubicBezTo>
                    <a:pt x="82" y="220"/>
                    <a:pt x="95" y="232"/>
                    <a:pt x="95" y="248"/>
                  </a:cubicBezTo>
                  <a:cubicBezTo>
                    <a:pt x="95" y="251"/>
                    <a:pt x="94" y="255"/>
                    <a:pt x="93" y="258"/>
                  </a:cubicBezTo>
                  <a:cubicBezTo>
                    <a:pt x="40" y="258"/>
                    <a:pt x="40" y="258"/>
                    <a:pt x="40" y="258"/>
                  </a:cubicBezTo>
                  <a:cubicBezTo>
                    <a:pt x="39" y="255"/>
                    <a:pt x="38" y="251"/>
                    <a:pt x="38" y="248"/>
                  </a:cubicBezTo>
                  <a:cubicBezTo>
                    <a:pt x="38" y="232"/>
                    <a:pt x="51" y="220"/>
                    <a:pt x="67" y="220"/>
                  </a:cubicBezTo>
                  <a:close/>
                  <a:moveTo>
                    <a:pt x="307" y="130"/>
                  </a:moveTo>
                  <a:cubicBezTo>
                    <a:pt x="307" y="147"/>
                    <a:pt x="307" y="147"/>
                    <a:pt x="307" y="147"/>
                  </a:cubicBezTo>
                  <a:cubicBezTo>
                    <a:pt x="293" y="147"/>
                    <a:pt x="293" y="147"/>
                    <a:pt x="293" y="147"/>
                  </a:cubicBezTo>
                  <a:cubicBezTo>
                    <a:pt x="308" y="201"/>
                    <a:pt x="308" y="201"/>
                    <a:pt x="308" y="201"/>
                  </a:cubicBezTo>
                  <a:cubicBezTo>
                    <a:pt x="289" y="201"/>
                    <a:pt x="289" y="201"/>
                    <a:pt x="289" y="201"/>
                  </a:cubicBezTo>
                  <a:cubicBezTo>
                    <a:pt x="273" y="147"/>
                    <a:pt x="273" y="147"/>
                    <a:pt x="273" y="147"/>
                  </a:cubicBezTo>
                  <a:cubicBezTo>
                    <a:pt x="216" y="147"/>
                    <a:pt x="216" y="147"/>
                    <a:pt x="216" y="147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181" y="201"/>
                    <a:pt x="181" y="201"/>
                    <a:pt x="181" y="201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307" y="130"/>
                    <a:pt x="307" y="130"/>
                    <a:pt x="307" y="130"/>
                  </a:cubicBezTo>
                  <a:close/>
                  <a:moveTo>
                    <a:pt x="180" y="16"/>
                  </a:moveTo>
                  <a:cubicBezTo>
                    <a:pt x="175" y="16"/>
                    <a:pt x="170" y="18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3" y="25"/>
                    <a:pt x="161" y="30"/>
                    <a:pt x="161" y="35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67"/>
                    <a:pt x="155" y="67"/>
                    <a:pt x="155" y="67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63" y="55"/>
                    <a:pt x="117" y="55"/>
                    <a:pt x="66" y="55"/>
                  </a:cubicBezTo>
                  <a:cubicBezTo>
                    <a:pt x="57" y="55"/>
                    <a:pt x="50" y="63"/>
                    <a:pt x="50" y="7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109" y="199"/>
                    <a:pt x="109" y="199"/>
                    <a:pt x="109" y="199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0"/>
                    <a:pt x="155" y="80"/>
                    <a:pt x="155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12"/>
                    <a:pt x="163" y="117"/>
                    <a:pt x="166" y="120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70" y="124"/>
                    <a:pt x="175" y="126"/>
                    <a:pt x="180" y="126"/>
                  </a:cubicBezTo>
                  <a:cubicBezTo>
                    <a:pt x="304" y="126"/>
                    <a:pt x="304" y="126"/>
                    <a:pt x="304" y="126"/>
                  </a:cubicBezTo>
                  <a:cubicBezTo>
                    <a:pt x="309" y="126"/>
                    <a:pt x="314" y="124"/>
                    <a:pt x="317" y="120"/>
                  </a:cubicBezTo>
                  <a:cubicBezTo>
                    <a:pt x="317" y="120"/>
                    <a:pt x="317" y="120"/>
                    <a:pt x="317" y="120"/>
                  </a:cubicBezTo>
                  <a:cubicBezTo>
                    <a:pt x="321" y="117"/>
                    <a:pt x="323" y="112"/>
                    <a:pt x="323" y="107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3" y="30"/>
                    <a:pt x="321" y="25"/>
                    <a:pt x="317" y="21"/>
                  </a:cubicBezTo>
                  <a:cubicBezTo>
                    <a:pt x="314" y="18"/>
                    <a:pt x="309" y="16"/>
                    <a:pt x="304" y="16"/>
                  </a:cubicBezTo>
                  <a:cubicBezTo>
                    <a:pt x="180" y="16"/>
                    <a:pt x="180" y="16"/>
                    <a:pt x="180" y="16"/>
                  </a:cubicBezTo>
                  <a:close/>
                  <a:moveTo>
                    <a:pt x="304" y="31"/>
                  </a:moveTo>
                  <a:cubicBezTo>
                    <a:pt x="305" y="31"/>
                    <a:pt x="306" y="31"/>
                    <a:pt x="307" y="32"/>
                  </a:cubicBezTo>
                  <a:cubicBezTo>
                    <a:pt x="307" y="33"/>
                    <a:pt x="308" y="34"/>
                    <a:pt x="308" y="35"/>
                  </a:cubicBezTo>
                  <a:cubicBezTo>
                    <a:pt x="308" y="107"/>
                    <a:pt x="308" y="107"/>
                    <a:pt x="308" y="107"/>
                  </a:cubicBezTo>
                  <a:cubicBezTo>
                    <a:pt x="308" y="108"/>
                    <a:pt x="307" y="109"/>
                    <a:pt x="307" y="109"/>
                  </a:cubicBezTo>
                  <a:cubicBezTo>
                    <a:pt x="307" y="110"/>
                    <a:pt x="307" y="110"/>
                    <a:pt x="307" y="110"/>
                  </a:cubicBezTo>
                  <a:cubicBezTo>
                    <a:pt x="306" y="110"/>
                    <a:pt x="305" y="111"/>
                    <a:pt x="304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8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9"/>
                    <a:pt x="176" y="108"/>
                    <a:pt x="176" y="107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238" y="63"/>
                    <a:pt x="238" y="63"/>
                    <a:pt x="238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6" y="34"/>
                    <a:pt x="176" y="33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8" y="31"/>
                    <a:pt x="179" y="31"/>
                    <a:pt x="180" y="31"/>
                  </a:cubicBezTo>
                  <a:lnTo>
                    <a:pt x="304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vert="horz" wrap="square" lIns="121860" tIns="60930" rIns="121860" bIns="60930" numCol="1" anchor="t" anchorCtr="0" compatLnSpc="1"/>
            <a:lstStyle/>
            <a:p>
              <a:endParaRPr lang="zh-CN" altLang="en-US" sz="32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98099" y="3982817"/>
            <a:ext cx="4323883" cy="1444410"/>
            <a:chOff x="4651504" y="3063637"/>
            <a:chExt cx="3888432" cy="1298476"/>
          </a:xfrm>
        </p:grpSpPr>
        <p:sp>
          <p:nvSpPr>
            <p:cNvPr id="18" name="圆角矩形 17"/>
            <p:cNvSpPr/>
            <p:nvPr/>
          </p:nvSpPr>
          <p:spPr>
            <a:xfrm>
              <a:off x="4651504" y="3063637"/>
              <a:ext cx="3888432" cy="1298476"/>
            </a:xfrm>
            <a:prstGeom prst="roundRect">
              <a:avLst>
                <a:gd name="adj" fmla="val 833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829476" y="3236625"/>
              <a:ext cx="0" cy="952500"/>
            </a:xfrm>
            <a:prstGeom prst="line">
              <a:avLst/>
            </a:prstGeom>
            <a:ln w="63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5977898" y="3306764"/>
              <a:ext cx="1661021" cy="34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9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标题文本预设</a:t>
              </a:r>
              <a:endParaRPr lang="en-US" altLang="zh-CN" sz="19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21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5977897" y="3574476"/>
              <a:ext cx="2391677" cy="2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输入替换内容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85360" y="3277465"/>
              <a:ext cx="870820" cy="870820"/>
              <a:chOff x="4785360" y="3277465"/>
              <a:chExt cx="870820" cy="87082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85360" y="3277465"/>
                <a:ext cx="870820" cy="8708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endParaRPr>
              </a:p>
            </p:txBody>
          </p:sp>
          <p:pic>
            <p:nvPicPr>
              <p:cNvPr id="24" name="Picture 39"/>
              <p:cNvPicPr>
                <a:picLocks noChangeAspect="1"/>
              </p:cNvPicPr>
              <p:nvPr/>
            </p:nvPicPr>
            <p:blipFill>
              <a:blip r:embed="rId1" cstate="email"/>
              <a:stretch>
                <a:fillRect/>
              </a:stretch>
            </p:blipFill>
            <p:spPr>
              <a:xfrm>
                <a:off x="4996685" y="3438522"/>
                <a:ext cx="448170" cy="529655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1460961" y="3999030"/>
            <a:ext cx="4323883" cy="1444410"/>
            <a:chOff x="549712" y="3075801"/>
            <a:chExt cx="3888432" cy="1298476"/>
          </a:xfrm>
        </p:grpSpPr>
        <p:sp>
          <p:nvSpPr>
            <p:cNvPr id="26" name="圆角矩形 25"/>
            <p:cNvSpPr/>
            <p:nvPr/>
          </p:nvSpPr>
          <p:spPr>
            <a:xfrm>
              <a:off x="549712" y="3075801"/>
              <a:ext cx="3888432" cy="1298476"/>
            </a:xfrm>
            <a:prstGeom prst="roundRect">
              <a:avLst>
                <a:gd name="adj" fmla="val 8330"/>
              </a:avLst>
            </a:prstGeom>
            <a:noFill/>
            <a:ln w="6350">
              <a:solidFill>
                <a:srgbClr val="F08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27684" y="3248789"/>
              <a:ext cx="0" cy="952500"/>
            </a:xfrm>
            <a:prstGeom prst="line">
              <a:avLst/>
            </a:prstGeom>
            <a:ln w="6350">
              <a:solidFill>
                <a:srgbClr val="F083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876106" y="3318928"/>
              <a:ext cx="1783812" cy="34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9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标题文本预设</a:t>
              </a:r>
              <a:endParaRPr lang="en-US" altLang="zh-CN" sz="19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sp>
          <p:nvSpPr>
            <p:cNvPr id="29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876105" y="3586640"/>
              <a:ext cx="2391677" cy="2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rPr>
                <a:t>输入替换内容</a:t>
              </a:r>
              <a:endParaRPr lang="en-US" altLang="zh-CN" sz="1200" dirty="0">
                <a:solidFill>
                  <a:schemeClr val="bg2">
                    <a:lumMod val="10000"/>
                  </a:schemeClr>
                </a:solidFill>
                <a:latin typeface="Arial" panose="020B0604020202090204"/>
                <a:ea typeface="微软雅黑"/>
                <a:sym typeface="Arial" panose="020B0604020202090204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83568" y="3289629"/>
              <a:ext cx="870820" cy="870820"/>
              <a:chOff x="683568" y="3289629"/>
              <a:chExt cx="870820" cy="87082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83568" y="3289629"/>
                <a:ext cx="870820" cy="870820"/>
              </a:xfrm>
              <a:prstGeom prst="ellipse">
                <a:avLst/>
              </a:prstGeom>
              <a:solidFill>
                <a:srgbClr val="F083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2">
                      <a:lumMod val="10000"/>
                    </a:schemeClr>
                  </a:solidFill>
                  <a:latin typeface="Arial" panose="020B0604020202090204"/>
                  <a:ea typeface="微软雅黑"/>
                  <a:sym typeface="Arial" panose="020B0604020202090204"/>
                </a:endParaRPr>
              </a:p>
            </p:txBody>
          </p:sp>
          <p:pic>
            <p:nvPicPr>
              <p:cNvPr id="32" name="Picture 4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927983" y="3463350"/>
                <a:ext cx="381990" cy="4990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4" name="组合 33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37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>
            <a:off x="1" y="1"/>
            <a:ext cx="7457090" cy="398365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15768" y="1775523"/>
            <a:ext cx="1116559" cy="110799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sz="6600" b="1" spc="3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  <a:endParaRPr lang="zh-CN" sz="6600" b="1" spc="3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4899" y="529882"/>
            <a:ext cx="10695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b="1" spc="300" dirty="0">
                <a:solidFill>
                  <a:srgbClr val="F08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  <a:endParaRPr lang="zh-CN" altLang="en-US" sz="6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898318" y="2753240"/>
            <a:ext cx="3516179" cy="562056"/>
            <a:chOff x="4898318" y="2753240"/>
            <a:chExt cx="3516179" cy="562056"/>
          </a:xfrm>
        </p:grpSpPr>
        <p:sp>
          <p:nvSpPr>
            <p:cNvPr id="24" name="椭圆 23"/>
            <p:cNvSpPr/>
            <p:nvPr/>
          </p:nvSpPr>
          <p:spPr>
            <a:xfrm>
              <a:off x="4898318" y="2753240"/>
              <a:ext cx="548640" cy="548640"/>
            </a:xfrm>
            <a:prstGeom prst="ellipse">
              <a:avLst/>
            </a:prstGeom>
            <a:solidFill>
              <a:srgbClr val="F083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01864" y="2792076"/>
              <a:ext cx="3512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标题文本预设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83312" y="3545642"/>
            <a:ext cx="3512633" cy="548640"/>
            <a:chOff x="4883312" y="3545642"/>
            <a:chExt cx="3512633" cy="548640"/>
          </a:xfrm>
        </p:grpSpPr>
        <p:sp>
          <p:nvSpPr>
            <p:cNvPr id="36" name="椭圆 35"/>
            <p:cNvSpPr/>
            <p:nvPr/>
          </p:nvSpPr>
          <p:spPr>
            <a:xfrm>
              <a:off x="4901186" y="3545642"/>
              <a:ext cx="548640" cy="548640"/>
            </a:xfrm>
            <a:prstGeom prst="ellipse">
              <a:avLst/>
            </a:prstGeom>
            <a:solidFill>
              <a:srgbClr val="F083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83312" y="3559045"/>
              <a:ext cx="3512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标题文本预设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6693" y="4350612"/>
            <a:ext cx="3512633" cy="561262"/>
            <a:chOff x="4886693" y="4350612"/>
            <a:chExt cx="3512633" cy="561262"/>
          </a:xfrm>
        </p:grpSpPr>
        <p:sp>
          <p:nvSpPr>
            <p:cNvPr id="38" name="椭圆 37"/>
            <p:cNvSpPr/>
            <p:nvPr/>
          </p:nvSpPr>
          <p:spPr>
            <a:xfrm>
              <a:off x="4914248" y="4350612"/>
              <a:ext cx="548640" cy="548640"/>
            </a:xfrm>
            <a:prstGeom prst="ellipse">
              <a:avLst/>
            </a:prstGeom>
            <a:solidFill>
              <a:srgbClr val="F083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86693" y="4388654"/>
              <a:ext cx="3512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标题文本预设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01862" y="5133477"/>
            <a:ext cx="3512633" cy="561086"/>
            <a:chOff x="4901862" y="5133477"/>
            <a:chExt cx="3512633" cy="561086"/>
          </a:xfrm>
        </p:grpSpPr>
        <p:sp>
          <p:nvSpPr>
            <p:cNvPr id="39" name="椭圆 38"/>
            <p:cNvSpPr/>
            <p:nvPr/>
          </p:nvSpPr>
          <p:spPr>
            <a:xfrm>
              <a:off x="4927060" y="5133477"/>
              <a:ext cx="548640" cy="548640"/>
            </a:xfrm>
            <a:prstGeom prst="ellipse">
              <a:avLst/>
            </a:prstGeom>
            <a:solidFill>
              <a:srgbClr val="F083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01862" y="5171343"/>
              <a:ext cx="3512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标题文本预设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-Turn Arrow 64"/>
          <p:cNvSpPr/>
          <p:nvPr/>
        </p:nvSpPr>
        <p:spPr>
          <a:xfrm rot="10800000">
            <a:off x="2108429" y="4869869"/>
            <a:ext cx="1870382" cy="529300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655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3" name="U-Turn Arrow 92"/>
          <p:cNvSpPr/>
          <p:nvPr/>
        </p:nvSpPr>
        <p:spPr>
          <a:xfrm rot="10800000">
            <a:off x="4185925" y="4869869"/>
            <a:ext cx="1830684" cy="529300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655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" name="U-Turn Arrow 94"/>
          <p:cNvSpPr/>
          <p:nvPr/>
        </p:nvSpPr>
        <p:spPr>
          <a:xfrm rot="10800000">
            <a:off x="6142029" y="4869869"/>
            <a:ext cx="1735946" cy="529300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655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6" name="U-Turn Arrow 95"/>
          <p:cNvSpPr/>
          <p:nvPr/>
        </p:nvSpPr>
        <p:spPr>
          <a:xfrm rot="10800000">
            <a:off x="7970412" y="4869869"/>
            <a:ext cx="1996090" cy="529300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655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58582" y="3270471"/>
            <a:ext cx="1893931" cy="1587896"/>
            <a:chOff x="836612" y="1047750"/>
            <a:chExt cx="1635947" cy="1371600"/>
          </a:xfrm>
        </p:grpSpPr>
        <p:sp>
          <p:nvSpPr>
            <p:cNvPr id="44" name="Rounded Rectangle 43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5" name="Text Placeholder 3"/>
            <p:cNvSpPr txBox="1"/>
            <p:nvPr/>
          </p:nvSpPr>
          <p:spPr>
            <a:xfrm>
              <a:off x="1010063" y="1310076"/>
              <a:ext cx="1024697" cy="17490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05791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1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79126" y="3270471"/>
            <a:ext cx="1893931" cy="1587896"/>
            <a:chOff x="836612" y="1047750"/>
            <a:chExt cx="1635947" cy="1371600"/>
          </a:xfrm>
        </p:grpSpPr>
        <p:sp>
          <p:nvSpPr>
            <p:cNvPr id="52" name="Isosceles Triangle 51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1" name="Text Placeholder 3"/>
            <p:cNvSpPr txBox="1"/>
            <p:nvPr/>
          </p:nvSpPr>
          <p:spPr>
            <a:xfrm>
              <a:off x="986322" y="1310075"/>
              <a:ext cx="1072178" cy="17490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105791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06139" y="3270471"/>
            <a:ext cx="1893931" cy="1587896"/>
            <a:chOff x="836612" y="1047750"/>
            <a:chExt cx="1635947" cy="1371600"/>
          </a:xfrm>
        </p:grpSpPr>
        <p:sp>
          <p:nvSpPr>
            <p:cNvPr id="54" name="Isosceles Triangle 53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6" name="Text Placeholder 3"/>
            <p:cNvSpPr txBox="1"/>
            <p:nvPr/>
          </p:nvSpPr>
          <p:spPr>
            <a:xfrm>
              <a:off x="999136" y="1337156"/>
              <a:ext cx="1046551" cy="17490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105791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23485" y="3270471"/>
            <a:ext cx="1893931" cy="1587896"/>
            <a:chOff x="836612" y="1047750"/>
            <a:chExt cx="1635947" cy="1371600"/>
          </a:xfrm>
        </p:grpSpPr>
        <p:sp>
          <p:nvSpPr>
            <p:cNvPr id="58" name="Isosceles Triangle 57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0" name="Text Placeholder 3"/>
            <p:cNvSpPr txBox="1"/>
            <p:nvPr/>
          </p:nvSpPr>
          <p:spPr>
            <a:xfrm>
              <a:off x="993277" y="1337156"/>
              <a:ext cx="1058269" cy="17490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105791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117417" y="3270471"/>
            <a:ext cx="1587897" cy="1587896"/>
            <a:chOff x="836612" y="1047750"/>
            <a:chExt cx="1371600" cy="1371600"/>
          </a:xfrm>
        </p:grpSpPr>
        <p:sp>
          <p:nvSpPr>
            <p:cNvPr id="63" name="Rounded Rectangle 62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95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998167" y="1337156"/>
              <a:ext cx="1048492" cy="17490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105791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输入替换内容</a:t>
              </a:r>
              <a:endParaRPr lang="en-US" altLang="zh-CN" sz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68" name="Group 279"/>
          <p:cNvGrpSpPr/>
          <p:nvPr/>
        </p:nvGrpSpPr>
        <p:grpSpPr>
          <a:xfrm>
            <a:off x="1830912" y="2142334"/>
            <a:ext cx="897507" cy="897502"/>
            <a:chOff x="846989" y="1401020"/>
            <a:chExt cx="877416" cy="877416"/>
          </a:xfrm>
          <a:effectLst/>
        </p:grpSpPr>
        <p:sp>
          <p:nvSpPr>
            <p:cNvPr id="69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90%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Group 279"/>
          <p:cNvGrpSpPr/>
          <p:nvPr/>
        </p:nvGrpSpPr>
        <p:grpSpPr>
          <a:xfrm>
            <a:off x="3735242" y="2142334"/>
            <a:ext cx="897507" cy="897502"/>
            <a:chOff x="846989" y="1401020"/>
            <a:chExt cx="877416" cy="877416"/>
          </a:xfrm>
          <a:effectLst/>
        </p:grpSpPr>
        <p:sp>
          <p:nvSpPr>
            <p:cNvPr id="74" name="Teardrop 73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80%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80" name="Group 279"/>
          <p:cNvGrpSpPr/>
          <p:nvPr/>
        </p:nvGrpSpPr>
        <p:grpSpPr>
          <a:xfrm>
            <a:off x="5639570" y="2142334"/>
            <a:ext cx="897507" cy="897502"/>
            <a:chOff x="846989" y="1401020"/>
            <a:chExt cx="877416" cy="877416"/>
          </a:xfrm>
          <a:effectLst/>
        </p:grpSpPr>
        <p:sp>
          <p:nvSpPr>
            <p:cNvPr id="81" name="Teardrop 8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70%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85" name="Group 279"/>
          <p:cNvGrpSpPr/>
          <p:nvPr/>
        </p:nvGrpSpPr>
        <p:grpSpPr>
          <a:xfrm>
            <a:off x="7543900" y="2142334"/>
            <a:ext cx="897507" cy="897502"/>
            <a:chOff x="846989" y="1401020"/>
            <a:chExt cx="877416" cy="877416"/>
          </a:xfrm>
          <a:effectLst/>
        </p:grpSpPr>
        <p:sp>
          <p:nvSpPr>
            <p:cNvPr id="88" name="Teardrop 8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95%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90" name="Group 279"/>
          <p:cNvGrpSpPr/>
          <p:nvPr/>
        </p:nvGrpSpPr>
        <p:grpSpPr>
          <a:xfrm>
            <a:off x="9448233" y="2142334"/>
            <a:ext cx="897507" cy="897502"/>
            <a:chOff x="846989" y="1401020"/>
            <a:chExt cx="877416" cy="877416"/>
          </a:xfrm>
          <a:effectLst/>
        </p:grpSpPr>
        <p:sp>
          <p:nvSpPr>
            <p:cNvPr id="91" name="Teardrop 9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70%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6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3" grpId="0" animBg="1"/>
      <p:bldP spid="95" grpId="0" animBg="1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 bwMode="auto">
          <a:xfrm>
            <a:off x="3155901" y="1508789"/>
            <a:ext cx="1923564" cy="1126788"/>
            <a:chOff x="0" y="0"/>
            <a:chExt cx="9801" cy="6692"/>
          </a:xfrm>
          <a:solidFill>
            <a:schemeClr val="accent1"/>
          </a:solidFill>
        </p:grpSpPr>
        <p:sp>
          <p:nvSpPr>
            <p:cNvPr id="22" name="曲线 948"/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sz="2400" noProof="1"/>
            </a:p>
          </p:txBody>
        </p:sp>
        <p:sp>
          <p:nvSpPr>
            <p:cNvPr id="23" name="曲线 948"/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sz="2400" noProof="1"/>
            </a:p>
          </p:txBody>
        </p:sp>
        <p:sp>
          <p:nvSpPr>
            <p:cNvPr id="24" name="曲线 950"/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fontAlgn="auto"/>
              <a:endParaRPr lang="zh-CN" altLang="en-US" sz="2400" noProof="1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826961" y="1508789"/>
            <a:ext cx="1923564" cy="1126788"/>
            <a:chOff x="0" y="0"/>
            <a:chExt cx="9801" cy="6692"/>
          </a:xfrm>
          <a:solidFill>
            <a:schemeClr val="accent2"/>
          </a:solidFill>
        </p:grpSpPr>
        <p:sp>
          <p:nvSpPr>
            <p:cNvPr id="45" name="曲线 948"/>
            <p:cNvSpPr/>
            <p:nvPr/>
          </p:nvSpPr>
          <p:spPr bwMode="auto">
            <a:xfrm>
              <a:off x="2263" y="0"/>
              <a:ext cx="5780" cy="6693"/>
            </a:xfrm>
            <a:custGeom>
              <a:avLst/>
              <a:gdLst>
                <a:gd name="T0" fmla="*/ 13513 w 21600"/>
                <a:gd name="T1" fmla="*/ 693 h 21600"/>
                <a:gd name="T2" fmla="*/ 15646 w 21600"/>
                <a:gd name="T3" fmla="*/ 2743 h 21600"/>
                <a:gd name="T4" fmla="*/ 16293 w 21600"/>
                <a:gd name="T5" fmla="*/ 5076 h 21600"/>
                <a:gd name="T6" fmla="*/ 14013 w 21600"/>
                <a:gd name="T7" fmla="*/ 10033 h 21600"/>
                <a:gd name="T8" fmla="*/ 15000 w 21600"/>
                <a:gd name="T9" fmla="*/ 12047 h 21600"/>
                <a:gd name="T10" fmla="*/ 18939 w 21600"/>
                <a:gd name="T11" fmla="*/ 12550 h 21600"/>
                <a:gd name="T12" fmla="*/ 20878 w 21600"/>
                <a:gd name="T13" fmla="*/ 15742 h 21600"/>
                <a:gd name="T14" fmla="*/ 21054 w 21600"/>
                <a:gd name="T15" fmla="*/ 19957 h 21600"/>
                <a:gd name="T16" fmla="*/ 9652 w 21600"/>
                <a:gd name="T17" fmla="*/ 21374 h 21600"/>
                <a:gd name="T18" fmla="*/ 455 w 21600"/>
                <a:gd name="T19" fmla="*/ 19563 h 21600"/>
                <a:gd name="T20" fmla="*/ 2201 w 21600"/>
                <a:gd name="T21" fmla="*/ 13225 h 21600"/>
                <a:gd name="T22" fmla="*/ 6270 w 21600"/>
                <a:gd name="T23" fmla="*/ 12189 h 21600"/>
                <a:gd name="T24" fmla="*/ 7447 w 21600"/>
                <a:gd name="T25" fmla="*/ 10075 h 21600"/>
                <a:gd name="T26" fmla="*/ 5239 w 21600"/>
                <a:gd name="T27" fmla="*/ 4682 h 21600"/>
                <a:gd name="T28" fmla="*/ 8512 w 21600"/>
                <a:gd name="T29" fmla="*/ 603 h 21600"/>
                <a:gd name="T30" fmla="*/ 12963 w 21600"/>
                <a:gd name="T31" fmla="*/ 5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513" y="693"/>
                  </a:moveTo>
                  <a:cubicBezTo>
                    <a:pt x="14488" y="1348"/>
                    <a:pt x="15048" y="1452"/>
                    <a:pt x="15646" y="2743"/>
                  </a:cubicBezTo>
                  <a:cubicBezTo>
                    <a:pt x="16244" y="4034"/>
                    <a:pt x="16241" y="4282"/>
                    <a:pt x="16293" y="5076"/>
                  </a:cubicBezTo>
                  <a:cubicBezTo>
                    <a:pt x="16607" y="8768"/>
                    <a:pt x="14540" y="9197"/>
                    <a:pt x="14013" y="10033"/>
                  </a:cubicBezTo>
                  <a:cubicBezTo>
                    <a:pt x="13983" y="10846"/>
                    <a:pt x="14152" y="11627"/>
                    <a:pt x="15000" y="12047"/>
                  </a:cubicBezTo>
                  <a:cubicBezTo>
                    <a:pt x="15852" y="12466"/>
                    <a:pt x="17732" y="11766"/>
                    <a:pt x="18939" y="12550"/>
                  </a:cubicBezTo>
                  <a:cubicBezTo>
                    <a:pt x="20146" y="13335"/>
                    <a:pt x="20280" y="14170"/>
                    <a:pt x="20878" y="15742"/>
                  </a:cubicBezTo>
                  <a:cubicBezTo>
                    <a:pt x="21476" y="17314"/>
                    <a:pt x="21600" y="19224"/>
                    <a:pt x="21054" y="19957"/>
                  </a:cubicBezTo>
                  <a:cubicBezTo>
                    <a:pt x="17698" y="20802"/>
                    <a:pt x="13826" y="21600"/>
                    <a:pt x="9652" y="21374"/>
                  </a:cubicBezTo>
                  <a:cubicBezTo>
                    <a:pt x="5478" y="21309"/>
                    <a:pt x="1401" y="21306"/>
                    <a:pt x="455" y="19563"/>
                  </a:cubicBezTo>
                  <a:cubicBezTo>
                    <a:pt x="0" y="17398"/>
                    <a:pt x="1278" y="14700"/>
                    <a:pt x="2201" y="13225"/>
                  </a:cubicBezTo>
                  <a:cubicBezTo>
                    <a:pt x="3124" y="11750"/>
                    <a:pt x="5422" y="12308"/>
                    <a:pt x="6270" y="12189"/>
                  </a:cubicBezTo>
                  <a:cubicBezTo>
                    <a:pt x="7119" y="12069"/>
                    <a:pt x="7773" y="11634"/>
                    <a:pt x="7447" y="10075"/>
                  </a:cubicBezTo>
                  <a:cubicBezTo>
                    <a:pt x="6147" y="8565"/>
                    <a:pt x="4854" y="6609"/>
                    <a:pt x="5239" y="4682"/>
                  </a:cubicBezTo>
                  <a:cubicBezTo>
                    <a:pt x="5624" y="2756"/>
                    <a:pt x="6917" y="1368"/>
                    <a:pt x="8512" y="603"/>
                  </a:cubicBezTo>
                  <a:cubicBezTo>
                    <a:pt x="10108" y="0"/>
                    <a:pt x="12186" y="258"/>
                    <a:pt x="12963" y="54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865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" name="曲线 948"/>
            <p:cNvSpPr/>
            <p:nvPr/>
          </p:nvSpPr>
          <p:spPr bwMode="auto">
            <a:xfrm>
              <a:off x="0" y="0"/>
              <a:ext cx="3885" cy="4606"/>
            </a:xfrm>
            <a:custGeom>
              <a:avLst/>
              <a:gdLst>
                <a:gd name="T0" fmla="*/ 13877 w 21600"/>
                <a:gd name="T1" fmla="*/ 647 h 21600"/>
                <a:gd name="T2" fmla="*/ 16040 w 21600"/>
                <a:gd name="T3" fmla="*/ 2715 h 21600"/>
                <a:gd name="T4" fmla="*/ 16690 w 21600"/>
                <a:gd name="T5" fmla="*/ 5069 h 21600"/>
                <a:gd name="T6" fmla="*/ 14383 w 21600"/>
                <a:gd name="T7" fmla="*/ 10068 h 21600"/>
                <a:gd name="T8" fmla="*/ 15495 w 21600"/>
                <a:gd name="T9" fmla="*/ 11986 h 21600"/>
                <a:gd name="T10" fmla="*/ 18725 w 21600"/>
                <a:gd name="T11" fmla="*/ 12460 h 21600"/>
                <a:gd name="T12" fmla="*/ 20932 w 21600"/>
                <a:gd name="T13" fmla="*/ 14790 h 21600"/>
                <a:gd name="T14" fmla="*/ 16796 w 21600"/>
                <a:gd name="T15" fmla="*/ 15475 h 21600"/>
                <a:gd name="T16" fmla="*/ 12020 w 21600"/>
                <a:gd name="T17" fmla="*/ 21529 h 21600"/>
                <a:gd name="T18" fmla="*/ 394 w 21600"/>
                <a:gd name="T19" fmla="*/ 19836 h 21600"/>
                <a:gd name="T20" fmla="*/ 2429 w 21600"/>
                <a:gd name="T21" fmla="*/ 13290 h 21600"/>
                <a:gd name="T22" fmla="*/ 6549 w 21600"/>
                <a:gd name="T23" fmla="*/ 12244 h 21600"/>
                <a:gd name="T24" fmla="*/ 7739 w 21600"/>
                <a:gd name="T25" fmla="*/ 10110 h 21600"/>
                <a:gd name="T26" fmla="*/ 5504 w 21600"/>
                <a:gd name="T27" fmla="*/ 4670 h 21600"/>
                <a:gd name="T28" fmla="*/ 8817 w 21600"/>
                <a:gd name="T29" fmla="*/ 553 h 21600"/>
                <a:gd name="T30" fmla="*/ 13321 w 21600"/>
                <a:gd name="T31" fmla="*/ 4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13877" y="647"/>
                  </a:moveTo>
                  <a:cubicBezTo>
                    <a:pt x="14867" y="1308"/>
                    <a:pt x="15434" y="1411"/>
                    <a:pt x="16040" y="2715"/>
                  </a:cubicBezTo>
                  <a:cubicBezTo>
                    <a:pt x="16646" y="4018"/>
                    <a:pt x="16640" y="4267"/>
                    <a:pt x="16690" y="5069"/>
                  </a:cubicBezTo>
                  <a:cubicBezTo>
                    <a:pt x="17013" y="8792"/>
                    <a:pt x="14917" y="9229"/>
                    <a:pt x="14383" y="10068"/>
                  </a:cubicBezTo>
                  <a:cubicBezTo>
                    <a:pt x="14355" y="10889"/>
                    <a:pt x="14639" y="11559"/>
                    <a:pt x="15495" y="11986"/>
                  </a:cubicBezTo>
                  <a:cubicBezTo>
                    <a:pt x="16357" y="12408"/>
                    <a:pt x="17902" y="11906"/>
                    <a:pt x="18725" y="12460"/>
                  </a:cubicBezTo>
                  <a:cubicBezTo>
                    <a:pt x="19948" y="13252"/>
                    <a:pt x="20326" y="13205"/>
                    <a:pt x="20932" y="14790"/>
                  </a:cubicBezTo>
                  <a:cubicBezTo>
                    <a:pt x="21600" y="16375"/>
                    <a:pt x="17352" y="14734"/>
                    <a:pt x="16796" y="15475"/>
                  </a:cubicBezTo>
                  <a:cubicBezTo>
                    <a:pt x="13399" y="16328"/>
                    <a:pt x="13365" y="19349"/>
                    <a:pt x="12020" y="21529"/>
                  </a:cubicBezTo>
                  <a:cubicBezTo>
                    <a:pt x="7794" y="21431"/>
                    <a:pt x="1356" y="21600"/>
                    <a:pt x="394" y="19836"/>
                  </a:cubicBezTo>
                  <a:cubicBezTo>
                    <a:pt x="0" y="17651"/>
                    <a:pt x="1495" y="14781"/>
                    <a:pt x="2429" y="13290"/>
                  </a:cubicBezTo>
                  <a:cubicBezTo>
                    <a:pt x="3363" y="11803"/>
                    <a:pt x="5693" y="12366"/>
                    <a:pt x="6549" y="12244"/>
                  </a:cubicBezTo>
                  <a:cubicBezTo>
                    <a:pt x="7405" y="12127"/>
                    <a:pt x="8067" y="11686"/>
                    <a:pt x="7739" y="10110"/>
                  </a:cubicBezTo>
                  <a:cubicBezTo>
                    <a:pt x="6421" y="8591"/>
                    <a:pt x="5115" y="6616"/>
                    <a:pt x="5504" y="4670"/>
                  </a:cubicBezTo>
                  <a:cubicBezTo>
                    <a:pt x="5893" y="2729"/>
                    <a:pt x="7205" y="1327"/>
                    <a:pt x="8817" y="553"/>
                  </a:cubicBezTo>
                  <a:cubicBezTo>
                    <a:pt x="10435" y="0"/>
                    <a:pt x="12537" y="206"/>
                    <a:pt x="13321" y="492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865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曲线 950"/>
            <p:cNvSpPr/>
            <p:nvPr/>
          </p:nvSpPr>
          <p:spPr bwMode="auto">
            <a:xfrm>
              <a:off x="6721" y="290"/>
              <a:ext cx="3080" cy="4121"/>
            </a:xfrm>
            <a:custGeom>
              <a:avLst/>
              <a:gdLst>
                <a:gd name="T0" fmla="*/ 2749 w 21600"/>
                <a:gd name="T1" fmla="*/ 9083 h 21600"/>
                <a:gd name="T2" fmla="*/ 4130 w 21600"/>
                <a:gd name="T3" fmla="*/ 2148 h 21600"/>
                <a:gd name="T4" fmla="*/ 10743 w 21600"/>
                <a:gd name="T5" fmla="*/ 15 h 21600"/>
                <a:gd name="T6" fmla="*/ 15989 w 21600"/>
                <a:gd name="T7" fmla="*/ 1839 h 21600"/>
                <a:gd name="T8" fmla="*/ 17686 w 21600"/>
                <a:gd name="T9" fmla="*/ 5309 h 21600"/>
                <a:gd name="T10" fmla="*/ 17897 w 21600"/>
                <a:gd name="T11" fmla="*/ 8611 h 21600"/>
                <a:gd name="T12" fmla="*/ 16564 w 21600"/>
                <a:gd name="T13" fmla="*/ 9764 h 21600"/>
                <a:gd name="T14" fmla="*/ 14250 w 21600"/>
                <a:gd name="T15" fmla="*/ 10393 h 21600"/>
                <a:gd name="T16" fmla="*/ 13198 w 21600"/>
                <a:gd name="T17" fmla="*/ 12385 h 21600"/>
                <a:gd name="T18" fmla="*/ 14811 w 21600"/>
                <a:gd name="T19" fmla="*/ 13643 h 21600"/>
                <a:gd name="T20" fmla="*/ 18738 w 21600"/>
                <a:gd name="T21" fmla="*/ 14010 h 21600"/>
                <a:gd name="T22" fmla="*/ 20520 w 21600"/>
                <a:gd name="T23" fmla="*/ 14953 h 21600"/>
                <a:gd name="T24" fmla="*/ 21263 w 21600"/>
                <a:gd name="T25" fmla="*/ 17207 h 21600"/>
                <a:gd name="T26" fmla="*/ 21123 w 21600"/>
                <a:gd name="T27" fmla="*/ 20247 h 21600"/>
                <a:gd name="T28" fmla="*/ 9481 w 21600"/>
                <a:gd name="T29" fmla="*/ 21400 h 21600"/>
                <a:gd name="T30" fmla="*/ 5273 w 21600"/>
                <a:gd name="T31" fmla="*/ 16159 h 21600"/>
                <a:gd name="T32" fmla="*/ 855 w 21600"/>
                <a:gd name="T33" fmla="*/ 15635 h 21600"/>
                <a:gd name="T34" fmla="*/ 715 w 21600"/>
                <a:gd name="T35" fmla="*/ 14534 h 21600"/>
                <a:gd name="T36" fmla="*/ 3352 w 21600"/>
                <a:gd name="T37" fmla="*/ 13779 h 21600"/>
                <a:gd name="T38" fmla="*/ 6480 w 21600"/>
                <a:gd name="T39" fmla="*/ 13538 h 21600"/>
                <a:gd name="T40" fmla="*/ 7307 w 21600"/>
                <a:gd name="T41" fmla="*/ 11651 h 21600"/>
                <a:gd name="T42" fmla="*/ 6255 w 21600"/>
                <a:gd name="T43" fmla="*/ 11180 h 21600"/>
                <a:gd name="T44" fmla="*/ 5414 w 21600"/>
                <a:gd name="T45" fmla="*/ 9922 h 21600"/>
                <a:gd name="T46" fmla="*/ 3590 w 21600"/>
                <a:gd name="T47" fmla="*/ 9712 h 21600"/>
                <a:gd name="T48" fmla="*/ 3029 w 21600"/>
                <a:gd name="T49" fmla="*/ 9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00" h="21600">
                  <a:moveTo>
                    <a:pt x="2749" y="9083"/>
                  </a:moveTo>
                  <a:cubicBezTo>
                    <a:pt x="2959" y="7605"/>
                    <a:pt x="2531" y="3962"/>
                    <a:pt x="4130" y="2148"/>
                  </a:cubicBezTo>
                  <a:cubicBezTo>
                    <a:pt x="5729" y="372"/>
                    <a:pt x="8485" y="0"/>
                    <a:pt x="10743" y="15"/>
                  </a:cubicBezTo>
                  <a:cubicBezTo>
                    <a:pt x="13002" y="36"/>
                    <a:pt x="14601" y="780"/>
                    <a:pt x="15989" y="1839"/>
                  </a:cubicBezTo>
                  <a:cubicBezTo>
                    <a:pt x="17378" y="2898"/>
                    <a:pt x="17280" y="3915"/>
                    <a:pt x="17686" y="5309"/>
                  </a:cubicBezTo>
                  <a:cubicBezTo>
                    <a:pt x="18121" y="6703"/>
                    <a:pt x="18121" y="7720"/>
                    <a:pt x="17897" y="8611"/>
                  </a:cubicBezTo>
                  <a:cubicBezTo>
                    <a:pt x="17672" y="9502"/>
                    <a:pt x="17294" y="9408"/>
                    <a:pt x="16564" y="9764"/>
                  </a:cubicBezTo>
                  <a:cubicBezTo>
                    <a:pt x="15835" y="10121"/>
                    <a:pt x="14923" y="9869"/>
                    <a:pt x="14250" y="10393"/>
                  </a:cubicBezTo>
                  <a:cubicBezTo>
                    <a:pt x="13577" y="10917"/>
                    <a:pt x="13086" y="11735"/>
                    <a:pt x="13198" y="12385"/>
                  </a:cubicBezTo>
                  <a:cubicBezTo>
                    <a:pt x="13310" y="13035"/>
                    <a:pt x="13703" y="13318"/>
                    <a:pt x="14811" y="13643"/>
                  </a:cubicBezTo>
                  <a:cubicBezTo>
                    <a:pt x="15919" y="13968"/>
                    <a:pt x="17609" y="13748"/>
                    <a:pt x="18738" y="14010"/>
                  </a:cubicBezTo>
                  <a:cubicBezTo>
                    <a:pt x="19874" y="14272"/>
                    <a:pt x="19987" y="14314"/>
                    <a:pt x="20520" y="14953"/>
                  </a:cubicBezTo>
                  <a:cubicBezTo>
                    <a:pt x="20996" y="15593"/>
                    <a:pt x="21137" y="16148"/>
                    <a:pt x="21263" y="17207"/>
                  </a:cubicBezTo>
                  <a:cubicBezTo>
                    <a:pt x="21389" y="18266"/>
                    <a:pt x="21600" y="19786"/>
                    <a:pt x="21123" y="20247"/>
                  </a:cubicBezTo>
                  <a:cubicBezTo>
                    <a:pt x="18766" y="21086"/>
                    <a:pt x="13584" y="21600"/>
                    <a:pt x="9481" y="21400"/>
                  </a:cubicBezTo>
                  <a:cubicBezTo>
                    <a:pt x="8738" y="19587"/>
                    <a:pt x="7020" y="17312"/>
                    <a:pt x="5273" y="16159"/>
                  </a:cubicBezTo>
                  <a:cubicBezTo>
                    <a:pt x="3548" y="15006"/>
                    <a:pt x="1767" y="15960"/>
                    <a:pt x="855" y="15635"/>
                  </a:cubicBezTo>
                  <a:cubicBezTo>
                    <a:pt x="0" y="15310"/>
                    <a:pt x="252" y="14922"/>
                    <a:pt x="715" y="14534"/>
                  </a:cubicBezTo>
                  <a:cubicBezTo>
                    <a:pt x="1178" y="14146"/>
                    <a:pt x="2202" y="13978"/>
                    <a:pt x="3352" y="13779"/>
                  </a:cubicBezTo>
                  <a:cubicBezTo>
                    <a:pt x="4502" y="13580"/>
                    <a:pt x="5638" y="13947"/>
                    <a:pt x="6480" y="13538"/>
                  </a:cubicBezTo>
                  <a:cubicBezTo>
                    <a:pt x="7293" y="13129"/>
                    <a:pt x="7349" y="12123"/>
                    <a:pt x="7307" y="11651"/>
                  </a:cubicBezTo>
                  <a:cubicBezTo>
                    <a:pt x="7265" y="11180"/>
                    <a:pt x="6634" y="11525"/>
                    <a:pt x="6255" y="11180"/>
                  </a:cubicBezTo>
                  <a:cubicBezTo>
                    <a:pt x="5876" y="10834"/>
                    <a:pt x="5947" y="10215"/>
                    <a:pt x="5414" y="9922"/>
                  </a:cubicBezTo>
                  <a:cubicBezTo>
                    <a:pt x="4881" y="9628"/>
                    <a:pt x="4067" y="9806"/>
                    <a:pt x="3590" y="9712"/>
                  </a:cubicBezTo>
                  <a:cubicBezTo>
                    <a:pt x="3113" y="9618"/>
                    <a:pt x="3106" y="9497"/>
                    <a:pt x="3029" y="9450"/>
                  </a:cubicBezTo>
                </a:path>
              </a:pathLst>
            </a:custGeom>
            <a:grpFill/>
            <a:ln w="3175" cap="flat" cmpd="sng">
              <a:noFill/>
              <a:beve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en-US" sz="1865" b="1" noProof="1">
                <a:solidFill>
                  <a:srgbClr val="F8F8F8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156347" y="2787652"/>
            <a:ext cx="2148127" cy="334433"/>
          </a:xfrm>
          <a:prstGeom prst="rect">
            <a:avLst/>
          </a:prstGeom>
          <a:solidFill>
            <a:schemeClr val="accent1"/>
          </a:solidFill>
          <a:ln w="3175">
            <a:noFill/>
            <a:bevel/>
          </a:ln>
        </p:spPr>
        <p:txBody>
          <a:bodyPr lIns="82815" tIns="41405" rIns="82815" bIns="41405" anchor="ctr"/>
          <a:lstStyle/>
          <a:p>
            <a:pPr algn="ctr">
              <a:lnSpc>
                <a:spcPct val="130000"/>
              </a:lnSpc>
            </a:pPr>
            <a:r>
              <a:rPr lang="en-US" altLang="zh-CN" sz="146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6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  <a:endParaRPr lang="zh-CN" altLang="en-US" sz="146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3156348" y="3179233"/>
            <a:ext cx="2150243" cy="19494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lIns="82815" tIns="41405" rIns="82815" bIns="41405" anchor="ctr"/>
          <a:lstStyle/>
          <a:p>
            <a:pPr>
              <a:lnSpc>
                <a:spcPct val="130000"/>
              </a:lnSpc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826152" y="2787651"/>
            <a:ext cx="2150243" cy="364067"/>
          </a:xfrm>
          <a:prstGeom prst="rect">
            <a:avLst/>
          </a:prstGeom>
          <a:solidFill>
            <a:schemeClr val="accent2"/>
          </a:solidFill>
          <a:ln w="3175">
            <a:noFill/>
            <a:bevel/>
          </a:ln>
        </p:spPr>
        <p:txBody>
          <a:bodyPr lIns="82815" tIns="41405" rIns="82815" bIns="41405" anchor="ctr"/>
          <a:lstStyle/>
          <a:p>
            <a:pPr algn="ctr">
              <a:lnSpc>
                <a:spcPct val="130000"/>
              </a:lnSpc>
            </a:pPr>
            <a:r>
              <a:rPr lang="en-US" altLang="zh-CN" sz="146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6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  <a:endParaRPr lang="zh-CN" altLang="en-US" sz="146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6826152" y="3179233"/>
            <a:ext cx="2150243" cy="194945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lIns="82815" tIns="41405" rIns="82815" bIns="41405" anchor="ctr"/>
          <a:lstStyle/>
          <a:p>
            <a:pPr>
              <a:lnSpc>
                <a:spcPct val="130000"/>
              </a:lnSpc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3315077" y="3568637"/>
            <a:ext cx="1868764" cy="276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815" tIns="41405" rIns="82815" bIns="4140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zh-CN" altLang="en-US" sz="1065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6986997" y="3568637"/>
            <a:ext cx="1868763" cy="276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815" tIns="41405" rIns="82815" bIns="4140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zh-CN" altLang="en-US" sz="1065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2"/>
          <p:cNvGrpSpPr/>
          <p:nvPr/>
        </p:nvGrpSpPr>
        <p:grpSpPr bwMode="auto">
          <a:xfrm>
            <a:off x="5599633" y="2673525"/>
            <a:ext cx="977415" cy="978547"/>
            <a:chOff x="0" y="0"/>
            <a:chExt cx="1700" cy="1700"/>
          </a:xfrm>
          <a:solidFill>
            <a:schemeClr val="bg1">
              <a:lumMod val="65000"/>
            </a:schemeClr>
          </a:solidFill>
        </p:grpSpPr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0" y="0"/>
              <a:ext cx="1700" cy="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lnSpc>
                  <a:spcPct val="130000"/>
                </a:lnSpc>
              </a:pPr>
              <a:endParaRPr lang="zh-CN" altLang="en-US" sz="133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WordArt 24"/>
            <p:cNvSpPr>
              <a:spLocks noChangeArrowheads="1" noChangeShapeType="1"/>
            </p:cNvSpPr>
            <p:nvPr/>
          </p:nvSpPr>
          <p:spPr bwMode="auto">
            <a:xfrm>
              <a:off x="215" y="350"/>
              <a:ext cx="1245" cy="950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en-US" altLang="zh-CN" sz="1335" b="1" noProof="1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</a:t>
              </a:r>
              <a:endParaRPr lang="zh-CN" altLang="en-US" sz="1335" b="1" noProof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Rectangle 269"/>
          <p:cNvSpPr/>
          <p:nvPr/>
        </p:nvSpPr>
        <p:spPr>
          <a:xfrm>
            <a:off x="1488641" y="5416551"/>
            <a:ext cx="9312076" cy="7958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15" tIns="41405" rIns="82815" bIns="41405" anchor="ctr"/>
          <a:lstStyle/>
          <a:p>
            <a:pPr algn="ctr" fontAlgn="auto"/>
            <a:endParaRPr lang="en-US" sz="935" noProof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090716" y="5679176"/>
            <a:ext cx="7980873" cy="8748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1405" tIns="20704" rIns="41405" bIns="20704" anchor="ctr">
            <a:spAutoFit/>
          </a:bodyPr>
          <a:lstStyle/>
          <a:p>
            <a:pPr algn="ctr" defTabSz="986155">
              <a:lnSpc>
                <a:spcPct val="130000"/>
              </a:lnSpc>
            </a:pPr>
            <a:r>
              <a:rPr lang="zh-CN" altLang="en-US" sz="10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    输入替换内容    输入替换内容   输入替换内容 </a:t>
            </a:r>
            <a:endParaRPr lang="en-US" altLang="en-US" sz="10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86155">
              <a:lnSpc>
                <a:spcPct val="130000"/>
              </a:lnSpc>
            </a:pPr>
            <a:r>
              <a:rPr lang="zh-CN" altLang="en-US" sz="10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en-US" sz="10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86155">
              <a:lnSpc>
                <a:spcPct val="130000"/>
              </a:lnSpc>
            </a:pPr>
            <a:r>
              <a:rPr lang="zh-CN" altLang="en-US" sz="10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en-US" sz="10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86155">
              <a:lnSpc>
                <a:spcPct val="130000"/>
              </a:lnSpc>
            </a:pPr>
            <a:endParaRPr lang="en-US" altLang="en-US" sz="10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27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animBg="1"/>
      <p:bldP spid="50" grpId="0" bldLvl="0" animBg="1"/>
      <p:bldP spid="51" grpId="0" animBg="1"/>
      <p:bldP spid="52" grpId="0" bldLvl="0"/>
      <p:bldP spid="53" grpId="0"/>
      <p:bldP spid="57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/>
          <p:nvPr/>
        </p:nvGrpSpPr>
        <p:grpSpPr bwMode="auto">
          <a:xfrm>
            <a:off x="4322723" y="2649179"/>
            <a:ext cx="5352660" cy="2097540"/>
            <a:chOff x="1930" y="1737"/>
            <a:chExt cx="3203" cy="1514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579" y="3251"/>
              <a:ext cx="2545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67410">
                <a:defRPr/>
              </a:pPr>
              <a:endParaRPr lang="zh-CN" altLang="en-US" sz="1715" b="1" kern="0">
                <a:solidFill>
                  <a:srgbClr val="000000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930" y="1737"/>
              <a:ext cx="32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67410">
                <a:defRPr/>
              </a:pPr>
              <a:endParaRPr lang="zh-CN" altLang="en-US" sz="1715" b="1" kern="0">
                <a:solidFill>
                  <a:srgbClr val="000000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221" y="2462"/>
              <a:ext cx="29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67410">
                <a:defRPr/>
              </a:pPr>
              <a:endParaRPr lang="zh-CN" altLang="en-US" sz="1715" b="1" kern="0">
                <a:solidFill>
                  <a:srgbClr val="000000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624202" y="3050695"/>
            <a:ext cx="3051183" cy="12830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kumimoji="1" lang="en-US" altLang="ko-KR" sz="760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624202" y="4087990"/>
            <a:ext cx="3100684" cy="12830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kumimoji="1" lang="en-US" altLang="ko-KR" sz="760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624202" y="5125285"/>
            <a:ext cx="3051183" cy="12830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kumimoji="1" lang="en-US" altLang="ko-KR" sz="760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624203" y="2787526"/>
            <a:ext cx="1817325" cy="22397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kumimoji="1" lang="en-US" altLang="ko-KR" sz="1325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670033" y="4901313"/>
            <a:ext cx="1019510" cy="22397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kumimoji="1" lang="en-US" altLang="ko-KR" sz="1325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670033" y="3864011"/>
            <a:ext cx="1019510" cy="22397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kumimoji="1" lang="en-US" altLang="ko-KR" sz="1325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78091" y="3792153"/>
            <a:ext cx="3489264" cy="1786855"/>
            <a:chOff x="1047907" y="3811318"/>
            <a:chExt cx="3673475" cy="1881188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40" b="1">
                  <a:solidFill>
                    <a:srgbClr val="000000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40" b="1">
                  <a:solidFill>
                    <a:srgbClr val="000000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86741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40" b="0" kern="0">
                <a:solidFill>
                  <a:srgbClr val="000000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58635" y="2821074"/>
            <a:ext cx="2359852" cy="1464164"/>
            <a:chOff x="1659095" y="2788969"/>
            <a:chExt cx="2484437" cy="1541462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Freeform 9"/>
              <p:cNvSpPr/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40" b="1">
                  <a:solidFill>
                    <a:srgbClr val="000000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40" b="1">
                  <a:solidFill>
                    <a:srgbClr val="000000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86741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40" b="0" kern="0">
                <a:solidFill>
                  <a:srgbClr val="000000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15" name="Freeform 12"/>
          <p:cNvSpPr/>
          <p:nvPr/>
        </p:nvSpPr>
        <p:spPr bwMode="auto">
          <a:xfrm>
            <a:off x="3659249" y="1726337"/>
            <a:ext cx="1358612" cy="1393295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just" defTabSz="867410">
              <a:lnSpc>
                <a:spcPct val="120000"/>
              </a:lnSpc>
              <a:defRPr/>
            </a:pPr>
            <a:endParaRPr lang="zh-CN" altLang="en-US" sz="740" b="1" kern="0">
              <a:solidFill>
                <a:srgbClr val="000000"/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4162413" y="3616157"/>
            <a:ext cx="435641" cy="420667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856" tIns="43427" rIns="86856" bIns="4342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740"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4112518" y="2421666"/>
            <a:ext cx="455505" cy="455989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6856" tIns="43427" rIns="86856" bIns="43427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740" dirty="0"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34373" y="4906036"/>
            <a:ext cx="428836" cy="420667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856" tIns="43427" rIns="86856" bIns="4342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4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856" tIns="43427" rIns="86856" bIns="4342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4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856" tIns="43427" rIns="86856" bIns="4342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4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856" tIns="43427" rIns="86856" bIns="4342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4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36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15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401757" y="2184607"/>
            <a:ext cx="3845025" cy="96717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35" tIns="45717" rIns="91435" bIns="45717" numCol="1" rtlCol="0" anchor="t" anchorCtr="0" compatLnSpc="1"/>
          <a:lstStyle/>
          <a:p>
            <a:pPr algn="ctr"/>
            <a:endParaRPr lang="en-US" sz="1705">
              <a:latin typeface="Times New Roman" panose="02020503050405090304" pitchFamily="18" charset="0"/>
              <a:ea typeface="微软雅黑" panose="020B0503020204020204" pitchFamily="34" charset="-122"/>
              <a:sym typeface="Times New Roman" panose="0202050305040509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401757" y="3698490"/>
            <a:ext cx="3845025" cy="967172"/>
          </a:xfrm>
          <a:prstGeom prst="roundRect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35" tIns="45717" rIns="91435" bIns="45717" numCol="1" rtlCol="0" anchor="t" anchorCtr="0" compatLnSpc="1"/>
          <a:lstStyle/>
          <a:p>
            <a:pPr algn="ctr"/>
            <a:endParaRPr lang="en-US" sz="1705">
              <a:latin typeface="Times New Roman" panose="02020503050405090304" pitchFamily="18" charset="0"/>
              <a:ea typeface="微软雅黑" panose="020B0503020204020204" pitchFamily="34" charset="-122"/>
              <a:sym typeface="Times New Roman" panose="0202050305040509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flipH="1">
            <a:off x="6936258" y="2182537"/>
            <a:ext cx="3845025" cy="967172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35" tIns="45717" rIns="91435" bIns="45717" numCol="1" rtlCol="0" anchor="t" anchorCtr="0" compatLnSpc="1"/>
          <a:lstStyle/>
          <a:p>
            <a:pPr algn="ctr"/>
            <a:endParaRPr lang="en-US" sz="1705">
              <a:latin typeface="Times New Roman" panose="02020503050405090304" pitchFamily="18" charset="0"/>
              <a:ea typeface="微软雅黑" panose="020B0503020204020204" pitchFamily="34" charset="-122"/>
              <a:sym typeface="Times New Roman" panose="0202050305040509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flipH="1">
            <a:off x="6936258" y="3698491"/>
            <a:ext cx="3845025" cy="967172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35" tIns="45717" rIns="91435" bIns="45717" numCol="1" rtlCol="0" anchor="t" anchorCtr="0" compatLnSpc="1"/>
          <a:lstStyle/>
          <a:p>
            <a:pPr algn="ctr"/>
            <a:endParaRPr lang="en-US" sz="1705">
              <a:latin typeface="Times New Roman" panose="02020503050405090304" pitchFamily="18" charset="0"/>
              <a:ea typeface="微软雅黑" panose="020B0503020204020204" pitchFamily="34" charset="-122"/>
              <a:sym typeface="Times New Roman" panose="0202050305040509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470196" y="2060887"/>
            <a:ext cx="1398192" cy="1205339"/>
            <a:chOff x="6470216" y="2512392"/>
            <a:chExt cx="1398268" cy="1205404"/>
          </a:xfrm>
        </p:grpSpPr>
        <p:sp>
          <p:nvSpPr>
            <p:cNvPr id="17" name="Hexagon 16"/>
            <p:cNvSpPr/>
            <p:nvPr/>
          </p:nvSpPr>
          <p:spPr bwMode="auto">
            <a:xfrm flipH="1">
              <a:off x="6470216" y="2512392"/>
              <a:ext cx="1398268" cy="1205404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</a:ln>
          </p:spPr>
          <p:txBody>
            <a:bodyPr vert="horz" wrap="square" lIns="91435" tIns="45717" rIns="91435" bIns="45717" numCol="1" rtlCol="0" anchor="ctr" anchorCtr="0" compatLnSpc="1"/>
            <a:lstStyle/>
            <a:p>
              <a:pPr algn="ctr"/>
              <a:endParaRPr lang="en-US" sz="1200" b="1">
                <a:solidFill>
                  <a:schemeClr val="accent3"/>
                </a:solidFill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6792295" y="2888404"/>
              <a:ext cx="680729" cy="511751"/>
              <a:chOff x="0" y="0"/>
              <a:chExt cx="772" cy="579"/>
            </a:xfrm>
            <a:solidFill>
              <a:srgbClr val="16A086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0" y="0"/>
                <a:ext cx="772" cy="344"/>
              </a:xfrm>
              <a:custGeom>
                <a:avLst/>
                <a:gdLst>
                  <a:gd name="T0" fmla="*/ 653 w 21279"/>
                  <a:gd name="T1" fmla="*/ 344 h 21600"/>
                  <a:gd name="T2" fmla="*/ 707 w 21279"/>
                  <a:gd name="T3" fmla="*/ 301 h 21600"/>
                  <a:gd name="T4" fmla="*/ 771 w 21279"/>
                  <a:gd name="T5" fmla="*/ 43 h 21600"/>
                  <a:gd name="T6" fmla="*/ 739 w 21279"/>
                  <a:gd name="T7" fmla="*/ 0 h 21600"/>
                  <a:gd name="T8" fmla="*/ 30 w 21279"/>
                  <a:gd name="T9" fmla="*/ 0 h 21600"/>
                  <a:gd name="T10" fmla="*/ 3 w 21279"/>
                  <a:gd name="T11" fmla="*/ 27 h 21600"/>
                  <a:gd name="T12" fmla="*/ 57 w 21279"/>
                  <a:gd name="T13" fmla="*/ 54 h 21600"/>
                  <a:gd name="T14" fmla="*/ 159 w 21279"/>
                  <a:gd name="T15" fmla="*/ 65 h 21600"/>
                  <a:gd name="T16" fmla="*/ 213 w 21279"/>
                  <a:gd name="T17" fmla="*/ 108 h 21600"/>
                  <a:gd name="T18" fmla="*/ 256 w 21279"/>
                  <a:gd name="T19" fmla="*/ 301 h 21600"/>
                  <a:gd name="T20" fmla="*/ 309 w 21279"/>
                  <a:gd name="T21" fmla="*/ 344 h 21600"/>
                  <a:gd name="T22" fmla="*/ 653 w 21279"/>
                  <a:gd name="T23" fmla="*/ 344 h 21600"/>
                  <a:gd name="T24" fmla="*/ 653 w 21279"/>
                  <a:gd name="T25" fmla="*/ 344 h 216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279" h="21600">
                    <a:moveTo>
                      <a:pt x="17995" y="21600"/>
                    </a:moveTo>
                    <a:cubicBezTo>
                      <a:pt x="18587" y="21600"/>
                      <a:pt x="19327" y="20588"/>
                      <a:pt x="19475" y="18900"/>
                    </a:cubicBezTo>
                    <a:cubicBezTo>
                      <a:pt x="21250" y="2700"/>
                      <a:pt x="21250" y="2700"/>
                      <a:pt x="21250" y="2700"/>
                    </a:cubicBezTo>
                    <a:cubicBezTo>
                      <a:pt x="21398" y="1350"/>
                      <a:pt x="20954" y="0"/>
                      <a:pt x="20362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242" y="0"/>
                      <a:pt x="-202" y="675"/>
                      <a:pt x="94" y="1688"/>
                    </a:cubicBezTo>
                    <a:cubicBezTo>
                      <a:pt x="242" y="2362"/>
                      <a:pt x="982" y="3375"/>
                      <a:pt x="1573" y="3375"/>
                    </a:cubicBezTo>
                    <a:cubicBezTo>
                      <a:pt x="4384" y="4050"/>
                      <a:pt x="4384" y="4050"/>
                      <a:pt x="4384" y="4050"/>
                    </a:cubicBezTo>
                    <a:cubicBezTo>
                      <a:pt x="4976" y="4050"/>
                      <a:pt x="5716" y="5400"/>
                      <a:pt x="5864" y="6750"/>
                    </a:cubicBezTo>
                    <a:cubicBezTo>
                      <a:pt x="7047" y="18900"/>
                      <a:pt x="7047" y="18900"/>
                      <a:pt x="7047" y="18900"/>
                    </a:cubicBezTo>
                    <a:cubicBezTo>
                      <a:pt x="7195" y="20588"/>
                      <a:pt x="7935" y="21600"/>
                      <a:pt x="8527" y="21600"/>
                    </a:cubicBezTo>
                    <a:lnTo>
                      <a:pt x="17995" y="21600"/>
                    </a:lnTo>
                    <a:close/>
                    <a:moveTo>
                      <a:pt x="17995" y="2160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>
                  <a:latin typeface="Times New Roman" panose="02020503050405090304" pitchFamily="18" charset="0"/>
                  <a:ea typeface="微软雅黑" panose="020B0503020204020204" pitchFamily="34" charset="-122"/>
                  <a:sym typeface="Times New Roman" panose="02020503050405090304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04" y="461"/>
                <a:ext cx="122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>
                  <a:latin typeface="Times New Roman" panose="02020503050405090304" pitchFamily="18" charset="0"/>
                  <a:ea typeface="微软雅黑" panose="020B0503020204020204" pitchFamily="34" charset="-122"/>
                  <a:sym typeface="Times New Roman" panose="02020503050405090304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520" y="461"/>
                <a:ext cx="122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>
                  <a:latin typeface="Times New Roman" panose="02020503050405090304" pitchFamily="18" charset="0"/>
                  <a:ea typeface="微软雅黑" panose="020B0503020204020204" pitchFamily="34" charset="-122"/>
                  <a:sym typeface="Times New Roman" panose="02020503050405090304" pitchFamily="18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247" y="302"/>
                <a:ext cx="432" cy="127"/>
              </a:xfrm>
              <a:custGeom>
                <a:avLst/>
                <a:gdLst>
                  <a:gd name="T0" fmla="*/ 36 w 21275"/>
                  <a:gd name="T1" fmla="*/ 0 h 21600"/>
                  <a:gd name="T2" fmla="*/ 4 w 21275"/>
                  <a:gd name="T3" fmla="*/ 85 h 21600"/>
                  <a:gd name="T4" fmla="*/ 31 w 21275"/>
                  <a:gd name="T5" fmla="*/ 127 h 21600"/>
                  <a:gd name="T6" fmla="*/ 432 w 21275"/>
                  <a:gd name="T7" fmla="*/ 12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75" h="21600">
                    <a:moveTo>
                      <a:pt x="1782" y="0"/>
                    </a:moveTo>
                    <a:cubicBezTo>
                      <a:pt x="202" y="14400"/>
                      <a:pt x="202" y="14400"/>
                      <a:pt x="202" y="14400"/>
                    </a:cubicBezTo>
                    <a:cubicBezTo>
                      <a:pt x="-325" y="18000"/>
                      <a:pt x="202" y="21600"/>
                      <a:pt x="1519" y="21600"/>
                    </a:cubicBezTo>
                    <a:cubicBezTo>
                      <a:pt x="21275" y="21600"/>
                      <a:pt x="21275" y="21600"/>
                      <a:pt x="21275" y="2160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705">
                  <a:latin typeface="Times New Roman" panose="02020503050405090304" pitchFamily="18" charset="0"/>
                  <a:ea typeface="微软雅黑" panose="020B0503020204020204" pitchFamily="34" charset="-122"/>
                  <a:sym typeface="Times New Roman" panose="02020503050405090304" pitchFamily="18" charset="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8334451" y="2540453"/>
            <a:ext cx="21128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503050405090304" pitchFamily="18" charset="0"/>
              </a:rPr>
              <a:t>标题文本预设</a:t>
            </a:r>
            <a:endParaRPr lang="en-GB" altLang="zh-CN" sz="1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Clear Sans" panose="020B0503030202020304" pitchFamily="34" charset="0"/>
              <a:sym typeface="Times New Roman" panose="0202050305040509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4451" y="4056406"/>
            <a:ext cx="21128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503050405090304" pitchFamily="18" charset="0"/>
              </a:rPr>
              <a:t>标题文本预设</a:t>
            </a:r>
            <a:endParaRPr lang="en-GB" altLang="zh-CN" sz="1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Clear Sans" panose="020B0503030202020304" pitchFamily="34" charset="0"/>
              <a:sym typeface="Times New Roman" panose="0202050305040509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63963" y="2540453"/>
            <a:ext cx="21128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503050405090304" pitchFamily="18" charset="0"/>
              </a:rPr>
              <a:t>标题文本预设</a:t>
            </a:r>
            <a:endParaRPr lang="en-GB" sz="1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Clear Sans" panose="020B0503030202020304" pitchFamily="34" charset="0"/>
              <a:sym typeface="Times New Roman" panose="0202050305040509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63963" y="4056406"/>
            <a:ext cx="21128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503050405090304" pitchFamily="18" charset="0"/>
              </a:rPr>
              <a:t>标题文本预设</a:t>
            </a:r>
            <a:endParaRPr lang="en-GB" altLang="zh-CN" sz="1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Clear Sans" panose="020B0503030202020304" pitchFamily="34" charset="0"/>
              <a:sym typeface="Times New Roman" panose="02020503050405090304" pitchFamily="18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4314652" y="3576840"/>
            <a:ext cx="1398192" cy="1205339"/>
            <a:chOff x="4314555" y="4028429"/>
            <a:chExt cx="1398268" cy="1205404"/>
          </a:xfrm>
        </p:grpSpPr>
        <p:sp>
          <p:nvSpPr>
            <p:cNvPr id="16" name="Hexagon 15"/>
            <p:cNvSpPr/>
            <p:nvPr/>
          </p:nvSpPr>
          <p:spPr bwMode="auto">
            <a:xfrm>
              <a:off x="4314555" y="4028429"/>
              <a:ext cx="1398268" cy="1205404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</a:ln>
          </p:spPr>
          <p:txBody>
            <a:bodyPr vert="horz" wrap="square" lIns="91435" tIns="45717" rIns="91435" bIns="45717" numCol="1" rtlCol="0" anchor="ctr" anchorCtr="0" compatLnSpc="1"/>
            <a:lstStyle/>
            <a:p>
              <a:pPr algn="ctr"/>
              <a:endParaRPr lang="en-US" sz="1200" b="1">
                <a:solidFill>
                  <a:schemeClr val="accent2"/>
                </a:solidFill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  <p:grpSp>
          <p:nvGrpSpPr>
            <p:cNvPr id="7" name="Group 31"/>
            <p:cNvGrpSpPr/>
            <p:nvPr/>
          </p:nvGrpSpPr>
          <p:grpSpPr>
            <a:xfrm>
              <a:off x="4784601" y="4317339"/>
              <a:ext cx="576433" cy="606570"/>
              <a:chOff x="1641475" y="2428876"/>
              <a:chExt cx="242888" cy="255587"/>
            </a:xfrm>
            <a:solidFill>
              <a:srgbClr val="9CBC58"/>
            </a:solidFill>
          </p:grpSpPr>
          <p:sp>
            <p:nvSpPr>
              <p:cNvPr id="33" name="Freeform 49"/>
              <p:cNvSpPr/>
              <p:nvPr/>
            </p:nvSpPr>
            <p:spPr bwMode="auto">
              <a:xfrm>
                <a:off x="1641475" y="2525713"/>
                <a:ext cx="111125" cy="158750"/>
              </a:xfrm>
              <a:custGeom>
                <a:avLst/>
                <a:gdLst>
                  <a:gd name="T0" fmla="*/ 42 w 59"/>
                  <a:gd name="T1" fmla="*/ 49 h 84"/>
                  <a:gd name="T2" fmla="*/ 43 w 59"/>
                  <a:gd name="T3" fmla="*/ 40 h 84"/>
                  <a:gd name="T4" fmla="*/ 31 w 59"/>
                  <a:gd name="T5" fmla="*/ 4 h 84"/>
                  <a:gd name="T6" fmla="*/ 26 w 59"/>
                  <a:gd name="T7" fmla="*/ 1 h 84"/>
                  <a:gd name="T8" fmla="*/ 11 w 59"/>
                  <a:gd name="T9" fmla="*/ 6 h 84"/>
                  <a:gd name="T10" fmla="*/ 4 w 59"/>
                  <a:gd name="T11" fmla="*/ 22 h 84"/>
                  <a:gd name="T12" fmla="*/ 9 w 59"/>
                  <a:gd name="T13" fmla="*/ 37 h 84"/>
                  <a:gd name="T14" fmla="*/ 24 w 59"/>
                  <a:gd name="T15" fmla="*/ 46 h 84"/>
                  <a:gd name="T16" fmla="*/ 31 w 59"/>
                  <a:gd name="T17" fmla="*/ 52 h 84"/>
                  <a:gd name="T18" fmla="*/ 40 w 59"/>
                  <a:gd name="T19" fmla="*/ 80 h 84"/>
                  <a:gd name="T20" fmla="*/ 45 w 59"/>
                  <a:gd name="T21" fmla="*/ 83 h 84"/>
                  <a:gd name="T22" fmla="*/ 48 w 59"/>
                  <a:gd name="T23" fmla="*/ 69 h 84"/>
                  <a:gd name="T24" fmla="*/ 42 w 59"/>
                  <a:gd name="T25" fmla="*/ 4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4">
                    <a:moveTo>
                      <a:pt x="42" y="49"/>
                    </a:moveTo>
                    <a:cubicBezTo>
                      <a:pt x="42" y="49"/>
                      <a:pt x="44" y="42"/>
                      <a:pt x="43" y="4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0"/>
                      <a:pt x="26" y="1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0" y="11"/>
                      <a:pt x="4" y="22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3" y="50"/>
                      <a:pt x="24" y="46"/>
                    </a:cubicBezTo>
                    <a:cubicBezTo>
                      <a:pt x="24" y="46"/>
                      <a:pt x="29" y="45"/>
                      <a:pt x="31" y="52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80"/>
                      <a:pt x="41" y="84"/>
                      <a:pt x="45" y="83"/>
                    </a:cubicBezTo>
                    <a:cubicBezTo>
                      <a:pt x="45" y="83"/>
                      <a:pt x="59" y="80"/>
                      <a:pt x="48" y="69"/>
                    </a:cubicBezTo>
                    <a:cubicBezTo>
                      <a:pt x="51" y="63"/>
                      <a:pt x="42" y="58"/>
                      <a:pt x="42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3" tIns="60956" rIns="121913" bIns="60956" numCol="1" anchor="t" anchorCtr="0" compatLnSpc="1"/>
              <a:lstStyle/>
              <a:p>
                <a:endParaRPr lang="en-US" sz="2400">
                  <a:latin typeface="Times New Roman" panose="0202050305040509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503050405090304" pitchFamily="18" charset="0"/>
                </a:endParaRPr>
              </a:p>
            </p:txBody>
          </p:sp>
          <p:sp>
            <p:nvSpPr>
              <p:cNvPr id="34" name="Freeform 50"/>
              <p:cNvSpPr/>
              <p:nvPr/>
            </p:nvSpPr>
            <p:spPr bwMode="auto">
              <a:xfrm>
                <a:off x="1703388" y="2428876"/>
                <a:ext cx="155575" cy="179388"/>
              </a:xfrm>
              <a:custGeom>
                <a:avLst/>
                <a:gdLst>
                  <a:gd name="T0" fmla="*/ 69 w 82"/>
                  <a:gd name="T1" fmla="*/ 59 h 95"/>
                  <a:gd name="T2" fmla="*/ 72 w 82"/>
                  <a:gd name="T3" fmla="*/ 46 h 95"/>
                  <a:gd name="T4" fmla="*/ 62 w 82"/>
                  <a:gd name="T5" fmla="*/ 37 h 95"/>
                  <a:gd name="T6" fmla="*/ 51 w 82"/>
                  <a:gd name="T7" fmla="*/ 5 h 95"/>
                  <a:gd name="T8" fmla="*/ 48 w 82"/>
                  <a:gd name="T9" fmla="*/ 6 h 95"/>
                  <a:gd name="T10" fmla="*/ 4 w 82"/>
                  <a:gd name="T11" fmla="*/ 48 h 95"/>
                  <a:gd name="T12" fmla="*/ 2 w 82"/>
                  <a:gd name="T13" fmla="*/ 53 h 95"/>
                  <a:gd name="T14" fmla="*/ 12 w 82"/>
                  <a:gd name="T15" fmla="*/ 83 h 95"/>
                  <a:gd name="T16" fmla="*/ 17 w 82"/>
                  <a:gd name="T17" fmla="*/ 86 h 95"/>
                  <a:gd name="T18" fmla="*/ 78 w 82"/>
                  <a:gd name="T19" fmla="*/ 92 h 95"/>
                  <a:gd name="T20" fmla="*/ 80 w 82"/>
                  <a:gd name="T21" fmla="*/ 91 h 95"/>
                  <a:gd name="T22" fmla="*/ 69 w 82"/>
                  <a:gd name="T23" fmla="*/ 5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95">
                    <a:moveTo>
                      <a:pt x="69" y="59"/>
                    </a:moveTo>
                    <a:cubicBezTo>
                      <a:pt x="73" y="56"/>
                      <a:pt x="74" y="51"/>
                      <a:pt x="72" y="46"/>
                    </a:cubicBezTo>
                    <a:cubicBezTo>
                      <a:pt x="71" y="41"/>
                      <a:pt x="67" y="38"/>
                      <a:pt x="62" y="37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0"/>
                      <a:pt x="48" y="6"/>
                      <a:pt x="48" y="6"/>
                    </a:cubicBezTo>
                    <a:cubicBezTo>
                      <a:pt x="40" y="38"/>
                      <a:pt x="4" y="48"/>
                      <a:pt x="4" y="48"/>
                    </a:cubicBezTo>
                    <a:cubicBezTo>
                      <a:pt x="0" y="49"/>
                      <a:pt x="2" y="53"/>
                      <a:pt x="2" y="5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3" y="87"/>
                      <a:pt x="17" y="86"/>
                      <a:pt x="17" y="86"/>
                    </a:cubicBezTo>
                    <a:cubicBezTo>
                      <a:pt x="56" y="72"/>
                      <a:pt x="78" y="92"/>
                      <a:pt x="78" y="92"/>
                    </a:cubicBezTo>
                    <a:cubicBezTo>
                      <a:pt x="78" y="92"/>
                      <a:pt x="82" y="95"/>
                      <a:pt x="80" y="91"/>
                    </a:cubicBezTo>
                    <a:lnTo>
                      <a:pt x="69" y="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3" tIns="60956" rIns="121913" bIns="60956" numCol="1" anchor="t" anchorCtr="0" compatLnSpc="1"/>
              <a:lstStyle/>
              <a:p>
                <a:endParaRPr lang="en-US" sz="2400">
                  <a:latin typeface="Times New Roman" panose="0202050305040509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503050405090304" pitchFamily="18" charset="0"/>
                </a:endParaRPr>
              </a:p>
            </p:txBody>
          </p:sp>
          <p:sp>
            <p:nvSpPr>
              <p:cNvPr id="35" name="Freeform 51"/>
              <p:cNvSpPr/>
              <p:nvPr/>
            </p:nvSpPr>
            <p:spPr bwMode="auto">
              <a:xfrm>
                <a:off x="1836738" y="2465388"/>
                <a:ext cx="23813" cy="30163"/>
              </a:xfrm>
              <a:custGeom>
                <a:avLst/>
                <a:gdLst>
                  <a:gd name="T0" fmla="*/ 15 w 15"/>
                  <a:gd name="T1" fmla="*/ 1 h 19"/>
                  <a:gd name="T2" fmla="*/ 13 w 15"/>
                  <a:gd name="T3" fmla="*/ 0 h 19"/>
                  <a:gd name="T4" fmla="*/ 0 w 15"/>
                  <a:gd name="T5" fmla="*/ 18 h 19"/>
                  <a:gd name="T6" fmla="*/ 2 w 15"/>
                  <a:gd name="T7" fmla="*/ 19 h 19"/>
                  <a:gd name="T8" fmla="*/ 15 w 15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9">
                    <a:moveTo>
                      <a:pt x="15" y="1"/>
                    </a:moveTo>
                    <a:lnTo>
                      <a:pt x="13" y="0"/>
                    </a:lnTo>
                    <a:lnTo>
                      <a:pt x="0" y="18"/>
                    </a:lnTo>
                    <a:lnTo>
                      <a:pt x="2" y="19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3" tIns="60956" rIns="121913" bIns="60956" numCol="1" anchor="t" anchorCtr="0" compatLnSpc="1"/>
              <a:lstStyle/>
              <a:p>
                <a:endParaRPr lang="en-US" sz="2400">
                  <a:latin typeface="Times New Roman" panose="0202050305040509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503050405090304" pitchFamily="18" charset="0"/>
                </a:endParaRPr>
              </a:p>
            </p:txBody>
          </p:sp>
          <p:sp>
            <p:nvSpPr>
              <p:cNvPr id="36" name="Freeform 52"/>
              <p:cNvSpPr/>
              <p:nvPr/>
            </p:nvSpPr>
            <p:spPr bwMode="auto">
              <a:xfrm>
                <a:off x="1849438" y="2535238"/>
                <a:ext cx="33338" cy="22225"/>
              </a:xfrm>
              <a:custGeom>
                <a:avLst/>
                <a:gdLst>
                  <a:gd name="T0" fmla="*/ 0 w 21"/>
                  <a:gd name="T1" fmla="*/ 3 h 14"/>
                  <a:gd name="T2" fmla="*/ 19 w 21"/>
                  <a:gd name="T3" fmla="*/ 14 h 14"/>
                  <a:gd name="T4" fmla="*/ 21 w 21"/>
                  <a:gd name="T5" fmla="*/ 12 h 14"/>
                  <a:gd name="T6" fmla="*/ 1 w 21"/>
                  <a:gd name="T7" fmla="*/ 0 h 14"/>
                  <a:gd name="T8" fmla="*/ 0 w 21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0" y="3"/>
                    </a:moveTo>
                    <a:lnTo>
                      <a:pt x="19" y="14"/>
                    </a:lnTo>
                    <a:lnTo>
                      <a:pt x="21" y="12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3" tIns="60956" rIns="121913" bIns="60956" numCol="1" anchor="t" anchorCtr="0" compatLnSpc="1"/>
              <a:lstStyle/>
              <a:p>
                <a:endParaRPr lang="en-US" sz="2400">
                  <a:latin typeface="Times New Roman" panose="0202050305040509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503050405090304" pitchFamily="18" charset="0"/>
                </a:endParaRPr>
              </a:p>
            </p:txBody>
          </p:sp>
          <p:sp>
            <p:nvSpPr>
              <p:cNvPr id="37" name="Freeform 53"/>
              <p:cNvSpPr/>
              <p:nvPr/>
            </p:nvSpPr>
            <p:spPr bwMode="auto">
              <a:xfrm>
                <a:off x="1847850" y="2501901"/>
                <a:ext cx="36513" cy="14288"/>
              </a:xfrm>
              <a:custGeom>
                <a:avLst/>
                <a:gdLst>
                  <a:gd name="T0" fmla="*/ 1 w 23"/>
                  <a:gd name="T1" fmla="*/ 9 h 9"/>
                  <a:gd name="T2" fmla="*/ 23 w 23"/>
                  <a:gd name="T3" fmla="*/ 3 h 9"/>
                  <a:gd name="T4" fmla="*/ 22 w 23"/>
                  <a:gd name="T5" fmla="*/ 0 h 9"/>
                  <a:gd name="T6" fmla="*/ 0 w 23"/>
                  <a:gd name="T7" fmla="*/ 6 h 9"/>
                  <a:gd name="T8" fmla="*/ 1 w 2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1" y="9"/>
                    </a:moveTo>
                    <a:lnTo>
                      <a:pt x="23" y="3"/>
                    </a:lnTo>
                    <a:lnTo>
                      <a:pt x="22" y="0"/>
                    </a:lnTo>
                    <a:lnTo>
                      <a:pt x="0" y="6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3" tIns="60956" rIns="121913" bIns="60956" numCol="1" anchor="t" anchorCtr="0" compatLnSpc="1"/>
              <a:lstStyle/>
              <a:p>
                <a:endParaRPr lang="en-US" sz="2400">
                  <a:latin typeface="Times New Roman" panose="0202050305040509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8" name="Group 1"/>
          <p:cNvGrpSpPr/>
          <p:nvPr/>
        </p:nvGrpSpPr>
        <p:grpSpPr>
          <a:xfrm>
            <a:off x="4314652" y="2062959"/>
            <a:ext cx="1398192" cy="1205339"/>
            <a:chOff x="4314555" y="2514464"/>
            <a:chExt cx="1398268" cy="1205404"/>
          </a:xfrm>
        </p:grpSpPr>
        <p:sp>
          <p:nvSpPr>
            <p:cNvPr id="15" name="Hexagon 14"/>
            <p:cNvSpPr/>
            <p:nvPr/>
          </p:nvSpPr>
          <p:spPr bwMode="auto">
            <a:xfrm>
              <a:off x="4314555" y="2514464"/>
              <a:ext cx="1398268" cy="1205404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</a:ln>
          </p:spPr>
          <p:txBody>
            <a:bodyPr vert="horz" wrap="square" lIns="91435" tIns="45717" rIns="91435" bIns="45717" numCol="1" rtlCol="0" anchor="ctr" anchorCtr="0" compatLnSpc="1"/>
            <a:lstStyle/>
            <a:p>
              <a:pPr algn="ctr"/>
              <a:endParaRPr lang="en-US" sz="1200" b="1">
                <a:solidFill>
                  <a:schemeClr val="accent1"/>
                </a:solidFill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  <p:sp>
          <p:nvSpPr>
            <p:cNvPr id="38" name="Shape 808"/>
            <p:cNvSpPr/>
            <p:nvPr/>
          </p:nvSpPr>
          <p:spPr>
            <a:xfrm>
              <a:off x="4757632" y="2928712"/>
              <a:ext cx="599635" cy="35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8" y="14435"/>
                  </a:moveTo>
                  <a:lnTo>
                    <a:pt x="19418" y="3600"/>
                  </a:lnTo>
                  <a:cubicBezTo>
                    <a:pt x="19418" y="1612"/>
                    <a:pt x="18451" y="0"/>
                    <a:pt x="17258" y="0"/>
                  </a:cubicBezTo>
                  <a:lnTo>
                    <a:pt x="7560" y="0"/>
                  </a:lnTo>
                  <a:lnTo>
                    <a:pt x="10326" y="5041"/>
                  </a:lnTo>
                  <a:lnTo>
                    <a:pt x="16221" y="5041"/>
                  </a:lnTo>
                  <a:lnTo>
                    <a:pt x="16221" y="14435"/>
                  </a:lnTo>
                  <a:lnTo>
                    <a:pt x="14040" y="14435"/>
                  </a:lnTo>
                  <a:lnTo>
                    <a:pt x="17819" y="21600"/>
                  </a:lnTo>
                  <a:lnTo>
                    <a:pt x="21600" y="14435"/>
                  </a:lnTo>
                  <a:cubicBezTo>
                    <a:pt x="21600" y="14435"/>
                    <a:pt x="19418" y="14435"/>
                    <a:pt x="19418" y="14435"/>
                  </a:cubicBezTo>
                  <a:close/>
                  <a:moveTo>
                    <a:pt x="5378" y="16559"/>
                  </a:moveTo>
                  <a:lnTo>
                    <a:pt x="5378" y="7166"/>
                  </a:lnTo>
                  <a:lnTo>
                    <a:pt x="7560" y="7166"/>
                  </a:lnTo>
                  <a:lnTo>
                    <a:pt x="3779" y="0"/>
                  </a:lnTo>
                  <a:lnTo>
                    <a:pt x="0" y="7166"/>
                  </a:lnTo>
                  <a:lnTo>
                    <a:pt x="2181" y="7166"/>
                  </a:lnTo>
                  <a:lnTo>
                    <a:pt x="2181" y="17998"/>
                  </a:lnTo>
                  <a:cubicBezTo>
                    <a:pt x="2181" y="19988"/>
                    <a:pt x="3149" y="21600"/>
                    <a:pt x="4341" y="21600"/>
                  </a:cubicBezTo>
                  <a:lnTo>
                    <a:pt x="14040" y="21600"/>
                  </a:lnTo>
                  <a:lnTo>
                    <a:pt x="11274" y="16559"/>
                  </a:lnTo>
                  <a:cubicBezTo>
                    <a:pt x="11274" y="16559"/>
                    <a:pt x="5378" y="16559"/>
                    <a:pt x="5378" y="165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097" tIns="38097" rIns="38097" bIns="38097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</p:grpSp>
      <p:grpSp>
        <p:nvGrpSpPr>
          <p:cNvPr id="10" name="Group 4"/>
          <p:cNvGrpSpPr/>
          <p:nvPr/>
        </p:nvGrpSpPr>
        <p:grpSpPr>
          <a:xfrm>
            <a:off x="6470196" y="3576840"/>
            <a:ext cx="1398192" cy="1205339"/>
            <a:chOff x="6470216" y="4028429"/>
            <a:chExt cx="1398268" cy="1205404"/>
          </a:xfrm>
        </p:grpSpPr>
        <p:sp>
          <p:nvSpPr>
            <p:cNvPr id="18" name="Hexagon 17"/>
            <p:cNvSpPr/>
            <p:nvPr/>
          </p:nvSpPr>
          <p:spPr bwMode="auto">
            <a:xfrm flipH="1">
              <a:off x="6470216" y="4028429"/>
              <a:ext cx="1398268" cy="1205404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  <a:round/>
            </a:ln>
          </p:spPr>
          <p:txBody>
            <a:bodyPr vert="horz" wrap="square" lIns="91435" tIns="45717" rIns="91435" bIns="45717" numCol="1" rtlCol="0" anchor="ctr" anchorCtr="0" compatLnSpc="1"/>
            <a:lstStyle/>
            <a:p>
              <a:pPr algn="ctr"/>
              <a:endParaRPr lang="en-US" sz="1200" b="1">
                <a:solidFill>
                  <a:schemeClr val="accent4"/>
                </a:solidFill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6969021" y="4469634"/>
              <a:ext cx="463070" cy="411434"/>
            </a:xfrm>
            <a:custGeom>
              <a:avLst/>
              <a:gdLst>
                <a:gd name="T0" fmla="*/ 133 w 134"/>
                <a:gd name="T1" fmla="*/ 16 h 119"/>
                <a:gd name="T2" fmla="*/ 121 w 134"/>
                <a:gd name="T3" fmla="*/ 5 h 119"/>
                <a:gd name="T4" fmla="*/ 115 w 134"/>
                <a:gd name="T5" fmla="*/ 5 h 119"/>
                <a:gd name="T6" fmla="*/ 114 w 134"/>
                <a:gd name="T7" fmla="*/ 8 h 119"/>
                <a:gd name="T8" fmla="*/ 111 w 134"/>
                <a:gd name="T9" fmla="*/ 9 h 119"/>
                <a:gd name="T10" fmla="*/ 111 w 134"/>
                <a:gd name="T11" fmla="*/ 9 h 119"/>
                <a:gd name="T12" fmla="*/ 81 w 134"/>
                <a:gd name="T13" fmla="*/ 39 h 119"/>
                <a:gd name="T14" fmla="*/ 79 w 134"/>
                <a:gd name="T15" fmla="*/ 47 h 119"/>
                <a:gd name="T16" fmla="*/ 82 w 134"/>
                <a:gd name="T17" fmla="*/ 50 h 119"/>
                <a:gd name="T18" fmla="*/ 82 w 134"/>
                <a:gd name="T19" fmla="*/ 50 h 119"/>
                <a:gd name="T20" fmla="*/ 83 w 134"/>
                <a:gd name="T21" fmla="*/ 51 h 119"/>
                <a:gd name="T22" fmla="*/ 76 w 134"/>
                <a:gd name="T23" fmla="*/ 57 h 119"/>
                <a:gd name="T24" fmla="*/ 54 w 134"/>
                <a:gd name="T25" fmla="*/ 35 h 119"/>
                <a:gd name="T26" fmla="*/ 47 w 134"/>
                <a:gd name="T27" fmla="*/ 10 h 119"/>
                <a:gd name="T28" fmla="*/ 21 w 134"/>
                <a:gd name="T29" fmla="*/ 3 h 119"/>
                <a:gd name="T30" fmla="*/ 36 w 134"/>
                <a:gd name="T31" fmla="*/ 18 h 119"/>
                <a:gd name="T32" fmla="*/ 32 w 134"/>
                <a:gd name="T33" fmla="*/ 32 h 119"/>
                <a:gd name="T34" fmla="*/ 18 w 134"/>
                <a:gd name="T35" fmla="*/ 36 h 119"/>
                <a:gd name="T36" fmla="*/ 3 w 134"/>
                <a:gd name="T37" fmla="*/ 21 h 119"/>
                <a:gd name="T38" fmla="*/ 10 w 134"/>
                <a:gd name="T39" fmla="*/ 47 h 119"/>
                <a:gd name="T40" fmla="*/ 36 w 134"/>
                <a:gd name="T41" fmla="*/ 53 h 119"/>
                <a:gd name="T42" fmla="*/ 37 w 134"/>
                <a:gd name="T43" fmla="*/ 53 h 119"/>
                <a:gd name="T44" fmla="*/ 58 w 134"/>
                <a:gd name="T45" fmla="*/ 75 h 119"/>
                <a:gd name="T46" fmla="*/ 38 w 134"/>
                <a:gd name="T47" fmla="*/ 96 h 119"/>
                <a:gd name="T48" fmla="*/ 36 w 134"/>
                <a:gd name="T49" fmla="*/ 95 h 119"/>
                <a:gd name="T50" fmla="*/ 31 w 134"/>
                <a:gd name="T51" fmla="*/ 99 h 119"/>
                <a:gd name="T52" fmla="*/ 21 w 134"/>
                <a:gd name="T53" fmla="*/ 115 h 119"/>
                <a:gd name="T54" fmla="*/ 23 w 134"/>
                <a:gd name="T55" fmla="*/ 117 h 119"/>
                <a:gd name="T56" fmla="*/ 39 w 134"/>
                <a:gd name="T57" fmla="*/ 107 h 119"/>
                <a:gd name="T58" fmla="*/ 43 w 134"/>
                <a:gd name="T59" fmla="*/ 101 h 119"/>
                <a:gd name="T60" fmla="*/ 42 w 134"/>
                <a:gd name="T61" fmla="*/ 100 h 119"/>
                <a:gd name="T62" fmla="*/ 63 w 134"/>
                <a:gd name="T63" fmla="*/ 80 h 119"/>
                <a:gd name="T64" fmla="*/ 98 w 134"/>
                <a:gd name="T65" fmla="*/ 115 h 119"/>
                <a:gd name="T66" fmla="*/ 107 w 134"/>
                <a:gd name="T67" fmla="*/ 119 h 119"/>
                <a:gd name="T68" fmla="*/ 116 w 134"/>
                <a:gd name="T69" fmla="*/ 115 h 119"/>
                <a:gd name="T70" fmla="*/ 116 w 134"/>
                <a:gd name="T71" fmla="*/ 97 h 119"/>
                <a:gd name="T72" fmla="*/ 81 w 134"/>
                <a:gd name="T73" fmla="*/ 62 h 119"/>
                <a:gd name="T74" fmla="*/ 87 w 134"/>
                <a:gd name="T75" fmla="*/ 56 h 119"/>
                <a:gd name="T76" fmla="*/ 90 w 134"/>
                <a:gd name="T77" fmla="*/ 59 h 119"/>
                <a:gd name="T78" fmla="*/ 98 w 134"/>
                <a:gd name="T79" fmla="*/ 57 h 119"/>
                <a:gd name="T80" fmla="*/ 128 w 134"/>
                <a:gd name="T81" fmla="*/ 26 h 119"/>
                <a:gd name="T82" fmla="*/ 128 w 134"/>
                <a:gd name="T83" fmla="*/ 26 h 119"/>
                <a:gd name="T84" fmla="*/ 128 w 134"/>
                <a:gd name="T85" fmla="*/ 26 h 119"/>
                <a:gd name="T86" fmla="*/ 129 w 134"/>
                <a:gd name="T87" fmla="*/ 23 h 119"/>
                <a:gd name="T88" fmla="*/ 133 w 134"/>
                <a:gd name="T89" fmla="*/ 22 h 119"/>
                <a:gd name="T90" fmla="*/ 133 w 134"/>
                <a:gd name="T91" fmla="*/ 16 h 119"/>
                <a:gd name="T92" fmla="*/ 108 w 134"/>
                <a:gd name="T93" fmla="*/ 103 h 119"/>
                <a:gd name="T94" fmla="*/ 113 w 134"/>
                <a:gd name="T95" fmla="*/ 108 h 119"/>
                <a:gd name="T96" fmla="*/ 108 w 134"/>
                <a:gd name="T97" fmla="*/ 113 h 119"/>
                <a:gd name="T98" fmla="*/ 103 w 134"/>
                <a:gd name="T99" fmla="*/ 108 h 119"/>
                <a:gd name="T100" fmla="*/ 108 w 134"/>
                <a:gd name="T101" fmla="*/ 103 h 119"/>
                <a:gd name="T102" fmla="*/ 91 w 134"/>
                <a:gd name="T103" fmla="*/ 41 h 119"/>
                <a:gd name="T104" fmla="*/ 89 w 134"/>
                <a:gd name="T105" fmla="*/ 39 h 119"/>
                <a:gd name="T106" fmla="*/ 112 w 134"/>
                <a:gd name="T107" fmla="*/ 17 h 119"/>
                <a:gd name="T108" fmla="*/ 114 w 134"/>
                <a:gd name="T109" fmla="*/ 19 h 119"/>
                <a:gd name="T110" fmla="*/ 91 w 134"/>
                <a:gd name="T111" fmla="*/ 41 h 119"/>
                <a:gd name="T112" fmla="*/ 98 w 134"/>
                <a:gd name="T113" fmla="*/ 48 h 119"/>
                <a:gd name="T114" fmla="*/ 96 w 134"/>
                <a:gd name="T115" fmla="*/ 47 h 119"/>
                <a:gd name="T116" fmla="*/ 119 w 134"/>
                <a:gd name="T117" fmla="*/ 24 h 119"/>
                <a:gd name="T118" fmla="*/ 121 w 134"/>
                <a:gd name="T119" fmla="*/ 26 h 119"/>
                <a:gd name="T120" fmla="*/ 98 w 134"/>
                <a:gd name="T12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Times New Roman" panose="02020503050405090304" pitchFamily="18" charset="0"/>
                <a:ea typeface="微软雅黑" panose="020B0503020204020204" pitchFamily="34" charset="-122"/>
                <a:sym typeface="Times New Roman" panose="02020503050405090304" pitchFamily="18" charset="0"/>
              </a:endParaRPr>
            </a:p>
          </p:txBody>
        </p:sp>
      </p:grpSp>
      <p:sp>
        <p:nvSpPr>
          <p:cNvPr id="40" name="TextBox 47"/>
          <p:cNvSpPr txBox="1"/>
          <p:nvPr/>
        </p:nvSpPr>
        <p:spPr>
          <a:xfrm>
            <a:off x="1291521" y="5217473"/>
            <a:ext cx="9600001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输入替换内容</a:t>
            </a:r>
            <a:endParaRPr lang="id-ID" altLang="zh-CN" sz="1200" dirty="0">
              <a:solidFill>
                <a:schemeClr val="bg1">
                  <a:lumMod val="50000"/>
                </a:schemeClr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50305040509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3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2" grpId="0" animBg="1"/>
      <p:bldP spid="28" grpId="0"/>
      <p:bldP spid="29" grpId="0"/>
      <p:bldP spid="30" grpId="0"/>
      <p:bldP spid="31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10591"/>
          <a:stretch>
            <a:fillRect/>
          </a:stretch>
        </p:blipFill>
        <p:spPr>
          <a:xfrm>
            <a:off x="0" y="0"/>
            <a:ext cx="12156014" cy="68377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448595" y="1888242"/>
            <a:ext cx="843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altLang="en-US" sz="8000" dirty="0">
                <a:ln w="0"/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endParaRPr lang="zh-CN" altLang="en-US" sz="8000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1606" y="3216381"/>
            <a:ext cx="8181809" cy="6451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user can demonstrate on a projector or computer, or print the presentation and make it into a film to be used in a wider field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94299" y="5721287"/>
            <a:ext cx="5575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：小北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 rot="16200000">
            <a:off x="-2351992" y="-110329"/>
            <a:ext cx="10098945" cy="53949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84842" y="1770037"/>
            <a:ext cx="452284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10000" dirty="0">
                <a:solidFill>
                  <a:srgbClr val="F08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10000" dirty="0">
              <a:solidFill>
                <a:srgbClr val="F08392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057407" y="4366980"/>
            <a:ext cx="3563335" cy="0"/>
          </a:xfrm>
          <a:prstGeom prst="line">
            <a:avLst/>
          </a:prstGeom>
          <a:ln w="28575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73339" y="3709029"/>
            <a:ext cx="351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标题文本预设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8218" y="4503999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Headline Text Presupposition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94754" y="1750179"/>
            <a:ext cx="4923107" cy="4504528"/>
            <a:chOff x="2742149" y="1119706"/>
            <a:chExt cx="3793598" cy="3471054"/>
          </a:xfrm>
        </p:grpSpPr>
        <p:graphicFrame>
          <p:nvGraphicFramePr>
            <p:cNvPr id="4" name="图表 3"/>
            <p:cNvGraphicFramePr/>
            <p:nvPr/>
          </p:nvGraphicFramePr>
          <p:xfrm>
            <a:off x="3253409" y="1323202"/>
            <a:ext cx="2637182" cy="2712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3442514" y="1761745"/>
              <a:ext cx="2828142" cy="2829015"/>
              <a:chOff x="3491329" y="1261482"/>
              <a:chExt cx="3006725" cy="3006726"/>
            </a:xfrm>
          </p:grpSpPr>
          <p:grpSp>
            <p:nvGrpSpPr>
              <p:cNvPr id="6" name="组合 5"/>
              <p:cNvGrpSpPr/>
              <p:nvPr/>
            </p:nvGrpSpPr>
            <p:grpSpPr>
              <a:xfrm rot="900000">
                <a:off x="3491329" y="1261482"/>
                <a:ext cx="3006725" cy="3006726"/>
                <a:chOff x="3491329" y="1261482"/>
                <a:chExt cx="3006725" cy="3006726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5015329" y="2787070"/>
                  <a:ext cx="1482725" cy="1481138"/>
                  <a:chOff x="4549776" y="2547938"/>
                  <a:chExt cx="1482725" cy="1481138"/>
                </a:xfrm>
              </p:grpSpPr>
              <p:sp>
                <p:nvSpPr>
                  <p:cNvPr id="10" name="Freeform 5"/>
                  <p:cNvSpPr/>
                  <p:nvPr/>
                </p:nvSpPr>
                <p:spPr bwMode="auto">
                  <a:xfrm>
                    <a:off x="4735513" y="2732088"/>
                    <a:ext cx="538163" cy="538163"/>
                  </a:xfrm>
                  <a:custGeom>
                    <a:avLst/>
                    <a:gdLst>
                      <a:gd name="T0" fmla="*/ 339 w 339"/>
                      <a:gd name="T1" fmla="*/ 270 h 339"/>
                      <a:gd name="T2" fmla="*/ 270 w 339"/>
                      <a:gd name="T3" fmla="*/ 339 h 339"/>
                      <a:gd name="T4" fmla="*/ 0 w 339"/>
                      <a:gd name="T5" fmla="*/ 71 h 339"/>
                      <a:gd name="T6" fmla="*/ 70 w 339"/>
                      <a:gd name="T7" fmla="*/ 0 h 339"/>
                      <a:gd name="T8" fmla="*/ 339 w 339"/>
                      <a:gd name="T9" fmla="*/ 27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339">
                        <a:moveTo>
                          <a:pt x="339" y="270"/>
                        </a:moveTo>
                        <a:lnTo>
                          <a:pt x="270" y="339"/>
                        </a:lnTo>
                        <a:lnTo>
                          <a:pt x="0" y="71"/>
                        </a:lnTo>
                        <a:lnTo>
                          <a:pt x="70" y="0"/>
                        </a:lnTo>
                        <a:lnTo>
                          <a:pt x="339" y="27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Freeform 6"/>
                  <p:cNvSpPr/>
                  <p:nvPr/>
                </p:nvSpPr>
                <p:spPr bwMode="auto">
                  <a:xfrm>
                    <a:off x="4549776" y="2547938"/>
                    <a:ext cx="388938" cy="388938"/>
                  </a:xfrm>
                  <a:custGeom>
                    <a:avLst/>
                    <a:gdLst>
                      <a:gd name="T0" fmla="*/ 188 w 197"/>
                      <a:gd name="T1" fmla="*/ 77 h 197"/>
                      <a:gd name="T2" fmla="*/ 188 w 197"/>
                      <a:gd name="T3" fmla="*/ 111 h 197"/>
                      <a:gd name="T4" fmla="*/ 112 w 197"/>
                      <a:gd name="T5" fmla="*/ 187 h 197"/>
                      <a:gd name="T6" fmla="*/ 78 w 197"/>
                      <a:gd name="T7" fmla="*/ 187 h 197"/>
                      <a:gd name="T8" fmla="*/ 10 w 197"/>
                      <a:gd name="T9" fmla="*/ 120 h 197"/>
                      <a:gd name="T10" fmla="*/ 10 w 197"/>
                      <a:gd name="T11" fmla="*/ 86 h 197"/>
                      <a:gd name="T12" fmla="*/ 86 w 197"/>
                      <a:gd name="T13" fmla="*/ 9 h 197"/>
                      <a:gd name="T14" fmla="*/ 120 w 197"/>
                      <a:gd name="T15" fmla="*/ 9 h 197"/>
                      <a:gd name="T16" fmla="*/ 188 w 197"/>
                      <a:gd name="T17" fmla="*/ 77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7" h="197">
                        <a:moveTo>
                          <a:pt x="188" y="77"/>
                        </a:moveTo>
                        <a:cubicBezTo>
                          <a:pt x="197" y="87"/>
                          <a:pt x="197" y="102"/>
                          <a:pt x="188" y="111"/>
                        </a:cubicBezTo>
                        <a:cubicBezTo>
                          <a:pt x="112" y="187"/>
                          <a:pt x="112" y="187"/>
                          <a:pt x="112" y="187"/>
                        </a:cubicBezTo>
                        <a:cubicBezTo>
                          <a:pt x="102" y="197"/>
                          <a:pt x="87" y="197"/>
                          <a:pt x="78" y="187"/>
                        </a:cubicBezTo>
                        <a:cubicBezTo>
                          <a:pt x="10" y="120"/>
                          <a:pt x="10" y="120"/>
                          <a:pt x="10" y="120"/>
                        </a:cubicBezTo>
                        <a:cubicBezTo>
                          <a:pt x="0" y="110"/>
                          <a:pt x="0" y="95"/>
                          <a:pt x="10" y="86"/>
                        </a:cubicBezTo>
                        <a:cubicBezTo>
                          <a:pt x="86" y="9"/>
                          <a:pt x="86" y="9"/>
                          <a:pt x="86" y="9"/>
                        </a:cubicBezTo>
                        <a:cubicBezTo>
                          <a:pt x="95" y="0"/>
                          <a:pt x="111" y="0"/>
                          <a:pt x="120" y="9"/>
                        </a:cubicBezTo>
                        <a:lnTo>
                          <a:pt x="188" y="77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Freeform 7"/>
                  <p:cNvSpPr/>
                  <p:nvPr/>
                </p:nvSpPr>
                <p:spPr bwMode="auto">
                  <a:xfrm>
                    <a:off x="5057776" y="3052763"/>
                    <a:ext cx="974725" cy="976313"/>
                  </a:xfrm>
                  <a:custGeom>
                    <a:avLst/>
                    <a:gdLst>
                      <a:gd name="T0" fmla="*/ 86 w 494"/>
                      <a:gd name="T1" fmla="*/ 10 h 495"/>
                      <a:gd name="T2" fmla="*/ 41 w 494"/>
                      <a:gd name="T3" fmla="*/ 55 h 495"/>
                      <a:gd name="T4" fmla="*/ 31 w 494"/>
                      <a:gd name="T5" fmla="*/ 64 h 495"/>
                      <a:gd name="T6" fmla="*/ 26 w 494"/>
                      <a:gd name="T7" fmla="*/ 70 h 495"/>
                      <a:gd name="T8" fmla="*/ 9 w 494"/>
                      <a:gd name="T9" fmla="*/ 86 h 495"/>
                      <a:gd name="T10" fmla="*/ 9 w 494"/>
                      <a:gd name="T11" fmla="*/ 120 h 495"/>
                      <a:gd name="T12" fmla="*/ 374 w 494"/>
                      <a:gd name="T13" fmla="*/ 485 h 495"/>
                      <a:gd name="T14" fmla="*/ 408 w 494"/>
                      <a:gd name="T15" fmla="*/ 485 h 495"/>
                      <a:gd name="T16" fmla="*/ 425 w 494"/>
                      <a:gd name="T17" fmla="*/ 469 h 495"/>
                      <a:gd name="T18" fmla="*/ 430 w 494"/>
                      <a:gd name="T19" fmla="*/ 463 h 495"/>
                      <a:gd name="T20" fmla="*/ 440 w 494"/>
                      <a:gd name="T21" fmla="*/ 454 h 495"/>
                      <a:gd name="T22" fmla="*/ 485 w 494"/>
                      <a:gd name="T23" fmla="*/ 409 h 495"/>
                      <a:gd name="T24" fmla="*/ 485 w 494"/>
                      <a:gd name="T25" fmla="*/ 375 h 495"/>
                      <a:gd name="T26" fmla="*/ 119 w 494"/>
                      <a:gd name="T27" fmla="*/ 10 h 495"/>
                      <a:gd name="T28" fmla="*/ 86 w 494"/>
                      <a:gd name="T29" fmla="*/ 10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94" h="495">
                        <a:moveTo>
                          <a:pt x="86" y="10"/>
                        </a:move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31" y="64"/>
                          <a:pt x="31" y="64"/>
                          <a:pt x="31" y="64"/>
                        </a:cubicBezTo>
                        <a:cubicBezTo>
                          <a:pt x="26" y="70"/>
                          <a:pt x="26" y="70"/>
                          <a:pt x="26" y="70"/>
                        </a:cubicBezTo>
                        <a:cubicBezTo>
                          <a:pt x="9" y="86"/>
                          <a:pt x="9" y="86"/>
                          <a:pt x="9" y="86"/>
                        </a:cubicBezTo>
                        <a:cubicBezTo>
                          <a:pt x="0" y="95"/>
                          <a:pt x="0" y="111"/>
                          <a:pt x="9" y="120"/>
                        </a:cubicBezTo>
                        <a:cubicBezTo>
                          <a:pt x="374" y="485"/>
                          <a:pt x="374" y="485"/>
                          <a:pt x="374" y="485"/>
                        </a:cubicBezTo>
                        <a:cubicBezTo>
                          <a:pt x="384" y="495"/>
                          <a:pt x="399" y="495"/>
                          <a:pt x="408" y="485"/>
                        </a:cubicBezTo>
                        <a:cubicBezTo>
                          <a:pt x="425" y="469"/>
                          <a:pt x="425" y="469"/>
                          <a:pt x="425" y="469"/>
                        </a:cubicBezTo>
                        <a:cubicBezTo>
                          <a:pt x="430" y="463"/>
                          <a:pt x="430" y="463"/>
                          <a:pt x="430" y="463"/>
                        </a:cubicBezTo>
                        <a:cubicBezTo>
                          <a:pt x="440" y="454"/>
                          <a:pt x="440" y="454"/>
                          <a:pt x="440" y="454"/>
                        </a:cubicBezTo>
                        <a:cubicBezTo>
                          <a:pt x="485" y="409"/>
                          <a:pt x="485" y="409"/>
                          <a:pt x="485" y="409"/>
                        </a:cubicBezTo>
                        <a:cubicBezTo>
                          <a:pt x="494" y="399"/>
                          <a:pt x="494" y="384"/>
                          <a:pt x="485" y="375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10" y="0"/>
                          <a:pt x="95" y="0"/>
                          <a:pt x="86" y="10"/>
                        </a:cubicBez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Freeform 8"/>
                  <p:cNvSpPr/>
                  <p:nvPr/>
                </p:nvSpPr>
                <p:spPr bwMode="auto">
                  <a:xfrm>
                    <a:off x="5057776" y="3190875"/>
                    <a:ext cx="838200" cy="838200"/>
                  </a:xfrm>
                  <a:custGeom>
                    <a:avLst/>
                    <a:gdLst>
                      <a:gd name="T0" fmla="*/ 9 w 425"/>
                      <a:gd name="T1" fmla="*/ 16 h 425"/>
                      <a:gd name="T2" fmla="*/ 9 w 425"/>
                      <a:gd name="T3" fmla="*/ 50 h 425"/>
                      <a:gd name="T4" fmla="*/ 374 w 425"/>
                      <a:gd name="T5" fmla="*/ 415 h 425"/>
                      <a:gd name="T6" fmla="*/ 408 w 425"/>
                      <a:gd name="T7" fmla="*/ 415 h 425"/>
                      <a:gd name="T8" fmla="*/ 425 w 425"/>
                      <a:gd name="T9" fmla="*/ 399 h 425"/>
                      <a:gd name="T10" fmla="*/ 26 w 425"/>
                      <a:gd name="T11" fmla="*/ 0 h 425"/>
                      <a:gd name="T12" fmla="*/ 9 w 425"/>
                      <a:gd name="T13" fmla="*/ 16 h 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5" h="425">
                        <a:moveTo>
                          <a:pt x="9" y="16"/>
                        </a:moveTo>
                        <a:cubicBezTo>
                          <a:pt x="0" y="25"/>
                          <a:pt x="0" y="41"/>
                          <a:pt x="9" y="50"/>
                        </a:cubicBezTo>
                        <a:cubicBezTo>
                          <a:pt x="374" y="415"/>
                          <a:pt x="374" y="415"/>
                          <a:pt x="374" y="415"/>
                        </a:cubicBezTo>
                        <a:cubicBezTo>
                          <a:pt x="384" y="425"/>
                          <a:pt x="399" y="425"/>
                          <a:pt x="408" y="415"/>
                        </a:cubicBezTo>
                        <a:cubicBezTo>
                          <a:pt x="425" y="399"/>
                          <a:pt x="425" y="399"/>
                          <a:pt x="425" y="399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9" y="16"/>
                        </a:lnTo>
                        <a:close/>
                      </a:path>
                    </a:pathLst>
                  </a:custGeom>
                  <a:solidFill>
                    <a:srgbClr val="5A5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Freeform 9"/>
                  <p:cNvSpPr/>
                  <p:nvPr/>
                </p:nvSpPr>
                <p:spPr bwMode="auto">
                  <a:xfrm>
                    <a:off x="5118101" y="3162300"/>
                    <a:ext cx="806450" cy="804863"/>
                  </a:xfrm>
                  <a:custGeom>
                    <a:avLst/>
                    <a:gdLst>
                      <a:gd name="T0" fmla="*/ 0 w 508"/>
                      <a:gd name="T1" fmla="*/ 11 h 507"/>
                      <a:gd name="T2" fmla="*/ 496 w 508"/>
                      <a:gd name="T3" fmla="*/ 507 h 507"/>
                      <a:gd name="T4" fmla="*/ 508 w 508"/>
                      <a:gd name="T5" fmla="*/ 496 h 507"/>
                      <a:gd name="T6" fmla="*/ 13 w 508"/>
                      <a:gd name="T7" fmla="*/ 0 h 507"/>
                      <a:gd name="T8" fmla="*/ 0 w 508"/>
                      <a:gd name="T9" fmla="*/ 11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8" h="507">
                        <a:moveTo>
                          <a:pt x="0" y="11"/>
                        </a:moveTo>
                        <a:lnTo>
                          <a:pt x="496" y="507"/>
                        </a:lnTo>
                        <a:lnTo>
                          <a:pt x="508" y="496"/>
                        </a:lnTo>
                        <a:lnTo>
                          <a:pt x="13" y="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5A5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Freeform 10"/>
                  <p:cNvSpPr/>
                  <p:nvPr/>
                </p:nvSpPr>
                <p:spPr bwMode="auto">
                  <a:xfrm>
                    <a:off x="4619626" y="2768600"/>
                    <a:ext cx="182563" cy="168275"/>
                  </a:xfrm>
                  <a:custGeom>
                    <a:avLst/>
                    <a:gdLst>
                      <a:gd name="T0" fmla="*/ 0 w 93"/>
                      <a:gd name="T1" fmla="*/ 33 h 85"/>
                      <a:gd name="T2" fmla="*/ 43 w 93"/>
                      <a:gd name="T3" fmla="*/ 75 h 85"/>
                      <a:gd name="T4" fmla="*/ 77 w 93"/>
                      <a:gd name="T5" fmla="*/ 75 h 85"/>
                      <a:gd name="T6" fmla="*/ 93 w 93"/>
                      <a:gd name="T7" fmla="*/ 59 h 85"/>
                      <a:gd name="T8" fmla="*/ 34 w 93"/>
                      <a:gd name="T9" fmla="*/ 0 h 85"/>
                      <a:gd name="T10" fmla="*/ 0 w 93"/>
                      <a:gd name="T11" fmla="*/ 33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3" h="85">
                        <a:moveTo>
                          <a:pt x="0" y="33"/>
                        </a:moveTo>
                        <a:cubicBezTo>
                          <a:pt x="43" y="75"/>
                          <a:pt x="43" y="75"/>
                          <a:pt x="43" y="75"/>
                        </a:cubicBezTo>
                        <a:cubicBezTo>
                          <a:pt x="52" y="85"/>
                          <a:pt x="67" y="85"/>
                          <a:pt x="77" y="75"/>
                        </a:cubicBezTo>
                        <a:cubicBezTo>
                          <a:pt x="93" y="59"/>
                          <a:pt x="93" y="59"/>
                          <a:pt x="93" y="59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Freeform 11"/>
                  <p:cNvSpPr/>
                  <p:nvPr/>
                </p:nvSpPr>
                <p:spPr bwMode="auto">
                  <a:xfrm>
                    <a:off x="4699001" y="2740025"/>
                    <a:ext cx="133350" cy="133350"/>
                  </a:xfrm>
                  <a:custGeom>
                    <a:avLst/>
                    <a:gdLst>
                      <a:gd name="T0" fmla="*/ 0 w 84"/>
                      <a:gd name="T1" fmla="*/ 11 h 84"/>
                      <a:gd name="T2" fmla="*/ 73 w 84"/>
                      <a:gd name="T3" fmla="*/ 84 h 84"/>
                      <a:gd name="T4" fmla="*/ 84 w 84"/>
                      <a:gd name="T5" fmla="*/ 73 h 84"/>
                      <a:gd name="T6" fmla="*/ 11 w 84"/>
                      <a:gd name="T7" fmla="*/ 0 h 84"/>
                      <a:gd name="T8" fmla="*/ 0 w 84"/>
                      <a:gd name="T9" fmla="*/ 1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84">
                        <a:moveTo>
                          <a:pt x="0" y="11"/>
                        </a:moveTo>
                        <a:lnTo>
                          <a:pt x="73" y="84"/>
                        </a:lnTo>
                        <a:lnTo>
                          <a:pt x="84" y="73"/>
                        </a:lnTo>
                        <a:lnTo>
                          <a:pt x="11" y="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19" tIns="45709" rIns="91419" bIns="45709" numCol="1" anchor="t" anchorCtr="0" compatLnSpc="1"/>
                  <a:lstStyle/>
                  <a:p>
                    <a:endParaRPr lang="zh-CN" altLang="en-US" sz="240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" name="Freeform 12"/>
                <p:cNvSpPr/>
                <p:nvPr/>
              </p:nvSpPr>
              <p:spPr bwMode="auto">
                <a:xfrm>
                  <a:off x="3491329" y="1261482"/>
                  <a:ext cx="2147888" cy="2147888"/>
                </a:xfrm>
                <a:custGeom>
                  <a:avLst/>
                  <a:gdLst>
                    <a:gd name="T0" fmla="*/ 895 w 1089"/>
                    <a:gd name="T1" fmla="*/ 194 h 1089"/>
                    <a:gd name="T2" fmla="*/ 895 w 1089"/>
                    <a:gd name="T3" fmla="*/ 895 h 1089"/>
                    <a:gd name="T4" fmla="*/ 193 w 1089"/>
                    <a:gd name="T5" fmla="*/ 895 h 1089"/>
                    <a:gd name="T6" fmla="*/ 193 w 1089"/>
                    <a:gd name="T7" fmla="*/ 194 h 1089"/>
                    <a:gd name="T8" fmla="*/ 895 w 1089"/>
                    <a:gd name="T9" fmla="*/ 194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9" h="1089">
                      <a:moveTo>
                        <a:pt x="895" y="194"/>
                      </a:moveTo>
                      <a:cubicBezTo>
                        <a:pt x="1089" y="388"/>
                        <a:pt x="1089" y="702"/>
                        <a:pt x="895" y="895"/>
                      </a:cubicBezTo>
                      <a:cubicBezTo>
                        <a:pt x="701" y="1089"/>
                        <a:pt x="387" y="1089"/>
                        <a:pt x="193" y="895"/>
                      </a:cubicBezTo>
                      <a:cubicBezTo>
                        <a:pt x="0" y="702"/>
                        <a:pt x="0" y="388"/>
                        <a:pt x="193" y="194"/>
                      </a:cubicBezTo>
                      <a:cubicBezTo>
                        <a:pt x="387" y="0"/>
                        <a:pt x="701" y="0"/>
                        <a:pt x="895" y="194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lstStyle/>
                <a:p>
                  <a:endParaRPr lang="zh-CN" altLang="en-US" sz="2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" name="Freeform 14"/>
              <p:cNvSpPr/>
              <p:nvPr/>
            </p:nvSpPr>
            <p:spPr bwMode="auto">
              <a:xfrm rot="900000">
                <a:off x="3761175" y="1308636"/>
                <a:ext cx="1858620" cy="1858618"/>
              </a:xfrm>
              <a:custGeom>
                <a:avLst/>
                <a:gdLst>
                  <a:gd name="T0" fmla="*/ 809 w 984"/>
                  <a:gd name="T1" fmla="*/ 175 h 983"/>
                  <a:gd name="T2" fmla="*/ 809 w 984"/>
                  <a:gd name="T3" fmla="*/ 809 h 983"/>
                  <a:gd name="T4" fmla="*/ 175 w 984"/>
                  <a:gd name="T5" fmla="*/ 809 h 983"/>
                  <a:gd name="T6" fmla="*/ 175 w 984"/>
                  <a:gd name="T7" fmla="*/ 175 h 983"/>
                  <a:gd name="T8" fmla="*/ 809 w 984"/>
                  <a:gd name="T9" fmla="*/ 175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4" h="983">
                    <a:moveTo>
                      <a:pt x="809" y="175"/>
                    </a:moveTo>
                    <a:cubicBezTo>
                      <a:pt x="984" y="350"/>
                      <a:pt x="984" y="634"/>
                      <a:pt x="809" y="809"/>
                    </a:cubicBezTo>
                    <a:cubicBezTo>
                      <a:pt x="634" y="983"/>
                      <a:pt x="350" y="983"/>
                      <a:pt x="175" y="809"/>
                    </a:cubicBezTo>
                    <a:cubicBezTo>
                      <a:pt x="0" y="634"/>
                      <a:pt x="0" y="350"/>
                      <a:pt x="175" y="175"/>
                    </a:cubicBezTo>
                    <a:cubicBezTo>
                      <a:pt x="350" y="0"/>
                      <a:pt x="634" y="0"/>
                      <a:pt x="809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 sz="2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4344783" y="2080731"/>
              <a:ext cx="440980" cy="404499"/>
            </a:xfrm>
            <a:custGeom>
              <a:avLst/>
              <a:gdLst>
                <a:gd name="T0" fmla="*/ 79 w 126"/>
                <a:gd name="T1" fmla="*/ 53 h 115"/>
                <a:gd name="T2" fmla="*/ 83 w 126"/>
                <a:gd name="T3" fmla="*/ 69 h 115"/>
                <a:gd name="T4" fmla="*/ 83 w 126"/>
                <a:gd name="T5" fmla="*/ 77 h 115"/>
                <a:gd name="T6" fmla="*/ 89 w 126"/>
                <a:gd name="T7" fmla="*/ 71 h 115"/>
                <a:gd name="T8" fmla="*/ 83 w 126"/>
                <a:gd name="T9" fmla="*/ 49 h 115"/>
                <a:gd name="T10" fmla="*/ 64 w 126"/>
                <a:gd name="T11" fmla="*/ 46 h 115"/>
                <a:gd name="T12" fmla="*/ 122 w 126"/>
                <a:gd name="T13" fmla="*/ 105 h 115"/>
                <a:gd name="T14" fmla="*/ 118 w 126"/>
                <a:gd name="T15" fmla="*/ 105 h 115"/>
                <a:gd name="T16" fmla="*/ 122 w 126"/>
                <a:gd name="T17" fmla="*/ 29 h 115"/>
                <a:gd name="T18" fmla="*/ 122 w 126"/>
                <a:gd name="T19" fmla="*/ 19 h 115"/>
                <a:gd name="T20" fmla="*/ 76 w 126"/>
                <a:gd name="T21" fmla="*/ 13 h 115"/>
                <a:gd name="T22" fmla="*/ 63 w 126"/>
                <a:gd name="T23" fmla="*/ 0 h 115"/>
                <a:gd name="T24" fmla="*/ 51 w 126"/>
                <a:gd name="T25" fmla="*/ 13 h 115"/>
                <a:gd name="T26" fmla="*/ 5 w 126"/>
                <a:gd name="T27" fmla="*/ 19 h 115"/>
                <a:gd name="T28" fmla="*/ 5 w 126"/>
                <a:gd name="T29" fmla="*/ 29 h 115"/>
                <a:gd name="T30" fmla="*/ 9 w 126"/>
                <a:gd name="T31" fmla="*/ 105 h 115"/>
                <a:gd name="T32" fmla="*/ 0 w 126"/>
                <a:gd name="T33" fmla="*/ 110 h 115"/>
                <a:gd name="T34" fmla="*/ 122 w 126"/>
                <a:gd name="T35" fmla="*/ 115 h 115"/>
                <a:gd name="T36" fmla="*/ 122 w 126"/>
                <a:gd name="T37" fmla="*/ 105 h 115"/>
                <a:gd name="T38" fmla="*/ 58 w 126"/>
                <a:gd name="T39" fmla="*/ 8 h 115"/>
                <a:gd name="T40" fmla="*/ 68 w 126"/>
                <a:gd name="T41" fmla="*/ 8 h 115"/>
                <a:gd name="T42" fmla="*/ 68 w 126"/>
                <a:gd name="T43" fmla="*/ 17 h 115"/>
                <a:gd name="T44" fmla="*/ 63 w 126"/>
                <a:gd name="T45" fmla="*/ 19 h 115"/>
                <a:gd name="T46" fmla="*/ 56 w 126"/>
                <a:gd name="T47" fmla="*/ 13 h 115"/>
                <a:gd name="T48" fmla="*/ 112 w 126"/>
                <a:gd name="T49" fmla="*/ 105 h 115"/>
                <a:gd name="T50" fmla="*/ 14 w 126"/>
                <a:gd name="T51" fmla="*/ 105 h 115"/>
                <a:gd name="T52" fmla="*/ 112 w 126"/>
                <a:gd name="T53" fmla="*/ 29 h 115"/>
                <a:gd name="T54" fmla="*/ 59 w 126"/>
                <a:gd name="T55" fmla="*/ 91 h 115"/>
                <a:gd name="T56" fmla="*/ 71 w 126"/>
                <a:gd name="T57" fmla="*/ 89 h 115"/>
                <a:gd name="T58" fmla="*/ 79 w 126"/>
                <a:gd name="T59" fmla="*/ 80 h 115"/>
                <a:gd name="T60" fmla="*/ 78 w 126"/>
                <a:gd name="T61" fmla="*/ 76 h 115"/>
                <a:gd name="T62" fmla="*/ 62 w 126"/>
                <a:gd name="T63" fmla="*/ 50 h 115"/>
                <a:gd name="T64" fmla="*/ 44 w 126"/>
                <a:gd name="T65" fmla="*/ 53 h 115"/>
                <a:gd name="T66" fmla="*/ 44 w 126"/>
                <a:gd name="T67" fmla="*/ 85 h 115"/>
                <a:gd name="T68" fmla="*/ 48 w 126"/>
                <a:gd name="T69" fmla="*/ 57 h 115"/>
                <a:gd name="T70" fmla="*/ 57 w 126"/>
                <a:gd name="T71" fmla="*/ 53 h 115"/>
                <a:gd name="T72" fmla="*/ 58 w 126"/>
                <a:gd name="T73" fmla="*/ 72 h 115"/>
                <a:gd name="T74" fmla="*/ 68 w 126"/>
                <a:gd name="T75" fmla="*/ 83 h 115"/>
                <a:gd name="T76" fmla="*/ 59 w 126"/>
                <a:gd name="T77" fmla="*/ 86 h 115"/>
                <a:gd name="T78" fmla="*/ 43 w 126"/>
                <a:gd name="T79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15">
                  <a:moveTo>
                    <a:pt x="67" y="49"/>
                  </a:moveTo>
                  <a:cubicBezTo>
                    <a:pt x="72" y="49"/>
                    <a:pt x="76" y="50"/>
                    <a:pt x="79" y="53"/>
                  </a:cubicBezTo>
                  <a:cubicBezTo>
                    <a:pt x="82" y="56"/>
                    <a:pt x="84" y="61"/>
                    <a:pt x="84" y="65"/>
                  </a:cubicBezTo>
                  <a:cubicBezTo>
                    <a:pt x="84" y="67"/>
                    <a:pt x="84" y="68"/>
                    <a:pt x="83" y="69"/>
                  </a:cubicBezTo>
                  <a:cubicBezTo>
                    <a:pt x="83" y="71"/>
                    <a:pt x="82" y="72"/>
                    <a:pt x="82" y="73"/>
                  </a:cubicBezTo>
                  <a:cubicBezTo>
                    <a:pt x="81" y="75"/>
                    <a:pt x="81" y="77"/>
                    <a:pt x="83" y="77"/>
                  </a:cubicBezTo>
                  <a:cubicBezTo>
                    <a:pt x="84" y="78"/>
                    <a:pt x="86" y="78"/>
                    <a:pt x="87" y="76"/>
                  </a:cubicBezTo>
                  <a:cubicBezTo>
                    <a:pt x="88" y="75"/>
                    <a:pt x="88" y="73"/>
                    <a:pt x="89" y="71"/>
                  </a:cubicBezTo>
                  <a:cubicBezTo>
                    <a:pt x="89" y="69"/>
                    <a:pt x="90" y="67"/>
                    <a:pt x="90" y="65"/>
                  </a:cubicBezTo>
                  <a:cubicBezTo>
                    <a:pt x="90" y="59"/>
                    <a:pt x="87" y="53"/>
                    <a:pt x="83" y="49"/>
                  </a:cubicBezTo>
                  <a:cubicBezTo>
                    <a:pt x="79" y="45"/>
                    <a:pt x="73" y="43"/>
                    <a:pt x="67" y="43"/>
                  </a:cubicBezTo>
                  <a:cubicBezTo>
                    <a:pt x="66" y="43"/>
                    <a:pt x="64" y="44"/>
                    <a:pt x="64" y="46"/>
                  </a:cubicBezTo>
                  <a:cubicBezTo>
                    <a:pt x="64" y="47"/>
                    <a:pt x="66" y="49"/>
                    <a:pt x="67" y="49"/>
                  </a:cubicBezTo>
                  <a:close/>
                  <a:moveTo>
                    <a:pt x="122" y="105"/>
                  </a:moveTo>
                  <a:cubicBezTo>
                    <a:pt x="122" y="105"/>
                    <a:pt x="122" y="105"/>
                    <a:pt x="122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4" y="29"/>
                    <a:pt x="126" y="27"/>
                    <a:pt x="126" y="24"/>
                  </a:cubicBezTo>
                  <a:cubicBezTo>
                    <a:pt x="126" y="22"/>
                    <a:pt x="124" y="19"/>
                    <a:pt x="1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17"/>
                    <a:pt x="76" y="15"/>
                    <a:pt x="76" y="13"/>
                  </a:cubicBezTo>
                  <a:cubicBezTo>
                    <a:pt x="76" y="9"/>
                    <a:pt x="75" y="6"/>
                    <a:pt x="72" y="4"/>
                  </a:cubicBezTo>
                  <a:cubicBezTo>
                    <a:pt x="70" y="1"/>
                    <a:pt x="67" y="0"/>
                    <a:pt x="63" y="0"/>
                  </a:cubicBezTo>
                  <a:cubicBezTo>
                    <a:pt x="60" y="0"/>
                    <a:pt x="57" y="1"/>
                    <a:pt x="54" y="4"/>
                  </a:cubicBezTo>
                  <a:cubicBezTo>
                    <a:pt x="52" y="6"/>
                    <a:pt x="51" y="9"/>
                    <a:pt x="51" y="13"/>
                  </a:cubicBezTo>
                  <a:cubicBezTo>
                    <a:pt x="51" y="15"/>
                    <a:pt x="51" y="17"/>
                    <a:pt x="5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9"/>
                    <a:pt x="0" y="22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7"/>
                    <a:pt x="0" y="110"/>
                  </a:cubicBezTo>
                  <a:cubicBezTo>
                    <a:pt x="0" y="113"/>
                    <a:pt x="2" y="115"/>
                    <a:pt x="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4" y="115"/>
                    <a:pt x="126" y="113"/>
                    <a:pt x="126" y="110"/>
                  </a:cubicBezTo>
                  <a:cubicBezTo>
                    <a:pt x="126" y="107"/>
                    <a:pt x="124" y="105"/>
                    <a:pt x="122" y="105"/>
                  </a:cubicBezTo>
                  <a:close/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6"/>
                    <a:pt x="61" y="6"/>
                    <a:pt x="63" y="6"/>
                  </a:cubicBezTo>
                  <a:cubicBezTo>
                    <a:pt x="65" y="6"/>
                    <a:pt x="67" y="6"/>
                    <a:pt x="68" y="8"/>
                  </a:cubicBezTo>
                  <a:cubicBezTo>
                    <a:pt x="69" y="9"/>
                    <a:pt x="70" y="11"/>
                    <a:pt x="70" y="13"/>
                  </a:cubicBezTo>
                  <a:cubicBezTo>
                    <a:pt x="70" y="14"/>
                    <a:pt x="69" y="16"/>
                    <a:pt x="68" y="17"/>
                  </a:cubicBezTo>
                  <a:cubicBezTo>
                    <a:pt x="67" y="19"/>
                    <a:pt x="65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9"/>
                    <a:pt x="60" y="19"/>
                    <a:pt x="58" y="17"/>
                  </a:cubicBezTo>
                  <a:cubicBezTo>
                    <a:pt x="57" y="16"/>
                    <a:pt x="56" y="14"/>
                    <a:pt x="56" y="13"/>
                  </a:cubicBezTo>
                  <a:cubicBezTo>
                    <a:pt x="56" y="11"/>
                    <a:pt x="57" y="9"/>
                    <a:pt x="58" y="8"/>
                  </a:cubicBezTo>
                  <a:close/>
                  <a:moveTo>
                    <a:pt x="112" y="105"/>
                  </a:moveTo>
                  <a:cubicBezTo>
                    <a:pt x="112" y="105"/>
                    <a:pt x="112" y="105"/>
                    <a:pt x="112" y="105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105"/>
                    <a:pt x="112" y="105"/>
                    <a:pt x="112" y="105"/>
                  </a:cubicBezTo>
                  <a:close/>
                  <a:moveTo>
                    <a:pt x="59" y="91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63" y="91"/>
                    <a:pt x="67" y="90"/>
                    <a:pt x="71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80" y="79"/>
                    <a:pt x="79" y="77"/>
                    <a:pt x="78" y="76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48"/>
                    <a:pt x="61" y="47"/>
                    <a:pt x="59" y="47"/>
                  </a:cubicBezTo>
                  <a:cubicBezTo>
                    <a:pt x="53" y="47"/>
                    <a:pt x="48" y="49"/>
                    <a:pt x="44" y="53"/>
                  </a:cubicBezTo>
                  <a:cubicBezTo>
                    <a:pt x="40" y="57"/>
                    <a:pt x="37" y="63"/>
                    <a:pt x="37" y="69"/>
                  </a:cubicBezTo>
                  <a:cubicBezTo>
                    <a:pt x="37" y="75"/>
                    <a:pt x="40" y="81"/>
                    <a:pt x="44" y="85"/>
                  </a:cubicBezTo>
                  <a:cubicBezTo>
                    <a:pt x="48" y="89"/>
                    <a:pt x="53" y="91"/>
                    <a:pt x="59" y="91"/>
                  </a:cubicBezTo>
                  <a:close/>
                  <a:moveTo>
                    <a:pt x="48" y="57"/>
                  </a:move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3" y="53"/>
                    <a:pt x="57" y="53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70"/>
                    <a:pt x="57" y="71"/>
                    <a:pt x="58" y="72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1"/>
                    <a:pt x="69" y="82"/>
                    <a:pt x="68" y="83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5" y="85"/>
                    <a:pt x="62" y="86"/>
                    <a:pt x="59" y="86"/>
                  </a:cubicBezTo>
                  <a:cubicBezTo>
                    <a:pt x="55" y="86"/>
                    <a:pt x="51" y="84"/>
                    <a:pt x="48" y="81"/>
                  </a:cubicBezTo>
                  <a:cubicBezTo>
                    <a:pt x="45" y="78"/>
                    <a:pt x="43" y="74"/>
                    <a:pt x="43" y="69"/>
                  </a:cubicBezTo>
                  <a:cubicBezTo>
                    <a:pt x="43" y="64"/>
                    <a:pt x="45" y="60"/>
                    <a:pt x="48" y="57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846096" y="2562600"/>
              <a:ext cx="1451808" cy="61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TOPIC HEADER HERE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We have many PowerPoint templates that has been specifically designed. 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742149" y="1689215"/>
              <a:ext cx="599245" cy="45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</a:rPr>
                <a:t>15%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886165" y="3495742"/>
              <a:ext cx="599245" cy="45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</a:rPr>
                <a:t>40%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154074" y="1119706"/>
              <a:ext cx="599245" cy="45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</a:rPr>
                <a:t>20%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936502" y="2478623"/>
              <a:ext cx="599245" cy="45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</a:rPr>
                <a:t>25%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29"/>
          <p:cNvSpPr/>
          <p:nvPr/>
        </p:nvSpPr>
        <p:spPr>
          <a:xfrm>
            <a:off x="1610724" y="2541682"/>
            <a:ext cx="211164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1610724" y="2201357"/>
            <a:ext cx="16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标题文本预设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Rectangle 29"/>
          <p:cNvSpPr/>
          <p:nvPr/>
        </p:nvSpPr>
        <p:spPr>
          <a:xfrm>
            <a:off x="7851532" y="1832025"/>
            <a:ext cx="211164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4" name="Rectangle 30"/>
          <p:cNvSpPr/>
          <p:nvPr/>
        </p:nvSpPr>
        <p:spPr>
          <a:xfrm>
            <a:off x="7851532" y="1491700"/>
            <a:ext cx="184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标题文本预设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Rectangle 29"/>
          <p:cNvSpPr/>
          <p:nvPr/>
        </p:nvSpPr>
        <p:spPr>
          <a:xfrm>
            <a:off x="1528070" y="4635498"/>
            <a:ext cx="211164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6" name="Rectangle 30"/>
          <p:cNvSpPr/>
          <p:nvPr/>
        </p:nvSpPr>
        <p:spPr>
          <a:xfrm>
            <a:off x="1528071" y="4295173"/>
            <a:ext cx="163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标题文本预设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8681810" y="3760644"/>
            <a:ext cx="211164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8681810" y="3420319"/>
            <a:ext cx="162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标题文本预设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1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/>
        </p:nvSpPr>
        <p:spPr bwMode="auto">
          <a:xfrm>
            <a:off x="4197985" y="3413989"/>
            <a:ext cx="2087489" cy="625532"/>
          </a:xfrm>
          <a:custGeom>
            <a:avLst/>
            <a:gdLst/>
            <a:ahLst/>
            <a:cxnLst>
              <a:cxn ang="0">
                <a:pos x="1168" y="350"/>
              </a:cxn>
              <a:cxn ang="0">
                <a:pos x="172" y="350"/>
              </a:cxn>
              <a:cxn ang="0">
                <a:pos x="0" y="0"/>
              </a:cxn>
              <a:cxn ang="0">
                <a:pos x="936" y="0"/>
              </a:cxn>
              <a:cxn ang="0">
                <a:pos x="1168" y="0"/>
              </a:cxn>
              <a:cxn ang="0">
                <a:pos x="1168" y="350"/>
              </a:cxn>
            </a:cxnLst>
            <a:rect l="0" t="0" r="r" b="b"/>
            <a:pathLst>
              <a:path w="1168" h="350">
                <a:moveTo>
                  <a:pt x="1168" y="350"/>
                </a:moveTo>
                <a:lnTo>
                  <a:pt x="172" y="350"/>
                </a:lnTo>
                <a:lnTo>
                  <a:pt x="0" y="0"/>
                </a:lnTo>
                <a:lnTo>
                  <a:pt x="936" y="0"/>
                </a:lnTo>
                <a:lnTo>
                  <a:pt x="1168" y="0"/>
                </a:lnTo>
                <a:lnTo>
                  <a:pt x="1168" y="35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0" name="Freeform 6"/>
          <p:cNvSpPr/>
          <p:nvPr/>
        </p:nvSpPr>
        <p:spPr bwMode="auto">
          <a:xfrm>
            <a:off x="3887007" y="2781308"/>
            <a:ext cx="1983829" cy="632681"/>
          </a:xfrm>
          <a:custGeom>
            <a:avLst/>
            <a:gdLst/>
            <a:ahLst/>
            <a:cxnLst>
              <a:cxn ang="0">
                <a:pos x="174" y="354"/>
              </a:cxn>
              <a:cxn ang="0">
                <a:pos x="0" y="0"/>
              </a:cxn>
              <a:cxn ang="0">
                <a:pos x="818" y="0"/>
              </a:cxn>
              <a:cxn ang="0">
                <a:pos x="1110" y="0"/>
              </a:cxn>
              <a:cxn ang="0">
                <a:pos x="1110" y="354"/>
              </a:cxn>
              <a:cxn ang="0">
                <a:pos x="174" y="354"/>
              </a:cxn>
            </a:cxnLst>
            <a:rect l="0" t="0" r="r" b="b"/>
            <a:pathLst>
              <a:path w="1110" h="354">
                <a:moveTo>
                  <a:pt x="174" y="354"/>
                </a:moveTo>
                <a:lnTo>
                  <a:pt x="0" y="0"/>
                </a:lnTo>
                <a:lnTo>
                  <a:pt x="818" y="0"/>
                </a:lnTo>
                <a:lnTo>
                  <a:pt x="1110" y="0"/>
                </a:lnTo>
                <a:lnTo>
                  <a:pt x="1110" y="354"/>
                </a:lnTo>
                <a:lnTo>
                  <a:pt x="174" y="354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1" name="Freeform 7"/>
          <p:cNvSpPr/>
          <p:nvPr/>
        </p:nvSpPr>
        <p:spPr bwMode="auto">
          <a:xfrm>
            <a:off x="3691122" y="2310549"/>
            <a:ext cx="1683575" cy="473439"/>
          </a:xfrm>
          <a:custGeom>
            <a:avLst/>
            <a:gdLst/>
            <a:ahLst/>
            <a:cxnLst>
              <a:cxn ang="0">
                <a:pos x="124" y="251"/>
              </a:cxn>
              <a:cxn ang="0">
                <a:pos x="0" y="0"/>
              </a:cxn>
              <a:cxn ang="0">
                <a:pos x="942" y="0"/>
              </a:cxn>
              <a:cxn ang="0">
                <a:pos x="942" y="251"/>
              </a:cxn>
              <a:cxn ang="0">
                <a:pos x="124" y="251"/>
              </a:cxn>
            </a:cxnLst>
            <a:rect l="0" t="0" r="r" b="b"/>
            <a:pathLst>
              <a:path w="942" h="251">
                <a:moveTo>
                  <a:pt x="124" y="251"/>
                </a:moveTo>
                <a:lnTo>
                  <a:pt x="0" y="0"/>
                </a:lnTo>
                <a:lnTo>
                  <a:pt x="942" y="0"/>
                </a:lnTo>
                <a:lnTo>
                  <a:pt x="942" y="251"/>
                </a:lnTo>
                <a:lnTo>
                  <a:pt x="124" y="25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4798496" y="4632882"/>
            <a:ext cx="2278725" cy="684512"/>
          </a:xfrm>
          <a:custGeom>
            <a:avLst/>
            <a:gdLst/>
            <a:ahLst/>
            <a:cxnLst>
              <a:cxn ang="0">
                <a:pos x="186" y="383"/>
              </a:cxn>
              <a:cxn ang="0">
                <a:pos x="0" y="0"/>
              </a:cxn>
              <a:cxn ang="0">
                <a:pos x="1049" y="0"/>
              </a:cxn>
              <a:cxn ang="0">
                <a:pos x="1275" y="0"/>
              </a:cxn>
              <a:cxn ang="0">
                <a:pos x="1275" y="383"/>
              </a:cxn>
              <a:cxn ang="0">
                <a:pos x="186" y="383"/>
              </a:cxn>
            </a:cxnLst>
            <a:rect l="0" t="0" r="r" b="b"/>
            <a:pathLst>
              <a:path w="1275" h="383">
                <a:moveTo>
                  <a:pt x="186" y="383"/>
                </a:moveTo>
                <a:lnTo>
                  <a:pt x="0" y="0"/>
                </a:lnTo>
                <a:lnTo>
                  <a:pt x="1049" y="0"/>
                </a:lnTo>
                <a:lnTo>
                  <a:pt x="1275" y="0"/>
                </a:lnTo>
                <a:lnTo>
                  <a:pt x="1275" y="383"/>
                </a:lnTo>
                <a:lnTo>
                  <a:pt x="186" y="383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3" name="Freeform 9"/>
          <p:cNvSpPr/>
          <p:nvPr/>
        </p:nvSpPr>
        <p:spPr bwMode="auto">
          <a:xfrm>
            <a:off x="4505391" y="4039520"/>
            <a:ext cx="2167915" cy="593362"/>
          </a:xfrm>
          <a:custGeom>
            <a:avLst/>
            <a:gdLst/>
            <a:ahLst/>
            <a:cxnLst>
              <a:cxn ang="0">
                <a:pos x="1213" y="332"/>
              </a:cxn>
              <a:cxn ang="0">
                <a:pos x="164" y="332"/>
              </a:cxn>
              <a:cxn ang="0">
                <a:pos x="0" y="0"/>
              </a:cxn>
              <a:cxn ang="0">
                <a:pos x="996" y="0"/>
              </a:cxn>
              <a:cxn ang="0">
                <a:pos x="1213" y="0"/>
              </a:cxn>
              <a:cxn ang="0">
                <a:pos x="1213" y="332"/>
              </a:cxn>
            </a:cxnLst>
            <a:rect l="0" t="0" r="r" b="b"/>
            <a:pathLst>
              <a:path w="1213" h="332">
                <a:moveTo>
                  <a:pt x="1213" y="332"/>
                </a:moveTo>
                <a:lnTo>
                  <a:pt x="164" y="332"/>
                </a:lnTo>
                <a:lnTo>
                  <a:pt x="0" y="0"/>
                </a:lnTo>
                <a:lnTo>
                  <a:pt x="996" y="0"/>
                </a:lnTo>
                <a:lnTo>
                  <a:pt x="1213" y="0"/>
                </a:lnTo>
                <a:lnTo>
                  <a:pt x="1213" y="332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4" name="Freeform 10"/>
          <p:cNvSpPr/>
          <p:nvPr/>
        </p:nvSpPr>
        <p:spPr bwMode="auto">
          <a:xfrm>
            <a:off x="3376574" y="2306975"/>
            <a:ext cx="1806893" cy="3292085"/>
          </a:xfrm>
          <a:custGeom>
            <a:avLst/>
            <a:gdLst/>
            <a:ahLst/>
            <a:cxnLst>
              <a:cxn ang="0">
                <a:pos x="391" y="621"/>
              </a:cxn>
              <a:cxn ang="0">
                <a:pos x="481" y="806"/>
              </a:cxn>
              <a:cxn ang="0">
                <a:pos x="488" y="818"/>
              </a:cxn>
              <a:cxn ang="0">
                <a:pos x="371" y="889"/>
              </a:cxn>
              <a:cxn ang="0">
                <a:pos x="21" y="220"/>
              </a:cxn>
              <a:cxn ang="0">
                <a:pos x="11" y="196"/>
              </a:cxn>
              <a:cxn ang="0">
                <a:pos x="0" y="161"/>
              </a:cxn>
              <a:cxn ang="0">
                <a:pos x="0" y="162"/>
              </a:cxn>
              <a:cxn ang="0">
                <a:pos x="22" y="121"/>
              </a:cxn>
              <a:cxn ang="0">
                <a:pos x="85" y="0"/>
              </a:cxn>
              <a:cxn ang="0">
                <a:pos x="145" y="121"/>
              </a:cxn>
              <a:cxn ang="0">
                <a:pos x="229" y="292"/>
              </a:cxn>
              <a:cxn ang="0">
                <a:pos x="312" y="461"/>
              </a:cxn>
              <a:cxn ang="0">
                <a:pos x="391" y="621"/>
              </a:cxn>
            </a:cxnLst>
            <a:rect l="0" t="0" r="r" b="b"/>
            <a:pathLst>
              <a:path w="488" h="889">
                <a:moveTo>
                  <a:pt x="391" y="621"/>
                </a:moveTo>
                <a:cubicBezTo>
                  <a:pt x="481" y="806"/>
                  <a:pt x="481" y="806"/>
                  <a:pt x="481" y="806"/>
                </a:cubicBezTo>
                <a:cubicBezTo>
                  <a:pt x="488" y="818"/>
                  <a:pt x="488" y="818"/>
                  <a:pt x="488" y="818"/>
                </a:cubicBezTo>
                <a:cubicBezTo>
                  <a:pt x="456" y="846"/>
                  <a:pt x="417" y="870"/>
                  <a:pt x="371" y="889"/>
                </a:cubicBezTo>
                <a:cubicBezTo>
                  <a:pt x="185" y="552"/>
                  <a:pt x="68" y="329"/>
                  <a:pt x="21" y="220"/>
                </a:cubicBezTo>
                <a:cubicBezTo>
                  <a:pt x="18" y="211"/>
                  <a:pt x="14" y="203"/>
                  <a:pt x="11" y="196"/>
                </a:cubicBezTo>
                <a:cubicBezTo>
                  <a:pt x="6" y="182"/>
                  <a:pt x="2" y="170"/>
                  <a:pt x="0" y="161"/>
                </a:cubicBezTo>
                <a:cubicBezTo>
                  <a:pt x="0" y="161"/>
                  <a:pt x="0" y="162"/>
                  <a:pt x="0" y="162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85" y="0"/>
                  <a:pt x="85" y="0"/>
                  <a:pt x="85" y="0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229" y="292"/>
                  <a:pt x="229" y="292"/>
                  <a:pt x="229" y="292"/>
                </a:cubicBezTo>
                <a:cubicBezTo>
                  <a:pt x="312" y="461"/>
                  <a:pt x="312" y="461"/>
                  <a:pt x="312" y="461"/>
                </a:cubicBezTo>
                <a:lnTo>
                  <a:pt x="391" y="62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0" scaled="0"/>
          </a:gra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017340" y="2755573"/>
            <a:ext cx="1731831" cy="2991829"/>
            <a:chOff x="1388507" y="1927729"/>
            <a:chExt cx="1495733" cy="2583959"/>
          </a:xfrm>
        </p:grpSpPr>
        <p:sp>
          <p:nvSpPr>
            <p:cNvPr id="1038" name="Freeform 14"/>
            <p:cNvSpPr/>
            <p:nvPr/>
          </p:nvSpPr>
          <p:spPr bwMode="auto">
            <a:xfrm>
              <a:off x="1686418" y="1927729"/>
              <a:ext cx="83354" cy="131205"/>
            </a:xfrm>
            <a:custGeom>
              <a:avLst/>
              <a:gdLst/>
              <a:ahLst/>
              <a:cxnLst>
                <a:cxn ang="0">
                  <a:pos x="4" y="40"/>
                </a:cxn>
                <a:cxn ang="0">
                  <a:pos x="0" y="18"/>
                </a:cxn>
                <a:cxn ang="0">
                  <a:pos x="26" y="0"/>
                </a:cxn>
                <a:cxn ang="0">
                  <a:pos x="4" y="41"/>
                </a:cxn>
                <a:cxn ang="0">
                  <a:pos x="4" y="40"/>
                </a:cxn>
              </a:cxnLst>
              <a:rect l="0" t="0" r="r" b="b"/>
              <a:pathLst>
                <a:path w="26" h="41">
                  <a:moveTo>
                    <a:pt x="4" y="40"/>
                  </a:moveTo>
                  <a:cubicBezTo>
                    <a:pt x="1" y="33"/>
                    <a:pt x="0" y="25"/>
                    <a:pt x="0" y="18"/>
                  </a:cubicBezTo>
                  <a:cubicBezTo>
                    <a:pt x="4" y="6"/>
                    <a:pt x="13" y="0"/>
                    <a:pt x="26" y="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0"/>
                    <a:pt x="4" y="4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39" name="Freeform 15"/>
            <p:cNvSpPr/>
            <p:nvPr/>
          </p:nvSpPr>
          <p:spPr bwMode="auto">
            <a:xfrm>
              <a:off x="1388507" y="1984841"/>
              <a:ext cx="1495733" cy="2526847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0" y="151"/>
                </a:cxn>
                <a:cxn ang="0">
                  <a:pos x="93" y="0"/>
                </a:cxn>
                <a:cxn ang="0">
                  <a:pos x="97" y="22"/>
                </a:cxn>
                <a:cxn ang="0">
                  <a:pos x="108" y="57"/>
                </a:cxn>
                <a:cxn ang="0">
                  <a:pos x="118" y="81"/>
                </a:cxn>
                <a:cxn ang="0">
                  <a:pos x="468" y="750"/>
                </a:cxn>
                <a:cxn ang="0">
                  <a:pos x="321" y="790"/>
                </a:cxn>
                <a:cxn ang="0">
                  <a:pos x="7" y="214"/>
                </a:cxn>
                <a:cxn ang="0">
                  <a:pos x="0" y="192"/>
                </a:cxn>
              </a:cxnLst>
              <a:rect l="0" t="0" r="r" b="b"/>
              <a:pathLst>
                <a:path w="468" h="790">
                  <a:moveTo>
                    <a:pt x="0" y="192"/>
                  </a:moveTo>
                  <a:cubicBezTo>
                    <a:pt x="20" y="151"/>
                    <a:pt x="20" y="151"/>
                    <a:pt x="20" y="15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7"/>
                    <a:pt x="94" y="15"/>
                    <a:pt x="97" y="22"/>
                  </a:cubicBezTo>
                  <a:cubicBezTo>
                    <a:pt x="99" y="31"/>
                    <a:pt x="103" y="43"/>
                    <a:pt x="108" y="57"/>
                  </a:cubicBezTo>
                  <a:cubicBezTo>
                    <a:pt x="111" y="64"/>
                    <a:pt x="115" y="72"/>
                    <a:pt x="118" y="81"/>
                  </a:cubicBezTo>
                  <a:cubicBezTo>
                    <a:pt x="165" y="190"/>
                    <a:pt x="282" y="413"/>
                    <a:pt x="468" y="750"/>
                  </a:cubicBezTo>
                  <a:cubicBezTo>
                    <a:pt x="425" y="767"/>
                    <a:pt x="376" y="780"/>
                    <a:pt x="321" y="790"/>
                  </a:cubicBezTo>
                  <a:cubicBezTo>
                    <a:pt x="142" y="495"/>
                    <a:pt x="37" y="303"/>
                    <a:pt x="7" y="214"/>
                  </a:cubicBezTo>
                  <a:cubicBezTo>
                    <a:pt x="4" y="206"/>
                    <a:pt x="2" y="198"/>
                    <a:pt x="0" y="192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63468" y="3381102"/>
            <a:ext cx="1542384" cy="2414552"/>
            <a:chOff x="1082877" y="2467983"/>
            <a:chExt cx="1332113" cy="2085381"/>
          </a:xfrm>
        </p:grpSpPr>
        <p:sp>
          <p:nvSpPr>
            <p:cNvPr id="1037" name="Freeform 13"/>
            <p:cNvSpPr/>
            <p:nvPr/>
          </p:nvSpPr>
          <p:spPr bwMode="auto">
            <a:xfrm>
              <a:off x="1376158" y="2467983"/>
              <a:ext cx="77179" cy="131205"/>
            </a:xfrm>
            <a:custGeom>
              <a:avLst/>
              <a:gdLst/>
              <a:ahLst/>
              <a:cxnLst>
                <a:cxn ang="0">
                  <a:pos x="4" y="41"/>
                </a:cxn>
                <a:cxn ang="0">
                  <a:pos x="1" y="16"/>
                </a:cxn>
                <a:cxn ang="0">
                  <a:pos x="24" y="0"/>
                </a:cxn>
                <a:cxn ang="0">
                  <a:pos x="4" y="41"/>
                </a:cxn>
              </a:cxnLst>
              <a:rect l="0" t="0" r="r" b="b"/>
              <a:pathLst>
                <a:path w="24" h="41">
                  <a:moveTo>
                    <a:pt x="4" y="41"/>
                  </a:moveTo>
                  <a:cubicBezTo>
                    <a:pt x="1" y="32"/>
                    <a:pt x="0" y="24"/>
                    <a:pt x="1" y="16"/>
                  </a:cubicBezTo>
                  <a:cubicBezTo>
                    <a:pt x="6" y="5"/>
                    <a:pt x="13" y="0"/>
                    <a:pt x="24" y="0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40" name="Freeform 16"/>
            <p:cNvSpPr/>
            <p:nvPr/>
          </p:nvSpPr>
          <p:spPr bwMode="auto">
            <a:xfrm>
              <a:off x="1082877" y="2518921"/>
              <a:ext cx="1332113" cy="2034443"/>
            </a:xfrm>
            <a:custGeom>
              <a:avLst/>
              <a:gdLst/>
              <a:ahLst/>
              <a:cxnLst>
                <a:cxn ang="0">
                  <a:pos x="250" y="636"/>
                </a:cxn>
                <a:cxn ang="0">
                  <a:pos x="31" y="257"/>
                </a:cxn>
                <a:cxn ang="0">
                  <a:pos x="0" y="189"/>
                </a:cxn>
                <a:cxn ang="0">
                  <a:pos x="18" y="153"/>
                </a:cxn>
                <a:cxn ang="0">
                  <a:pos x="93" y="0"/>
                </a:cxn>
                <a:cxn ang="0">
                  <a:pos x="96" y="25"/>
                </a:cxn>
                <a:cxn ang="0">
                  <a:pos x="103" y="47"/>
                </a:cxn>
                <a:cxn ang="0">
                  <a:pos x="417" y="623"/>
                </a:cxn>
                <a:cxn ang="0">
                  <a:pos x="289" y="636"/>
                </a:cxn>
                <a:cxn ang="0">
                  <a:pos x="250" y="636"/>
                </a:cxn>
              </a:cxnLst>
              <a:rect l="0" t="0" r="r" b="b"/>
              <a:pathLst>
                <a:path w="417" h="636">
                  <a:moveTo>
                    <a:pt x="250" y="636"/>
                  </a:moveTo>
                  <a:cubicBezTo>
                    <a:pt x="150" y="477"/>
                    <a:pt x="77" y="351"/>
                    <a:pt x="31" y="257"/>
                  </a:cubicBezTo>
                  <a:cubicBezTo>
                    <a:pt x="19" y="232"/>
                    <a:pt x="8" y="210"/>
                    <a:pt x="0" y="18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2" y="8"/>
                    <a:pt x="93" y="16"/>
                    <a:pt x="96" y="25"/>
                  </a:cubicBezTo>
                  <a:cubicBezTo>
                    <a:pt x="98" y="31"/>
                    <a:pt x="100" y="39"/>
                    <a:pt x="103" y="47"/>
                  </a:cubicBezTo>
                  <a:cubicBezTo>
                    <a:pt x="133" y="136"/>
                    <a:pt x="238" y="328"/>
                    <a:pt x="417" y="623"/>
                  </a:cubicBezTo>
                  <a:cubicBezTo>
                    <a:pt x="378" y="629"/>
                    <a:pt x="335" y="634"/>
                    <a:pt x="289" y="636"/>
                  </a:cubicBezTo>
                  <a:cubicBezTo>
                    <a:pt x="276" y="636"/>
                    <a:pt x="263" y="636"/>
                    <a:pt x="250" y="63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11383" y="4006635"/>
            <a:ext cx="1276085" cy="1789022"/>
            <a:chOff x="778791" y="3008237"/>
            <a:chExt cx="1102119" cy="1545128"/>
          </a:xfrm>
        </p:grpSpPr>
        <p:sp>
          <p:nvSpPr>
            <p:cNvPr id="1035" name="Freeform 11"/>
            <p:cNvSpPr/>
            <p:nvPr/>
          </p:nvSpPr>
          <p:spPr bwMode="auto">
            <a:xfrm>
              <a:off x="1065897" y="3008237"/>
              <a:ext cx="74092" cy="115769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3" y="0"/>
                </a:cxn>
                <a:cxn ang="0">
                  <a:pos x="5" y="36"/>
                </a:cxn>
                <a:cxn ang="0">
                  <a:pos x="2" y="12"/>
                </a:cxn>
              </a:cxnLst>
              <a:rect l="0" t="0" r="r" b="b"/>
              <a:pathLst>
                <a:path w="23" h="36">
                  <a:moveTo>
                    <a:pt x="2" y="12"/>
                  </a:moveTo>
                  <a:cubicBezTo>
                    <a:pt x="5" y="5"/>
                    <a:pt x="12" y="1"/>
                    <a:pt x="23" y="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" y="28"/>
                    <a:pt x="0" y="20"/>
                    <a:pt x="2" y="1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41" name="Freeform 17"/>
            <p:cNvSpPr/>
            <p:nvPr/>
          </p:nvSpPr>
          <p:spPr bwMode="auto">
            <a:xfrm>
              <a:off x="778791" y="3046827"/>
              <a:ext cx="1102119" cy="1506538"/>
            </a:xfrm>
            <a:custGeom>
              <a:avLst/>
              <a:gdLst/>
              <a:ahLst/>
              <a:cxnLst>
                <a:cxn ang="0">
                  <a:pos x="154" y="447"/>
                </a:cxn>
                <a:cxn ang="0">
                  <a:pos x="13" y="215"/>
                </a:cxn>
                <a:cxn ang="0">
                  <a:pos x="0" y="188"/>
                </a:cxn>
                <a:cxn ang="0">
                  <a:pos x="19" y="148"/>
                </a:cxn>
                <a:cxn ang="0">
                  <a:pos x="92" y="0"/>
                </a:cxn>
                <a:cxn ang="0">
                  <a:pos x="95" y="24"/>
                </a:cxn>
                <a:cxn ang="0">
                  <a:pos x="126" y="92"/>
                </a:cxn>
                <a:cxn ang="0">
                  <a:pos x="345" y="471"/>
                </a:cxn>
                <a:cxn ang="0">
                  <a:pos x="154" y="447"/>
                </a:cxn>
              </a:cxnLst>
              <a:rect l="0" t="0" r="r" b="b"/>
              <a:pathLst>
                <a:path w="345" h="471">
                  <a:moveTo>
                    <a:pt x="154" y="447"/>
                  </a:moveTo>
                  <a:cubicBezTo>
                    <a:pt x="96" y="366"/>
                    <a:pt x="49" y="289"/>
                    <a:pt x="13" y="215"/>
                  </a:cubicBezTo>
                  <a:cubicBezTo>
                    <a:pt x="9" y="206"/>
                    <a:pt x="4" y="197"/>
                    <a:pt x="0" y="18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8"/>
                    <a:pt x="91" y="16"/>
                    <a:pt x="95" y="24"/>
                  </a:cubicBezTo>
                  <a:cubicBezTo>
                    <a:pt x="103" y="45"/>
                    <a:pt x="114" y="67"/>
                    <a:pt x="126" y="92"/>
                  </a:cubicBezTo>
                  <a:cubicBezTo>
                    <a:pt x="172" y="186"/>
                    <a:pt x="245" y="312"/>
                    <a:pt x="345" y="471"/>
                  </a:cubicBezTo>
                  <a:cubicBezTo>
                    <a:pt x="277" y="469"/>
                    <a:pt x="213" y="461"/>
                    <a:pt x="154" y="44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00405" y="4599998"/>
            <a:ext cx="881106" cy="1106296"/>
            <a:chOff x="510207" y="3520707"/>
            <a:chExt cx="760987" cy="955478"/>
          </a:xfrm>
        </p:grpSpPr>
        <p:sp>
          <p:nvSpPr>
            <p:cNvPr id="1036" name="Freeform 12"/>
            <p:cNvSpPr/>
            <p:nvPr/>
          </p:nvSpPr>
          <p:spPr bwMode="auto">
            <a:xfrm>
              <a:off x="763355" y="3520707"/>
              <a:ext cx="75636" cy="12811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" y="40"/>
                </a:cxn>
                <a:cxn ang="0">
                  <a:pos x="1" y="14"/>
                </a:cxn>
                <a:cxn ang="0">
                  <a:pos x="24" y="0"/>
                </a:cxn>
              </a:cxnLst>
              <a:rect l="0" t="0" r="r" b="b"/>
              <a:pathLst>
                <a:path w="24" h="40">
                  <a:moveTo>
                    <a:pt x="24" y="0"/>
                  </a:moveTo>
                  <a:cubicBezTo>
                    <a:pt x="5" y="40"/>
                    <a:pt x="5" y="40"/>
                    <a:pt x="5" y="40"/>
                  </a:cubicBezTo>
                  <a:cubicBezTo>
                    <a:pt x="1" y="31"/>
                    <a:pt x="0" y="23"/>
                    <a:pt x="1" y="14"/>
                  </a:cubicBezTo>
                  <a:cubicBezTo>
                    <a:pt x="6" y="5"/>
                    <a:pt x="14" y="0"/>
                    <a:pt x="2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42" name="Freeform 18"/>
            <p:cNvSpPr/>
            <p:nvPr/>
          </p:nvSpPr>
          <p:spPr bwMode="auto">
            <a:xfrm>
              <a:off x="510207" y="3565471"/>
              <a:ext cx="760987" cy="910714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4" y="26"/>
                </a:cxn>
                <a:cxn ang="0">
                  <a:pos x="97" y="53"/>
                </a:cxn>
                <a:cxn ang="0">
                  <a:pos x="238" y="285"/>
                </a:cxn>
                <a:cxn ang="0">
                  <a:pos x="0" y="174"/>
                </a:cxn>
                <a:cxn ang="0">
                  <a:pos x="80" y="0"/>
                </a:cxn>
              </a:cxnLst>
              <a:rect l="0" t="0" r="r" b="b"/>
              <a:pathLst>
                <a:path w="238" h="285">
                  <a:moveTo>
                    <a:pt x="80" y="0"/>
                  </a:moveTo>
                  <a:cubicBezTo>
                    <a:pt x="79" y="9"/>
                    <a:pt x="80" y="17"/>
                    <a:pt x="84" y="26"/>
                  </a:cubicBezTo>
                  <a:cubicBezTo>
                    <a:pt x="88" y="35"/>
                    <a:pt x="93" y="44"/>
                    <a:pt x="97" y="53"/>
                  </a:cubicBezTo>
                  <a:cubicBezTo>
                    <a:pt x="133" y="127"/>
                    <a:pt x="180" y="204"/>
                    <a:pt x="238" y="285"/>
                  </a:cubicBezTo>
                  <a:cubicBezTo>
                    <a:pt x="148" y="263"/>
                    <a:pt x="69" y="226"/>
                    <a:pt x="0" y="174"/>
                  </a:cubicBez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vert="horz" wrap="square" lIns="105874" tIns="52937" rIns="105874" bIns="52937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6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2" name="Text Placeholder 3"/>
          <p:cNvSpPr txBox="1"/>
          <p:nvPr/>
        </p:nvSpPr>
        <p:spPr>
          <a:xfrm>
            <a:off x="4757055" y="2452227"/>
            <a:ext cx="421590" cy="27622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54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4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20%</a:t>
            </a:r>
            <a:endParaRPr lang="en-US" sz="164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6083852" y="4243802"/>
            <a:ext cx="421590" cy="27622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54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4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25%</a:t>
            </a:r>
            <a:endParaRPr lang="en-US" sz="164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5257294" y="2995118"/>
            <a:ext cx="421590" cy="27622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54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4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15%</a:t>
            </a:r>
            <a:endParaRPr lang="en-US" sz="164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5693703" y="3619158"/>
            <a:ext cx="421590" cy="27622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54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4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40%</a:t>
            </a:r>
            <a:endParaRPr lang="en-US" sz="164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6514316" y="4874916"/>
            <a:ext cx="421590" cy="27622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54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45" b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65%</a:t>
            </a:r>
            <a:endParaRPr lang="en-US" sz="1645" b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Freeform 182"/>
          <p:cNvSpPr>
            <a:spLocks noEditPoints="1"/>
          </p:cNvSpPr>
          <p:nvPr/>
        </p:nvSpPr>
        <p:spPr bwMode="auto">
          <a:xfrm>
            <a:off x="2156439" y="5096529"/>
            <a:ext cx="299808" cy="280111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29" y="50"/>
              </a:cxn>
              <a:cxn ang="0">
                <a:pos x="0" y="26"/>
              </a:cxn>
              <a:cxn ang="0">
                <a:pos x="42" y="0"/>
              </a:cxn>
              <a:cxn ang="0">
                <a:pos x="70" y="24"/>
              </a:cxn>
              <a:cxn ang="0">
                <a:pos x="70" y="74"/>
              </a:cxn>
              <a:cxn ang="0">
                <a:pos x="42" y="98"/>
              </a:cxn>
              <a:cxn ang="0">
                <a:pos x="0" y="72"/>
              </a:cxn>
              <a:cxn ang="0">
                <a:pos x="29" y="50"/>
              </a:cxn>
              <a:cxn ang="0">
                <a:pos x="70" y="74"/>
              </a:cxn>
              <a:cxn ang="0">
                <a:pos x="109" y="104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29" y="104"/>
              </a:cxn>
              <a:cxn ang="0">
                <a:pos x="29" y="95"/>
              </a:cxn>
              <a:cxn ang="0">
                <a:pos x="42" y="102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98" y="102"/>
              </a:cxn>
              <a:cxn ang="0">
                <a:pos x="109" y="95"/>
              </a:cxn>
              <a:cxn ang="0">
                <a:pos x="109" y="104"/>
              </a:cxn>
              <a:cxn ang="0">
                <a:pos x="137" y="26"/>
              </a:cxn>
              <a:cxn ang="0">
                <a:pos x="111" y="50"/>
              </a:cxn>
              <a:cxn ang="0">
                <a:pos x="70" y="24"/>
              </a:cxn>
              <a:cxn ang="0">
                <a:pos x="98" y="0"/>
              </a:cxn>
              <a:cxn ang="0">
                <a:pos x="137" y="26"/>
              </a:cxn>
              <a:cxn ang="0">
                <a:pos x="137" y="72"/>
              </a:cxn>
              <a:cxn ang="0">
                <a:pos x="98" y="98"/>
              </a:cxn>
              <a:cxn ang="0">
                <a:pos x="70" y="74"/>
              </a:cxn>
              <a:cxn ang="0">
                <a:pos x="111" y="50"/>
              </a:cxn>
              <a:cxn ang="0">
                <a:pos x="137" y="72"/>
              </a:cxn>
            </a:cxnLst>
            <a:rect l="0" t="0" r="r" b="b"/>
            <a:pathLst>
              <a:path w="137" h="128">
                <a:moveTo>
                  <a:pt x="70" y="24"/>
                </a:moveTo>
                <a:lnTo>
                  <a:pt x="29" y="50"/>
                </a:lnTo>
                <a:lnTo>
                  <a:pt x="0" y="26"/>
                </a:lnTo>
                <a:lnTo>
                  <a:pt x="42" y="0"/>
                </a:lnTo>
                <a:lnTo>
                  <a:pt x="70" y="24"/>
                </a:lnTo>
                <a:close/>
                <a:moveTo>
                  <a:pt x="70" y="74"/>
                </a:moveTo>
                <a:lnTo>
                  <a:pt x="42" y="98"/>
                </a:lnTo>
                <a:lnTo>
                  <a:pt x="0" y="72"/>
                </a:lnTo>
                <a:lnTo>
                  <a:pt x="29" y="50"/>
                </a:lnTo>
                <a:lnTo>
                  <a:pt x="70" y="74"/>
                </a:lnTo>
                <a:close/>
                <a:moveTo>
                  <a:pt x="109" y="104"/>
                </a:move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29" y="104"/>
                </a:lnTo>
                <a:lnTo>
                  <a:pt x="29" y="95"/>
                </a:lnTo>
                <a:lnTo>
                  <a:pt x="42" y="102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98" y="102"/>
                </a:lnTo>
                <a:lnTo>
                  <a:pt x="109" y="95"/>
                </a:lnTo>
                <a:lnTo>
                  <a:pt x="109" y="104"/>
                </a:lnTo>
                <a:close/>
                <a:moveTo>
                  <a:pt x="137" y="26"/>
                </a:moveTo>
                <a:lnTo>
                  <a:pt x="111" y="50"/>
                </a:lnTo>
                <a:lnTo>
                  <a:pt x="70" y="24"/>
                </a:lnTo>
                <a:lnTo>
                  <a:pt x="98" y="0"/>
                </a:lnTo>
                <a:lnTo>
                  <a:pt x="137" y="26"/>
                </a:lnTo>
                <a:close/>
                <a:moveTo>
                  <a:pt x="137" y="72"/>
                </a:moveTo>
                <a:lnTo>
                  <a:pt x="98" y="98"/>
                </a:lnTo>
                <a:lnTo>
                  <a:pt x="70" y="74"/>
                </a:lnTo>
                <a:lnTo>
                  <a:pt x="111" y="50"/>
                </a:lnTo>
                <a:lnTo>
                  <a:pt x="137" y="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Freeform 172"/>
          <p:cNvSpPr>
            <a:spLocks noEditPoints="1"/>
          </p:cNvSpPr>
          <p:nvPr/>
        </p:nvSpPr>
        <p:spPr bwMode="auto">
          <a:xfrm>
            <a:off x="2571568" y="4845897"/>
            <a:ext cx="382231" cy="278207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Freeform 122"/>
          <p:cNvSpPr>
            <a:spLocks noEditPoints="1"/>
          </p:cNvSpPr>
          <p:nvPr/>
        </p:nvSpPr>
        <p:spPr bwMode="auto">
          <a:xfrm>
            <a:off x="3134867" y="4506986"/>
            <a:ext cx="238228" cy="342619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Freeform 100"/>
          <p:cNvSpPr>
            <a:spLocks noEditPoints="1"/>
          </p:cNvSpPr>
          <p:nvPr/>
        </p:nvSpPr>
        <p:spPr bwMode="auto">
          <a:xfrm>
            <a:off x="3587469" y="4213697"/>
            <a:ext cx="356956" cy="342186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Freeform 66"/>
          <p:cNvSpPr>
            <a:spLocks noEditPoints="1"/>
          </p:cNvSpPr>
          <p:nvPr/>
        </p:nvSpPr>
        <p:spPr bwMode="auto">
          <a:xfrm>
            <a:off x="4025969" y="3889182"/>
            <a:ext cx="393852" cy="305489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Freeform 46"/>
          <p:cNvSpPr>
            <a:spLocks noEditPoints="1"/>
          </p:cNvSpPr>
          <p:nvPr/>
        </p:nvSpPr>
        <p:spPr bwMode="auto">
          <a:xfrm>
            <a:off x="7645568" y="2295326"/>
            <a:ext cx="393461" cy="39345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Freeform 46"/>
          <p:cNvSpPr>
            <a:spLocks noEditPoints="1"/>
          </p:cNvSpPr>
          <p:nvPr/>
        </p:nvSpPr>
        <p:spPr bwMode="auto">
          <a:xfrm>
            <a:off x="7645568" y="3001150"/>
            <a:ext cx="393461" cy="39345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Freeform 46"/>
          <p:cNvSpPr>
            <a:spLocks noEditPoints="1"/>
          </p:cNvSpPr>
          <p:nvPr/>
        </p:nvSpPr>
        <p:spPr bwMode="auto">
          <a:xfrm>
            <a:off x="7645568" y="3706974"/>
            <a:ext cx="393461" cy="39345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Freeform 46"/>
          <p:cNvSpPr>
            <a:spLocks noEditPoints="1"/>
          </p:cNvSpPr>
          <p:nvPr/>
        </p:nvSpPr>
        <p:spPr bwMode="auto">
          <a:xfrm>
            <a:off x="7645568" y="4412797"/>
            <a:ext cx="393461" cy="39345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Freeform 46"/>
          <p:cNvSpPr>
            <a:spLocks noEditPoints="1"/>
          </p:cNvSpPr>
          <p:nvPr/>
        </p:nvSpPr>
        <p:spPr bwMode="auto">
          <a:xfrm>
            <a:off x="7645568" y="5121198"/>
            <a:ext cx="393461" cy="39345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05874" tIns="52937" rIns="105874" bIns="52937" numCol="1" anchor="t" anchorCtr="0" compatLnSpc="1"/>
          <a:lstStyle/>
          <a:p>
            <a:pPr>
              <a:lnSpc>
                <a:spcPct val="120000"/>
              </a:lnSpc>
            </a:pPr>
            <a:endParaRPr lang="en-US" sz="66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 Placeholder 7"/>
          <p:cNvSpPr txBox="1"/>
          <p:nvPr/>
        </p:nvSpPr>
        <p:spPr>
          <a:xfrm>
            <a:off x="8134266" y="2206844"/>
            <a:ext cx="1747657" cy="2239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325" b="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标题文本预设</a:t>
            </a:r>
            <a:endParaRPr lang="es-ES_tradnl" sz="1325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8134266" y="2460371"/>
            <a:ext cx="2313224" cy="1279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Text Placeholder 7"/>
          <p:cNvSpPr txBox="1"/>
          <p:nvPr/>
        </p:nvSpPr>
        <p:spPr>
          <a:xfrm>
            <a:off x="8134266" y="2911960"/>
            <a:ext cx="1747657" cy="2239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325" b="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标题文本预设</a:t>
            </a:r>
            <a:endParaRPr lang="es-ES_tradnl" sz="1325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3" name="Text Placeholder 2"/>
          <p:cNvSpPr txBox="1"/>
          <p:nvPr/>
        </p:nvSpPr>
        <p:spPr>
          <a:xfrm>
            <a:off x="8134266" y="3165487"/>
            <a:ext cx="2313224" cy="1279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4" name="Text Placeholder 7"/>
          <p:cNvSpPr txBox="1"/>
          <p:nvPr/>
        </p:nvSpPr>
        <p:spPr>
          <a:xfrm>
            <a:off x="8134266" y="3605125"/>
            <a:ext cx="1747657" cy="2239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325" b="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标题文本预设</a:t>
            </a:r>
            <a:endParaRPr lang="es-ES_tradnl" sz="1325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8134266" y="3858651"/>
            <a:ext cx="2313224" cy="1279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6" name="Text Placeholder 7"/>
          <p:cNvSpPr txBox="1"/>
          <p:nvPr/>
        </p:nvSpPr>
        <p:spPr>
          <a:xfrm>
            <a:off x="8134266" y="4310240"/>
            <a:ext cx="1747657" cy="2239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325" b="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标题文本预设</a:t>
            </a:r>
            <a:endParaRPr lang="es-ES_tradnl" sz="1325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8134266" y="4563767"/>
            <a:ext cx="2313224" cy="1279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Text Placeholder 7"/>
          <p:cNvSpPr txBox="1"/>
          <p:nvPr/>
        </p:nvSpPr>
        <p:spPr>
          <a:xfrm>
            <a:off x="8134266" y="5015356"/>
            <a:ext cx="1747657" cy="2239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325" b="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标题文本预设</a:t>
            </a:r>
            <a:endParaRPr lang="es-ES_tradnl" sz="1325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Text Placeholder 2"/>
          <p:cNvSpPr txBox="1"/>
          <p:nvPr/>
        </p:nvSpPr>
        <p:spPr>
          <a:xfrm>
            <a:off x="8134266" y="5268882"/>
            <a:ext cx="2313224" cy="1279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输入替换内容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49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1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183662" y="2131610"/>
            <a:ext cx="4463045" cy="3078445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99490" latinLnBrk="1">
                <a:lnSpc>
                  <a:spcPct val="120000"/>
                </a:lnSpc>
                <a:defRPr/>
              </a:pPr>
              <a:endParaRPr kumimoji="1" lang="zh-CN" altLang="en-US" sz="855" kern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855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855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855">
                <a:solidFill>
                  <a:schemeClr val="bg1">
                    <a:lumMod val="65000"/>
                  </a:schemeClr>
                </a:solidFill>
                <a:latin typeface="Arial" panose="020B0604020202090204"/>
                <a:cs typeface="+mn-ea"/>
                <a:sym typeface="Arial" panose="020B0604020202090204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cs typeface="+mn-ea"/>
                <a:sym typeface="Arial" panose="020B0604020202090204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zh-CN" altLang="en-US" sz="855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</a:pPr>
              <a:endParaRPr kumimoji="1" lang="ko-KR" altLang="en-US" sz="855">
                <a:solidFill>
                  <a:schemeClr val="bg1">
                    <a:lumMod val="65000"/>
                  </a:schemeClr>
                </a:solidFill>
                <a:latin typeface="Arial" panose="020B0604020202090204"/>
                <a:cs typeface="+mn-ea"/>
                <a:sym typeface="Arial" panose="020B0604020202090204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99490" latinLnBrk="1">
                <a:lnSpc>
                  <a:spcPct val="120000"/>
                </a:lnSpc>
                <a:defRPr/>
              </a:pPr>
              <a:endParaRPr kumimoji="1" lang="zh-CN" altLang="en-US" sz="855" kern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999490" latinLnBrk="1">
                <a:lnSpc>
                  <a:spcPct val="120000"/>
                </a:lnSpc>
                <a:defRPr/>
              </a:pPr>
              <a:endParaRPr kumimoji="1" lang="zh-CN" altLang="en-US" sz="855" kern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15" name="Content Placeholder 2"/>
          <p:cNvSpPr txBox="1"/>
          <p:nvPr/>
        </p:nvSpPr>
        <p:spPr>
          <a:xfrm>
            <a:off x="8575176" y="2229266"/>
            <a:ext cx="939552" cy="486303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bg1">
                    <a:lumMod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lang="en-US" sz="1325" dirty="0">
              <a:solidFill>
                <a:schemeClr val="bg1">
                  <a:lumMod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8241051" y="5478587"/>
            <a:ext cx="939552" cy="486303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bg1">
                    <a:lumMod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lang="en-US" sz="1325" dirty="0">
              <a:solidFill>
                <a:schemeClr val="bg1">
                  <a:lumMod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5579484" y="3907013"/>
            <a:ext cx="939552" cy="486303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bg1">
                    <a:lumMod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标题文本预设</a:t>
            </a:r>
            <a:endParaRPr lang="en-US" sz="1325" dirty="0">
              <a:solidFill>
                <a:schemeClr val="bg1">
                  <a:lumMod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04394" y="5131278"/>
            <a:ext cx="414060" cy="414060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02425" y="2194289"/>
            <a:ext cx="594719" cy="594719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01611" y="3955335"/>
            <a:ext cx="414060" cy="414060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5" tIns="50007" rIns="100015" bIns="5000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5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541028" y="2065097"/>
            <a:ext cx="2825965" cy="510771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2541027" y="3164912"/>
            <a:ext cx="2825965" cy="510771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2541028" y="4264725"/>
            <a:ext cx="2825965" cy="510771"/>
          </a:xfrm>
          <a:prstGeom prst="rect">
            <a:avLst/>
          </a:prstGeom>
        </p:spPr>
        <p:txBody>
          <a:bodyPr vert="horz" lIns="100015" tIns="50007" rIns="100015" bIns="500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8934" y="5364538"/>
            <a:ext cx="2858501" cy="322145"/>
          </a:xfrm>
          <a:prstGeom prst="rect">
            <a:avLst/>
          </a:prstGeom>
          <a:noFill/>
        </p:spPr>
        <p:txBody>
          <a:bodyPr wrap="square" rIns="157501" bIns="39375" numCol="1" spcCol="36000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>
                    <a:lumMod val="65000"/>
                  </a:prst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GB" altLang="zh-CN" sz="1400" dirty="0">
              <a:solidFill>
                <a:prstClr val="white">
                  <a:lumMod val="65000"/>
                </a:prst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34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665805" y="4599803"/>
            <a:ext cx="530536" cy="529251"/>
            <a:chOff x="4448949" y="5252205"/>
            <a:chExt cx="610979" cy="609498"/>
          </a:xfrm>
          <a:solidFill>
            <a:schemeClr val="accent3"/>
          </a:solidFill>
        </p:grpSpPr>
        <p:sp>
          <p:nvSpPr>
            <p:cNvPr id="20" name="Freeform 505"/>
            <p:cNvSpPr>
              <a:spLocks noEditPoints="1"/>
            </p:cNvSpPr>
            <p:nvPr/>
          </p:nvSpPr>
          <p:spPr bwMode="auto">
            <a:xfrm>
              <a:off x="4625207" y="5403284"/>
              <a:ext cx="259203" cy="404357"/>
            </a:xfrm>
            <a:custGeom>
              <a:avLst/>
              <a:gdLst>
                <a:gd name="T0" fmla="*/ 72 w 148"/>
                <a:gd name="T1" fmla="*/ 231 h 231"/>
                <a:gd name="T2" fmla="*/ 43 w 148"/>
                <a:gd name="T3" fmla="*/ 226 h 231"/>
                <a:gd name="T4" fmla="*/ 36 w 148"/>
                <a:gd name="T5" fmla="*/ 207 h 231"/>
                <a:gd name="T6" fmla="*/ 31 w 148"/>
                <a:gd name="T7" fmla="*/ 158 h 231"/>
                <a:gd name="T8" fmla="*/ 23 w 148"/>
                <a:gd name="T9" fmla="*/ 135 h 231"/>
                <a:gd name="T10" fmla="*/ 10 w 148"/>
                <a:gd name="T11" fmla="*/ 112 h 231"/>
                <a:gd name="T12" fmla="*/ 2 w 148"/>
                <a:gd name="T13" fmla="*/ 63 h 231"/>
                <a:gd name="T14" fmla="*/ 73 w 148"/>
                <a:gd name="T15" fmla="*/ 0 h 231"/>
                <a:gd name="T16" fmla="*/ 74 w 148"/>
                <a:gd name="T17" fmla="*/ 0 h 231"/>
                <a:gd name="T18" fmla="*/ 146 w 148"/>
                <a:gd name="T19" fmla="*/ 63 h 231"/>
                <a:gd name="T20" fmla="*/ 138 w 148"/>
                <a:gd name="T21" fmla="*/ 112 h 231"/>
                <a:gd name="T22" fmla="*/ 125 w 148"/>
                <a:gd name="T23" fmla="*/ 135 h 231"/>
                <a:gd name="T24" fmla="*/ 116 w 148"/>
                <a:gd name="T25" fmla="*/ 158 h 231"/>
                <a:gd name="T26" fmla="*/ 111 w 148"/>
                <a:gd name="T27" fmla="*/ 207 h 231"/>
                <a:gd name="T28" fmla="*/ 104 w 148"/>
                <a:gd name="T29" fmla="*/ 226 h 231"/>
                <a:gd name="T30" fmla="*/ 72 w 148"/>
                <a:gd name="T31" fmla="*/ 231 h 231"/>
                <a:gd name="T32" fmla="*/ 72 w 148"/>
                <a:gd name="T33" fmla="*/ 214 h 231"/>
                <a:gd name="T34" fmla="*/ 96 w 148"/>
                <a:gd name="T35" fmla="*/ 170 h 231"/>
                <a:gd name="T36" fmla="*/ 98 w 148"/>
                <a:gd name="T37" fmla="*/ 165 h 231"/>
                <a:gd name="T38" fmla="*/ 99 w 148"/>
                <a:gd name="T39" fmla="*/ 157 h 231"/>
                <a:gd name="T40" fmla="*/ 102 w 148"/>
                <a:gd name="T41" fmla="*/ 146 h 231"/>
                <a:gd name="T42" fmla="*/ 130 w 148"/>
                <a:gd name="T43" fmla="*/ 66 h 231"/>
                <a:gd name="T44" fmla="*/ 119 w 148"/>
                <a:gd name="T45" fmla="*/ 41 h 231"/>
                <a:gd name="T46" fmla="*/ 74 w 148"/>
                <a:gd name="T47" fmla="*/ 17 h 231"/>
                <a:gd name="T48" fmla="*/ 74 w 148"/>
                <a:gd name="T49" fmla="*/ 17 h 231"/>
                <a:gd name="T50" fmla="*/ 29 w 148"/>
                <a:gd name="T51" fmla="*/ 41 h 231"/>
                <a:gd name="T52" fmla="*/ 18 w 148"/>
                <a:gd name="T53" fmla="*/ 66 h 231"/>
                <a:gd name="T54" fmla="*/ 25 w 148"/>
                <a:gd name="T55" fmla="*/ 105 h 231"/>
                <a:gd name="T56" fmla="*/ 46 w 148"/>
                <a:gd name="T57" fmla="*/ 146 h 231"/>
                <a:gd name="T58" fmla="*/ 48 w 148"/>
                <a:gd name="T59" fmla="*/ 157 h 231"/>
                <a:gd name="T60" fmla="*/ 50 w 148"/>
                <a:gd name="T61" fmla="*/ 165 h 231"/>
                <a:gd name="T62" fmla="*/ 52 w 148"/>
                <a:gd name="T63" fmla="*/ 17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231">
                  <a:moveTo>
                    <a:pt x="72" y="231"/>
                  </a:moveTo>
                  <a:cubicBezTo>
                    <a:pt x="72" y="231"/>
                    <a:pt x="72" y="231"/>
                    <a:pt x="72" y="231"/>
                  </a:cubicBezTo>
                  <a:cubicBezTo>
                    <a:pt x="59" y="231"/>
                    <a:pt x="50" y="228"/>
                    <a:pt x="46" y="22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39" y="220"/>
                    <a:pt x="37" y="214"/>
                    <a:pt x="36" y="207"/>
                  </a:cubicBezTo>
                  <a:cubicBezTo>
                    <a:pt x="35" y="198"/>
                    <a:pt x="34" y="186"/>
                    <a:pt x="35" y="172"/>
                  </a:cubicBezTo>
                  <a:cubicBezTo>
                    <a:pt x="33" y="169"/>
                    <a:pt x="31" y="164"/>
                    <a:pt x="31" y="158"/>
                  </a:cubicBezTo>
                  <a:cubicBezTo>
                    <a:pt x="31" y="153"/>
                    <a:pt x="29" y="142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4"/>
                    <a:pt x="16" y="125"/>
                    <a:pt x="10" y="112"/>
                  </a:cubicBezTo>
                  <a:cubicBezTo>
                    <a:pt x="6" y="104"/>
                    <a:pt x="4" y="96"/>
                    <a:pt x="2" y="89"/>
                  </a:cubicBezTo>
                  <a:cubicBezTo>
                    <a:pt x="0" y="79"/>
                    <a:pt x="0" y="71"/>
                    <a:pt x="2" y="63"/>
                  </a:cubicBezTo>
                  <a:cubicBezTo>
                    <a:pt x="2" y="61"/>
                    <a:pt x="5" y="47"/>
                    <a:pt x="14" y="32"/>
                  </a:cubicBezTo>
                  <a:cubicBezTo>
                    <a:pt x="24" y="17"/>
                    <a:pt x="4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7" y="0"/>
                    <a:pt x="124" y="18"/>
                    <a:pt x="134" y="32"/>
                  </a:cubicBezTo>
                  <a:cubicBezTo>
                    <a:pt x="143" y="47"/>
                    <a:pt x="146" y="61"/>
                    <a:pt x="146" y="63"/>
                  </a:cubicBezTo>
                  <a:cubicBezTo>
                    <a:pt x="148" y="71"/>
                    <a:pt x="147" y="80"/>
                    <a:pt x="145" y="89"/>
                  </a:cubicBezTo>
                  <a:cubicBezTo>
                    <a:pt x="144" y="96"/>
                    <a:pt x="141" y="104"/>
                    <a:pt x="138" y="112"/>
                  </a:cubicBezTo>
                  <a:cubicBezTo>
                    <a:pt x="132" y="12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19" y="142"/>
                    <a:pt x="117" y="153"/>
                    <a:pt x="116" y="158"/>
                  </a:cubicBezTo>
                  <a:cubicBezTo>
                    <a:pt x="117" y="164"/>
                    <a:pt x="114" y="169"/>
                    <a:pt x="113" y="172"/>
                  </a:cubicBezTo>
                  <a:cubicBezTo>
                    <a:pt x="113" y="186"/>
                    <a:pt x="113" y="198"/>
                    <a:pt x="111" y="207"/>
                  </a:cubicBezTo>
                  <a:cubicBezTo>
                    <a:pt x="110" y="214"/>
                    <a:pt x="108" y="220"/>
                    <a:pt x="106" y="223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91" y="230"/>
                    <a:pt x="81" y="231"/>
                    <a:pt x="72" y="231"/>
                  </a:cubicBezTo>
                  <a:close/>
                  <a:moveTo>
                    <a:pt x="55" y="212"/>
                  </a:moveTo>
                  <a:cubicBezTo>
                    <a:pt x="58" y="213"/>
                    <a:pt x="64" y="214"/>
                    <a:pt x="72" y="214"/>
                  </a:cubicBezTo>
                  <a:cubicBezTo>
                    <a:pt x="79" y="214"/>
                    <a:pt x="86" y="213"/>
                    <a:pt x="93" y="211"/>
                  </a:cubicBezTo>
                  <a:cubicBezTo>
                    <a:pt x="95" y="207"/>
                    <a:pt x="97" y="196"/>
                    <a:pt x="96" y="170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8" y="164"/>
                    <a:pt x="100" y="161"/>
                    <a:pt x="100" y="158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6"/>
                    <a:pt x="100" y="152"/>
                    <a:pt x="102" y="146"/>
                  </a:cubicBezTo>
                  <a:cubicBezTo>
                    <a:pt x="104" y="137"/>
                    <a:pt x="107" y="130"/>
                    <a:pt x="111" y="125"/>
                  </a:cubicBezTo>
                  <a:cubicBezTo>
                    <a:pt x="113" y="122"/>
                    <a:pt x="134" y="91"/>
                    <a:pt x="130" y="66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5"/>
                    <a:pt x="127" y="53"/>
                    <a:pt x="119" y="41"/>
                  </a:cubicBezTo>
                  <a:cubicBezTo>
                    <a:pt x="109" y="25"/>
                    <a:pt x="9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3" y="17"/>
                  </a:cubicBezTo>
                  <a:cubicBezTo>
                    <a:pt x="54" y="17"/>
                    <a:pt x="39" y="25"/>
                    <a:pt x="29" y="41"/>
                  </a:cubicBezTo>
                  <a:cubicBezTo>
                    <a:pt x="21" y="53"/>
                    <a:pt x="18" y="65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79"/>
                    <a:pt x="21" y="94"/>
                    <a:pt x="25" y="105"/>
                  </a:cubicBezTo>
                  <a:cubicBezTo>
                    <a:pt x="30" y="116"/>
                    <a:pt x="35" y="124"/>
                    <a:pt x="36" y="125"/>
                  </a:cubicBezTo>
                  <a:cubicBezTo>
                    <a:pt x="41" y="130"/>
                    <a:pt x="44" y="137"/>
                    <a:pt x="46" y="146"/>
                  </a:cubicBezTo>
                  <a:cubicBezTo>
                    <a:pt x="48" y="152"/>
                    <a:pt x="48" y="156"/>
                    <a:pt x="48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48" y="162"/>
                    <a:pt x="50" y="165"/>
                    <a:pt x="50" y="165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70"/>
                    <a:pt x="52" y="170"/>
                    <a:pt x="52" y="170"/>
                  </a:cubicBezTo>
                  <a:cubicBezTo>
                    <a:pt x="51" y="197"/>
                    <a:pt x="53" y="208"/>
                    <a:pt x="55" y="212"/>
                  </a:cubicBez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1" name="Freeform 506"/>
            <p:cNvSpPr/>
            <p:nvPr/>
          </p:nvSpPr>
          <p:spPr bwMode="auto">
            <a:xfrm>
              <a:off x="4704449" y="5692110"/>
              <a:ext cx="99978" cy="101460"/>
            </a:xfrm>
            <a:custGeom>
              <a:avLst/>
              <a:gdLst>
                <a:gd name="T0" fmla="*/ 1 w 57"/>
                <a:gd name="T1" fmla="*/ 1 h 58"/>
                <a:gd name="T2" fmla="*/ 57 w 57"/>
                <a:gd name="T3" fmla="*/ 0 h 58"/>
                <a:gd name="T4" fmla="*/ 52 w 57"/>
                <a:gd name="T5" fmla="*/ 48 h 58"/>
                <a:gd name="T6" fmla="*/ 26 w 57"/>
                <a:gd name="T7" fmla="*/ 58 h 58"/>
                <a:gd name="T8" fmla="*/ 0 w 57"/>
                <a:gd name="T9" fmla="*/ 45 h 58"/>
                <a:gd name="T10" fmla="*/ 1 w 57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8">
                  <a:moveTo>
                    <a:pt x="1" y="1"/>
                  </a:moveTo>
                  <a:cubicBezTo>
                    <a:pt x="1" y="1"/>
                    <a:pt x="22" y="12"/>
                    <a:pt x="5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2" name="Freeform 507"/>
            <p:cNvSpPr/>
            <p:nvPr/>
          </p:nvSpPr>
          <p:spPr bwMode="auto">
            <a:xfrm>
              <a:off x="4740737" y="5620274"/>
              <a:ext cx="28142" cy="128120"/>
            </a:xfrm>
            <a:custGeom>
              <a:avLst/>
              <a:gdLst>
                <a:gd name="T0" fmla="*/ 16 w 16"/>
                <a:gd name="T1" fmla="*/ 65 h 73"/>
                <a:gd name="T2" fmla="*/ 8 w 16"/>
                <a:gd name="T3" fmla="*/ 73 h 73"/>
                <a:gd name="T4" fmla="*/ 8 w 16"/>
                <a:gd name="T5" fmla="*/ 73 h 73"/>
                <a:gd name="T6" fmla="*/ 1 w 16"/>
                <a:gd name="T7" fmla="*/ 65 h 73"/>
                <a:gd name="T8" fmla="*/ 0 w 16"/>
                <a:gd name="T9" fmla="*/ 8 h 73"/>
                <a:gd name="T10" fmla="*/ 7 w 16"/>
                <a:gd name="T11" fmla="*/ 0 h 73"/>
                <a:gd name="T12" fmla="*/ 7 w 16"/>
                <a:gd name="T13" fmla="*/ 0 h 73"/>
                <a:gd name="T14" fmla="*/ 15 w 16"/>
                <a:gd name="T15" fmla="*/ 8 h 73"/>
                <a:gd name="T16" fmla="*/ 16 w 16"/>
                <a:gd name="T1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3">
                  <a:moveTo>
                    <a:pt x="16" y="65"/>
                  </a:moveTo>
                  <a:cubicBezTo>
                    <a:pt x="16" y="69"/>
                    <a:pt x="12" y="73"/>
                    <a:pt x="8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1" y="69"/>
                    <a:pt x="1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6" y="65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3" name="Freeform 508"/>
            <p:cNvSpPr/>
            <p:nvPr/>
          </p:nvSpPr>
          <p:spPr bwMode="auto">
            <a:xfrm>
              <a:off x="4699265" y="5511408"/>
              <a:ext cx="102941" cy="143673"/>
            </a:xfrm>
            <a:custGeom>
              <a:avLst/>
              <a:gdLst>
                <a:gd name="T0" fmla="*/ 75 w 139"/>
                <a:gd name="T1" fmla="*/ 194 h 194"/>
                <a:gd name="T2" fmla="*/ 0 w 139"/>
                <a:gd name="T3" fmla="*/ 12 h 194"/>
                <a:gd name="T4" fmla="*/ 14 w 139"/>
                <a:gd name="T5" fmla="*/ 7 h 194"/>
                <a:gd name="T6" fmla="*/ 73 w 139"/>
                <a:gd name="T7" fmla="*/ 147 h 194"/>
                <a:gd name="T8" fmla="*/ 123 w 139"/>
                <a:gd name="T9" fmla="*/ 0 h 194"/>
                <a:gd name="T10" fmla="*/ 139 w 139"/>
                <a:gd name="T11" fmla="*/ 5 h 194"/>
                <a:gd name="T12" fmla="*/ 75 w 13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4">
                  <a:moveTo>
                    <a:pt x="75" y="194"/>
                  </a:moveTo>
                  <a:lnTo>
                    <a:pt x="0" y="12"/>
                  </a:lnTo>
                  <a:lnTo>
                    <a:pt x="14" y="7"/>
                  </a:lnTo>
                  <a:lnTo>
                    <a:pt x="73" y="147"/>
                  </a:lnTo>
                  <a:lnTo>
                    <a:pt x="123" y="0"/>
                  </a:lnTo>
                  <a:lnTo>
                    <a:pt x="139" y="5"/>
                  </a:lnTo>
                  <a:lnTo>
                    <a:pt x="75" y="194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4" name="Freeform 509"/>
            <p:cNvSpPr/>
            <p:nvPr/>
          </p:nvSpPr>
          <p:spPr bwMode="auto">
            <a:xfrm>
              <a:off x="4704449" y="5494375"/>
              <a:ext cx="92573" cy="31104"/>
            </a:xfrm>
            <a:custGeom>
              <a:avLst/>
              <a:gdLst>
                <a:gd name="T0" fmla="*/ 0 w 53"/>
                <a:gd name="T1" fmla="*/ 15 h 18"/>
                <a:gd name="T2" fmla="*/ 6 w 53"/>
                <a:gd name="T3" fmla="*/ 9 h 18"/>
                <a:gd name="T4" fmla="*/ 7 w 53"/>
                <a:gd name="T5" fmla="*/ 17 h 18"/>
                <a:gd name="T6" fmla="*/ 9 w 53"/>
                <a:gd name="T7" fmla="*/ 9 h 18"/>
                <a:gd name="T8" fmla="*/ 17 w 53"/>
                <a:gd name="T9" fmla="*/ 14 h 18"/>
                <a:gd name="T10" fmla="*/ 13 w 53"/>
                <a:gd name="T11" fmla="*/ 15 h 18"/>
                <a:gd name="T12" fmla="*/ 16 w 53"/>
                <a:gd name="T13" fmla="*/ 9 h 18"/>
                <a:gd name="T14" fmla="*/ 24 w 53"/>
                <a:gd name="T15" fmla="*/ 7 h 18"/>
                <a:gd name="T16" fmla="*/ 24 w 53"/>
                <a:gd name="T17" fmla="*/ 15 h 18"/>
                <a:gd name="T18" fmla="*/ 21 w 53"/>
                <a:gd name="T19" fmla="*/ 11 h 18"/>
                <a:gd name="T20" fmla="*/ 36 w 53"/>
                <a:gd name="T21" fmla="*/ 12 h 18"/>
                <a:gd name="T22" fmla="*/ 30 w 53"/>
                <a:gd name="T23" fmla="*/ 14 h 18"/>
                <a:gd name="T24" fmla="*/ 36 w 53"/>
                <a:gd name="T25" fmla="*/ 6 h 18"/>
                <a:gd name="T26" fmla="*/ 40 w 53"/>
                <a:gd name="T27" fmla="*/ 16 h 18"/>
                <a:gd name="T28" fmla="*/ 41 w 53"/>
                <a:gd name="T29" fmla="*/ 9 h 18"/>
                <a:gd name="T30" fmla="*/ 51 w 53"/>
                <a:gd name="T31" fmla="*/ 8 h 18"/>
                <a:gd name="T32" fmla="*/ 50 w 53"/>
                <a:gd name="T33" fmla="*/ 16 h 18"/>
                <a:gd name="T34" fmla="*/ 48 w 53"/>
                <a:gd name="T3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8">
                  <a:moveTo>
                    <a:pt x="0" y="15"/>
                  </a:moveTo>
                  <a:cubicBezTo>
                    <a:pt x="0" y="12"/>
                    <a:pt x="2" y="7"/>
                    <a:pt x="6" y="9"/>
                  </a:cubicBezTo>
                  <a:cubicBezTo>
                    <a:pt x="8" y="10"/>
                    <a:pt x="11" y="16"/>
                    <a:pt x="7" y="17"/>
                  </a:cubicBezTo>
                  <a:cubicBezTo>
                    <a:pt x="4" y="17"/>
                    <a:pt x="8" y="9"/>
                    <a:pt x="9" y="9"/>
                  </a:cubicBezTo>
                  <a:cubicBezTo>
                    <a:pt x="13" y="7"/>
                    <a:pt x="18" y="10"/>
                    <a:pt x="17" y="14"/>
                  </a:cubicBezTo>
                  <a:cubicBezTo>
                    <a:pt x="16" y="16"/>
                    <a:pt x="14" y="17"/>
                    <a:pt x="13" y="15"/>
                  </a:cubicBezTo>
                  <a:cubicBezTo>
                    <a:pt x="12" y="13"/>
                    <a:pt x="15" y="10"/>
                    <a:pt x="16" y="9"/>
                  </a:cubicBezTo>
                  <a:cubicBezTo>
                    <a:pt x="18" y="7"/>
                    <a:pt x="20" y="5"/>
                    <a:pt x="24" y="7"/>
                  </a:cubicBezTo>
                  <a:cubicBezTo>
                    <a:pt x="26" y="9"/>
                    <a:pt x="27" y="14"/>
                    <a:pt x="24" y="15"/>
                  </a:cubicBezTo>
                  <a:cubicBezTo>
                    <a:pt x="22" y="16"/>
                    <a:pt x="19" y="13"/>
                    <a:pt x="21" y="11"/>
                  </a:cubicBezTo>
                  <a:cubicBezTo>
                    <a:pt x="23" y="6"/>
                    <a:pt x="37" y="5"/>
                    <a:pt x="36" y="12"/>
                  </a:cubicBezTo>
                  <a:cubicBezTo>
                    <a:pt x="36" y="16"/>
                    <a:pt x="32" y="18"/>
                    <a:pt x="30" y="14"/>
                  </a:cubicBezTo>
                  <a:cubicBezTo>
                    <a:pt x="29" y="11"/>
                    <a:pt x="34" y="7"/>
                    <a:pt x="36" y="6"/>
                  </a:cubicBezTo>
                  <a:cubicBezTo>
                    <a:pt x="46" y="0"/>
                    <a:pt x="45" y="18"/>
                    <a:pt x="40" y="16"/>
                  </a:cubicBezTo>
                  <a:cubicBezTo>
                    <a:pt x="35" y="15"/>
                    <a:pt x="38" y="10"/>
                    <a:pt x="41" y="9"/>
                  </a:cubicBezTo>
                  <a:cubicBezTo>
                    <a:pt x="43" y="8"/>
                    <a:pt x="49" y="7"/>
                    <a:pt x="51" y="8"/>
                  </a:cubicBezTo>
                  <a:cubicBezTo>
                    <a:pt x="53" y="9"/>
                    <a:pt x="53" y="15"/>
                    <a:pt x="50" y="16"/>
                  </a:cubicBezTo>
                  <a:cubicBezTo>
                    <a:pt x="46" y="18"/>
                    <a:pt x="44" y="13"/>
                    <a:pt x="48" y="10"/>
                  </a:cubicBezTo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5" name="Freeform 510"/>
            <p:cNvSpPr/>
            <p:nvPr/>
          </p:nvSpPr>
          <p:spPr bwMode="auto">
            <a:xfrm>
              <a:off x="4564479" y="5643232"/>
              <a:ext cx="8516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8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0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3"/>
                    <a:pt x="49" y="6"/>
                    <a:pt x="47" y="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0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6" name="Freeform 511"/>
            <p:cNvSpPr/>
            <p:nvPr/>
          </p:nvSpPr>
          <p:spPr bwMode="auto">
            <a:xfrm>
              <a:off x="4862193" y="5340334"/>
              <a:ext cx="8590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9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1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4"/>
                    <a:pt x="49" y="7"/>
                    <a:pt x="47" y="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1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7" name="Freeform 512"/>
            <p:cNvSpPr/>
            <p:nvPr/>
          </p:nvSpPr>
          <p:spPr bwMode="auto">
            <a:xfrm>
              <a:off x="4555592" y="5350702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9 w 50"/>
                <a:gd name="T3" fmla="*/ 45 h 47"/>
                <a:gd name="T4" fmla="*/ 49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1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8" name="Freeform 513"/>
            <p:cNvSpPr/>
            <p:nvPr/>
          </p:nvSpPr>
          <p:spPr bwMode="auto">
            <a:xfrm>
              <a:off x="4868858" y="5635826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8 w 50"/>
                <a:gd name="T3" fmla="*/ 45 h 47"/>
                <a:gd name="T4" fmla="*/ 48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2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29" name="Freeform 514"/>
            <p:cNvSpPr/>
            <p:nvPr/>
          </p:nvSpPr>
          <p:spPr bwMode="auto">
            <a:xfrm>
              <a:off x="4488940" y="5525479"/>
              <a:ext cx="110346" cy="17774"/>
            </a:xfrm>
            <a:custGeom>
              <a:avLst/>
              <a:gdLst>
                <a:gd name="T0" fmla="*/ 58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8 w 63"/>
                <a:gd name="T7" fmla="*/ 10 h 10"/>
                <a:gd name="T8" fmla="*/ 4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4 w 63"/>
                <a:gd name="T15" fmla="*/ 0 h 10"/>
                <a:gd name="T16" fmla="*/ 58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8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0" name="Freeform 515"/>
            <p:cNvSpPr/>
            <p:nvPr/>
          </p:nvSpPr>
          <p:spPr bwMode="auto">
            <a:xfrm>
              <a:off x="4912552" y="5525479"/>
              <a:ext cx="110346" cy="17774"/>
            </a:xfrm>
            <a:custGeom>
              <a:avLst/>
              <a:gdLst>
                <a:gd name="T0" fmla="*/ 59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9 w 63"/>
                <a:gd name="T7" fmla="*/ 10 h 10"/>
                <a:gd name="T8" fmla="*/ 5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5 w 63"/>
                <a:gd name="T15" fmla="*/ 0 h 10"/>
                <a:gd name="T16" fmla="*/ 59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9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1" name="Freeform 516"/>
            <p:cNvSpPr/>
            <p:nvPr/>
          </p:nvSpPr>
          <p:spPr bwMode="auto">
            <a:xfrm>
              <a:off x="4748143" y="5289234"/>
              <a:ext cx="15552" cy="94794"/>
            </a:xfrm>
            <a:custGeom>
              <a:avLst/>
              <a:gdLst>
                <a:gd name="T0" fmla="*/ 9 w 9"/>
                <a:gd name="T1" fmla="*/ 50 h 54"/>
                <a:gd name="T2" fmla="*/ 4 w 9"/>
                <a:gd name="T3" fmla="*/ 54 h 54"/>
                <a:gd name="T4" fmla="*/ 4 w 9"/>
                <a:gd name="T5" fmla="*/ 54 h 54"/>
                <a:gd name="T6" fmla="*/ 0 w 9"/>
                <a:gd name="T7" fmla="*/ 50 h 54"/>
                <a:gd name="T8" fmla="*/ 0 w 9"/>
                <a:gd name="T9" fmla="*/ 4 h 54"/>
                <a:gd name="T10" fmla="*/ 4 w 9"/>
                <a:gd name="T11" fmla="*/ 0 h 54"/>
                <a:gd name="T12" fmla="*/ 4 w 9"/>
                <a:gd name="T13" fmla="*/ 0 h 54"/>
                <a:gd name="T14" fmla="*/ 9 w 9"/>
                <a:gd name="T15" fmla="*/ 4 h 54"/>
                <a:gd name="T16" fmla="*/ 9 w 9"/>
                <a:gd name="T1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4">
                  <a:moveTo>
                    <a:pt x="9" y="50"/>
                  </a:moveTo>
                  <a:cubicBezTo>
                    <a:pt x="9" y="52"/>
                    <a:pt x="7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lnTo>
                    <a:pt x="9" y="50"/>
                  </a:ln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2" name="Freeform 517"/>
            <p:cNvSpPr/>
            <p:nvPr/>
          </p:nvSpPr>
          <p:spPr bwMode="auto">
            <a:xfrm>
              <a:off x="4448949" y="5252205"/>
              <a:ext cx="610979" cy="609498"/>
            </a:xfrm>
            <a:custGeom>
              <a:avLst/>
              <a:gdLst>
                <a:gd name="T0" fmla="*/ 349 w 349"/>
                <a:gd name="T1" fmla="*/ 281 h 348"/>
                <a:gd name="T2" fmla="*/ 282 w 349"/>
                <a:gd name="T3" fmla="*/ 348 h 348"/>
                <a:gd name="T4" fmla="*/ 68 w 349"/>
                <a:gd name="T5" fmla="*/ 348 h 348"/>
                <a:gd name="T6" fmla="*/ 0 w 349"/>
                <a:gd name="T7" fmla="*/ 281 h 348"/>
                <a:gd name="T8" fmla="*/ 0 w 349"/>
                <a:gd name="T9" fmla="*/ 67 h 348"/>
                <a:gd name="T10" fmla="*/ 68 w 349"/>
                <a:gd name="T11" fmla="*/ 0 h 348"/>
                <a:gd name="T12" fmla="*/ 282 w 349"/>
                <a:gd name="T13" fmla="*/ 0 h 348"/>
                <a:gd name="T14" fmla="*/ 349 w 349"/>
                <a:gd name="T15" fmla="*/ 67 h 348"/>
                <a:gd name="T16" fmla="*/ 349 w 349"/>
                <a:gd name="T17" fmla="*/ 2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349" y="281"/>
                  </a:moveTo>
                  <a:cubicBezTo>
                    <a:pt x="349" y="318"/>
                    <a:pt x="319" y="348"/>
                    <a:pt x="282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31" y="348"/>
                    <a:pt x="0" y="318"/>
                    <a:pt x="0" y="28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0"/>
                    <a:pt x="349" y="67"/>
                  </a:cubicBezTo>
                  <a:lnTo>
                    <a:pt x="349" y="281"/>
                  </a:lnTo>
                  <a:close/>
                </a:path>
              </a:pathLst>
            </a:custGeom>
            <a:noFill/>
            <a:ln w="68263" cap="flat">
              <a:solidFill>
                <a:srgbClr val="F08392"/>
              </a:solidFill>
              <a:prstDash val="solid"/>
              <a:miter lim="800000"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40078" y="1939022"/>
            <a:ext cx="1436893" cy="1436893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8" name="Freeform 493"/>
            <p:cNvSpPr/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9" name="Freeform 494"/>
            <p:cNvSpPr/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3" name="Freeform 522"/>
            <p:cNvSpPr/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4" name="Freeform 523"/>
            <p:cNvSpPr/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5" name="Freeform 524"/>
            <p:cNvSpPr/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6" name="Freeform 525"/>
            <p:cNvSpPr/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7" name="Freeform 526"/>
            <p:cNvSpPr/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8" name="Freeform 527"/>
            <p:cNvSpPr/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6" name="Freeform 535"/>
            <p:cNvSpPr/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7" name="Freeform 536"/>
            <p:cNvSpPr/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07851" y="3229898"/>
            <a:ext cx="1993650" cy="2001563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0" name="Freeform 495"/>
            <p:cNvSpPr/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1" name="Freeform 496"/>
            <p:cNvSpPr/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2" name="Freeform 497"/>
            <p:cNvSpPr/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3" name="Freeform 498"/>
            <p:cNvSpPr/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39" name="Freeform 528"/>
            <p:cNvSpPr/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0" name="Freeform 529"/>
            <p:cNvSpPr/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1" name="Freeform 530"/>
            <p:cNvSpPr/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3" name="Freeform 532"/>
            <p:cNvSpPr/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44" name="Freeform 533"/>
            <p:cNvSpPr/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0" name="Freeform 539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1" name="Freeform 540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96635" y="2179273"/>
            <a:ext cx="530536" cy="531179"/>
            <a:chOff x="6557381" y="2464660"/>
            <a:chExt cx="610979" cy="611720"/>
          </a:xfrm>
          <a:solidFill>
            <a:schemeClr val="accent1"/>
          </a:solidFill>
        </p:grpSpPr>
        <p:sp>
          <p:nvSpPr>
            <p:cNvPr id="52" name="Freeform 541"/>
            <p:cNvSpPr/>
            <p:nvPr/>
          </p:nvSpPr>
          <p:spPr bwMode="auto">
            <a:xfrm>
              <a:off x="6557381" y="2464660"/>
              <a:ext cx="610979" cy="611720"/>
            </a:xfrm>
            <a:custGeom>
              <a:avLst/>
              <a:gdLst>
                <a:gd name="T0" fmla="*/ 349 w 349"/>
                <a:gd name="T1" fmla="*/ 282 h 349"/>
                <a:gd name="T2" fmla="*/ 282 w 349"/>
                <a:gd name="T3" fmla="*/ 349 h 349"/>
                <a:gd name="T4" fmla="*/ 68 w 349"/>
                <a:gd name="T5" fmla="*/ 349 h 349"/>
                <a:gd name="T6" fmla="*/ 0 w 349"/>
                <a:gd name="T7" fmla="*/ 282 h 349"/>
                <a:gd name="T8" fmla="*/ 0 w 349"/>
                <a:gd name="T9" fmla="*/ 68 h 349"/>
                <a:gd name="T10" fmla="*/ 68 w 349"/>
                <a:gd name="T11" fmla="*/ 0 h 349"/>
                <a:gd name="T12" fmla="*/ 282 w 349"/>
                <a:gd name="T13" fmla="*/ 0 h 349"/>
                <a:gd name="T14" fmla="*/ 349 w 349"/>
                <a:gd name="T15" fmla="*/ 68 h 349"/>
                <a:gd name="T16" fmla="*/ 349 w 349"/>
                <a:gd name="T17" fmla="*/ 28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349" y="282"/>
                  </a:moveTo>
                  <a:cubicBezTo>
                    <a:pt x="349" y="319"/>
                    <a:pt x="319" y="349"/>
                    <a:pt x="282" y="349"/>
                  </a:cubicBezTo>
                  <a:cubicBezTo>
                    <a:pt x="68" y="349"/>
                    <a:pt x="68" y="349"/>
                    <a:pt x="68" y="349"/>
                  </a:cubicBezTo>
                  <a:cubicBezTo>
                    <a:pt x="30" y="349"/>
                    <a:pt x="0" y="319"/>
                    <a:pt x="0" y="28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1"/>
                    <a:pt x="349" y="68"/>
                  </a:cubicBezTo>
                  <a:lnTo>
                    <a:pt x="349" y="282"/>
                  </a:lnTo>
                  <a:close/>
                </a:path>
              </a:pathLst>
            </a:custGeom>
            <a:solidFill>
              <a:srgbClr val="FFFFFF"/>
            </a:solidFill>
            <a:ln w="68263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3" name="Freeform 542"/>
            <p:cNvSpPr>
              <a:spLocks noEditPoints="1"/>
            </p:cNvSpPr>
            <p:nvPr/>
          </p:nvSpPr>
          <p:spPr bwMode="auto">
            <a:xfrm>
              <a:off x="6704757" y="2572044"/>
              <a:ext cx="309563" cy="385102"/>
            </a:xfrm>
            <a:custGeom>
              <a:avLst/>
              <a:gdLst>
                <a:gd name="T0" fmla="*/ 106 w 177"/>
                <a:gd name="T1" fmla="*/ 39 h 220"/>
                <a:gd name="T2" fmla="*/ 119 w 177"/>
                <a:gd name="T3" fmla="*/ 12 h 220"/>
                <a:gd name="T4" fmla="*/ 99 w 177"/>
                <a:gd name="T5" fmla="*/ 6 h 220"/>
                <a:gd name="T6" fmla="*/ 51 w 177"/>
                <a:gd name="T7" fmla="*/ 6 h 220"/>
                <a:gd name="T8" fmla="*/ 55 w 177"/>
                <a:gd name="T9" fmla="*/ 24 h 220"/>
                <a:gd name="T10" fmla="*/ 67 w 177"/>
                <a:gd name="T11" fmla="*/ 39 h 220"/>
                <a:gd name="T12" fmla="*/ 1 w 177"/>
                <a:gd name="T13" fmla="*/ 177 h 220"/>
                <a:gd name="T14" fmla="*/ 3 w 177"/>
                <a:gd name="T15" fmla="*/ 202 h 220"/>
                <a:gd name="T16" fmla="*/ 23 w 177"/>
                <a:gd name="T17" fmla="*/ 220 h 220"/>
                <a:gd name="T18" fmla="*/ 153 w 177"/>
                <a:gd name="T19" fmla="*/ 217 h 220"/>
                <a:gd name="T20" fmla="*/ 175 w 177"/>
                <a:gd name="T21" fmla="*/ 201 h 220"/>
                <a:gd name="T22" fmla="*/ 176 w 177"/>
                <a:gd name="T23" fmla="*/ 195 h 220"/>
                <a:gd name="T24" fmla="*/ 176 w 177"/>
                <a:gd name="T25" fmla="*/ 193 h 220"/>
                <a:gd name="T26" fmla="*/ 176 w 177"/>
                <a:gd name="T27" fmla="*/ 174 h 220"/>
                <a:gd name="T28" fmla="*/ 106 w 177"/>
                <a:gd name="T29" fmla="*/ 39 h 220"/>
                <a:gd name="T30" fmla="*/ 112 w 177"/>
                <a:gd name="T31" fmla="*/ 168 h 220"/>
                <a:gd name="T32" fmla="*/ 92 w 177"/>
                <a:gd name="T33" fmla="*/ 178 h 220"/>
                <a:gd name="T34" fmla="*/ 92 w 177"/>
                <a:gd name="T35" fmla="*/ 190 h 220"/>
                <a:gd name="T36" fmla="*/ 85 w 177"/>
                <a:gd name="T37" fmla="*/ 190 h 220"/>
                <a:gd name="T38" fmla="*/ 85 w 177"/>
                <a:gd name="T39" fmla="*/ 178 h 220"/>
                <a:gd name="T40" fmla="*/ 70 w 177"/>
                <a:gd name="T41" fmla="*/ 174 h 220"/>
                <a:gd name="T42" fmla="*/ 60 w 177"/>
                <a:gd name="T43" fmla="*/ 165 h 220"/>
                <a:gd name="T44" fmla="*/ 55 w 177"/>
                <a:gd name="T45" fmla="*/ 149 h 220"/>
                <a:gd name="T46" fmla="*/ 67 w 177"/>
                <a:gd name="T47" fmla="*/ 147 h 220"/>
                <a:gd name="T48" fmla="*/ 72 w 177"/>
                <a:gd name="T49" fmla="*/ 161 h 220"/>
                <a:gd name="T50" fmla="*/ 85 w 177"/>
                <a:gd name="T51" fmla="*/ 168 h 220"/>
                <a:gd name="T52" fmla="*/ 84 w 177"/>
                <a:gd name="T53" fmla="*/ 130 h 220"/>
                <a:gd name="T54" fmla="*/ 69 w 177"/>
                <a:gd name="T55" fmla="*/ 124 h 220"/>
                <a:gd name="T56" fmla="*/ 60 w 177"/>
                <a:gd name="T57" fmla="*/ 116 h 220"/>
                <a:gd name="T58" fmla="*/ 57 w 177"/>
                <a:gd name="T59" fmla="*/ 103 h 220"/>
                <a:gd name="T60" fmla="*/ 65 w 177"/>
                <a:gd name="T61" fmla="*/ 82 h 220"/>
                <a:gd name="T62" fmla="*/ 83 w 177"/>
                <a:gd name="T63" fmla="*/ 75 h 220"/>
                <a:gd name="T64" fmla="*/ 83 w 177"/>
                <a:gd name="T65" fmla="*/ 69 h 220"/>
                <a:gd name="T66" fmla="*/ 90 w 177"/>
                <a:gd name="T67" fmla="*/ 69 h 220"/>
                <a:gd name="T68" fmla="*/ 90 w 177"/>
                <a:gd name="T69" fmla="*/ 75 h 220"/>
                <a:gd name="T70" fmla="*/ 107 w 177"/>
                <a:gd name="T71" fmla="*/ 81 h 220"/>
                <a:gd name="T72" fmla="*/ 116 w 177"/>
                <a:gd name="T73" fmla="*/ 99 h 220"/>
                <a:gd name="T74" fmla="*/ 104 w 177"/>
                <a:gd name="T75" fmla="*/ 101 h 220"/>
                <a:gd name="T76" fmla="*/ 100 w 177"/>
                <a:gd name="T77" fmla="*/ 90 h 220"/>
                <a:gd name="T78" fmla="*/ 90 w 177"/>
                <a:gd name="T79" fmla="*/ 85 h 220"/>
                <a:gd name="T80" fmla="*/ 91 w 177"/>
                <a:gd name="T81" fmla="*/ 120 h 220"/>
                <a:gd name="T82" fmla="*/ 103 w 177"/>
                <a:gd name="T83" fmla="*/ 123 h 220"/>
                <a:gd name="T84" fmla="*/ 112 w 177"/>
                <a:gd name="T85" fmla="*/ 129 h 220"/>
                <a:gd name="T86" fmla="*/ 118 w 177"/>
                <a:gd name="T87" fmla="*/ 137 h 220"/>
                <a:gd name="T88" fmla="*/ 120 w 177"/>
                <a:gd name="T89" fmla="*/ 147 h 220"/>
                <a:gd name="T90" fmla="*/ 112 w 177"/>
                <a:gd name="T9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7" h="220">
                  <a:moveTo>
                    <a:pt x="106" y="39"/>
                  </a:moveTo>
                  <a:cubicBezTo>
                    <a:pt x="107" y="30"/>
                    <a:pt x="111" y="19"/>
                    <a:pt x="119" y="12"/>
                  </a:cubicBezTo>
                  <a:cubicBezTo>
                    <a:pt x="131" y="3"/>
                    <a:pt x="112" y="4"/>
                    <a:pt x="99" y="6"/>
                  </a:cubicBezTo>
                  <a:cubicBezTo>
                    <a:pt x="86" y="7"/>
                    <a:pt x="57" y="0"/>
                    <a:pt x="51" y="6"/>
                  </a:cubicBezTo>
                  <a:cubicBezTo>
                    <a:pt x="45" y="11"/>
                    <a:pt x="48" y="20"/>
                    <a:pt x="55" y="24"/>
                  </a:cubicBezTo>
                  <a:cubicBezTo>
                    <a:pt x="59" y="27"/>
                    <a:pt x="64" y="34"/>
                    <a:pt x="67" y="39"/>
                  </a:cubicBezTo>
                  <a:cubicBezTo>
                    <a:pt x="28" y="54"/>
                    <a:pt x="0" y="110"/>
                    <a:pt x="1" y="177"/>
                  </a:cubicBezTo>
                  <a:cubicBezTo>
                    <a:pt x="1" y="185"/>
                    <a:pt x="2" y="194"/>
                    <a:pt x="3" y="202"/>
                  </a:cubicBezTo>
                  <a:cubicBezTo>
                    <a:pt x="5" y="207"/>
                    <a:pt x="10" y="220"/>
                    <a:pt x="23" y="220"/>
                  </a:cubicBezTo>
                  <a:cubicBezTo>
                    <a:pt x="40" y="219"/>
                    <a:pt x="153" y="217"/>
                    <a:pt x="153" y="217"/>
                  </a:cubicBezTo>
                  <a:cubicBezTo>
                    <a:pt x="153" y="217"/>
                    <a:pt x="172" y="217"/>
                    <a:pt x="175" y="201"/>
                  </a:cubicBezTo>
                  <a:cubicBezTo>
                    <a:pt x="175" y="199"/>
                    <a:pt x="176" y="197"/>
                    <a:pt x="176" y="195"/>
                  </a:cubicBezTo>
                  <a:cubicBezTo>
                    <a:pt x="176" y="194"/>
                    <a:pt x="176" y="194"/>
                    <a:pt x="176" y="193"/>
                  </a:cubicBezTo>
                  <a:cubicBezTo>
                    <a:pt x="176" y="187"/>
                    <a:pt x="177" y="180"/>
                    <a:pt x="176" y="174"/>
                  </a:cubicBezTo>
                  <a:cubicBezTo>
                    <a:pt x="175" y="107"/>
                    <a:pt x="145" y="52"/>
                    <a:pt x="106" y="39"/>
                  </a:cubicBezTo>
                  <a:close/>
                  <a:moveTo>
                    <a:pt x="112" y="168"/>
                  </a:moveTo>
                  <a:cubicBezTo>
                    <a:pt x="107" y="174"/>
                    <a:pt x="100" y="177"/>
                    <a:pt x="92" y="178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79" y="177"/>
                    <a:pt x="74" y="176"/>
                    <a:pt x="70" y="174"/>
                  </a:cubicBezTo>
                  <a:cubicBezTo>
                    <a:pt x="66" y="172"/>
                    <a:pt x="63" y="169"/>
                    <a:pt x="60" y="165"/>
                  </a:cubicBezTo>
                  <a:cubicBezTo>
                    <a:pt x="58" y="161"/>
                    <a:pt x="56" y="155"/>
                    <a:pt x="55" y="149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8" y="153"/>
                    <a:pt x="70" y="158"/>
                    <a:pt x="72" y="161"/>
                  </a:cubicBezTo>
                  <a:cubicBezTo>
                    <a:pt x="76" y="165"/>
                    <a:pt x="80" y="167"/>
                    <a:pt x="85" y="168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79" y="129"/>
                    <a:pt x="74" y="127"/>
                    <a:pt x="69" y="124"/>
                  </a:cubicBezTo>
                  <a:cubicBezTo>
                    <a:pt x="65" y="122"/>
                    <a:pt x="62" y="119"/>
                    <a:pt x="60" y="116"/>
                  </a:cubicBezTo>
                  <a:cubicBezTo>
                    <a:pt x="58" y="112"/>
                    <a:pt x="57" y="108"/>
                    <a:pt x="57" y="103"/>
                  </a:cubicBezTo>
                  <a:cubicBezTo>
                    <a:pt x="56" y="94"/>
                    <a:pt x="59" y="87"/>
                    <a:pt x="65" y="82"/>
                  </a:cubicBezTo>
                  <a:cubicBezTo>
                    <a:pt x="69" y="78"/>
                    <a:pt x="75" y="76"/>
                    <a:pt x="83" y="7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7" y="76"/>
                    <a:pt x="103" y="78"/>
                    <a:pt x="107" y="81"/>
                  </a:cubicBezTo>
                  <a:cubicBezTo>
                    <a:pt x="112" y="85"/>
                    <a:pt x="115" y="91"/>
                    <a:pt x="116" y="99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3" y="96"/>
                    <a:pt x="102" y="92"/>
                    <a:pt x="100" y="90"/>
                  </a:cubicBezTo>
                  <a:cubicBezTo>
                    <a:pt x="97" y="87"/>
                    <a:pt x="94" y="86"/>
                    <a:pt x="90" y="85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7" y="121"/>
                    <a:pt x="101" y="122"/>
                    <a:pt x="103" y="123"/>
                  </a:cubicBezTo>
                  <a:cubicBezTo>
                    <a:pt x="107" y="124"/>
                    <a:pt x="110" y="126"/>
                    <a:pt x="112" y="129"/>
                  </a:cubicBezTo>
                  <a:cubicBezTo>
                    <a:pt x="114" y="131"/>
                    <a:pt x="116" y="134"/>
                    <a:pt x="118" y="137"/>
                  </a:cubicBezTo>
                  <a:cubicBezTo>
                    <a:pt x="119" y="140"/>
                    <a:pt x="120" y="144"/>
                    <a:pt x="120" y="147"/>
                  </a:cubicBezTo>
                  <a:cubicBezTo>
                    <a:pt x="120" y="156"/>
                    <a:pt x="117" y="163"/>
                    <a:pt x="112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4" name="Freeform 543"/>
            <p:cNvSpPr/>
            <p:nvPr/>
          </p:nvSpPr>
          <p:spPr bwMode="auto">
            <a:xfrm>
              <a:off x="6863981" y="2800884"/>
              <a:ext cx="28142" cy="65171"/>
            </a:xfrm>
            <a:custGeom>
              <a:avLst/>
              <a:gdLst>
                <a:gd name="T0" fmla="*/ 0 w 16"/>
                <a:gd name="T1" fmla="*/ 0 h 37"/>
                <a:gd name="T2" fmla="*/ 1 w 16"/>
                <a:gd name="T3" fmla="*/ 37 h 37"/>
                <a:gd name="T4" fmla="*/ 12 w 16"/>
                <a:gd name="T5" fmla="*/ 30 h 37"/>
                <a:gd name="T6" fmla="*/ 16 w 16"/>
                <a:gd name="T7" fmla="*/ 17 h 37"/>
                <a:gd name="T8" fmla="*/ 13 w 16"/>
                <a:gd name="T9" fmla="*/ 7 h 37"/>
                <a:gd name="T10" fmla="*/ 0 w 1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5" y="36"/>
                    <a:pt x="9" y="34"/>
                    <a:pt x="12" y="30"/>
                  </a:cubicBezTo>
                  <a:cubicBezTo>
                    <a:pt x="15" y="27"/>
                    <a:pt x="16" y="23"/>
                    <a:pt x="16" y="17"/>
                  </a:cubicBezTo>
                  <a:cubicBezTo>
                    <a:pt x="16" y="13"/>
                    <a:pt x="15" y="10"/>
                    <a:pt x="13" y="7"/>
                  </a:cubicBezTo>
                  <a:cubicBezTo>
                    <a:pt x="11" y="4"/>
                    <a:pt x="6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5" name="Freeform 544"/>
            <p:cNvSpPr/>
            <p:nvPr/>
          </p:nvSpPr>
          <p:spPr bwMode="auto">
            <a:xfrm>
              <a:off x="6823249" y="2720901"/>
              <a:ext cx="28142" cy="57765"/>
            </a:xfrm>
            <a:custGeom>
              <a:avLst/>
              <a:gdLst>
                <a:gd name="T0" fmla="*/ 1 w 16"/>
                <a:gd name="T1" fmla="*/ 17 h 33"/>
                <a:gd name="T2" fmla="*/ 4 w 16"/>
                <a:gd name="T3" fmla="*/ 27 h 33"/>
                <a:gd name="T4" fmla="*/ 16 w 16"/>
                <a:gd name="T5" fmla="*/ 33 h 33"/>
                <a:gd name="T6" fmla="*/ 15 w 16"/>
                <a:gd name="T7" fmla="*/ 0 h 33"/>
                <a:gd name="T8" fmla="*/ 4 w 16"/>
                <a:gd name="T9" fmla="*/ 6 h 33"/>
                <a:gd name="T10" fmla="*/ 1 w 16"/>
                <a:gd name="T1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3">
                  <a:moveTo>
                    <a:pt x="1" y="17"/>
                  </a:moveTo>
                  <a:cubicBezTo>
                    <a:pt x="1" y="21"/>
                    <a:pt x="2" y="24"/>
                    <a:pt x="4" y="27"/>
                  </a:cubicBezTo>
                  <a:cubicBezTo>
                    <a:pt x="6" y="30"/>
                    <a:pt x="10" y="32"/>
                    <a:pt x="16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7" y="3"/>
                    <a:pt x="4" y="6"/>
                  </a:cubicBezTo>
                  <a:cubicBezTo>
                    <a:pt x="2" y="9"/>
                    <a:pt x="0" y="13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1" tIns="39701" rIns="79401" bIns="39701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65022" y="1926966"/>
            <a:ext cx="3040681" cy="448313"/>
            <a:chOff x="7813899" y="2232029"/>
            <a:chExt cx="3501728" cy="516289"/>
          </a:xfrm>
        </p:grpSpPr>
        <p:sp>
          <p:nvSpPr>
            <p:cNvPr id="56" name="Rectangle 55"/>
            <p:cNvSpPr/>
            <p:nvPr/>
          </p:nvSpPr>
          <p:spPr>
            <a:xfrm>
              <a:off x="7813899" y="2534175"/>
              <a:ext cx="3501728" cy="2141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GB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90898" y="2232029"/>
              <a:ext cx="1174094" cy="2579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2">
                      <a:lumMod val="2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GB" sz="1325" dirty="0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1790328" y="4414584"/>
            <a:ext cx="2706347" cy="390350"/>
            <a:chOff x="7813899" y="2232029"/>
            <a:chExt cx="3116698" cy="449535"/>
          </a:xfrm>
        </p:grpSpPr>
        <p:sp>
          <p:nvSpPr>
            <p:cNvPr id="68" name="Rectangle 67"/>
            <p:cNvSpPr/>
            <p:nvPr/>
          </p:nvSpPr>
          <p:spPr>
            <a:xfrm>
              <a:off x="7813899" y="2534175"/>
              <a:ext cx="3116698" cy="1473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760" dirty="0">
                  <a:solidFill>
                    <a:schemeClr val="bg2">
                      <a:lumMod val="2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GB" altLang="zh-CN" sz="760" dirty="0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5154" y="2232029"/>
              <a:ext cx="1174095" cy="2579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2">
                      <a:lumMod val="2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GB" sz="1325" dirty="0">
                <a:solidFill>
                  <a:schemeClr val="bg2">
                    <a:lumMod val="2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6249" y="3997291"/>
            <a:ext cx="2825664" cy="1068039"/>
            <a:chOff x="8451972" y="4944509"/>
            <a:chExt cx="3254106" cy="1229981"/>
          </a:xfrm>
        </p:grpSpPr>
        <p:sp>
          <p:nvSpPr>
            <p:cNvPr id="74" name="Rectangle 73"/>
            <p:cNvSpPr/>
            <p:nvPr/>
          </p:nvSpPr>
          <p:spPr>
            <a:xfrm>
              <a:off x="8451972" y="4944509"/>
              <a:ext cx="3254106" cy="1229981"/>
            </a:xfrm>
            <a:prstGeom prst="rect">
              <a:avLst/>
            </a:prstGeom>
            <a:solidFill>
              <a:srgbClr val="F08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680532" y="5292856"/>
              <a:ext cx="1892127" cy="320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GB" sz="1100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40069" y="5312787"/>
              <a:ext cx="604031" cy="36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25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85%</a:t>
              </a:r>
              <a:endParaRPr lang="en-GB" sz="1325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85392" y="5570149"/>
              <a:ext cx="965858" cy="272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55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GB" sz="855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3511" y="2072897"/>
            <a:ext cx="2825664" cy="1068039"/>
            <a:chOff x="741238" y="2041048"/>
            <a:chExt cx="3254106" cy="1229981"/>
          </a:xfrm>
        </p:grpSpPr>
        <p:sp>
          <p:nvSpPr>
            <p:cNvPr id="78" name="Rectangle 77"/>
            <p:cNvSpPr/>
            <p:nvPr/>
          </p:nvSpPr>
          <p:spPr>
            <a:xfrm>
              <a:off x="741238" y="2041048"/>
              <a:ext cx="3254106" cy="1229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45131" y="2373746"/>
              <a:ext cx="1892127" cy="320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GB" sz="1100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2577" y="2416106"/>
              <a:ext cx="604031" cy="36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5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90%</a:t>
              </a:r>
              <a:endParaRPr lang="en-GB" sz="1325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1663" y="2662067"/>
              <a:ext cx="965858" cy="272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55" dirty="0">
                  <a:solidFill>
                    <a:schemeClr val="bg1"/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GB" sz="855" dirty="0">
                <a:solidFill>
                  <a:schemeClr val="bg1"/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84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 rot="16200000">
            <a:off x="-2351992" y="-110329"/>
            <a:ext cx="10098945" cy="53949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84842" y="1770037"/>
            <a:ext cx="452284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10000" dirty="0">
                <a:solidFill>
                  <a:srgbClr val="F08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10000" dirty="0">
              <a:solidFill>
                <a:srgbClr val="F08392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57407" y="4366980"/>
            <a:ext cx="3563335" cy="0"/>
          </a:xfrm>
          <a:prstGeom prst="line">
            <a:avLst/>
          </a:prstGeom>
          <a:ln w="28575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73339" y="3709029"/>
            <a:ext cx="351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标题文本预设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8218" y="4503999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Headline Text Presupposition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04904" y="4419545"/>
            <a:ext cx="3555805" cy="101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 dirty="0"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424335" y="2184471"/>
            <a:ext cx="285732" cy="2196973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1930278" y="2184471"/>
            <a:ext cx="285732" cy="2196973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436221" y="2184471"/>
            <a:ext cx="285732" cy="2196973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2942165" y="2184471"/>
            <a:ext cx="285732" cy="2196973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448106" y="2184471"/>
            <a:ext cx="285732" cy="2196973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3954053" y="2184471"/>
            <a:ext cx="285732" cy="2196973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452260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55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962621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70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472981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85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83342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40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93702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60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04064" y="4561031"/>
            <a:ext cx="218008" cy="2549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80</a:t>
            </a:r>
            <a:endParaRPr lang="en-US" sz="15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grpSp>
        <p:nvGrpSpPr>
          <p:cNvPr id="10" name="Group 149"/>
          <p:cNvGrpSpPr/>
          <p:nvPr/>
        </p:nvGrpSpPr>
        <p:grpSpPr>
          <a:xfrm>
            <a:off x="6058130" y="2186065"/>
            <a:ext cx="1982423" cy="385717"/>
            <a:chOff x="4597686" y="3155872"/>
            <a:chExt cx="1583966" cy="28930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8899920" y="2186065"/>
            <a:ext cx="1930533" cy="385717"/>
            <a:chOff x="6978976" y="3155872"/>
            <a:chExt cx="1542507" cy="28930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058131" y="3047022"/>
            <a:ext cx="1930533" cy="385719"/>
            <a:chOff x="4597685" y="3914331"/>
            <a:chExt cx="1542507" cy="289304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8899920" y="3047022"/>
            <a:ext cx="1930533" cy="385719"/>
            <a:chOff x="6978976" y="3914331"/>
            <a:chExt cx="1542507" cy="289304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r>
                <a:rPr 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 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058131" y="4019560"/>
            <a:ext cx="1930533" cy="385719"/>
            <a:chOff x="4597685" y="3914331"/>
            <a:chExt cx="1542507" cy="289304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8899920" y="4019560"/>
            <a:ext cx="1930533" cy="385719"/>
            <a:chOff x="6978976" y="3914331"/>
            <a:chExt cx="1542507" cy="289304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标题文本预设</a:t>
              </a:r>
              <a:endParaRPr lang="en-US" altLang="zh-CN" sz="1325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962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79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输入替换内容</a:t>
              </a:r>
              <a:r>
                <a:rPr lang="en-US" sz="760" dirty="0">
                  <a:solidFill>
                    <a:schemeClr val="bg1">
                      <a:lumMod val="65000"/>
                    </a:schemeClr>
                  </a:solidFill>
                  <a:latin typeface="Arial" panose="020B0604020202090204"/>
                  <a:ea typeface="微软雅黑"/>
                  <a:cs typeface="+mn-ea"/>
                  <a:sym typeface="Arial" panose="020B0604020202090204"/>
                </a:rPr>
                <a:t> </a:t>
              </a:r>
              <a:endParaRPr lang="en-US" sz="76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225016" y="3997304"/>
            <a:ext cx="625328" cy="607424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355588" y="2159411"/>
            <a:ext cx="625328" cy="607424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355588" y="3997304"/>
            <a:ext cx="625328" cy="607424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355588" y="3062091"/>
            <a:ext cx="625328" cy="607424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225016" y="3062091"/>
            <a:ext cx="625328" cy="607424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225016" y="2159411"/>
            <a:ext cx="625328" cy="607424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latin typeface="Arial" panose="020B0604020202090204"/>
                <a:ea typeface="微软雅黑"/>
                <a:cs typeface="+mn-ea"/>
                <a:sym typeface="Arial" panose="020B0604020202090204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23027" y="5351357"/>
            <a:ext cx="10345951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   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90204"/>
                <a:ea typeface="微软雅黑"/>
                <a:cs typeface="+mn-ea"/>
                <a:sym typeface="Arial" panose="020B0604020202090204"/>
              </a:rPr>
              <a:t>输入替换内容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90204"/>
              <a:ea typeface="微软雅黑"/>
              <a:cs typeface="+mn-ea"/>
              <a:sym typeface="Arial" panose="020B0604020202090204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14684" y="5173432"/>
            <a:ext cx="103626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049" y="-8068"/>
            <a:ext cx="3592705" cy="987782"/>
            <a:chOff x="2049" y="-8068"/>
            <a:chExt cx="3592705" cy="987782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49" b="38955"/>
            <a:stretch>
              <a:fillRect/>
            </a:stretch>
          </p:blipFill>
          <p:spPr>
            <a:xfrm>
              <a:off x="2049" y="-8068"/>
              <a:ext cx="1849051" cy="987782"/>
            </a:xfrm>
            <a:prstGeom prst="rect">
              <a:avLst/>
            </a:prstGeom>
          </p:spPr>
        </p:pic>
        <p:sp>
          <p:nvSpPr>
            <p:cNvPr id="71" name="TextBox 23"/>
            <p:cNvSpPr txBox="1"/>
            <p:nvPr/>
          </p:nvSpPr>
          <p:spPr>
            <a:xfrm>
              <a:off x="522413" y="363612"/>
              <a:ext cx="307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输入标题文本预设 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BED1"/>
      </a:accent1>
      <a:accent2>
        <a:srgbClr val="E18B8B"/>
      </a:accent2>
      <a:accent3>
        <a:srgbClr val="5FBED1"/>
      </a:accent3>
      <a:accent4>
        <a:srgbClr val="E18B8B"/>
      </a:accent4>
      <a:accent5>
        <a:srgbClr val="5FBED1"/>
      </a:accent5>
      <a:accent6>
        <a:srgbClr val="E18B8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演示</Application>
  <PresentationFormat>宽屏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7" baseType="lpstr">
      <vt:lpstr>Arial</vt:lpstr>
      <vt:lpstr>方正书宋_GBK</vt:lpstr>
      <vt:lpstr>Wingdings</vt:lpstr>
      <vt:lpstr>Open Sans</vt:lpstr>
      <vt:lpstr>冬青黑体简体中文 W3</vt:lpstr>
      <vt:lpstr>微软雅黑</vt:lpstr>
      <vt:lpstr>Lato Regular</vt:lpstr>
      <vt:lpstr>Arial</vt:lpstr>
      <vt:lpstr>微软雅黑</vt:lpstr>
      <vt:lpstr>Segoe UI</vt:lpstr>
      <vt:lpstr>Segoe UI Light</vt:lpstr>
      <vt:lpstr>思源黑体 Normal</vt:lpstr>
      <vt:lpstr>Calibri</vt:lpstr>
      <vt:lpstr>宋体</vt:lpstr>
      <vt:lpstr>U.S. 101</vt:lpstr>
      <vt:lpstr>Roboto</vt:lpstr>
      <vt:lpstr>Aller Light</vt:lpstr>
      <vt:lpstr>Calibri</vt:lpstr>
      <vt:lpstr>Times New Roman</vt:lpstr>
      <vt:lpstr>Clear Sans</vt:lpstr>
      <vt:lpstr>Helvetica Light</vt:lpstr>
      <vt:lpstr>Clear Sans Light</vt:lpstr>
      <vt:lpstr>汉仪旗黑KW</vt:lpstr>
      <vt:lpstr>宋体</vt:lpstr>
      <vt:lpstr>Arial Unicode MS</vt:lpstr>
      <vt:lpstr>等线 Light</vt:lpstr>
      <vt:lpstr>汉仪中等线KW</vt:lpstr>
      <vt:lpstr>等线</vt:lpstr>
      <vt:lpstr>苹方-简</vt:lpstr>
      <vt:lpstr>Helvetica Neue</vt:lpstr>
      <vt:lpstr>Thonburi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清新几何简约培训课件PPT模板</dc:title>
  <dc:creator>Administrator</dc:creator>
  <cp:lastModifiedBy>adothraki</cp:lastModifiedBy>
  <cp:revision>34</cp:revision>
  <dcterms:created xsi:type="dcterms:W3CDTF">2019-08-10T21:54:33Z</dcterms:created>
  <dcterms:modified xsi:type="dcterms:W3CDTF">2019-08-10T21:54:33Z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