
<file path=[Content_Types].xml><?xml version="1.0" encoding="utf-8"?>
<Types xmlns="http://schemas.openxmlformats.org/package/2006/content-types">
  <Default Extension="jpeg" ContentType="image/jpeg"/>
  <Default Extension="xlsx" ContentType="application/vnd.openxmlformats-officedocument.spreadsheetml.sheet"/>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9" r:id="rId3"/>
    <p:sldId id="290" r:id="rId5"/>
    <p:sldId id="291" r:id="rId6"/>
    <p:sldId id="281" r:id="rId7"/>
    <p:sldId id="267" r:id="rId8"/>
    <p:sldId id="275" r:id="rId9"/>
    <p:sldId id="270" r:id="rId10"/>
    <p:sldId id="274" r:id="rId11"/>
    <p:sldId id="292" r:id="rId12"/>
    <p:sldId id="277" r:id="rId13"/>
    <p:sldId id="269" r:id="rId14"/>
    <p:sldId id="268" r:id="rId15"/>
    <p:sldId id="282" r:id="rId16"/>
    <p:sldId id="293" r:id="rId17"/>
    <p:sldId id="278" r:id="rId18"/>
    <p:sldId id="266" r:id="rId19"/>
    <p:sldId id="276" r:id="rId20"/>
    <p:sldId id="279" r:id="rId21"/>
    <p:sldId id="294" r:id="rId22"/>
    <p:sldId id="273" r:id="rId23"/>
    <p:sldId id="271" r:id="rId24"/>
    <p:sldId id="280" r:id="rId25"/>
    <p:sldId id="265" r:id="rId26"/>
    <p:sldId id="272" r:id="rId27"/>
    <p:sldId id="295" r:id="rId28"/>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CFC"/>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3" autoAdjust="0"/>
    <p:restoredTop sz="94660"/>
  </p:normalViewPr>
  <p:slideViewPr>
    <p:cSldViewPr snapToGrid="0">
      <p:cViewPr varScale="1">
        <p:scale>
          <a:sx n="112" d="100"/>
          <a:sy n="112" d="100"/>
        </p:scale>
        <p:origin x="78" y="762"/>
      </p:cViewPr>
      <p:guideLst>
        <p:guide orient="horz" pos="1620"/>
        <p:guide pos="2869"/>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gradFill>
              <a:gsLst>
                <a:gs pos="0">
                  <a:schemeClr val="bg1">
                    <a:lumMod val="65000"/>
                  </a:schemeClr>
                </a:gs>
                <a:gs pos="100000">
                  <a:schemeClr val="accent1">
                    <a:lumMod val="50000"/>
                  </a:schemeClr>
                </a:gs>
              </a:gsLst>
              <a:lin ang="5400000" scaled="1"/>
            </a:gra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gradFill>
              <a:gsLst>
                <a:gs pos="0">
                  <a:schemeClr val="accent2"/>
                </a:gs>
                <a:gs pos="100000">
                  <a:schemeClr val="accent2">
                    <a:lumMod val="50000"/>
                  </a:schemeClr>
                </a:gs>
              </a:gsLst>
              <a:lin ang="5400000" scaled="1"/>
            </a:gra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gradFill>
              <a:gsLst>
                <a:gs pos="0">
                  <a:schemeClr val="bg1">
                    <a:lumMod val="65000"/>
                  </a:schemeClr>
                </a:gs>
                <a:gs pos="100000">
                  <a:schemeClr val="accent1">
                    <a:lumMod val="50000"/>
                  </a:schemeClr>
                </a:gs>
              </a:gsLst>
              <a:lin ang="5400000" scaled="1"/>
            </a:gra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1"/>
          <c:showCatName val="0"/>
          <c:showSerName val="0"/>
          <c:showPercent val="0"/>
          <c:showBubbleSize val="0"/>
        </c:dLbls>
        <c:gapWidth val="219"/>
        <c:overlap val="-27"/>
        <c:axId val="1168560304"/>
        <c:axId val="1168559216"/>
      </c:barChart>
      <c:catAx>
        <c:axId val="1168560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p>
        </c:txPr>
        <c:crossAx val="1168559216"/>
        <c:crosses val="autoZero"/>
        <c:auto val="1"/>
        <c:lblAlgn val="ctr"/>
        <c:lblOffset val="100"/>
        <c:noMultiLvlLbl val="0"/>
      </c:catAx>
      <c:valAx>
        <c:axId val="1168559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p>
        </c:txPr>
        <c:crossAx val="11685603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p>
      </c:txPr>
    </c:legend>
    <c:plotVisOnly val="1"/>
    <c:dispBlanksAs val="gap"/>
    <c:showDLblsOverMax val="0"/>
  </c:chart>
  <c:spPr>
    <a:noFill/>
    <a:ln>
      <a:noFill/>
    </a:ln>
    <a:effectLst/>
  </c:spPr>
  <c:txPr>
    <a:bodyPr/>
    <a:lstStyle/>
    <a:p>
      <a:pPr>
        <a:defRPr lang="zh-CN">
          <a:solidFill>
            <a:schemeClr val="tx1">
              <a:lumMod val="75000"/>
              <a:lumOff val="25000"/>
            </a:schemeClr>
          </a:solidFill>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gradFill>
              <a:gsLst>
                <a:gs pos="0">
                  <a:schemeClr val="bg1">
                    <a:lumMod val="65000"/>
                  </a:schemeClr>
                </a:gs>
                <a:gs pos="100000">
                  <a:schemeClr val="accent1">
                    <a:lumMod val="50000"/>
                  </a:schemeClr>
                </a:gs>
              </a:gsLst>
              <a:lin ang="5400000" scaled="1"/>
            </a:gra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gradFill>
              <a:gsLst>
                <a:gs pos="0">
                  <a:schemeClr val="accent2"/>
                </a:gs>
                <a:gs pos="100000">
                  <a:schemeClr val="accent2">
                    <a:lumMod val="50000"/>
                  </a:schemeClr>
                </a:gs>
              </a:gsLst>
              <a:lin ang="5400000" scaled="1"/>
            </a:gra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dLbls>
          <c:showLegendKey val="0"/>
          <c:showVal val="0"/>
          <c:showCatName val="0"/>
          <c:showSerName val="0"/>
          <c:showPercent val="0"/>
          <c:showBubbleSize val="0"/>
        </c:dLbls>
        <c:gapWidth val="219"/>
        <c:overlap val="-27"/>
        <c:axId val="1374079584"/>
        <c:axId val="1374090464"/>
      </c:barChart>
      <c:catAx>
        <c:axId val="1374079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374090464"/>
        <c:crosses val="autoZero"/>
        <c:auto val="1"/>
        <c:lblAlgn val="ctr"/>
        <c:lblOffset val="100"/>
        <c:noMultiLvlLbl val="0"/>
      </c:catAx>
      <c:valAx>
        <c:axId val="1374090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374079584"/>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8C9409-DB53-4385-842B-71105F4B944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669981-A6EB-4ED8-871A-D4919E73289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CC2BEC-97A0-4B41-98C0-982C717DE2F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795DCD-EFCC-4862-B595-0A233B6EF92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1D1CF4-7D22-415D-9233-4DFF10A15472}"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CC2BEC-97A0-4B41-98C0-982C717DE2F8}"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8C9409-DB53-4385-842B-71105F4B944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buFont typeface="Arial" panose="020B0604020202090204" pitchFamily="34" charset="0"/>
              <a:buNone/>
            </a:pPr>
            <a:fld id="{F8637F4D-B819-4485-96A3-55A48EB6F3ED}" type="slidenum">
              <a:rPr lang="zh-CN" altLang="en-US" sz="1200">
                <a:solidFill>
                  <a:srgbClr val="000000"/>
                </a:solidFill>
                <a:latin typeface="Calibri" panose="020F0502020204030204" pitchFamily="34" charset="0"/>
                <a:ea typeface="宋体" panose="02010600030101010101" pitchFamily="2" charset="-122"/>
              </a:rPr>
            </a:fld>
            <a:endParaRPr lang="zh-CN" altLang="en-US" sz="1200">
              <a:solidFill>
                <a:srgbClr val="000000"/>
              </a:solidFill>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229F52-12DD-4252-98E2-B230B00F592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53B8F13C-FE88-4747-9007-3A359CDC1A9A}"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1C3CC04A-612E-403E-B2BF-B4F000BF46B2}" type="slidenum">
              <a:rPr lang="zh-CN" altLang="en-US" smtClean="0">
                <a:latin typeface="Calibri" panose="020F0502020204030204" pitchFamily="34" charset="0"/>
              </a:rPr>
            </a:fld>
            <a:endParaRPr lang="en-US" altLang="zh-CN" smtClean="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8C9409-DB53-4385-842B-71105F4B944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0_自定义版式">
    <p:spTree>
      <p:nvGrpSpPr>
        <p:cNvPr id="1" name=""/>
        <p:cNvGrpSpPr/>
        <p:nvPr/>
      </p:nvGrpSpPr>
      <p:grpSpPr>
        <a:xfrm>
          <a:off x="0" y="0"/>
          <a:ext cx="0" cy="0"/>
          <a:chOff x="0" y="0"/>
          <a:chExt cx="0" cy="0"/>
        </a:xfrm>
      </p:grpSpPr>
      <p:sp>
        <p:nvSpPr>
          <p:cNvPr id="13" name="图片占位符 12"/>
          <p:cNvSpPr>
            <a:spLocks noGrp="1"/>
          </p:cNvSpPr>
          <p:nvPr>
            <p:ph type="pic" sz="quarter" idx="12"/>
          </p:nvPr>
        </p:nvSpPr>
        <p:spPr>
          <a:xfrm>
            <a:off x="4689566" y="1353803"/>
            <a:ext cx="1194277" cy="1194277"/>
          </a:xfrm>
          <a:custGeom>
            <a:avLst/>
            <a:gdLst>
              <a:gd name="connsiteX0" fmla="*/ 265400 w 1592369"/>
              <a:gd name="connsiteY0" fmla="*/ 0 h 1592369"/>
              <a:gd name="connsiteX1" fmla="*/ 1326969 w 1592369"/>
              <a:gd name="connsiteY1" fmla="*/ 0 h 1592369"/>
              <a:gd name="connsiteX2" fmla="*/ 1592369 w 1592369"/>
              <a:gd name="connsiteY2" fmla="*/ 265400 h 1592369"/>
              <a:gd name="connsiteX3" fmla="*/ 1592369 w 1592369"/>
              <a:gd name="connsiteY3" fmla="*/ 1326969 h 1592369"/>
              <a:gd name="connsiteX4" fmla="*/ 1326969 w 1592369"/>
              <a:gd name="connsiteY4" fmla="*/ 1592369 h 1592369"/>
              <a:gd name="connsiteX5" fmla="*/ 265400 w 1592369"/>
              <a:gd name="connsiteY5" fmla="*/ 1592369 h 1592369"/>
              <a:gd name="connsiteX6" fmla="*/ 0 w 1592369"/>
              <a:gd name="connsiteY6" fmla="*/ 1326969 h 1592369"/>
              <a:gd name="connsiteX7" fmla="*/ 0 w 1592369"/>
              <a:gd name="connsiteY7" fmla="*/ 265400 h 1592369"/>
              <a:gd name="connsiteX8" fmla="*/ 265400 w 1592369"/>
              <a:gd name="connsiteY8" fmla="*/ 0 h 159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2369" h="1592369">
                <a:moveTo>
                  <a:pt x="265400" y="0"/>
                </a:moveTo>
                <a:lnTo>
                  <a:pt x="1326969" y="0"/>
                </a:lnTo>
                <a:cubicBezTo>
                  <a:pt x="1473545" y="0"/>
                  <a:pt x="1592369" y="118824"/>
                  <a:pt x="1592369" y="265400"/>
                </a:cubicBezTo>
                <a:lnTo>
                  <a:pt x="1592369" y="1326969"/>
                </a:lnTo>
                <a:cubicBezTo>
                  <a:pt x="1592369" y="1473545"/>
                  <a:pt x="1473545" y="1592369"/>
                  <a:pt x="1326969" y="1592369"/>
                </a:cubicBezTo>
                <a:lnTo>
                  <a:pt x="265400" y="1592369"/>
                </a:lnTo>
                <a:cubicBezTo>
                  <a:pt x="118824" y="1592369"/>
                  <a:pt x="0" y="1473545"/>
                  <a:pt x="0" y="1326969"/>
                </a:cubicBezTo>
                <a:lnTo>
                  <a:pt x="0" y="265400"/>
                </a:lnTo>
                <a:cubicBezTo>
                  <a:pt x="0" y="118824"/>
                  <a:pt x="118824" y="0"/>
                  <a:pt x="265400" y="0"/>
                </a:cubicBezTo>
                <a:close/>
              </a:path>
            </a:pathLst>
          </a:custGeom>
          <a:solidFill>
            <a:srgbClr val="ED6196"/>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2" name="图片占位符 11"/>
          <p:cNvSpPr>
            <a:spLocks noGrp="1"/>
          </p:cNvSpPr>
          <p:nvPr>
            <p:ph type="pic" sz="quarter" idx="13"/>
          </p:nvPr>
        </p:nvSpPr>
        <p:spPr>
          <a:xfrm>
            <a:off x="4689566" y="3030203"/>
            <a:ext cx="1194277" cy="1194277"/>
          </a:xfrm>
          <a:custGeom>
            <a:avLst/>
            <a:gdLst>
              <a:gd name="connsiteX0" fmla="*/ 265400 w 1592369"/>
              <a:gd name="connsiteY0" fmla="*/ 0 h 1592369"/>
              <a:gd name="connsiteX1" fmla="*/ 1326969 w 1592369"/>
              <a:gd name="connsiteY1" fmla="*/ 0 h 1592369"/>
              <a:gd name="connsiteX2" fmla="*/ 1592369 w 1592369"/>
              <a:gd name="connsiteY2" fmla="*/ 265400 h 1592369"/>
              <a:gd name="connsiteX3" fmla="*/ 1592369 w 1592369"/>
              <a:gd name="connsiteY3" fmla="*/ 1326969 h 1592369"/>
              <a:gd name="connsiteX4" fmla="*/ 1326969 w 1592369"/>
              <a:gd name="connsiteY4" fmla="*/ 1592369 h 1592369"/>
              <a:gd name="connsiteX5" fmla="*/ 265400 w 1592369"/>
              <a:gd name="connsiteY5" fmla="*/ 1592369 h 1592369"/>
              <a:gd name="connsiteX6" fmla="*/ 0 w 1592369"/>
              <a:gd name="connsiteY6" fmla="*/ 1326969 h 1592369"/>
              <a:gd name="connsiteX7" fmla="*/ 0 w 1592369"/>
              <a:gd name="connsiteY7" fmla="*/ 265400 h 1592369"/>
              <a:gd name="connsiteX8" fmla="*/ 265400 w 1592369"/>
              <a:gd name="connsiteY8" fmla="*/ 0 h 159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2369" h="1592369">
                <a:moveTo>
                  <a:pt x="265400" y="0"/>
                </a:moveTo>
                <a:lnTo>
                  <a:pt x="1326969" y="0"/>
                </a:lnTo>
                <a:cubicBezTo>
                  <a:pt x="1473545" y="0"/>
                  <a:pt x="1592369" y="118824"/>
                  <a:pt x="1592369" y="265400"/>
                </a:cubicBezTo>
                <a:lnTo>
                  <a:pt x="1592369" y="1326969"/>
                </a:lnTo>
                <a:cubicBezTo>
                  <a:pt x="1592369" y="1473545"/>
                  <a:pt x="1473545" y="1592369"/>
                  <a:pt x="1326969" y="1592369"/>
                </a:cubicBezTo>
                <a:lnTo>
                  <a:pt x="265400" y="1592369"/>
                </a:lnTo>
                <a:cubicBezTo>
                  <a:pt x="118824" y="1592369"/>
                  <a:pt x="0" y="1473545"/>
                  <a:pt x="0" y="1326969"/>
                </a:cubicBezTo>
                <a:lnTo>
                  <a:pt x="0" y="265400"/>
                </a:lnTo>
                <a:cubicBezTo>
                  <a:pt x="0" y="118824"/>
                  <a:pt x="118824" y="0"/>
                  <a:pt x="265400" y="0"/>
                </a:cubicBezTo>
                <a:close/>
              </a:path>
            </a:pathLst>
          </a:custGeom>
          <a:solidFill>
            <a:srgbClr val="ED6196"/>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4" name="图片占位符 13"/>
          <p:cNvSpPr>
            <a:spLocks noGrp="1"/>
          </p:cNvSpPr>
          <p:nvPr>
            <p:ph type="pic" sz="quarter" idx="10"/>
          </p:nvPr>
        </p:nvSpPr>
        <p:spPr>
          <a:xfrm>
            <a:off x="879566" y="1353803"/>
            <a:ext cx="1194277" cy="1194277"/>
          </a:xfrm>
          <a:custGeom>
            <a:avLst/>
            <a:gdLst>
              <a:gd name="connsiteX0" fmla="*/ 265400 w 1592369"/>
              <a:gd name="connsiteY0" fmla="*/ 0 h 1592369"/>
              <a:gd name="connsiteX1" fmla="*/ 1326969 w 1592369"/>
              <a:gd name="connsiteY1" fmla="*/ 0 h 1592369"/>
              <a:gd name="connsiteX2" fmla="*/ 1592369 w 1592369"/>
              <a:gd name="connsiteY2" fmla="*/ 265400 h 1592369"/>
              <a:gd name="connsiteX3" fmla="*/ 1592369 w 1592369"/>
              <a:gd name="connsiteY3" fmla="*/ 1326969 h 1592369"/>
              <a:gd name="connsiteX4" fmla="*/ 1326969 w 1592369"/>
              <a:gd name="connsiteY4" fmla="*/ 1592369 h 1592369"/>
              <a:gd name="connsiteX5" fmla="*/ 265400 w 1592369"/>
              <a:gd name="connsiteY5" fmla="*/ 1592369 h 1592369"/>
              <a:gd name="connsiteX6" fmla="*/ 0 w 1592369"/>
              <a:gd name="connsiteY6" fmla="*/ 1326969 h 1592369"/>
              <a:gd name="connsiteX7" fmla="*/ 0 w 1592369"/>
              <a:gd name="connsiteY7" fmla="*/ 265400 h 1592369"/>
              <a:gd name="connsiteX8" fmla="*/ 265400 w 1592369"/>
              <a:gd name="connsiteY8" fmla="*/ 0 h 159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2369" h="1592369">
                <a:moveTo>
                  <a:pt x="265400" y="0"/>
                </a:moveTo>
                <a:lnTo>
                  <a:pt x="1326969" y="0"/>
                </a:lnTo>
                <a:cubicBezTo>
                  <a:pt x="1473545" y="0"/>
                  <a:pt x="1592369" y="118824"/>
                  <a:pt x="1592369" y="265400"/>
                </a:cubicBezTo>
                <a:lnTo>
                  <a:pt x="1592369" y="1326969"/>
                </a:lnTo>
                <a:cubicBezTo>
                  <a:pt x="1592369" y="1473545"/>
                  <a:pt x="1473545" y="1592369"/>
                  <a:pt x="1326969" y="1592369"/>
                </a:cubicBezTo>
                <a:lnTo>
                  <a:pt x="265400" y="1592369"/>
                </a:lnTo>
                <a:cubicBezTo>
                  <a:pt x="118824" y="1592369"/>
                  <a:pt x="0" y="1473545"/>
                  <a:pt x="0" y="1326969"/>
                </a:cubicBezTo>
                <a:lnTo>
                  <a:pt x="0" y="265400"/>
                </a:lnTo>
                <a:cubicBezTo>
                  <a:pt x="0" y="118824"/>
                  <a:pt x="118824" y="0"/>
                  <a:pt x="265400" y="0"/>
                </a:cubicBezTo>
                <a:close/>
              </a:path>
            </a:pathLst>
          </a:custGeom>
          <a:solidFill>
            <a:srgbClr val="ED6196"/>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5" name="图片占位符 14"/>
          <p:cNvSpPr>
            <a:spLocks noGrp="1"/>
          </p:cNvSpPr>
          <p:nvPr>
            <p:ph type="pic" sz="quarter" idx="11"/>
          </p:nvPr>
        </p:nvSpPr>
        <p:spPr>
          <a:xfrm>
            <a:off x="879566" y="3030203"/>
            <a:ext cx="1194277" cy="1194277"/>
          </a:xfrm>
          <a:custGeom>
            <a:avLst/>
            <a:gdLst>
              <a:gd name="connsiteX0" fmla="*/ 265400 w 1592369"/>
              <a:gd name="connsiteY0" fmla="*/ 0 h 1592369"/>
              <a:gd name="connsiteX1" fmla="*/ 1326969 w 1592369"/>
              <a:gd name="connsiteY1" fmla="*/ 0 h 1592369"/>
              <a:gd name="connsiteX2" fmla="*/ 1592369 w 1592369"/>
              <a:gd name="connsiteY2" fmla="*/ 265400 h 1592369"/>
              <a:gd name="connsiteX3" fmla="*/ 1592369 w 1592369"/>
              <a:gd name="connsiteY3" fmla="*/ 1326969 h 1592369"/>
              <a:gd name="connsiteX4" fmla="*/ 1326969 w 1592369"/>
              <a:gd name="connsiteY4" fmla="*/ 1592369 h 1592369"/>
              <a:gd name="connsiteX5" fmla="*/ 265400 w 1592369"/>
              <a:gd name="connsiteY5" fmla="*/ 1592369 h 1592369"/>
              <a:gd name="connsiteX6" fmla="*/ 0 w 1592369"/>
              <a:gd name="connsiteY6" fmla="*/ 1326969 h 1592369"/>
              <a:gd name="connsiteX7" fmla="*/ 0 w 1592369"/>
              <a:gd name="connsiteY7" fmla="*/ 265400 h 1592369"/>
              <a:gd name="connsiteX8" fmla="*/ 265400 w 1592369"/>
              <a:gd name="connsiteY8" fmla="*/ 0 h 159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2369" h="1592369">
                <a:moveTo>
                  <a:pt x="265400" y="0"/>
                </a:moveTo>
                <a:lnTo>
                  <a:pt x="1326969" y="0"/>
                </a:lnTo>
                <a:cubicBezTo>
                  <a:pt x="1473545" y="0"/>
                  <a:pt x="1592369" y="118824"/>
                  <a:pt x="1592369" y="265400"/>
                </a:cubicBezTo>
                <a:lnTo>
                  <a:pt x="1592369" y="1326969"/>
                </a:lnTo>
                <a:cubicBezTo>
                  <a:pt x="1592369" y="1473545"/>
                  <a:pt x="1473545" y="1592369"/>
                  <a:pt x="1326969" y="1592369"/>
                </a:cubicBezTo>
                <a:lnTo>
                  <a:pt x="265400" y="1592369"/>
                </a:lnTo>
                <a:cubicBezTo>
                  <a:pt x="118824" y="1592369"/>
                  <a:pt x="0" y="1473545"/>
                  <a:pt x="0" y="1326969"/>
                </a:cubicBezTo>
                <a:lnTo>
                  <a:pt x="0" y="265400"/>
                </a:lnTo>
                <a:cubicBezTo>
                  <a:pt x="0" y="118824"/>
                  <a:pt x="118824" y="0"/>
                  <a:pt x="265400" y="0"/>
                </a:cubicBezTo>
                <a:close/>
              </a:path>
            </a:pathLst>
          </a:custGeom>
          <a:solidFill>
            <a:srgbClr val="ED6196"/>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886293" y="2258106"/>
            <a:ext cx="1593056" cy="1514475"/>
          </a:xfrm>
          <a:custGeom>
            <a:avLst/>
            <a:gdLst>
              <a:gd name="connsiteX0" fmla="*/ 410297 w 2124075"/>
              <a:gd name="connsiteY0" fmla="*/ 0 h 2019300"/>
              <a:gd name="connsiteX1" fmla="*/ 1713778 w 2124075"/>
              <a:gd name="connsiteY1" fmla="*/ 0 h 2019300"/>
              <a:gd name="connsiteX2" fmla="*/ 2124075 w 2124075"/>
              <a:gd name="connsiteY2" fmla="*/ 1268373 h 2019300"/>
              <a:gd name="connsiteX3" fmla="*/ 1057304 w 2124075"/>
              <a:gd name="connsiteY3" fmla="*/ 2019300 h 2019300"/>
              <a:gd name="connsiteX4" fmla="*/ 0 w 2124075"/>
              <a:gd name="connsiteY4" fmla="*/ 1246287 h 2019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4075" h="2019300">
                <a:moveTo>
                  <a:pt x="410297" y="0"/>
                </a:moveTo>
                <a:lnTo>
                  <a:pt x="1713778" y="0"/>
                </a:lnTo>
                <a:lnTo>
                  <a:pt x="2124075" y="1268373"/>
                </a:lnTo>
                <a:lnTo>
                  <a:pt x="1057304" y="2019300"/>
                </a:lnTo>
                <a:lnTo>
                  <a:pt x="0" y="1246287"/>
                </a:lnTo>
                <a:close/>
              </a:path>
            </a:pathLst>
          </a:custGeom>
        </p:spPr>
        <p:txBody>
          <a:bodyPr wrap="square" lIns="68580" tIns="34290" rIns="68580" bIns="34290">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0" y="1214891"/>
            <a:ext cx="4345699" cy="3289431"/>
          </a:xfrm>
          <a:custGeom>
            <a:avLst/>
            <a:gdLst>
              <a:gd name="connsiteX0" fmla="*/ 1737883 w 5794265"/>
              <a:gd name="connsiteY0" fmla="*/ 1384 h 4385908"/>
              <a:gd name="connsiteX1" fmla="*/ 2685999 w 5794265"/>
              <a:gd name="connsiteY1" fmla="*/ 140026 h 4385908"/>
              <a:gd name="connsiteX2" fmla="*/ 4616363 w 5794265"/>
              <a:gd name="connsiteY2" fmla="*/ 1789437 h 4385908"/>
              <a:gd name="connsiteX3" fmla="*/ 4962431 w 5794265"/>
              <a:gd name="connsiteY3" fmla="*/ 2243899 h 4385908"/>
              <a:gd name="connsiteX4" fmla="*/ 5794265 w 5794265"/>
              <a:gd name="connsiteY4" fmla="*/ 3101974 h 4385908"/>
              <a:gd name="connsiteX5" fmla="*/ 2508203 w 5794265"/>
              <a:gd name="connsiteY5" fmla="*/ 3340328 h 4385908"/>
              <a:gd name="connsiteX6" fmla="*/ 0 w 5794265"/>
              <a:gd name="connsiteY6" fmla="*/ 4385908 h 4385908"/>
              <a:gd name="connsiteX7" fmla="*/ 0 w 5794265"/>
              <a:gd name="connsiteY7" fmla="*/ 194053 h 4385908"/>
              <a:gd name="connsiteX8" fmla="*/ 558790 w 5794265"/>
              <a:gd name="connsiteY8" fmla="*/ 89177 h 4385908"/>
              <a:gd name="connsiteX9" fmla="*/ 1737883 w 5794265"/>
              <a:gd name="connsiteY9" fmla="*/ 1384 h 4385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94265" h="4385908">
                <a:moveTo>
                  <a:pt x="1737883" y="1384"/>
                </a:moveTo>
                <a:cubicBezTo>
                  <a:pt x="2093079" y="9726"/>
                  <a:pt x="2409780" y="55808"/>
                  <a:pt x="2685999" y="140026"/>
                </a:cubicBezTo>
                <a:cubicBezTo>
                  <a:pt x="3600382" y="419695"/>
                  <a:pt x="4117897" y="1115689"/>
                  <a:pt x="4616363" y="1789437"/>
                </a:cubicBezTo>
                <a:cubicBezTo>
                  <a:pt x="4733835" y="1948340"/>
                  <a:pt x="4844958" y="2097709"/>
                  <a:pt x="4962431" y="2243899"/>
                </a:cubicBezTo>
                <a:cubicBezTo>
                  <a:pt x="5235476" y="2587129"/>
                  <a:pt x="5511696" y="2869976"/>
                  <a:pt x="5794265" y="3101974"/>
                </a:cubicBezTo>
                <a:cubicBezTo>
                  <a:pt x="4797334" y="2958961"/>
                  <a:pt x="3663881" y="3038413"/>
                  <a:pt x="2508203" y="3340328"/>
                </a:cubicBezTo>
                <a:cubicBezTo>
                  <a:pt x="1584295" y="3578682"/>
                  <a:pt x="714362" y="3944158"/>
                  <a:pt x="0" y="4385908"/>
                </a:cubicBezTo>
                <a:cubicBezTo>
                  <a:pt x="0" y="4385908"/>
                  <a:pt x="0" y="4385908"/>
                  <a:pt x="0" y="194053"/>
                </a:cubicBezTo>
                <a:cubicBezTo>
                  <a:pt x="177797" y="155917"/>
                  <a:pt x="361943" y="120958"/>
                  <a:pt x="558790" y="89177"/>
                </a:cubicBezTo>
                <a:cubicBezTo>
                  <a:pt x="988994" y="22438"/>
                  <a:pt x="1382686" y="-6959"/>
                  <a:pt x="1737883" y="1384"/>
                </a:cubicBezTo>
                <a:close/>
              </a:path>
            </a:pathLst>
          </a:custGeom>
        </p:spPr>
        <p:txBody>
          <a:bodyPr wrap="square" lIns="68580" tIns="34290" rIns="68580" bIns="34290">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956267" y="1203412"/>
            <a:ext cx="1730829" cy="3294366"/>
          </a:xfrm>
          <a:custGeom>
            <a:avLst/>
            <a:gdLst>
              <a:gd name="connsiteX0" fmla="*/ 0 w 2307772"/>
              <a:gd name="connsiteY0" fmla="*/ 0 h 4392488"/>
              <a:gd name="connsiteX1" fmla="*/ 2307772 w 2307772"/>
              <a:gd name="connsiteY1" fmla="*/ 0 h 4392488"/>
              <a:gd name="connsiteX2" fmla="*/ 2307772 w 2307772"/>
              <a:gd name="connsiteY2" fmla="*/ 4392488 h 4392488"/>
              <a:gd name="connsiteX3" fmla="*/ 0 w 2307772"/>
              <a:gd name="connsiteY3" fmla="*/ 4392488 h 4392488"/>
            </a:gdLst>
            <a:ahLst/>
            <a:cxnLst>
              <a:cxn ang="0">
                <a:pos x="connsiteX0" y="connsiteY0"/>
              </a:cxn>
              <a:cxn ang="0">
                <a:pos x="connsiteX1" y="connsiteY1"/>
              </a:cxn>
              <a:cxn ang="0">
                <a:pos x="connsiteX2" y="connsiteY2"/>
              </a:cxn>
              <a:cxn ang="0">
                <a:pos x="connsiteX3" y="connsiteY3"/>
              </a:cxn>
            </a:cxnLst>
            <a:rect l="l" t="t" r="r" b="b"/>
            <a:pathLst>
              <a:path w="2307772" h="4392488">
                <a:moveTo>
                  <a:pt x="0" y="0"/>
                </a:moveTo>
                <a:lnTo>
                  <a:pt x="2307772" y="0"/>
                </a:lnTo>
                <a:lnTo>
                  <a:pt x="2307772" y="4392488"/>
                </a:lnTo>
                <a:lnTo>
                  <a:pt x="0" y="4392488"/>
                </a:lnTo>
                <a:close/>
              </a:path>
            </a:pathLst>
          </a:custGeom>
        </p:spPr>
        <p:txBody>
          <a:bodyPr wrap="square" lIns="68580" tIns="34290" rIns="68580" bIns="34290">
            <a:noAutofit/>
          </a:bodyPr>
          <a:lstStyle/>
          <a:p>
            <a:endParaRPr lang="zh-CN" altLang="en-US"/>
          </a:p>
        </p:txBody>
      </p:sp>
      <p:sp>
        <p:nvSpPr>
          <p:cNvPr id="13" name="图片占位符 12"/>
          <p:cNvSpPr>
            <a:spLocks noGrp="1"/>
          </p:cNvSpPr>
          <p:nvPr>
            <p:ph type="pic" sz="quarter" idx="11"/>
          </p:nvPr>
        </p:nvSpPr>
        <p:spPr>
          <a:xfrm>
            <a:off x="2787704" y="1203412"/>
            <a:ext cx="1730829" cy="3294366"/>
          </a:xfrm>
          <a:custGeom>
            <a:avLst/>
            <a:gdLst>
              <a:gd name="connsiteX0" fmla="*/ 0 w 2307772"/>
              <a:gd name="connsiteY0" fmla="*/ 0 h 4392488"/>
              <a:gd name="connsiteX1" fmla="*/ 2307772 w 2307772"/>
              <a:gd name="connsiteY1" fmla="*/ 0 h 4392488"/>
              <a:gd name="connsiteX2" fmla="*/ 2307772 w 2307772"/>
              <a:gd name="connsiteY2" fmla="*/ 4392488 h 4392488"/>
              <a:gd name="connsiteX3" fmla="*/ 0 w 2307772"/>
              <a:gd name="connsiteY3" fmla="*/ 4392488 h 4392488"/>
            </a:gdLst>
            <a:ahLst/>
            <a:cxnLst>
              <a:cxn ang="0">
                <a:pos x="connsiteX0" y="connsiteY0"/>
              </a:cxn>
              <a:cxn ang="0">
                <a:pos x="connsiteX1" y="connsiteY1"/>
              </a:cxn>
              <a:cxn ang="0">
                <a:pos x="connsiteX2" y="connsiteY2"/>
              </a:cxn>
              <a:cxn ang="0">
                <a:pos x="connsiteX3" y="connsiteY3"/>
              </a:cxn>
            </a:cxnLst>
            <a:rect l="l" t="t" r="r" b="b"/>
            <a:pathLst>
              <a:path w="2307772" h="4392488">
                <a:moveTo>
                  <a:pt x="0" y="0"/>
                </a:moveTo>
                <a:lnTo>
                  <a:pt x="2307772" y="0"/>
                </a:lnTo>
                <a:lnTo>
                  <a:pt x="2307772" y="4392488"/>
                </a:lnTo>
                <a:lnTo>
                  <a:pt x="0" y="4392488"/>
                </a:lnTo>
                <a:close/>
              </a:path>
            </a:pathLst>
          </a:custGeom>
        </p:spPr>
        <p:txBody>
          <a:bodyPr wrap="square" lIns="68580" tIns="34290" rIns="68580" bIns="34290">
            <a:noAutofit/>
          </a:bodyPr>
          <a:lstStyle/>
          <a:p>
            <a:endParaRPr lang="zh-CN" altLang="en-US"/>
          </a:p>
        </p:txBody>
      </p:sp>
      <p:sp>
        <p:nvSpPr>
          <p:cNvPr id="14" name="图片占位符 13"/>
          <p:cNvSpPr>
            <a:spLocks noGrp="1"/>
          </p:cNvSpPr>
          <p:nvPr>
            <p:ph type="pic" sz="quarter" idx="12"/>
          </p:nvPr>
        </p:nvSpPr>
        <p:spPr>
          <a:xfrm>
            <a:off x="4622305" y="1203412"/>
            <a:ext cx="1730829" cy="3294366"/>
          </a:xfrm>
          <a:custGeom>
            <a:avLst/>
            <a:gdLst>
              <a:gd name="connsiteX0" fmla="*/ 0 w 2307772"/>
              <a:gd name="connsiteY0" fmla="*/ 0 h 4392488"/>
              <a:gd name="connsiteX1" fmla="*/ 2307772 w 2307772"/>
              <a:gd name="connsiteY1" fmla="*/ 0 h 4392488"/>
              <a:gd name="connsiteX2" fmla="*/ 2307772 w 2307772"/>
              <a:gd name="connsiteY2" fmla="*/ 4392488 h 4392488"/>
              <a:gd name="connsiteX3" fmla="*/ 0 w 2307772"/>
              <a:gd name="connsiteY3" fmla="*/ 4392488 h 4392488"/>
            </a:gdLst>
            <a:ahLst/>
            <a:cxnLst>
              <a:cxn ang="0">
                <a:pos x="connsiteX0" y="connsiteY0"/>
              </a:cxn>
              <a:cxn ang="0">
                <a:pos x="connsiteX1" y="connsiteY1"/>
              </a:cxn>
              <a:cxn ang="0">
                <a:pos x="connsiteX2" y="connsiteY2"/>
              </a:cxn>
              <a:cxn ang="0">
                <a:pos x="connsiteX3" y="connsiteY3"/>
              </a:cxn>
            </a:cxnLst>
            <a:rect l="l" t="t" r="r" b="b"/>
            <a:pathLst>
              <a:path w="2307772" h="4392488">
                <a:moveTo>
                  <a:pt x="0" y="0"/>
                </a:moveTo>
                <a:lnTo>
                  <a:pt x="2307772" y="0"/>
                </a:lnTo>
                <a:lnTo>
                  <a:pt x="2307772" y="4392488"/>
                </a:lnTo>
                <a:lnTo>
                  <a:pt x="0" y="4392488"/>
                </a:lnTo>
                <a:close/>
              </a:path>
            </a:pathLst>
          </a:custGeom>
        </p:spPr>
        <p:txBody>
          <a:bodyPr wrap="square" lIns="68580" tIns="34290" rIns="68580" bIns="34290">
            <a:noAutofit/>
          </a:bodyPr>
          <a:lstStyle/>
          <a:p>
            <a:endParaRPr lang="zh-CN" altLang="en-US"/>
          </a:p>
        </p:txBody>
      </p:sp>
      <p:sp>
        <p:nvSpPr>
          <p:cNvPr id="15" name="图片占位符 14"/>
          <p:cNvSpPr>
            <a:spLocks noGrp="1"/>
          </p:cNvSpPr>
          <p:nvPr>
            <p:ph type="pic" sz="quarter" idx="13"/>
          </p:nvPr>
        </p:nvSpPr>
        <p:spPr>
          <a:xfrm>
            <a:off x="6456905" y="1203412"/>
            <a:ext cx="1730829" cy="3294366"/>
          </a:xfrm>
          <a:custGeom>
            <a:avLst/>
            <a:gdLst>
              <a:gd name="connsiteX0" fmla="*/ 0 w 2307772"/>
              <a:gd name="connsiteY0" fmla="*/ 0 h 4392488"/>
              <a:gd name="connsiteX1" fmla="*/ 2307772 w 2307772"/>
              <a:gd name="connsiteY1" fmla="*/ 0 h 4392488"/>
              <a:gd name="connsiteX2" fmla="*/ 2307772 w 2307772"/>
              <a:gd name="connsiteY2" fmla="*/ 4392488 h 4392488"/>
              <a:gd name="connsiteX3" fmla="*/ 0 w 2307772"/>
              <a:gd name="connsiteY3" fmla="*/ 4392488 h 4392488"/>
            </a:gdLst>
            <a:ahLst/>
            <a:cxnLst>
              <a:cxn ang="0">
                <a:pos x="connsiteX0" y="connsiteY0"/>
              </a:cxn>
              <a:cxn ang="0">
                <a:pos x="connsiteX1" y="connsiteY1"/>
              </a:cxn>
              <a:cxn ang="0">
                <a:pos x="connsiteX2" y="connsiteY2"/>
              </a:cxn>
              <a:cxn ang="0">
                <a:pos x="connsiteX3" y="connsiteY3"/>
              </a:cxn>
            </a:cxnLst>
            <a:rect l="l" t="t" r="r" b="b"/>
            <a:pathLst>
              <a:path w="2307772" h="4392488">
                <a:moveTo>
                  <a:pt x="0" y="0"/>
                </a:moveTo>
                <a:lnTo>
                  <a:pt x="2307772" y="0"/>
                </a:lnTo>
                <a:lnTo>
                  <a:pt x="2307772" y="4392488"/>
                </a:lnTo>
                <a:lnTo>
                  <a:pt x="0" y="4392488"/>
                </a:lnTo>
                <a:close/>
              </a:path>
            </a:pathLst>
          </a:custGeom>
        </p:spPr>
        <p:txBody>
          <a:bodyPr wrap="square" lIns="68580" tIns="34290" rIns="68580" bIns="34290">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8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821871" y="1328059"/>
            <a:ext cx="2286000" cy="1404257"/>
          </a:xfrm>
          <a:custGeom>
            <a:avLst/>
            <a:gdLst>
              <a:gd name="connsiteX0" fmla="*/ 0 w 3048000"/>
              <a:gd name="connsiteY0" fmla="*/ 0 h 1872343"/>
              <a:gd name="connsiteX1" fmla="*/ 3048000 w 3048000"/>
              <a:gd name="connsiteY1" fmla="*/ 0 h 1872343"/>
              <a:gd name="connsiteX2" fmla="*/ 3048000 w 3048000"/>
              <a:gd name="connsiteY2" fmla="*/ 1872343 h 1872343"/>
              <a:gd name="connsiteX3" fmla="*/ 0 w 3048000"/>
              <a:gd name="connsiteY3" fmla="*/ 1872343 h 1872343"/>
            </a:gdLst>
            <a:ahLst/>
            <a:cxnLst>
              <a:cxn ang="0">
                <a:pos x="connsiteX0" y="connsiteY0"/>
              </a:cxn>
              <a:cxn ang="0">
                <a:pos x="connsiteX1" y="connsiteY1"/>
              </a:cxn>
              <a:cxn ang="0">
                <a:pos x="connsiteX2" y="connsiteY2"/>
              </a:cxn>
              <a:cxn ang="0">
                <a:pos x="connsiteX3" y="connsiteY3"/>
              </a:cxn>
            </a:cxnLst>
            <a:rect l="l" t="t" r="r" b="b"/>
            <a:pathLst>
              <a:path w="3048000" h="1872343">
                <a:moveTo>
                  <a:pt x="0" y="0"/>
                </a:moveTo>
                <a:lnTo>
                  <a:pt x="3048000" y="0"/>
                </a:lnTo>
                <a:lnTo>
                  <a:pt x="3048000" y="1872343"/>
                </a:lnTo>
                <a:lnTo>
                  <a:pt x="0" y="1872343"/>
                </a:lnTo>
                <a:close/>
              </a:path>
            </a:pathLst>
          </a:custGeom>
        </p:spPr>
        <p:txBody>
          <a:bodyPr wrap="square" lIns="68580" tIns="34290" rIns="68580" bIns="34290">
            <a:noAutofit/>
          </a:bodyPr>
          <a:lstStyle/>
          <a:p>
            <a:endParaRPr lang="zh-CN" altLang="en-US"/>
          </a:p>
        </p:txBody>
      </p:sp>
      <p:sp>
        <p:nvSpPr>
          <p:cNvPr id="12" name="图片占位符 11"/>
          <p:cNvSpPr>
            <a:spLocks noGrp="1"/>
          </p:cNvSpPr>
          <p:nvPr>
            <p:ph type="pic" sz="quarter" idx="11"/>
          </p:nvPr>
        </p:nvSpPr>
        <p:spPr>
          <a:xfrm>
            <a:off x="3439885" y="3026230"/>
            <a:ext cx="2286000" cy="1404257"/>
          </a:xfrm>
          <a:custGeom>
            <a:avLst/>
            <a:gdLst>
              <a:gd name="connsiteX0" fmla="*/ 0 w 3048000"/>
              <a:gd name="connsiteY0" fmla="*/ 0 h 1872343"/>
              <a:gd name="connsiteX1" fmla="*/ 3048000 w 3048000"/>
              <a:gd name="connsiteY1" fmla="*/ 0 h 1872343"/>
              <a:gd name="connsiteX2" fmla="*/ 3048000 w 3048000"/>
              <a:gd name="connsiteY2" fmla="*/ 1872343 h 1872343"/>
              <a:gd name="connsiteX3" fmla="*/ 0 w 3048000"/>
              <a:gd name="connsiteY3" fmla="*/ 1872343 h 1872343"/>
            </a:gdLst>
            <a:ahLst/>
            <a:cxnLst>
              <a:cxn ang="0">
                <a:pos x="connsiteX0" y="connsiteY0"/>
              </a:cxn>
              <a:cxn ang="0">
                <a:pos x="connsiteX1" y="connsiteY1"/>
              </a:cxn>
              <a:cxn ang="0">
                <a:pos x="connsiteX2" y="connsiteY2"/>
              </a:cxn>
              <a:cxn ang="0">
                <a:pos x="connsiteX3" y="connsiteY3"/>
              </a:cxn>
            </a:cxnLst>
            <a:rect l="l" t="t" r="r" b="b"/>
            <a:pathLst>
              <a:path w="3048000" h="1872343">
                <a:moveTo>
                  <a:pt x="0" y="0"/>
                </a:moveTo>
                <a:lnTo>
                  <a:pt x="3048000" y="0"/>
                </a:lnTo>
                <a:lnTo>
                  <a:pt x="3048000" y="1872343"/>
                </a:lnTo>
                <a:lnTo>
                  <a:pt x="0" y="1872343"/>
                </a:lnTo>
                <a:close/>
              </a:path>
            </a:pathLst>
          </a:custGeom>
        </p:spPr>
        <p:txBody>
          <a:bodyPr wrap="square" lIns="68580" tIns="34290" rIns="68580" bIns="34290">
            <a:noAutofit/>
          </a:bodyPr>
          <a:lstStyle/>
          <a:p>
            <a:endParaRPr lang="zh-CN" altLang="en-US"/>
          </a:p>
        </p:txBody>
      </p:sp>
      <p:sp>
        <p:nvSpPr>
          <p:cNvPr id="11" name="图片占位符 10"/>
          <p:cNvSpPr>
            <a:spLocks noGrp="1"/>
          </p:cNvSpPr>
          <p:nvPr>
            <p:ph type="pic" sz="quarter" idx="12"/>
          </p:nvPr>
        </p:nvSpPr>
        <p:spPr>
          <a:xfrm>
            <a:off x="6068786" y="1328059"/>
            <a:ext cx="2286000" cy="1404257"/>
          </a:xfrm>
          <a:custGeom>
            <a:avLst/>
            <a:gdLst>
              <a:gd name="connsiteX0" fmla="*/ 0 w 3048000"/>
              <a:gd name="connsiteY0" fmla="*/ 0 h 1872343"/>
              <a:gd name="connsiteX1" fmla="*/ 3048000 w 3048000"/>
              <a:gd name="connsiteY1" fmla="*/ 0 h 1872343"/>
              <a:gd name="connsiteX2" fmla="*/ 3048000 w 3048000"/>
              <a:gd name="connsiteY2" fmla="*/ 1872343 h 1872343"/>
              <a:gd name="connsiteX3" fmla="*/ 0 w 3048000"/>
              <a:gd name="connsiteY3" fmla="*/ 1872343 h 1872343"/>
            </a:gdLst>
            <a:ahLst/>
            <a:cxnLst>
              <a:cxn ang="0">
                <a:pos x="connsiteX0" y="connsiteY0"/>
              </a:cxn>
              <a:cxn ang="0">
                <a:pos x="connsiteX1" y="connsiteY1"/>
              </a:cxn>
              <a:cxn ang="0">
                <a:pos x="connsiteX2" y="connsiteY2"/>
              </a:cxn>
              <a:cxn ang="0">
                <a:pos x="connsiteX3" y="connsiteY3"/>
              </a:cxn>
            </a:cxnLst>
            <a:rect l="l" t="t" r="r" b="b"/>
            <a:pathLst>
              <a:path w="3048000" h="1872343">
                <a:moveTo>
                  <a:pt x="0" y="0"/>
                </a:moveTo>
                <a:lnTo>
                  <a:pt x="3048000" y="0"/>
                </a:lnTo>
                <a:lnTo>
                  <a:pt x="3048000" y="1872343"/>
                </a:lnTo>
                <a:lnTo>
                  <a:pt x="0" y="1872343"/>
                </a:lnTo>
                <a:close/>
              </a:path>
            </a:pathLst>
          </a:custGeom>
        </p:spPr>
        <p:txBody>
          <a:bodyPr wrap="square" lIns="68580" tIns="34290" rIns="68580" bIns="34290">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764506" y="1431474"/>
            <a:ext cx="2586038" cy="1621631"/>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lIns="68580" tIns="34290" rIns="68580" bIns="34290">
            <a:noAutofit/>
          </a:bodyPr>
          <a:lstStyle/>
          <a:p>
            <a:endParaRPr lang="zh-CN" altLang="en-US"/>
          </a:p>
        </p:txBody>
      </p:sp>
      <p:sp>
        <p:nvSpPr>
          <p:cNvPr id="7" name="图片占位符 6"/>
          <p:cNvSpPr>
            <a:spLocks noGrp="1"/>
          </p:cNvSpPr>
          <p:nvPr>
            <p:ph type="pic" sz="quarter" idx="11"/>
          </p:nvPr>
        </p:nvSpPr>
        <p:spPr>
          <a:xfrm>
            <a:off x="4972050" y="2795930"/>
            <a:ext cx="2586038" cy="1621631"/>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lIns="68580" tIns="34290" rIns="68580" bIns="34290">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2_自定义版式">
    <p:spTree>
      <p:nvGrpSpPr>
        <p:cNvPr id="1" name=""/>
        <p:cNvGrpSpPr/>
        <p:nvPr/>
      </p:nvGrpSpPr>
      <p:grpSpPr>
        <a:xfrm>
          <a:off x="0" y="0"/>
          <a:ext cx="0" cy="0"/>
          <a:chOff x="0" y="0"/>
          <a:chExt cx="0" cy="0"/>
        </a:xfrm>
      </p:grpSpPr>
      <p:sp>
        <p:nvSpPr>
          <p:cNvPr id="6" name="任意多边形: 形状 5"/>
          <p:cNvSpPr>
            <a:spLocks noGrp="1"/>
          </p:cNvSpPr>
          <p:nvPr>
            <p:ph type="pic" sz="quarter" idx="10"/>
          </p:nvPr>
        </p:nvSpPr>
        <p:spPr>
          <a:xfrm>
            <a:off x="687836" y="1287308"/>
            <a:ext cx="4563108" cy="2280416"/>
          </a:xfrm>
          <a:custGeom>
            <a:avLst/>
            <a:gdLst>
              <a:gd name="connsiteX0" fmla="*/ 0 w 6084144"/>
              <a:gd name="connsiteY0" fmla="*/ 0 h 3040554"/>
              <a:gd name="connsiteX1" fmla="*/ 1521036 w 6084144"/>
              <a:gd name="connsiteY1" fmla="*/ 0 h 3040554"/>
              <a:gd name="connsiteX2" fmla="*/ 1521036 w 6084144"/>
              <a:gd name="connsiteY2" fmla="*/ 1519518 h 3040554"/>
              <a:gd name="connsiteX3" fmla="*/ 3042072 w 6084144"/>
              <a:gd name="connsiteY3" fmla="*/ 1519518 h 3040554"/>
              <a:gd name="connsiteX4" fmla="*/ 3042072 w 6084144"/>
              <a:gd name="connsiteY4" fmla="*/ 0 h 3040554"/>
              <a:gd name="connsiteX5" fmla="*/ 4563108 w 6084144"/>
              <a:gd name="connsiteY5" fmla="*/ 0 h 3040554"/>
              <a:gd name="connsiteX6" fmla="*/ 4563108 w 6084144"/>
              <a:gd name="connsiteY6" fmla="*/ 1519518 h 3040554"/>
              <a:gd name="connsiteX7" fmla="*/ 6084144 w 6084144"/>
              <a:gd name="connsiteY7" fmla="*/ 1519518 h 3040554"/>
              <a:gd name="connsiteX8" fmla="*/ 6084144 w 6084144"/>
              <a:gd name="connsiteY8" fmla="*/ 3040554 h 3040554"/>
              <a:gd name="connsiteX9" fmla="*/ 4563108 w 6084144"/>
              <a:gd name="connsiteY9" fmla="*/ 3040554 h 3040554"/>
              <a:gd name="connsiteX10" fmla="*/ 4563108 w 6084144"/>
              <a:gd name="connsiteY10" fmla="*/ 1521036 h 3040554"/>
              <a:gd name="connsiteX11" fmla="*/ 3042072 w 6084144"/>
              <a:gd name="connsiteY11" fmla="*/ 1521036 h 3040554"/>
              <a:gd name="connsiteX12" fmla="*/ 3042072 w 6084144"/>
              <a:gd name="connsiteY12" fmla="*/ 3040554 h 3040554"/>
              <a:gd name="connsiteX13" fmla="*/ 1521036 w 6084144"/>
              <a:gd name="connsiteY13" fmla="*/ 3040554 h 3040554"/>
              <a:gd name="connsiteX14" fmla="*/ 1521036 w 6084144"/>
              <a:gd name="connsiteY14" fmla="*/ 1521036 h 3040554"/>
              <a:gd name="connsiteX15" fmla="*/ 0 w 6084144"/>
              <a:gd name="connsiteY15" fmla="*/ 1521036 h 3040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84144" h="3040554">
                <a:moveTo>
                  <a:pt x="0" y="0"/>
                </a:moveTo>
                <a:lnTo>
                  <a:pt x="1521036" y="0"/>
                </a:lnTo>
                <a:lnTo>
                  <a:pt x="1521036" y="1519518"/>
                </a:lnTo>
                <a:lnTo>
                  <a:pt x="3042072" y="1519518"/>
                </a:lnTo>
                <a:lnTo>
                  <a:pt x="3042072" y="0"/>
                </a:lnTo>
                <a:lnTo>
                  <a:pt x="4563108" y="0"/>
                </a:lnTo>
                <a:lnTo>
                  <a:pt x="4563108" y="1519518"/>
                </a:lnTo>
                <a:lnTo>
                  <a:pt x="6084144" y="1519518"/>
                </a:lnTo>
                <a:lnTo>
                  <a:pt x="6084144" y="3040554"/>
                </a:lnTo>
                <a:lnTo>
                  <a:pt x="4563108" y="3040554"/>
                </a:lnTo>
                <a:lnTo>
                  <a:pt x="4563108" y="1521036"/>
                </a:lnTo>
                <a:lnTo>
                  <a:pt x="3042072" y="1521036"/>
                </a:lnTo>
                <a:lnTo>
                  <a:pt x="3042072" y="3040554"/>
                </a:lnTo>
                <a:lnTo>
                  <a:pt x="1521036" y="3040554"/>
                </a:lnTo>
                <a:lnTo>
                  <a:pt x="1521036" y="1521036"/>
                </a:lnTo>
                <a:lnTo>
                  <a:pt x="0" y="1521036"/>
                </a:lnTo>
                <a:close/>
              </a:path>
            </a:pathLst>
          </a:custGeom>
        </p:spPr>
        <p:txBody>
          <a:bodyPr wrap="square" lIns="68580" tIns="34290" rIns="68580" bIns="34290">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8" name="任意多边形 7"/>
          <p:cNvSpPr/>
          <p:nvPr userDrawn="1"/>
        </p:nvSpPr>
        <p:spPr>
          <a:xfrm>
            <a:off x="1" y="203406"/>
            <a:ext cx="324991" cy="649982"/>
          </a:xfrm>
          <a:custGeom>
            <a:avLst/>
            <a:gdLst>
              <a:gd name="connsiteX0" fmla="*/ 0 w 433321"/>
              <a:gd name="connsiteY0" fmla="*/ 0 h 866642"/>
              <a:gd name="connsiteX1" fmla="*/ 433321 w 433321"/>
              <a:gd name="connsiteY1" fmla="*/ 433321 h 866642"/>
              <a:gd name="connsiteX2" fmla="*/ 0 w 433321"/>
              <a:gd name="connsiteY2" fmla="*/ 866642 h 866642"/>
            </a:gdLst>
            <a:ahLst/>
            <a:cxnLst>
              <a:cxn ang="0">
                <a:pos x="connsiteX0" y="connsiteY0"/>
              </a:cxn>
              <a:cxn ang="0">
                <a:pos x="connsiteX1" y="connsiteY1"/>
              </a:cxn>
              <a:cxn ang="0">
                <a:pos x="connsiteX2" y="connsiteY2"/>
              </a:cxn>
            </a:cxnLst>
            <a:rect l="l" t="t" r="r" b="b"/>
            <a:pathLst>
              <a:path w="433321" h="866642">
                <a:moveTo>
                  <a:pt x="0" y="0"/>
                </a:moveTo>
                <a:cubicBezTo>
                  <a:pt x="239317" y="0"/>
                  <a:pt x="433321" y="194004"/>
                  <a:pt x="433321" y="433321"/>
                </a:cubicBezTo>
                <a:cubicBezTo>
                  <a:pt x="433321" y="672638"/>
                  <a:pt x="239317" y="866642"/>
                  <a:pt x="0" y="866642"/>
                </a:cubicBezTo>
                <a:close/>
              </a:path>
            </a:pathLst>
          </a:custGeom>
          <a:gradFill flip="none" rotWithShape="0">
            <a:gsLst>
              <a:gs pos="0">
                <a:schemeClr val="accent2"/>
              </a:gs>
              <a:gs pos="100000">
                <a:schemeClr val="accent2">
                  <a:lumMod val="50000"/>
                </a:schemeClr>
              </a:gs>
            </a:gsLst>
            <a:lin ang="5400000" scaled="1"/>
            <a:tileRect/>
          </a:gradFill>
          <a:ln w="9525">
            <a:noFill/>
            <a:round/>
          </a:ln>
        </p:spPr>
        <p:txBody>
          <a:bodyPr vert="horz" wrap="square" lIns="68580" tIns="34290" rIns="68580" bIns="34290" numCol="1" anchor="t" anchorCtr="0" compatLnSpc="1"/>
          <a:lstStyle/>
          <a:p>
            <a:endParaRPr lang="zh-CN" altLang="en-US">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9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6.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9.xml"/><Relationship Id="rId3" Type="http://schemas.microsoft.com/office/2007/relationships/hdphoto" Target="../media/hdphoto1.wdp"/><Relationship Id="rId2" Type="http://schemas.openxmlformats.org/officeDocument/2006/relationships/image" Target="../media/image11.jpeg"/><Relationship Id="rId1" Type="http://schemas.openxmlformats.org/officeDocument/2006/relationships/chart" Target="../charts/chart2.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10.xml"/><Relationship Id="rId5" Type="http://schemas.openxmlformats.org/officeDocument/2006/relationships/tags" Target="../tags/tag16.xml"/><Relationship Id="rId4" Type="http://schemas.openxmlformats.org/officeDocument/2006/relationships/image" Target="../media/image15.jpeg"/><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5.xml"/><Relationship Id="rId2" Type="http://schemas.openxmlformats.org/officeDocument/2006/relationships/tags" Target="../tags/tag18.xml"/><Relationship Id="rId1" Type="http://schemas.openxmlformats.org/officeDocument/2006/relationships/image" Target="../media/image16.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5" Type="http://schemas.openxmlformats.org/officeDocument/2006/relationships/notesSlide" Target="../notesSlides/notesSlide4.xml"/><Relationship Id="rId14" Type="http://schemas.openxmlformats.org/officeDocument/2006/relationships/slideLayout" Target="../slideLayouts/slideLayout11.xml"/><Relationship Id="rId13" Type="http://schemas.openxmlformats.org/officeDocument/2006/relationships/tags" Target="../tags/tag12.xml"/><Relationship Id="rId12" Type="http://schemas.openxmlformats.org/officeDocument/2006/relationships/image" Target="../media/image5.jpeg"/><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8.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Maibenben\Desktop\1 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67" y="0"/>
            <a:ext cx="9144000" cy="514161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17"/>
          <p:cNvSpPr txBox="1"/>
          <p:nvPr/>
        </p:nvSpPr>
        <p:spPr>
          <a:xfrm>
            <a:off x="755545" y="1243463"/>
            <a:ext cx="2562240" cy="484748"/>
          </a:xfrm>
          <a:prstGeom prst="rect">
            <a:avLst/>
          </a:prstGeom>
          <a:noFill/>
        </p:spPr>
        <p:txBody>
          <a:bodyPr wrap="none" lIns="68580" tIns="34290" rIns="68580" bIns="34290" rtlCol="0">
            <a:spAutoFit/>
            <a:scene3d>
              <a:camera prst="orthographicFront"/>
              <a:lightRig rig="threePt" dir="t"/>
            </a:scene3d>
            <a:sp3d contourW="12700"/>
          </a:bodyPr>
          <a:lstStyle/>
          <a:p>
            <a:pPr>
              <a:defRPr/>
            </a:pPr>
            <a:r>
              <a:rPr lang="zh-CN" altLang="en-US" sz="2700" dirty="0">
                <a:solidFill>
                  <a:schemeClr val="accent1">
                    <a:lumMod val="75000"/>
                  </a:schemeClr>
                </a:solidFill>
                <a:latin typeface="Century Gothic" panose="020B0502020202020204" pitchFamily="34" charset="0"/>
                <a:ea typeface="微软雅黑"/>
              </a:rPr>
              <a:t>哈尔滨工业大学</a:t>
            </a:r>
            <a:endParaRPr lang="zh-CN" altLang="en-US" sz="2700" dirty="0">
              <a:solidFill>
                <a:schemeClr val="accent1">
                  <a:lumMod val="75000"/>
                </a:schemeClr>
              </a:solidFill>
              <a:latin typeface="Century Gothic" panose="020B0502020202020204" pitchFamily="34" charset="0"/>
              <a:ea typeface="微软雅黑"/>
            </a:endParaRPr>
          </a:p>
        </p:txBody>
      </p:sp>
      <p:sp>
        <p:nvSpPr>
          <p:cNvPr id="6" name="文本框 18"/>
          <p:cNvSpPr txBox="1"/>
          <p:nvPr/>
        </p:nvSpPr>
        <p:spPr>
          <a:xfrm>
            <a:off x="690322" y="1830037"/>
            <a:ext cx="4525144" cy="623248"/>
          </a:xfrm>
          <a:prstGeom prst="rect">
            <a:avLst/>
          </a:prstGeom>
          <a:noFill/>
        </p:spPr>
        <p:txBody>
          <a:bodyPr wrap="square" lIns="68580" tIns="34290" rIns="68580" bIns="34290" rtlCol="0">
            <a:spAutoFit/>
            <a:scene3d>
              <a:camera prst="orthographicFront"/>
              <a:lightRig rig="threePt" dir="t"/>
            </a:scene3d>
            <a:sp3d contourW="12700"/>
          </a:bodyPr>
          <a:lstStyle/>
          <a:p>
            <a:pPr>
              <a:defRPr/>
            </a:pPr>
            <a:r>
              <a:rPr lang="zh-CN" altLang="en-US" sz="3600" b="1" spc="300" dirty="0" smtClean="0">
                <a:solidFill>
                  <a:schemeClr val="accent1">
                    <a:lumMod val="75000"/>
                  </a:schemeClr>
                </a:solidFill>
                <a:latin typeface="Century Gothic" panose="020B0502020202020204" pitchFamily="34" charset="0"/>
                <a:ea typeface="微软雅黑"/>
              </a:rPr>
              <a:t>简约</a:t>
            </a:r>
            <a:r>
              <a:rPr lang="zh-CN" altLang="en-US" sz="3600" b="1" spc="300" dirty="0">
                <a:solidFill>
                  <a:schemeClr val="accent1">
                    <a:lumMod val="75000"/>
                  </a:schemeClr>
                </a:solidFill>
                <a:latin typeface="Century Gothic" panose="020B0502020202020204" pitchFamily="34" charset="0"/>
                <a:ea typeface="微软雅黑"/>
              </a:rPr>
              <a:t>通用</a:t>
            </a:r>
            <a:r>
              <a:rPr lang="zh-CN" altLang="en-US" sz="3600" b="1" spc="300" dirty="0" smtClean="0">
                <a:solidFill>
                  <a:schemeClr val="accent1">
                    <a:lumMod val="75000"/>
                  </a:schemeClr>
                </a:solidFill>
                <a:latin typeface="Century Gothic" panose="020B0502020202020204" pitchFamily="34" charset="0"/>
                <a:ea typeface="微软雅黑"/>
              </a:rPr>
              <a:t>总结汇报</a:t>
            </a:r>
            <a:endParaRPr lang="zh-CN" altLang="en-US" sz="3600" b="1" spc="300" dirty="0">
              <a:solidFill>
                <a:schemeClr val="accent1">
                  <a:lumMod val="75000"/>
                </a:schemeClr>
              </a:solidFill>
              <a:latin typeface="Century Gothic" panose="020B0502020202020204" pitchFamily="34" charset="0"/>
              <a:ea typeface="微软雅黑"/>
            </a:endParaRPr>
          </a:p>
        </p:txBody>
      </p:sp>
      <p:grpSp>
        <p:nvGrpSpPr>
          <p:cNvPr id="9" name="组合 8"/>
          <p:cNvGrpSpPr/>
          <p:nvPr/>
        </p:nvGrpSpPr>
        <p:grpSpPr>
          <a:xfrm>
            <a:off x="823279" y="2843045"/>
            <a:ext cx="272650" cy="272650"/>
            <a:chOff x="4432300" y="431800"/>
            <a:chExt cx="482600" cy="482600"/>
          </a:xfrm>
        </p:grpSpPr>
        <p:sp>
          <p:nvSpPr>
            <p:cNvPr id="15" name="椭圆 14"/>
            <p:cNvSpPr/>
            <p:nvPr/>
          </p:nvSpPr>
          <p:spPr>
            <a:xfrm>
              <a:off x="4432300" y="431800"/>
              <a:ext cx="482600" cy="482600"/>
            </a:xfrm>
            <a:prstGeom prst="ellipse">
              <a:avLst/>
            </a:prstGeom>
            <a:gradFill>
              <a:gsLst>
                <a:gs pos="0">
                  <a:schemeClr val="accent2"/>
                </a:gs>
                <a:gs pos="100000">
                  <a:schemeClr val="accent2">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defTabSz="342900">
                <a:defRPr/>
              </a:pPr>
              <a:endParaRPr lang="zh-CN" altLang="en-US" sz="1400">
                <a:solidFill>
                  <a:schemeClr val="accent1">
                    <a:lumMod val="75000"/>
                  </a:schemeClr>
                </a:solidFill>
                <a:latin typeface="Arial" panose="020B0604020202090204"/>
                <a:ea typeface="微软雅黑"/>
              </a:endParaRPr>
            </a:p>
          </p:txBody>
        </p:sp>
        <p:sp>
          <p:nvSpPr>
            <p:cNvPr id="16" name="椭圆 23"/>
            <p:cNvSpPr/>
            <p:nvPr/>
          </p:nvSpPr>
          <p:spPr>
            <a:xfrm>
              <a:off x="4551362" y="566393"/>
              <a:ext cx="244476" cy="213413"/>
            </a:xfrm>
            <a:custGeom>
              <a:avLst/>
              <a:gdLst>
                <a:gd name="connsiteX0" fmla="*/ 424975 w 608697"/>
                <a:gd name="connsiteY0" fmla="*/ 168488 h 531358"/>
                <a:gd name="connsiteX1" fmla="*/ 387604 w 608697"/>
                <a:gd name="connsiteY1" fmla="*/ 205806 h 531358"/>
                <a:gd name="connsiteX2" fmla="*/ 424975 w 608697"/>
                <a:gd name="connsiteY2" fmla="*/ 243124 h 531358"/>
                <a:gd name="connsiteX3" fmla="*/ 462346 w 608697"/>
                <a:gd name="connsiteY3" fmla="*/ 205806 h 531358"/>
                <a:gd name="connsiteX4" fmla="*/ 424975 w 608697"/>
                <a:gd name="connsiteY4" fmla="*/ 168488 h 531358"/>
                <a:gd name="connsiteX5" fmla="*/ 287947 w 608697"/>
                <a:gd name="connsiteY5" fmla="*/ 168488 h 531358"/>
                <a:gd name="connsiteX6" fmla="*/ 250576 w 608697"/>
                <a:gd name="connsiteY6" fmla="*/ 205806 h 531358"/>
                <a:gd name="connsiteX7" fmla="*/ 287947 w 608697"/>
                <a:gd name="connsiteY7" fmla="*/ 243124 h 531358"/>
                <a:gd name="connsiteX8" fmla="*/ 325318 w 608697"/>
                <a:gd name="connsiteY8" fmla="*/ 205806 h 531358"/>
                <a:gd name="connsiteX9" fmla="*/ 287947 w 608697"/>
                <a:gd name="connsiteY9" fmla="*/ 168488 h 531358"/>
                <a:gd name="connsiteX10" fmla="*/ 102356 w 608697"/>
                <a:gd name="connsiteY10" fmla="*/ 121231 h 531358"/>
                <a:gd name="connsiteX11" fmla="*/ 98850 w 608697"/>
                <a:gd name="connsiteY11" fmla="*/ 127711 h 531358"/>
                <a:gd name="connsiteX12" fmla="*/ 76842 w 608697"/>
                <a:gd name="connsiteY12" fmla="*/ 217990 h 531358"/>
                <a:gd name="connsiteX13" fmla="*/ 98850 w 608697"/>
                <a:gd name="connsiteY13" fmla="*/ 308194 h 531358"/>
                <a:gd name="connsiteX14" fmla="*/ 157488 w 608697"/>
                <a:gd name="connsiteY14" fmla="*/ 380223 h 531358"/>
                <a:gd name="connsiteX15" fmla="*/ 344668 w 608697"/>
                <a:gd name="connsiteY15" fmla="*/ 444729 h 531358"/>
                <a:gd name="connsiteX16" fmla="*/ 370257 w 608697"/>
                <a:gd name="connsiteY16" fmla="*/ 443687 h 531358"/>
                <a:gd name="connsiteX17" fmla="*/ 236717 w 608697"/>
                <a:gd name="connsiteY17" fmla="*/ 477876 h 531358"/>
                <a:gd name="connsiteX18" fmla="*/ 198072 w 608697"/>
                <a:gd name="connsiteY18" fmla="*/ 475344 h 531358"/>
                <a:gd name="connsiteX19" fmla="*/ 82437 w 608697"/>
                <a:gd name="connsiteY19" fmla="*/ 531284 h 531358"/>
                <a:gd name="connsiteX20" fmla="*/ 81542 w 608697"/>
                <a:gd name="connsiteY20" fmla="*/ 531358 h 531358"/>
                <a:gd name="connsiteX21" fmla="*/ 75051 w 608697"/>
                <a:gd name="connsiteY21" fmla="*/ 527857 h 531358"/>
                <a:gd name="connsiteX22" fmla="*/ 74753 w 608697"/>
                <a:gd name="connsiteY22" fmla="*/ 519738 h 531358"/>
                <a:gd name="connsiteX23" fmla="*/ 88778 w 608697"/>
                <a:gd name="connsiteY23" fmla="*/ 435046 h 531358"/>
                <a:gd name="connsiteX24" fmla="*/ 0 w 608697"/>
                <a:gd name="connsiteY24" fmla="*/ 282198 h 531358"/>
                <a:gd name="connsiteX25" fmla="*/ 102356 w 608697"/>
                <a:gd name="connsiteY25" fmla="*/ 121231 h 531358"/>
                <a:gd name="connsiteX26" fmla="*/ 356424 w 608697"/>
                <a:gd name="connsiteY26" fmla="*/ 0 h 531358"/>
                <a:gd name="connsiteX27" fmla="*/ 608697 w 608697"/>
                <a:gd name="connsiteY27" fmla="*/ 211244 h 531358"/>
                <a:gd name="connsiteX28" fmla="*/ 518290 w 608697"/>
                <a:gd name="connsiteY28" fmla="*/ 373401 h 531358"/>
                <a:gd name="connsiteX29" fmla="*/ 531941 w 608697"/>
                <a:gd name="connsiteY29" fmla="*/ 441109 h 531358"/>
                <a:gd name="connsiteX30" fmla="*/ 531120 w 608697"/>
                <a:gd name="connsiteY30" fmla="*/ 465391 h 531358"/>
                <a:gd name="connsiteX31" fmla="*/ 511577 w 608697"/>
                <a:gd name="connsiteY31" fmla="*/ 475894 h 531358"/>
                <a:gd name="connsiteX32" fmla="*/ 509041 w 608697"/>
                <a:gd name="connsiteY32" fmla="*/ 475745 h 531358"/>
                <a:gd name="connsiteX33" fmla="*/ 391408 w 608697"/>
                <a:gd name="connsiteY33" fmla="*/ 420476 h 531358"/>
                <a:gd name="connsiteX34" fmla="*/ 356424 w 608697"/>
                <a:gd name="connsiteY34" fmla="*/ 422487 h 531358"/>
                <a:gd name="connsiteX35" fmla="*/ 104225 w 608697"/>
                <a:gd name="connsiteY35" fmla="*/ 211244 h 531358"/>
                <a:gd name="connsiteX36" fmla="*/ 356424 w 608697"/>
                <a:gd name="connsiteY36" fmla="*/ 0 h 53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8697" h="531358">
                  <a:moveTo>
                    <a:pt x="424975" y="168488"/>
                  </a:moveTo>
                  <a:cubicBezTo>
                    <a:pt x="404312" y="168488"/>
                    <a:pt x="387604" y="185248"/>
                    <a:pt x="387604" y="205806"/>
                  </a:cubicBezTo>
                  <a:cubicBezTo>
                    <a:pt x="387604" y="226439"/>
                    <a:pt x="404312" y="243124"/>
                    <a:pt x="424975" y="243124"/>
                  </a:cubicBezTo>
                  <a:cubicBezTo>
                    <a:pt x="445562" y="243124"/>
                    <a:pt x="462346" y="226439"/>
                    <a:pt x="462346" y="205806"/>
                  </a:cubicBezTo>
                  <a:cubicBezTo>
                    <a:pt x="462346" y="185248"/>
                    <a:pt x="445637" y="168488"/>
                    <a:pt x="424975" y="168488"/>
                  </a:cubicBezTo>
                  <a:close/>
                  <a:moveTo>
                    <a:pt x="287947" y="168488"/>
                  </a:moveTo>
                  <a:cubicBezTo>
                    <a:pt x="267285" y="168488"/>
                    <a:pt x="250576" y="185248"/>
                    <a:pt x="250576" y="205806"/>
                  </a:cubicBezTo>
                  <a:cubicBezTo>
                    <a:pt x="250576" y="226439"/>
                    <a:pt x="267285" y="243124"/>
                    <a:pt x="287947" y="243124"/>
                  </a:cubicBezTo>
                  <a:cubicBezTo>
                    <a:pt x="308610" y="243124"/>
                    <a:pt x="325318" y="226439"/>
                    <a:pt x="325318" y="205806"/>
                  </a:cubicBezTo>
                  <a:cubicBezTo>
                    <a:pt x="325318" y="185248"/>
                    <a:pt x="308610" y="168488"/>
                    <a:pt x="287947" y="168488"/>
                  </a:cubicBezTo>
                  <a:close/>
                  <a:moveTo>
                    <a:pt x="102356" y="121231"/>
                  </a:moveTo>
                  <a:cubicBezTo>
                    <a:pt x="101162" y="123317"/>
                    <a:pt x="99969" y="125477"/>
                    <a:pt x="98850" y="127711"/>
                  </a:cubicBezTo>
                  <a:cubicBezTo>
                    <a:pt x="84227" y="156240"/>
                    <a:pt x="76842" y="186631"/>
                    <a:pt x="76842" y="217990"/>
                  </a:cubicBezTo>
                  <a:cubicBezTo>
                    <a:pt x="76842" y="249275"/>
                    <a:pt x="84227" y="279666"/>
                    <a:pt x="98850" y="308194"/>
                  </a:cubicBezTo>
                  <a:cubicBezTo>
                    <a:pt x="112726" y="335308"/>
                    <a:pt x="132496" y="359516"/>
                    <a:pt x="157488" y="380223"/>
                  </a:cubicBezTo>
                  <a:cubicBezTo>
                    <a:pt x="207845" y="421787"/>
                    <a:pt x="274317" y="444729"/>
                    <a:pt x="344668" y="444729"/>
                  </a:cubicBezTo>
                  <a:cubicBezTo>
                    <a:pt x="353173" y="444729"/>
                    <a:pt x="361752" y="444357"/>
                    <a:pt x="370257" y="443687"/>
                  </a:cubicBezTo>
                  <a:cubicBezTo>
                    <a:pt x="332209" y="465288"/>
                    <a:pt x="286254" y="477876"/>
                    <a:pt x="236717" y="477876"/>
                  </a:cubicBezTo>
                  <a:cubicBezTo>
                    <a:pt x="223736" y="477876"/>
                    <a:pt x="210755" y="477057"/>
                    <a:pt x="198072" y="475344"/>
                  </a:cubicBezTo>
                  <a:cubicBezTo>
                    <a:pt x="160397" y="499478"/>
                    <a:pt x="110637" y="528155"/>
                    <a:pt x="82437" y="531284"/>
                  </a:cubicBezTo>
                  <a:cubicBezTo>
                    <a:pt x="82138" y="531358"/>
                    <a:pt x="81840" y="531358"/>
                    <a:pt x="81542" y="531358"/>
                  </a:cubicBezTo>
                  <a:cubicBezTo>
                    <a:pt x="78930" y="531358"/>
                    <a:pt x="76469" y="530017"/>
                    <a:pt x="75051" y="527857"/>
                  </a:cubicBezTo>
                  <a:cubicBezTo>
                    <a:pt x="73410" y="525399"/>
                    <a:pt x="73335" y="522271"/>
                    <a:pt x="74753" y="519738"/>
                  </a:cubicBezTo>
                  <a:cubicBezTo>
                    <a:pt x="75051" y="519291"/>
                    <a:pt x="99223" y="476014"/>
                    <a:pt x="88778" y="435046"/>
                  </a:cubicBezTo>
                  <a:cubicBezTo>
                    <a:pt x="32303" y="397653"/>
                    <a:pt x="0" y="342160"/>
                    <a:pt x="0" y="282198"/>
                  </a:cubicBezTo>
                  <a:cubicBezTo>
                    <a:pt x="0" y="215532"/>
                    <a:pt x="40584" y="156538"/>
                    <a:pt x="102356" y="121231"/>
                  </a:cubicBezTo>
                  <a:close/>
                  <a:moveTo>
                    <a:pt x="356424" y="0"/>
                  </a:moveTo>
                  <a:cubicBezTo>
                    <a:pt x="495540" y="0"/>
                    <a:pt x="608697" y="94747"/>
                    <a:pt x="608697" y="211244"/>
                  </a:cubicBezTo>
                  <a:cubicBezTo>
                    <a:pt x="608697" y="274408"/>
                    <a:pt x="575802" y="333178"/>
                    <a:pt x="518290" y="373401"/>
                  </a:cubicBezTo>
                  <a:cubicBezTo>
                    <a:pt x="512845" y="406324"/>
                    <a:pt x="531717" y="440811"/>
                    <a:pt x="531941" y="441109"/>
                  </a:cubicBezTo>
                  <a:cubicBezTo>
                    <a:pt x="536267" y="448781"/>
                    <a:pt x="535969" y="458092"/>
                    <a:pt x="531120" y="465391"/>
                  </a:cubicBezTo>
                  <a:cubicBezTo>
                    <a:pt x="526794" y="472021"/>
                    <a:pt x="519484" y="475894"/>
                    <a:pt x="511577" y="475894"/>
                  </a:cubicBezTo>
                  <a:cubicBezTo>
                    <a:pt x="510756" y="475894"/>
                    <a:pt x="509936" y="475894"/>
                    <a:pt x="509041" y="475745"/>
                  </a:cubicBezTo>
                  <a:cubicBezTo>
                    <a:pt x="484574" y="473064"/>
                    <a:pt x="444966" y="454442"/>
                    <a:pt x="391408" y="420476"/>
                  </a:cubicBezTo>
                  <a:cubicBezTo>
                    <a:pt x="379920" y="421817"/>
                    <a:pt x="368135" y="422487"/>
                    <a:pt x="356424" y="422487"/>
                  </a:cubicBezTo>
                  <a:cubicBezTo>
                    <a:pt x="217382" y="422487"/>
                    <a:pt x="104225" y="327741"/>
                    <a:pt x="104225" y="211244"/>
                  </a:cubicBezTo>
                  <a:cubicBezTo>
                    <a:pt x="104225" y="94747"/>
                    <a:pt x="217382" y="0"/>
                    <a:pt x="35642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defTabSz="342900">
                <a:defRPr/>
              </a:pPr>
              <a:endParaRPr lang="zh-CN" altLang="en-US" sz="1400">
                <a:solidFill>
                  <a:schemeClr val="accent1">
                    <a:lumMod val="75000"/>
                  </a:schemeClr>
                </a:solidFill>
                <a:latin typeface="Arial" panose="020B0604020202090204"/>
                <a:ea typeface="微软雅黑"/>
              </a:endParaRPr>
            </a:p>
          </p:txBody>
        </p:sp>
      </p:grpSp>
      <p:grpSp>
        <p:nvGrpSpPr>
          <p:cNvPr id="10" name="组合 9"/>
          <p:cNvGrpSpPr/>
          <p:nvPr/>
        </p:nvGrpSpPr>
        <p:grpSpPr>
          <a:xfrm>
            <a:off x="823278" y="3312949"/>
            <a:ext cx="272650" cy="272652"/>
            <a:chOff x="1893214" y="1058339"/>
            <a:chExt cx="482600" cy="482602"/>
          </a:xfrm>
        </p:grpSpPr>
        <p:sp>
          <p:nvSpPr>
            <p:cNvPr id="13" name="椭圆 12"/>
            <p:cNvSpPr/>
            <p:nvPr/>
          </p:nvSpPr>
          <p:spPr>
            <a:xfrm>
              <a:off x="1893214" y="1058339"/>
              <a:ext cx="482600" cy="482602"/>
            </a:xfrm>
            <a:prstGeom prst="ellipse">
              <a:avLst/>
            </a:prstGeom>
            <a:gradFill>
              <a:gsLst>
                <a:gs pos="0">
                  <a:schemeClr val="accent2"/>
                </a:gs>
                <a:gs pos="100000">
                  <a:schemeClr val="accent2">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defTabSz="342900">
                <a:defRPr/>
              </a:pPr>
              <a:endParaRPr lang="zh-CN" altLang="en-US" sz="1400">
                <a:solidFill>
                  <a:schemeClr val="accent1">
                    <a:lumMod val="75000"/>
                  </a:schemeClr>
                </a:solidFill>
                <a:latin typeface="Arial" panose="020B0604020202090204"/>
                <a:ea typeface="微软雅黑"/>
              </a:endParaRPr>
            </a:p>
          </p:txBody>
        </p:sp>
        <p:sp>
          <p:nvSpPr>
            <p:cNvPr id="14" name="椭圆 27"/>
            <p:cNvSpPr/>
            <p:nvPr/>
          </p:nvSpPr>
          <p:spPr>
            <a:xfrm>
              <a:off x="2017441" y="1177399"/>
              <a:ext cx="234147" cy="244476"/>
            </a:xfrm>
            <a:custGeom>
              <a:avLst/>
              <a:gdLst>
                <a:gd name="connsiteX0" fmla="*/ 290894 w 581627"/>
                <a:gd name="connsiteY0" fmla="*/ 127512 h 607286"/>
                <a:gd name="connsiteX1" fmla="*/ 303234 w 581627"/>
                <a:gd name="connsiteY1" fmla="*/ 139829 h 607286"/>
                <a:gd name="connsiteX2" fmla="*/ 303234 w 581627"/>
                <a:gd name="connsiteY2" fmla="*/ 304505 h 607286"/>
                <a:gd name="connsiteX3" fmla="*/ 309861 w 581627"/>
                <a:gd name="connsiteY3" fmla="*/ 304505 h 607286"/>
                <a:gd name="connsiteX4" fmla="*/ 322201 w 581627"/>
                <a:gd name="connsiteY4" fmla="*/ 316822 h 607286"/>
                <a:gd name="connsiteX5" fmla="*/ 309861 w 581627"/>
                <a:gd name="connsiteY5" fmla="*/ 329138 h 607286"/>
                <a:gd name="connsiteX6" fmla="*/ 303234 w 581627"/>
                <a:gd name="connsiteY6" fmla="*/ 329138 h 607286"/>
                <a:gd name="connsiteX7" fmla="*/ 303234 w 581627"/>
                <a:gd name="connsiteY7" fmla="*/ 342937 h 607286"/>
                <a:gd name="connsiteX8" fmla="*/ 290894 w 581627"/>
                <a:gd name="connsiteY8" fmla="*/ 355368 h 607286"/>
                <a:gd name="connsiteX9" fmla="*/ 278439 w 581627"/>
                <a:gd name="connsiteY9" fmla="*/ 342937 h 607286"/>
                <a:gd name="connsiteX10" fmla="*/ 278439 w 581627"/>
                <a:gd name="connsiteY10" fmla="*/ 329138 h 607286"/>
                <a:gd name="connsiteX11" fmla="*/ 272726 w 581627"/>
                <a:gd name="connsiteY11" fmla="*/ 329138 h 607286"/>
                <a:gd name="connsiteX12" fmla="*/ 260386 w 581627"/>
                <a:gd name="connsiteY12" fmla="*/ 316822 h 607286"/>
                <a:gd name="connsiteX13" fmla="*/ 272726 w 581627"/>
                <a:gd name="connsiteY13" fmla="*/ 304391 h 607286"/>
                <a:gd name="connsiteX14" fmla="*/ 278439 w 581627"/>
                <a:gd name="connsiteY14" fmla="*/ 304391 h 607286"/>
                <a:gd name="connsiteX15" fmla="*/ 278439 w 581627"/>
                <a:gd name="connsiteY15" fmla="*/ 139829 h 607286"/>
                <a:gd name="connsiteX16" fmla="*/ 290894 w 581627"/>
                <a:gd name="connsiteY16" fmla="*/ 127512 h 607286"/>
                <a:gd name="connsiteX17" fmla="*/ 278880 w 581627"/>
                <a:gd name="connsiteY17" fmla="*/ 51662 h 607286"/>
                <a:gd name="connsiteX18" fmla="*/ 120025 w 581627"/>
                <a:gd name="connsiteY18" fmla="*/ 113360 h 607286"/>
                <a:gd name="connsiteX19" fmla="*/ 141381 w 581627"/>
                <a:gd name="connsiteY19" fmla="*/ 134686 h 607286"/>
                <a:gd name="connsiteX20" fmla="*/ 141381 w 581627"/>
                <a:gd name="connsiteY20" fmla="*/ 152135 h 607286"/>
                <a:gd name="connsiteX21" fmla="*/ 132587 w 581627"/>
                <a:gd name="connsiteY21" fmla="*/ 155785 h 607286"/>
                <a:gd name="connsiteX22" fmla="*/ 123908 w 581627"/>
                <a:gd name="connsiteY22" fmla="*/ 152135 h 607286"/>
                <a:gd name="connsiteX23" fmla="*/ 101753 w 581627"/>
                <a:gd name="connsiteY23" fmla="*/ 130125 h 607286"/>
                <a:gd name="connsiteX24" fmla="*/ 26038 w 581627"/>
                <a:gd name="connsiteY24" fmla="*/ 291269 h 607286"/>
                <a:gd name="connsiteX25" fmla="*/ 66122 w 581627"/>
                <a:gd name="connsiteY25" fmla="*/ 291269 h 607286"/>
                <a:gd name="connsiteX26" fmla="*/ 78570 w 581627"/>
                <a:gd name="connsiteY26" fmla="*/ 303700 h 607286"/>
                <a:gd name="connsiteX27" fmla="*/ 66122 w 581627"/>
                <a:gd name="connsiteY27" fmla="*/ 316017 h 607286"/>
                <a:gd name="connsiteX28" fmla="*/ 24782 w 581627"/>
                <a:gd name="connsiteY28" fmla="*/ 316017 h 607286"/>
                <a:gd name="connsiteX29" fmla="*/ 24667 w 581627"/>
                <a:gd name="connsiteY29" fmla="*/ 316815 h 607286"/>
                <a:gd name="connsiteX30" fmla="*/ 89305 w 581627"/>
                <a:gd name="connsiteY30" fmla="*/ 489934 h 607286"/>
                <a:gd name="connsiteX31" fmla="*/ 89876 w 581627"/>
                <a:gd name="connsiteY31" fmla="*/ 489136 h 607286"/>
                <a:gd name="connsiteX32" fmla="*/ 123908 w 581627"/>
                <a:gd name="connsiteY32" fmla="*/ 455151 h 607286"/>
                <a:gd name="connsiteX33" fmla="*/ 141381 w 581627"/>
                <a:gd name="connsiteY33" fmla="*/ 455151 h 607286"/>
                <a:gd name="connsiteX34" fmla="*/ 141381 w 581627"/>
                <a:gd name="connsiteY34" fmla="*/ 472600 h 607286"/>
                <a:gd name="connsiteX35" fmla="*/ 107349 w 581627"/>
                <a:gd name="connsiteY35" fmla="*/ 506585 h 607286"/>
                <a:gd name="connsiteX36" fmla="*/ 105979 w 581627"/>
                <a:gd name="connsiteY36" fmla="*/ 507497 h 607286"/>
                <a:gd name="connsiteX37" fmla="*/ 281506 w 581627"/>
                <a:gd name="connsiteY37" fmla="*/ 582082 h 607286"/>
                <a:gd name="connsiteX38" fmla="*/ 280707 w 581627"/>
                <a:gd name="connsiteY38" fmla="*/ 578319 h 607286"/>
                <a:gd name="connsiteX39" fmla="*/ 280707 w 581627"/>
                <a:gd name="connsiteY39" fmla="*/ 530192 h 607286"/>
                <a:gd name="connsiteX40" fmla="*/ 293040 w 581627"/>
                <a:gd name="connsiteY40" fmla="*/ 517875 h 607286"/>
                <a:gd name="connsiteX41" fmla="*/ 305488 w 581627"/>
                <a:gd name="connsiteY41" fmla="*/ 530192 h 607286"/>
                <a:gd name="connsiteX42" fmla="*/ 305488 w 581627"/>
                <a:gd name="connsiteY42" fmla="*/ 578319 h 607286"/>
                <a:gd name="connsiteX43" fmla="*/ 304803 w 581627"/>
                <a:gd name="connsiteY43" fmla="*/ 581854 h 607286"/>
                <a:gd name="connsiteX44" fmla="*/ 477818 w 581627"/>
                <a:gd name="connsiteY44" fmla="*/ 505673 h 607286"/>
                <a:gd name="connsiteX45" fmla="*/ 444814 w 581627"/>
                <a:gd name="connsiteY45" fmla="*/ 472600 h 607286"/>
                <a:gd name="connsiteX46" fmla="*/ 444814 w 581627"/>
                <a:gd name="connsiteY46" fmla="*/ 455151 h 607286"/>
                <a:gd name="connsiteX47" fmla="*/ 462287 w 581627"/>
                <a:gd name="connsiteY47" fmla="*/ 455151 h 607286"/>
                <a:gd name="connsiteX48" fmla="*/ 494606 w 581627"/>
                <a:gd name="connsiteY48" fmla="*/ 487425 h 607286"/>
                <a:gd name="connsiteX49" fmla="*/ 556959 w 581627"/>
                <a:gd name="connsiteY49" fmla="*/ 316815 h 607286"/>
                <a:gd name="connsiteX50" fmla="*/ 556845 w 581627"/>
                <a:gd name="connsiteY50" fmla="*/ 316017 h 607286"/>
                <a:gd name="connsiteX51" fmla="*/ 519958 w 581627"/>
                <a:gd name="connsiteY51" fmla="*/ 316017 h 607286"/>
                <a:gd name="connsiteX52" fmla="*/ 507625 w 581627"/>
                <a:gd name="connsiteY52" fmla="*/ 303700 h 607286"/>
                <a:gd name="connsiteX53" fmla="*/ 519958 w 581627"/>
                <a:gd name="connsiteY53" fmla="*/ 291269 h 607286"/>
                <a:gd name="connsiteX54" fmla="*/ 555589 w 581627"/>
                <a:gd name="connsiteY54" fmla="*/ 291269 h 607286"/>
                <a:gd name="connsiteX55" fmla="*/ 482043 w 581627"/>
                <a:gd name="connsiteY55" fmla="*/ 132406 h 607286"/>
                <a:gd name="connsiteX56" fmla="*/ 462287 w 581627"/>
                <a:gd name="connsiteY56" fmla="*/ 152135 h 607286"/>
                <a:gd name="connsiteX57" fmla="*/ 453493 w 581627"/>
                <a:gd name="connsiteY57" fmla="*/ 155785 h 607286"/>
                <a:gd name="connsiteX58" fmla="*/ 444814 w 581627"/>
                <a:gd name="connsiteY58" fmla="*/ 152135 h 607286"/>
                <a:gd name="connsiteX59" fmla="*/ 444814 w 581627"/>
                <a:gd name="connsiteY59" fmla="*/ 134686 h 607286"/>
                <a:gd name="connsiteX60" fmla="*/ 464000 w 581627"/>
                <a:gd name="connsiteY60" fmla="*/ 115527 h 607286"/>
                <a:gd name="connsiteX61" fmla="*/ 303661 w 581627"/>
                <a:gd name="connsiteY61" fmla="*/ 51776 h 607286"/>
                <a:gd name="connsiteX62" fmla="*/ 303661 w 581627"/>
                <a:gd name="connsiteY62" fmla="*/ 77094 h 607286"/>
                <a:gd name="connsiteX63" fmla="*/ 291327 w 581627"/>
                <a:gd name="connsiteY63" fmla="*/ 89411 h 607286"/>
                <a:gd name="connsiteX64" fmla="*/ 278880 w 581627"/>
                <a:gd name="connsiteY64" fmla="*/ 77094 h 607286"/>
                <a:gd name="connsiteX65" fmla="*/ 290756 w 581627"/>
                <a:gd name="connsiteY65" fmla="*/ 0 h 607286"/>
                <a:gd name="connsiteX66" fmla="*/ 303204 w 581627"/>
                <a:gd name="connsiteY66" fmla="*/ 12317 h 607286"/>
                <a:gd name="connsiteX67" fmla="*/ 303204 w 581627"/>
                <a:gd name="connsiteY67" fmla="*/ 26686 h 607286"/>
                <a:gd name="connsiteX68" fmla="*/ 481929 w 581627"/>
                <a:gd name="connsiteY68" fmla="*/ 98192 h 607286"/>
                <a:gd name="connsiteX69" fmla="*/ 489923 w 581627"/>
                <a:gd name="connsiteY69" fmla="*/ 90209 h 607286"/>
                <a:gd name="connsiteX70" fmla="*/ 471880 w 581627"/>
                <a:gd name="connsiteY70" fmla="*/ 72190 h 607286"/>
                <a:gd name="connsiteX71" fmla="*/ 471880 w 581627"/>
                <a:gd name="connsiteY71" fmla="*/ 54627 h 607286"/>
                <a:gd name="connsiteX72" fmla="*/ 489352 w 581627"/>
                <a:gd name="connsiteY72" fmla="*/ 54627 h 607286"/>
                <a:gd name="connsiteX73" fmla="*/ 548166 w 581627"/>
                <a:gd name="connsiteY73" fmla="*/ 113360 h 607286"/>
                <a:gd name="connsiteX74" fmla="*/ 548166 w 581627"/>
                <a:gd name="connsiteY74" fmla="*/ 130809 h 607286"/>
                <a:gd name="connsiteX75" fmla="*/ 539373 w 581627"/>
                <a:gd name="connsiteY75" fmla="*/ 134458 h 607286"/>
                <a:gd name="connsiteX76" fmla="*/ 530693 w 581627"/>
                <a:gd name="connsiteY76" fmla="*/ 130809 h 607286"/>
                <a:gd name="connsiteX77" fmla="*/ 507396 w 581627"/>
                <a:gd name="connsiteY77" fmla="*/ 107658 h 607286"/>
                <a:gd name="connsiteX78" fmla="*/ 499973 w 581627"/>
                <a:gd name="connsiteY78" fmla="*/ 115185 h 607286"/>
                <a:gd name="connsiteX79" fmla="*/ 581627 w 581627"/>
                <a:gd name="connsiteY79" fmla="*/ 316815 h 607286"/>
                <a:gd name="connsiteX80" fmla="*/ 290756 w 581627"/>
                <a:gd name="connsiteY80" fmla="*/ 607286 h 607286"/>
                <a:gd name="connsiteX81" fmla="*/ 0 w 581627"/>
                <a:gd name="connsiteY81" fmla="*/ 316815 h 607286"/>
                <a:gd name="connsiteX82" fmla="*/ 278423 w 581627"/>
                <a:gd name="connsiteY82" fmla="*/ 26686 h 607286"/>
                <a:gd name="connsiteX83" fmla="*/ 278423 w 581627"/>
                <a:gd name="connsiteY83" fmla="*/ 12317 h 607286"/>
                <a:gd name="connsiteX84" fmla="*/ 290756 w 581627"/>
                <a:gd name="connsiteY84" fmla="*/ 0 h 607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81627" h="607286">
                  <a:moveTo>
                    <a:pt x="290894" y="127512"/>
                  </a:moveTo>
                  <a:cubicBezTo>
                    <a:pt x="297749" y="127512"/>
                    <a:pt x="303234" y="133100"/>
                    <a:pt x="303234" y="139829"/>
                  </a:cubicBezTo>
                  <a:lnTo>
                    <a:pt x="303234" y="304505"/>
                  </a:lnTo>
                  <a:lnTo>
                    <a:pt x="309861" y="304505"/>
                  </a:lnTo>
                  <a:cubicBezTo>
                    <a:pt x="316717" y="304505"/>
                    <a:pt x="322201" y="309979"/>
                    <a:pt x="322201" y="316822"/>
                  </a:cubicBezTo>
                  <a:cubicBezTo>
                    <a:pt x="322201" y="323664"/>
                    <a:pt x="316717" y="329138"/>
                    <a:pt x="309861" y="329138"/>
                  </a:cubicBezTo>
                  <a:lnTo>
                    <a:pt x="303234" y="329138"/>
                  </a:lnTo>
                  <a:lnTo>
                    <a:pt x="303234" y="342937"/>
                  </a:lnTo>
                  <a:cubicBezTo>
                    <a:pt x="303234" y="349780"/>
                    <a:pt x="297749" y="355368"/>
                    <a:pt x="290894" y="355368"/>
                  </a:cubicBezTo>
                  <a:cubicBezTo>
                    <a:pt x="284038" y="355368"/>
                    <a:pt x="278439" y="349780"/>
                    <a:pt x="278439" y="342937"/>
                  </a:cubicBezTo>
                  <a:lnTo>
                    <a:pt x="278439" y="329138"/>
                  </a:lnTo>
                  <a:lnTo>
                    <a:pt x="272726" y="329138"/>
                  </a:lnTo>
                  <a:cubicBezTo>
                    <a:pt x="265871" y="329138"/>
                    <a:pt x="260386" y="323664"/>
                    <a:pt x="260386" y="316822"/>
                  </a:cubicBezTo>
                  <a:cubicBezTo>
                    <a:pt x="260386" y="309979"/>
                    <a:pt x="265871" y="304391"/>
                    <a:pt x="272726" y="304391"/>
                  </a:cubicBezTo>
                  <a:lnTo>
                    <a:pt x="278439" y="304391"/>
                  </a:lnTo>
                  <a:lnTo>
                    <a:pt x="278439" y="139829"/>
                  </a:lnTo>
                  <a:cubicBezTo>
                    <a:pt x="278439" y="133100"/>
                    <a:pt x="284038" y="127512"/>
                    <a:pt x="290894" y="127512"/>
                  </a:cubicBezTo>
                  <a:close/>
                  <a:moveTo>
                    <a:pt x="278880" y="51662"/>
                  </a:moveTo>
                  <a:cubicBezTo>
                    <a:pt x="218581" y="54399"/>
                    <a:pt x="163422" y="76980"/>
                    <a:pt x="120025" y="113360"/>
                  </a:cubicBezTo>
                  <a:lnTo>
                    <a:pt x="141381" y="134686"/>
                  </a:lnTo>
                  <a:cubicBezTo>
                    <a:pt x="146177" y="139590"/>
                    <a:pt x="146177" y="147345"/>
                    <a:pt x="141381" y="152135"/>
                  </a:cubicBezTo>
                  <a:cubicBezTo>
                    <a:pt x="138983" y="154644"/>
                    <a:pt x="135785" y="155785"/>
                    <a:pt x="132587" y="155785"/>
                  </a:cubicBezTo>
                  <a:cubicBezTo>
                    <a:pt x="129504" y="155785"/>
                    <a:pt x="126306" y="154644"/>
                    <a:pt x="123908" y="152135"/>
                  </a:cubicBezTo>
                  <a:lnTo>
                    <a:pt x="101753" y="130125"/>
                  </a:lnTo>
                  <a:cubicBezTo>
                    <a:pt x="59841" y="172435"/>
                    <a:pt x="31976" y="228773"/>
                    <a:pt x="26038" y="291269"/>
                  </a:cubicBezTo>
                  <a:lnTo>
                    <a:pt x="66122" y="291269"/>
                  </a:lnTo>
                  <a:cubicBezTo>
                    <a:pt x="72974" y="291269"/>
                    <a:pt x="78570" y="296857"/>
                    <a:pt x="78570" y="303700"/>
                  </a:cubicBezTo>
                  <a:cubicBezTo>
                    <a:pt x="78570" y="310543"/>
                    <a:pt x="72974" y="316017"/>
                    <a:pt x="66122" y="316017"/>
                  </a:cubicBezTo>
                  <a:lnTo>
                    <a:pt x="24782" y="316017"/>
                  </a:lnTo>
                  <a:cubicBezTo>
                    <a:pt x="24782" y="316245"/>
                    <a:pt x="24667" y="316587"/>
                    <a:pt x="24667" y="316815"/>
                  </a:cubicBezTo>
                  <a:cubicBezTo>
                    <a:pt x="24667" y="382961"/>
                    <a:pt x="49221" y="443404"/>
                    <a:pt x="89305" y="489934"/>
                  </a:cubicBezTo>
                  <a:cubicBezTo>
                    <a:pt x="89534" y="489706"/>
                    <a:pt x="89648" y="489364"/>
                    <a:pt x="89876" y="489136"/>
                  </a:cubicBezTo>
                  <a:lnTo>
                    <a:pt x="123908" y="455151"/>
                  </a:lnTo>
                  <a:cubicBezTo>
                    <a:pt x="128705" y="450361"/>
                    <a:pt x="136585" y="450361"/>
                    <a:pt x="141381" y="455151"/>
                  </a:cubicBezTo>
                  <a:cubicBezTo>
                    <a:pt x="146177" y="459941"/>
                    <a:pt x="146177" y="467810"/>
                    <a:pt x="141381" y="472600"/>
                  </a:cubicBezTo>
                  <a:lnTo>
                    <a:pt x="107349" y="506585"/>
                  </a:lnTo>
                  <a:cubicBezTo>
                    <a:pt x="106892" y="507041"/>
                    <a:pt x="106435" y="507155"/>
                    <a:pt x="105979" y="507497"/>
                  </a:cubicBezTo>
                  <a:cubicBezTo>
                    <a:pt x="151773" y="551861"/>
                    <a:pt x="213328" y="579687"/>
                    <a:pt x="281506" y="582082"/>
                  </a:cubicBezTo>
                  <a:cubicBezTo>
                    <a:pt x="281049" y="580828"/>
                    <a:pt x="280707" y="579687"/>
                    <a:pt x="280707" y="578319"/>
                  </a:cubicBezTo>
                  <a:lnTo>
                    <a:pt x="280707" y="530192"/>
                  </a:lnTo>
                  <a:cubicBezTo>
                    <a:pt x="280707" y="523464"/>
                    <a:pt x="286188" y="517875"/>
                    <a:pt x="293040" y="517875"/>
                  </a:cubicBezTo>
                  <a:cubicBezTo>
                    <a:pt x="299893" y="517875"/>
                    <a:pt x="305488" y="523349"/>
                    <a:pt x="305488" y="530192"/>
                  </a:cubicBezTo>
                  <a:lnTo>
                    <a:pt x="305488" y="578319"/>
                  </a:lnTo>
                  <a:cubicBezTo>
                    <a:pt x="305488" y="579573"/>
                    <a:pt x="305146" y="580714"/>
                    <a:pt x="304803" y="581854"/>
                  </a:cubicBezTo>
                  <a:cubicBezTo>
                    <a:pt x="372068" y="578319"/>
                    <a:pt x="432823" y="550036"/>
                    <a:pt x="477818" y="505673"/>
                  </a:cubicBezTo>
                  <a:lnTo>
                    <a:pt x="444814" y="472600"/>
                  </a:lnTo>
                  <a:cubicBezTo>
                    <a:pt x="439903" y="467810"/>
                    <a:pt x="439903" y="459941"/>
                    <a:pt x="444814" y="455151"/>
                  </a:cubicBezTo>
                  <a:cubicBezTo>
                    <a:pt x="449610" y="450361"/>
                    <a:pt x="457490" y="450361"/>
                    <a:pt x="462287" y="455151"/>
                  </a:cubicBezTo>
                  <a:lnTo>
                    <a:pt x="494606" y="487425"/>
                  </a:lnTo>
                  <a:cubicBezTo>
                    <a:pt x="533434" y="441238"/>
                    <a:pt x="556959" y="381706"/>
                    <a:pt x="556959" y="316815"/>
                  </a:cubicBezTo>
                  <a:cubicBezTo>
                    <a:pt x="556959" y="316587"/>
                    <a:pt x="556845" y="316359"/>
                    <a:pt x="556845" y="316017"/>
                  </a:cubicBezTo>
                  <a:lnTo>
                    <a:pt x="519958" y="316017"/>
                  </a:lnTo>
                  <a:cubicBezTo>
                    <a:pt x="513106" y="316017"/>
                    <a:pt x="507625" y="310543"/>
                    <a:pt x="507625" y="303700"/>
                  </a:cubicBezTo>
                  <a:cubicBezTo>
                    <a:pt x="507625" y="296857"/>
                    <a:pt x="513106" y="291269"/>
                    <a:pt x="519958" y="291269"/>
                  </a:cubicBezTo>
                  <a:lnTo>
                    <a:pt x="555589" y="291269"/>
                  </a:lnTo>
                  <a:cubicBezTo>
                    <a:pt x="549765" y="229799"/>
                    <a:pt x="522699" y="174488"/>
                    <a:pt x="482043" y="132406"/>
                  </a:cubicBezTo>
                  <a:lnTo>
                    <a:pt x="462287" y="152135"/>
                  </a:lnTo>
                  <a:cubicBezTo>
                    <a:pt x="459888" y="154644"/>
                    <a:pt x="456691" y="155785"/>
                    <a:pt x="453493" y="155785"/>
                  </a:cubicBezTo>
                  <a:cubicBezTo>
                    <a:pt x="450296" y="155785"/>
                    <a:pt x="447212" y="154644"/>
                    <a:pt x="444814" y="152135"/>
                  </a:cubicBezTo>
                  <a:cubicBezTo>
                    <a:pt x="439903" y="147345"/>
                    <a:pt x="439903" y="139476"/>
                    <a:pt x="444814" y="134686"/>
                  </a:cubicBezTo>
                  <a:lnTo>
                    <a:pt x="464000" y="115527"/>
                  </a:lnTo>
                  <a:cubicBezTo>
                    <a:pt x="420489" y="78120"/>
                    <a:pt x="364759" y="54627"/>
                    <a:pt x="303661" y="51776"/>
                  </a:cubicBezTo>
                  <a:lnTo>
                    <a:pt x="303661" y="77094"/>
                  </a:lnTo>
                  <a:cubicBezTo>
                    <a:pt x="303661" y="83937"/>
                    <a:pt x="298065" y="89411"/>
                    <a:pt x="291327" y="89411"/>
                  </a:cubicBezTo>
                  <a:cubicBezTo>
                    <a:pt x="284475" y="89411"/>
                    <a:pt x="278880" y="83937"/>
                    <a:pt x="278880" y="77094"/>
                  </a:cubicBezTo>
                  <a:close/>
                  <a:moveTo>
                    <a:pt x="290756" y="0"/>
                  </a:moveTo>
                  <a:cubicBezTo>
                    <a:pt x="297609" y="0"/>
                    <a:pt x="303204" y="5588"/>
                    <a:pt x="303204" y="12317"/>
                  </a:cubicBezTo>
                  <a:lnTo>
                    <a:pt x="303204" y="26686"/>
                  </a:lnTo>
                  <a:cubicBezTo>
                    <a:pt x="371497" y="29537"/>
                    <a:pt x="433736" y="55996"/>
                    <a:pt x="481929" y="98192"/>
                  </a:cubicBezTo>
                  <a:lnTo>
                    <a:pt x="489923" y="90209"/>
                  </a:lnTo>
                  <a:lnTo>
                    <a:pt x="471880" y="72190"/>
                  </a:lnTo>
                  <a:cubicBezTo>
                    <a:pt x="467083" y="67286"/>
                    <a:pt x="467083" y="59531"/>
                    <a:pt x="471880" y="54627"/>
                  </a:cubicBezTo>
                  <a:cubicBezTo>
                    <a:pt x="476676" y="49837"/>
                    <a:pt x="484556" y="49837"/>
                    <a:pt x="489352" y="54627"/>
                  </a:cubicBezTo>
                  <a:lnTo>
                    <a:pt x="548166" y="113360"/>
                  </a:lnTo>
                  <a:cubicBezTo>
                    <a:pt x="552962" y="118150"/>
                    <a:pt x="552962" y="126019"/>
                    <a:pt x="548166" y="130809"/>
                  </a:cubicBezTo>
                  <a:cubicBezTo>
                    <a:pt x="545768" y="133204"/>
                    <a:pt x="542570" y="134458"/>
                    <a:pt x="539373" y="134458"/>
                  </a:cubicBezTo>
                  <a:cubicBezTo>
                    <a:pt x="536289" y="134458"/>
                    <a:pt x="533091" y="133204"/>
                    <a:pt x="530693" y="130809"/>
                  </a:cubicBezTo>
                  <a:lnTo>
                    <a:pt x="507396" y="107658"/>
                  </a:lnTo>
                  <a:lnTo>
                    <a:pt x="499973" y="115185"/>
                  </a:lnTo>
                  <a:cubicBezTo>
                    <a:pt x="550450" y="167531"/>
                    <a:pt x="581741" y="238581"/>
                    <a:pt x="581627" y="316815"/>
                  </a:cubicBezTo>
                  <a:cubicBezTo>
                    <a:pt x="581627" y="476933"/>
                    <a:pt x="451209" y="607286"/>
                    <a:pt x="290756" y="607286"/>
                  </a:cubicBezTo>
                  <a:cubicBezTo>
                    <a:pt x="130418" y="607286"/>
                    <a:pt x="0" y="476933"/>
                    <a:pt x="0" y="316815"/>
                  </a:cubicBezTo>
                  <a:cubicBezTo>
                    <a:pt x="0" y="160803"/>
                    <a:pt x="123794" y="33187"/>
                    <a:pt x="278423" y="26686"/>
                  </a:cubicBezTo>
                  <a:lnTo>
                    <a:pt x="278423" y="12317"/>
                  </a:lnTo>
                  <a:cubicBezTo>
                    <a:pt x="278423" y="5588"/>
                    <a:pt x="284019" y="0"/>
                    <a:pt x="29075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defTabSz="342900">
                <a:defRPr/>
              </a:pPr>
              <a:endParaRPr lang="zh-CN" altLang="en-US" sz="1400">
                <a:solidFill>
                  <a:schemeClr val="accent1">
                    <a:lumMod val="75000"/>
                  </a:schemeClr>
                </a:solidFill>
                <a:latin typeface="Arial" panose="020B0604020202090204"/>
                <a:ea typeface="微软雅黑"/>
              </a:endParaRPr>
            </a:p>
          </p:txBody>
        </p:sp>
      </p:grpSp>
      <p:sp>
        <p:nvSpPr>
          <p:cNvPr id="11" name="文本框 28"/>
          <p:cNvSpPr txBox="1"/>
          <p:nvPr/>
        </p:nvSpPr>
        <p:spPr>
          <a:xfrm>
            <a:off x="1079087" y="2817785"/>
            <a:ext cx="1490965" cy="306705"/>
          </a:xfrm>
          <a:prstGeom prst="rect">
            <a:avLst/>
          </a:prstGeom>
          <a:noFill/>
        </p:spPr>
        <p:txBody>
          <a:bodyPr wrap="square" rtlCol="0">
            <a:spAutoFit/>
            <a:scene3d>
              <a:camera prst="orthographicFront"/>
              <a:lightRig rig="threePt" dir="t"/>
            </a:scene3d>
            <a:sp3d contourW="12700"/>
          </a:bodyPr>
          <a:lstStyle/>
          <a:p>
            <a:pPr>
              <a:defRPr/>
            </a:pPr>
            <a:r>
              <a:rPr lang="zh-CN" altLang="en-US" dirty="0">
                <a:solidFill>
                  <a:schemeClr val="accent1">
                    <a:lumMod val="75000"/>
                  </a:schemeClr>
                </a:solidFill>
                <a:latin typeface="Century Gothic" panose="020B0502020202020204" pitchFamily="34" charset="0"/>
                <a:ea typeface="微软雅黑"/>
              </a:rPr>
              <a:t>汇报人</a:t>
            </a:r>
            <a:r>
              <a:rPr lang="zh-CN" altLang="en-US" dirty="0" smtClean="0">
                <a:solidFill>
                  <a:schemeClr val="accent1">
                    <a:lumMod val="75000"/>
                  </a:schemeClr>
                </a:solidFill>
                <a:latin typeface="Century Gothic" panose="020B0502020202020204" pitchFamily="34" charset="0"/>
                <a:ea typeface="微软雅黑"/>
              </a:rPr>
              <a:t>：小北</a:t>
            </a:r>
            <a:endParaRPr lang="zh-CN" altLang="en-US" dirty="0" smtClean="0">
              <a:solidFill>
                <a:schemeClr val="accent1">
                  <a:lumMod val="75000"/>
                </a:schemeClr>
              </a:solidFill>
              <a:latin typeface="Century Gothic" panose="020B0502020202020204" pitchFamily="34" charset="0"/>
              <a:ea typeface="微软雅黑"/>
            </a:endParaRPr>
          </a:p>
        </p:txBody>
      </p:sp>
      <p:sp>
        <p:nvSpPr>
          <p:cNvPr id="12" name="文本框 29"/>
          <p:cNvSpPr txBox="1"/>
          <p:nvPr/>
        </p:nvSpPr>
        <p:spPr>
          <a:xfrm>
            <a:off x="1079086" y="3287681"/>
            <a:ext cx="2838091" cy="307778"/>
          </a:xfrm>
          <a:prstGeom prst="rect">
            <a:avLst/>
          </a:prstGeom>
          <a:noFill/>
        </p:spPr>
        <p:txBody>
          <a:bodyPr wrap="square" rtlCol="0">
            <a:spAutoFit/>
            <a:scene3d>
              <a:camera prst="orthographicFront"/>
              <a:lightRig rig="threePt" dir="t"/>
            </a:scene3d>
            <a:sp3d contourW="12700"/>
          </a:bodyPr>
          <a:lstStyle/>
          <a:p>
            <a:pPr>
              <a:defRPr/>
            </a:pPr>
            <a:r>
              <a:rPr lang="zh-CN" altLang="en-US" dirty="0">
                <a:solidFill>
                  <a:schemeClr val="accent1">
                    <a:lumMod val="75000"/>
                  </a:schemeClr>
                </a:solidFill>
                <a:latin typeface="Century Gothic" panose="020B0502020202020204" pitchFamily="34" charset="0"/>
                <a:ea typeface="微软雅黑"/>
              </a:rPr>
              <a:t>汇报时间</a:t>
            </a:r>
            <a:r>
              <a:rPr lang="zh-CN" altLang="en-US" dirty="0" smtClean="0">
                <a:solidFill>
                  <a:schemeClr val="accent1">
                    <a:lumMod val="75000"/>
                  </a:schemeClr>
                </a:solidFill>
                <a:latin typeface="Century Gothic" panose="020B0502020202020204" pitchFamily="34" charset="0"/>
                <a:ea typeface="微软雅黑"/>
              </a:rPr>
              <a:t>：</a:t>
            </a:r>
            <a:r>
              <a:rPr lang="en-US" altLang="zh-CN" dirty="0" smtClean="0">
                <a:solidFill>
                  <a:schemeClr val="accent1">
                    <a:lumMod val="75000"/>
                  </a:schemeClr>
                </a:solidFill>
                <a:latin typeface="Century Gothic" panose="020B0502020202020204" pitchFamily="34" charset="0"/>
                <a:ea typeface="微软雅黑"/>
              </a:rPr>
              <a:t>2020.XX</a:t>
            </a:r>
            <a:endParaRPr lang="zh-CN" altLang="en-US" dirty="0">
              <a:solidFill>
                <a:schemeClr val="accent1">
                  <a:lumMod val="75000"/>
                </a:schemeClr>
              </a:solidFill>
              <a:latin typeface="Century Gothic" panose="020B0502020202020204" pitchFamily="34" charset="0"/>
              <a:ea typeface="微软雅黑"/>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41488" y="1402445"/>
            <a:ext cx="1478433" cy="147843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left)">
                                      <p:cBhvr>
                                        <p:cTn id="8" dur="500"/>
                                        <p:tgtEl>
                                          <p:spTgt spid="5"/>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right)">
                                      <p:cBhvr>
                                        <p:cTn id="13" dur="500"/>
                                        <p:tgtEl>
                                          <p:spTgt spid="6"/>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770335" y="1684000"/>
            <a:ext cx="1861491" cy="938714"/>
            <a:chOff x="1601962" y="1581150"/>
            <a:chExt cx="2481988" cy="1251618"/>
          </a:xfrm>
          <a:effectLst/>
        </p:grpSpPr>
        <p:sp>
          <p:nvSpPr>
            <p:cNvPr id="39" name="矩形 6"/>
            <p:cNvSpPr/>
            <p:nvPr/>
          </p:nvSpPr>
          <p:spPr>
            <a:xfrm>
              <a:off x="2616107" y="1581150"/>
              <a:ext cx="453696" cy="514350"/>
            </a:xfrm>
            <a:custGeom>
              <a:avLst/>
              <a:gdLst>
                <a:gd name="connsiteX0" fmla="*/ 85348 w 296863"/>
                <a:gd name="connsiteY0" fmla="*/ 236537 h 336550"/>
                <a:gd name="connsiteX1" fmla="*/ 211516 w 296863"/>
                <a:gd name="connsiteY1" fmla="*/ 236537 h 336550"/>
                <a:gd name="connsiteX2" fmla="*/ 228601 w 296863"/>
                <a:gd name="connsiteY2" fmla="*/ 253206 h 336550"/>
                <a:gd name="connsiteX3" fmla="*/ 211516 w 296863"/>
                <a:gd name="connsiteY3" fmla="*/ 269875 h 336550"/>
                <a:gd name="connsiteX4" fmla="*/ 85348 w 296863"/>
                <a:gd name="connsiteY4" fmla="*/ 269875 h 336550"/>
                <a:gd name="connsiteX5" fmla="*/ 68263 w 296863"/>
                <a:gd name="connsiteY5" fmla="*/ 253206 h 336550"/>
                <a:gd name="connsiteX6" fmla="*/ 85348 w 296863"/>
                <a:gd name="connsiteY6" fmla="*/ 236537 h 336550"/>
                <a:gd name="connsiteX7" fmla="*/ 85348 w 296863"/>
                <a:gd name="connsiteY7" fmla="*/ 173037 h 336550"/>
                <a:gd name="connsiteX8" fmla="*/ 211516 w 296863"/>
                <a:gd name="connsiteY8" fmla="*/ 173037 h 336550"/>
                <a:gd name="connsiteX9" fmla="*/ 228601 w 296863"/>
                <a:gd name="connsiteY9" fmla="*/ 190373 h 336550"/>
                <a:gd name="connsiteX10" fmla="*/ 211516 w 296863"/>
                <a:gd name="connsiteY10" fmla="*/ 206375 h 336550"/>
                <a:gd name="connsiteX11" fmla="*/ 85348 w 296863"/>
                <a:gd name="connsiteY11" fmla="*/ 206375 h 336550"/>
                <a:gd name="connsiteX12" fmla="*/ 68263 w 296863"/>
                <a:gd name="connsiteY12" fmla="*/ 190373 h 336550"/>
                <a:gd name="connsiteX13" fmla="*/ 85348 w 296863"/>
                <a:gd name="connsiteY13" fmla="*/ 173037 h 336550"/>
                <a:gd name="connsiteX14" fmla="*/ 164614 w 296863"/>
                <a:gd name="connsiteY14" fmla="*/ 115887 h 336550"/>
                <a:gd name="connsiteX15" fmla="*/ 211625 w 296863"/>
                <a:gd name="connsiteY15" fmla="*/ 115887 h 336550"/>
                <a:gd name="connsiteX16" fmla="*/ 228601 w 296863"/>
                <a:gd name="connsiteY16" fmla="*/ 133349 h 336550"/>
                <a:gd name="connsiteX17" fmla="*/ 211625 w 296863"/>
                <a:gd name="connsiteY17" fmla="*/ 150812 h 336550"/>
                <a:gd name="connsiteX18" fmla="*/ 164614 w 296863"/>
                <a:gd name="connsiteY18" fmla="*/ 150812 h 336550"/>
                <a:gd name="connsiteX19" fmla="*/ 147638 w 296863"/>
                <a:gd name="connsiteY19" fmla="*/ 133349 h 336550"/>
                <a:gd name="connsiteX20" fmla="*/ 164614 w 296863"/>
                <a:gd name="connsiteY20" fmla="*/ 115887 h 336550"/>
                <a:gd name="connsiteX21" fmla="*/ 164614 w 296863"/>
                <a:gd name="connsiteY21" fmla="*/ 61912 h 336550"/>
                <a:gd name="connsiteX22" fmla="*/ 211625 w 296863"/>
                <a:gd name="connsiteY22" fmla="*/ 61912 h 336550"/>
                <a:gd name="connsiteX23" fmla="*/ 228601 w 296863"/>
                <a:gd name="connsiteY23" fmla="*/ 77152 h 336550"/>
                <a:gd name="connsiteX24" fmla="*/ 211625 w 296863"/>
                <a:gd name="connsiteY24" fmla="*/ 93662 h 336550"/>
                <a:gd name="connsiteX25" fmla="*/ 164614 w 296863"/>
                <a:gd name="connsiteY25" fmla="*/ 93662 h 336550"/>
                <a:gd name="connsiteX26" fmla="*/ 147638 w 296863"/>
                <a:gd name="connsiteY26" fmla="*/ 77152 h 336550"/>
                <a:gd name="connsiteX27" fmla="*/ 164614 w 296863"/>
                <a:gd name="connsiteY27" fmla="*/ 61912 h 336550"/>
                <a:gd name="connsiteX28" fmla="*/ 127397 w 296863"/>
                <a:gd name="connsiteY28" fmla="*/ 22225 h 336550"/>
                <a:gd name="connsiteX29" fmla="*/ 127397 w 296863"/>
                <a:gd name="connsiteY29" fmla="*/ 110381 h 336550"/>
                <a:gd name="connsiteX30" fmla="*/ 111621 w 296863"/>
                <a:gd name="connsiteY30" fmla="*/ 124854 h 336550"/>
                <a:gd name="connsiteX31" fmla="*/ 22225 w 296863"/>
                <a:gd name="connsiteY31" fmla="*/ 124854 h 336550"/>
                <a:gd name="connsiteX32" fmla="*/ 22225 w 296863"/>
                <a:gd name="connsiteY32" fmla="*/ 305115 h 336550"/>
                <a:gd name="connsiteX33" fmla="*/ 31427 w 296863"/>
                <a:gd name="connsiteY33" fmla="*/ 314325 h 336550"/>
                <a:gd name="connsiteX34" fmla="*/ 265436 w 296863"/>
                <a:gd name="connsiteY34" fmla="*/ 314325 h 336550"/>
                <a:gd name="connsiteX35" fmla="*/ 274638 w 296863"/>
                <a:gd name="connsiteY35" fmla="*/ 305115 h 336550"/>
                <a:gd name="connsiteX36" fmla="*/ 274638 w 296863"/>
                <a:gd name="connsiteY36" fmla="*/ 31435 h 336550"/>
                <a:gd name="connsiteX37" fmla="*/ 265436 w 296863"/>
                <a:gd name="connsiteY37" fmla="*/ 22225 h 336550"/>
                <a:gd name="connsiteX38" fmla="*/ 127397 w 296863"/>
                <a:gd name="connsiteY38" fmla="*/ 22225 h 336550"/>
                <a:gd name="connsiteX39" fmla="*/ 118220 w 296863"/>
                <a:gd name="connsiteY39" fmla="*/ 0 h 336550"/>
                <a:gd name="connsiteX40" fmla="*/ 265338 w 296863"/>
                <a:gd name="connsiteY40" fmla="*/ 0 h 336550"/>
                <a:gd name="connsiteX41" fmla="*/ 296863 w 296863"/>
                <a:gd name="connsiteY41" fmla="*/ 31551 h 336550"/>
                <a:gd name="connsiteX42" fmla="*/ 296863 w 296863"/>
                <a:gd name="connsiteY42" fmla="*/ 304999 h 336550"/>
                <a:gd name="connsiteX43" fmla="*/ 265338 w 296863"/>
                <a:gd name="connsiteY43" fmla="*/ 336550 h 336550"/>
                <a:gd name="connsiteX44" fmla="*/ 31525 w 296863"/>
                <a:gd name="connsiteY44" fmla="*/ 336550 h 336550"/>
                <a:gd name="connsiteX45" fmla="*/ 0 w 296863"/>
                <a:gd name="connsiteY45" fmla="*/ 304999 h 336550"/>
                <a:gd name="connsiteX46" fmla="*/ 0 w 296863"/>
                <a:gd name="connsiteY46" fmla="*/ 119633 h 336550"/>
                <a:gd name="connsiteX47" fmla="*/ 9195 w 296863"/>
                <a:gd name="connsiteY47" fmla="*/ 97284 h 336550"/>
                <a:gd name="connsiteX48" fmla="*/ 95889 w 296863"/>
                <a:gd name="connsiteY48" fmla="*/ 9202 h 336550"/>
                <a:gd name="connsiteX49" fmla="*/ 118220 w 296863"/>
                <a:gd name="connsiteY4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96863" h="336550">
                  <a:moveTo>
                    <a:pt x="85348" y="236537"/>
                  </a:moveTo>
                  <a:cubicBezTo>
                    <a:pt x="85348" y="236537"/>
                    <a:pt x="85348" y="236537"/>
                    <a:pt x="211516" y="236537"/>
                  </a:cubicBezTo>
                  <a:cubicBezTo>
                    <a:pt x="220716" y="236537"/>
                    <a:pt x="228601" y="244231"/>
                    <a:pt x="228601" y="253206"/>
                  </a:cubicBezTo>
                  <a:cubicBezTo>
                    <a:pt x="228601" y="262182"/>
                    <a:pt x="220716" y="269875"/>
                    <a:pt x="211516" y="269875"/>
                  </a:cubicBezTo>
                  <a:cubicBezTo>
                    <a:pt x="211516" y="269875"/>
                    <a:pt x="211516" y="269875"/>
                    <a:pt x="85348" y="269875"/>
                  </a:cubicBezTo>
                  <a:cubicBezTo>
                    <a:pt x="76149" y="269875"/>
                    <a:pt x="68263" y="262182"/>
                    <a:pt x="68263" y="253206"/>
                  </a:cubicBezTo>
                  <a:cubicBezTo>
                    <a:pt x="68263" y="244231"/>
                    <a:pt x="76149" y="236537"/>
                    <a:pt x="85348" y="236537"/>
                  </a:cubicBezTo>
                  <a:close/>
                  <a:moveTo>
                    <a:pt x="85348" y="173037"/>
                  </a:moveTo>
                  <a:cubicBezTo>
                    <a:pt x="85348" y="173037"/>
                    <a:pt x="85348" y="173037"/>
                    <a:pt x="211516" y="173037"/>
                  </a:cubicBezTo>
                  <a:cubicBezTo>
                    <a:pt x="220716" y="173037"/>
                    <a:pt x="228601" y="181038"/>
                    <a:pt x="228601" y="190373"/>
                  </a:cubicBezTo>
                  <a:cubicBezTo>
                    <a:pt x="228601" y="199707"/>
                    <a:pt x="220716" y="206375"/>
                    <a:pt x="211516" y="206375"/>
                  </a:cubicBezTo>
                  <a:cubicBezTo>
                    <a:pt x="211516" y="206375"/>
                    <a:pt x="211516" y="206375"/>
                    <a:pt x="85348" y="206375"/>
                  </a:cubicBezTo>
                  <a:cubicBezTo>
                    <a:pt x="76149" y="206375"/>
                    <a:pt x="68263" y="199707"/>
                    <a:pt x="68263" y="190373"/>
                  </a:cubicBezTo>
                  <a:cubicBezTo>
                    <a:pt x="68263" y="181038"/>
                    <a:pt x="76149" y="173037"/>
                    <a:pt x="85348" y="173037"/>
                  </a:cubicBezTo>
                  <a:close/>
                  <a:moveTo>
                    <a:pt x="164614" y="115887"/>
                  </a:moveTo>
                  <a:cubicBezTo>
                    <a:pt x="164614" y="115887"/>
                    <a:pt x="164614" y="115887"/>
                    <a:pt x="211625" y="115887"/>
                  </a:cubicBezTo>
                  <a:cubicBezTo>
                    <a:pt x="220766" y="115887"/>
                    <a:pt x="228601" y="123946"/>
                    <a:pt x="228601" y="133349"/>
                  </a:cubicBezTo>
                  <a:cubicBezTo>
                    <a:pt x="228601" y="142752"/>
                    <a:pt x="220766" y="150812"/>
                    <a:pt x="211625" y="150812"/>
                  </a:cubicBezTo>
                  <a:cubicBezTo>
                    <a:pt x="211625" y="150812"/>
                    <a:pt x="211625" y="150812"/>
                    <a:pt x="164614" y="150812"/>
                  </a:cubicBezTo>
                  <a:cubicBezTo>
                    <a:pt x="155473" y="150812"/>
                    <a:pt x="147638" y="142752"/>
                    <a:pt x="147638" y="133349"/>
                  </a:cubicBezTo>
                  <a:cubicBezTo>
                    <a:pt x="147638" y="123946"/>
                    <a:pt x="155473" y="115887"/>
                    <a:pt x="164614" y="115887"/>
                  </a:cubicBezTo>
                  <a:close/>
                  <a:moveTo>
                    <a:pt x="164614" y="61912"/>
                  </a:moveTo>
                  <a:cubicBezTo>
                    <a:pt x="164614" y="61912"/>
                    <a:pt x="164614" y="61912"/>
                    <a:pt x="211625" y="61912"/>
                  </a:cubicBezTo>
                  <a:cubicBezTo>
                    <a:pt x="220766" y="61912"/>
                    <a:pt x="228601" y="68262"/>
                    <a:pt x="228601" y="77152"/>
                  </a:cubicBezTo>
                  <a:cubicBezTo>
                    <a:pt x="228601" y="86042"/>
                    <a:pt x="220766" y="93662"/>
                    <a:pt x="211625" y="93662"/>
                  </a:cubicBezTo>
                  <a:cubicBezTo>
                    <a:pt x="211625" y="93662"/>
                    <a:pt x="211625" y="93662"/>
                    <a:pt x="164614" y="93662"/>
                  </a:cubicBezTo>
                  <a:cubicBezTo>
                    <a:pt x="155473" y="93662"/>
                    <a:pt x="147638" y="86042"/>
                    <a:pt x="147638" y="77152"/>
                  </a:cubicBezTo>
                  <a:cubicBezTo>
                    <a:pt x="147638" y="68262"/>
                    <a:pt x="155473" y="61912"/>
                    <a:pt x="164614" y="61912"/>
                  </a:cubicBezTo>
                  <a:close/>
                  <a:moveTo>
                    <a:pt x="127397" y="22225"/>
                  </a:moveTo>
                  <a:cubicBezTo>
                    <a:pt x="127397" y="22225"/>
                    <a:pt x="127397" y="22225"/>
                    <a:pt x="127397" y="110381"/>
                  </a:cubicBezTo>
                  <a:cubicBezTo>
                    <a:pt x="127397" y="118276"/>
                    <a:pt x="119509" y="124854"/>
                    <a:pt x="111621" y="124854"/>
                  </a:cubicBezTo>
                  <a:cubicBezTo>
                    <a:pt x="111621" y="124854"/>
                    <a:pt x="111621" y="124854"/>
                    <a:pt x="22225" y="124854"/>
                  </a:cubicBezTo>
                  <a:cubicBezTo>
                    <a:pt x="22225" y="124854"/>
                    <a:pt x="22225" y="124854"/>
                    <a:pt x="22225" y="305115"/>
                  </a:cubicBezTo>
                  <a:cubicBezTo>
                    <a:pt x="22225" y="310378"/>
                    <a:pt x="26169" y="314325"/>
                    <a:pt x="31427" y="314325"/>
                  </a:cubicBezTo>
                  <a:cubicBezTo>
                    <a:pt x="31427" y="314325"/>
                    <a:pt x="31427" y="314325"/>
                    <a:pt x="265436" y="314325"/>
                  </a:cubicBezTo>
                  <a:cubicBezTo>
                    <a:pt x="270694" y="314325"/>
                    <a:pt x="274638" y="310378"/>
                    <a:pt x="274638" y="305115"/>
                  </a:cubicBezTo>
                  <a:lnTo>
                    <a:pt x="274638" y="31435"/>
                  </a:lnTo>
                  <a:cubicBezTo>
                    <a:pt x="274638" y="26172"/>
                    <a:pt x="270694" y="22225"/>
                    <a:pt x="265436" y="22225"/>
                  </a:cubicBezTo>
                  <a:cubicBezTo>
                    <a:pt x="265436" y="22225"/>
                    <a:pt x="265436" y="22225"/>
                    <a:pt x="127397" y="22225"/>
                  </a:cubicBezTo>
                  <a:close/>
                  <a:moveTo>
                    <a:pt x="118220" y="0"/>
                  </a:moveTo>
                  <a:cubicBezTo>
                    <a:pt x="118220" y="0"/>
                    <a:pt x="118220" y="0"/>
                    <a:pt x="265338" y="0"/>
                  </a:cubicBezTo>
                  <a:cubicBezTo>
                    <a:pt x="282414" y="0"/>
                    <a:pt x="296863" y="14461"/>
                    <a:pt x="296863" y="31551"/>
                  </a:cubicBezTo>
                  <a:cubicBezTo>
                    <a:pt x="296863" y="31551"/>
                    <a:pt x="296863" y="31551"/>
                    <a:pt x="296863" y="304999"/>
                  </a:cubicBezTo>
                  <a:cubicBezTo>
                    <a:pt x="296863" y="322089"/>
                    <a:pt x="282414" y="336550"/>
                    <a:pt x="265338" y="336550"/>
                  </a:cubicBezTo>
                  <a:cubicBezTo>
                    <a:pt x="265338" y="336550"/>
                    <a:pt x="265338" y="336550"/>
                    <a:pt x="31525" y="336550"/>
                  </a:cubicBezTo>
                  <a:cubicBezTo>
                    <a:pt x="14449" y="336550"/>
                    <a:pt x="0" y="322089"/>
                    <a:pt x="0" y="304999"/>
                  </a:cubicBezTo>
                  <a:cubicBezTo>
                    <a:pt x="0" y="304999"/>
                    <a:pt x="0" y="304999"/>
                    <a:pt x="0" y="119633"/>
                  </a:cubicBezTo>
                  <a:cubicBezTo>
                    <a:pt x="0" y="110430"/>
                    <a:pt x="3941" y="102542"/>
                    <a:pt x="9195" y="97284"/>
                  </a:cubicBezTo>
                  <a:cubicBezTo>
                    <a:pt x="9195" y="97284"/>
                    <a:pt x="9195" y="97284"/>
                    <a:pt x="95889" y="9202"/>
                  </a:cubicBezTo>
                  <a:cubicBezTo>
                    <a:pt x="102457" y="3944"/>
                    <a:pt x="110339" y="0"/>
                    <a:pt x="118220" y="0"/>
                  </a:cubicBezTo>
                  <a:close/>
                </a:path>
              </a:pathLst>
            </a:custGeom>
            <a:gradFill>
              <a:gsLst>
                <a:gs pos="0">
                  <a:schemeClr val="bg1">
                    <a:lumMod val="6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endParaRPr>
            </a:p>
          </p:txBody>
        </p:sp>
        <p:sp>
          <p:nvSpPr>
            <p:cNvPr id="40" name="矩形 39"/>
            <p:cNvSpPr/>
            <p:nvPr/>
          </p:nvSpPr>
          <p:spPr>
            <a:xfrm>
              <a:off x="1601962" y="2512680"/>
              <a:ext cx="2481988" cy="32008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800" dirty="0">
                  <a:solidFill>
                    <a:schemeClr val="tx1">
                      <a:lumMod val="75000"/>
                      <a:lumOff val="25000"/>
                    </a:schemeClr>
                  </a:solidFill>
                  <a:latin typeface="+mn-ea"/>
                </a:rPr>
                <a:t>用户可以在投影仪上进行演示</a:t>
              </a:r>
              <a:endParaRPr lang="zh-CN" altLang="en-US" sz="800" dirty="0">
                <a:solidFill>
                  <a:schemeClr val="tx1">
                    <a:lumMod val="75000"/>
                    <a:lumOff val="25000"/>
                  </a:schemeClr>
                </a:solidFill>
                <a:latin typeface="+mn-ea"/>
              </a:endParaRPr>
            </a:p>
          </p:txBody>
        </p:sp>
        <p:sp>
          <p:nvSpPr>
            <p:cNvPr id="41" name="矩形 40"/>
            <p:cNvSpPr/>
            <p:nvPr/>
          </p:nvSpPr>
          <p:spPr>
            <a:xfrm>
              <a:off x="1817679" y="2222922"/>
              <a:ext cx="2050552" cy="39352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b="1" dirty="0" smtClean="0">
                  <a:solidFill>
                    <a:schemeClr val="tx1">
                      <a:lumMod val="75000"/>
                      <a:lumOff val="25000"/>
                    </a:schemeClr>
                  </a:solidFill>
                  <a:latin typeface="+mn-ea"/>
                </a:rPr>
                <a:t>添加标题</a:t>
              </a:r>
              <a:endParaRPr lang="zh-CN" altLang="en-US" sz="1200" b="1" dirty="0">
                <a:solidFill>
                  <a:schemeClr val="tx1">
                    <a:lumMod val="75000"/>
                    <a:lumOff val="25000"/>
                  </a:schemeClr>
                </a:solidFill>
                <a:latin typeface="+mn-ea"/>
              </a:endParaRPr>
            </a:p>
          </p:txBody>
        </p:sp>
      </p:grpSp>
      <p:grpSp>
        <p:nvGrpSpPr>
          <p:cNvPr id="42" name="组合 41"/>
          <p:cNvGrpSpPr/>
          <p:nvPr/>
        </p:nvGrpSpPr>
        <p:grpSpPr>
          <a:xfrm>
            <a:off x="2687060" y="1684452"/>
            <a:ext cx="1861491" cy="937809"/>
            <a:chOff x="1601962" y="1582357"/>
            <a:chExt cx="2481988" cy="1250411"/>
          </a:xfrm>
          <a:effectLst/>
        </p:grpSpPr>
        <p:sp>
          <p:nvSpPr>
            <p:cNvPr id="43" name="矩形 10"/>
            <p:cNvSpPr/>
            <p:nvPr/>
          </p:nvSpPr>
          <p:spPr>
            <a:xfrm>
              <a:off x="2585780" y="1582357"/>
              <a:ext cx="514350" cy="511936"/>
            </a:xfrm>
            <a:custGeom>
              <a:avLst/>
              <a:gdLst>
                <a:gd name="connsiteX0" fmla="*/ 315609 w 338137"/>
                <a:gd name="connsiteY0" fmla="*/ 185737 h 336550"/>
                <a:gd name="connsiteX1" fmla="*/ 338137 w 338137"/>
                <a:gd name="connsiteY1" fmla="*/ 185737 h 336550"/>
                <a:gd name="connsiteX2" fmla="*/ 185737 w 338137"/>
                <a:gd name="connsiteY2" fmla="*/ 336550 h 336550"/>
                <a:gd name="connsiteX3" fmla="*/ 185737 w 338137"/>
                <a:gd name="connsiteY3" fmla="*/ 314256 h 336550"/>
                <a:gd name="connsiteX4" fmla="*/ 315609 w 338137"/>
                <a:gd name="connsiteY4" fmla="*/ 185737 h 336550"/>
                <a:gd name="connsiteX5" fmla="*/ 249042 w 338137"/>
                <a:gd name="connsiteY5" fmla="*/ 185737 h 336550"/>
                <a:gd name="connsiteX6" fmla="*/ 271462 w 338137"/>
                <a:gd name="connsiteY6" fmla="*/ 185737 h 336550"/>
                <a:gd name="connsiteX7" fmla="*/ 185737 w 338137"/>
                <a:gd name="connsiteY7" fmla="*/ 269875 h 336550"/>
                <a:gd name="connsiteX8" fmla="*/ 185737 w 338137"/>
                <a:gd name="connsiteY8" fmla="*/ 247870 h 336550"/>
                <a:gd name="connsiteX9" fmla="*/ 249042 w 338137"/>
                <a:gd name="connsiteY9" fmla="*/ 185737 h 336550"/>
                <a:gd name="connsiteX10" fmla="*/ 66675 w 338137"/>
                <a:gd name="connsiteY10" fmla="*/ 185737 h 336550"/>
                <a:gd name="connsiteX11" fmla="*/ 89095 w 338137"/>
                <a:gd name="connsiteY11" fmla="*/ 185737 h 336550"/>
                <a:gd name="connsiteX12" fmla="*/ 152400 w 338137"/>
                <a:gd name="connsiteY12" fmla="*/ 247870 h 336550"/>
                <a:gd name="connsiteX13" fmla="*/ 152400 w 338137"/>
                <a:gd name="connsiteY13" fmla="*/ 269875 h 336550"/>
                <a:gd name="connsiteX14" fmla="*/ 66675 w 338137"/>
                <a:gd name="connsiteY14" fmla="*/ 185737 h 336550"/>
                <a:gd name="connsiteX15" fmla="*/ 0 w 338137"/>
                <a:gd name="connsiteY15" fmla="*/ 185737 h 336550"/>
                <a:gd name="connsiteX16" fmla="*/ 22528 w 338137"/>
                <a:gd name="connsiteY16" fmla="*/ 185737 h 336550"/>
                <a:gd name="connsiteX17" fmla="*/ 152400 w 338137"/>
                <a:gd name="connsiteY17" fmla="*/ 314256 h 336550"/>
                <a:gd name="connsiteX18" fmla="*/ 152400 w 338137"/>
                <a:gd name="connsiteY18" fmla="*/ 336550 h 336550"/>
                <a:gd name="connsiteX19" fmla="*/ 0 w 338137"/>
                <a:gd name="connsiteY19" fmla="*/ 185737 h 336550"/>
                <a:gd name="connsiteX20" fmla="*/ 169069 w 338137"/>
                <a:gd name="connsiteY20" fmla="*/ 127000 h 336550"/>
                <a:gd name="connsiteX21" fmla="*/ 186045 w 338137"/>
                <a:gd name="connsiteY21" fmla="*/ 130918 h 336550"/>
                <a:gd name="connsiteX22" fmla="*/ 205633 w 338137"/>
                <a:gd name="connsiteY22" fmla="*/ 150506 h 336550"/>
                <a:gd name="connsiteX23" fmla="*/ 209550 w 338137"/>
                <a:gd name="connsiteY23" fmla="*/ 167482 h 336550"/>
                <a:gd name="connsiteX24" fmla="*/ 205633 w 338137"/>
                <a:gd name="connsiteY24" fmla="*/ 184458 h 336550"/>
                <a:gd name="connsiteX25" fmla="*/ 186045 w 338137"/>
                <a:gd name="connsiteY25" fmla="*/ 204046 h 336550"/>
                <a:gd name="connsiteX26" fmla="*/ 169069 w 338137"/>
                <a:gd name="connsiteY26" fmla="*/ 207963 h 336550"/>
                <a:gd name="connsiteX27" fmla="*/ 152093 w 338137"/>
                <a:gd name="connsiteY27" fmla="*/ 204046 h 336550"/>
                <a:gd name="connsiteX28" fmla="*/ 132505 w 338137"/>
                <a:gd name="connsiteY28" fmla="*/ 184458 h 336550"/>
                <a:gd name="connsiteX29" fmla="*/ 128587 w 338137"/>
                <a:gd name="connsiteY29" fmla="*/ 167482 h 336550"/>
                <a:gd name="connsiteX30" fmla="*/ 132505 w 338137"/>
                <a:gd name="connsiteY30" fmla="*/ 150506 h 336550"/>
                <a:gd name="connsiteX31" fmla="*/ 152093 w 338137"/>
                <a:gd name="connsiteY31" fmla="*/ 130918 h 336550"/>
                <a:gd name="connsiteX32" fmla="*/ 169069 w 338137"/>
                <a:gd name="connsiteY32" fmla="*/ 127000 h 336550"/>
                <a:gd name="connsiteX33" fmla="*/ 185737 w 338137"/>
                <a:gd name="connsiteY33" fmla="*/ 65087 h 336550"/>
                <a:gd name="connsiteX34" fmla="*/ 271462 w 338137"/>
                <a:gd name="connsiteY34" fmla="*/ 150812 h 336550"/>
                <a:gd name="connsiteX35" fmla="*/ 249042 w 338137"/>
                <a:gd name="connsiteY35" fmla="*/ 150812 h 336550"/>
                <a:gd name="connsiteX36" fmla="*/ 185737 w 338137"/>
                <a:gd name="connsiteY36" fmla="*/ 87507 h 336550"/>
                <a:gd name="connsiteX37" fmla="*/ 185737 w 338137"/>
                <a:gd name="connsiteY37" fmla="*/ 65087 h 336550"/>
                <a:gd name="connsiteX38" fmla="*/ 152400 w 338137"/>
                <a:gd name="connsiteY38" fmla="*/ 65087 h 336550"/>
                <a:gd name="connsiteX39" fmla="*/ 152400 w 338137"/>
                <a:gd name="connsiteY39" fmla="*/ 87507 h 336550"/>
                <a:gd name="connsiteX40" fmla="*/ 89095 w 338137"/>
                <a:gd name="connsiteY40" fmla="*/ 150812 h 336550"/>
                <a:gd name="connsiteX41" fmla="*/ 66675 w 338137"/>
                <a:gd name="connsiteY41" fmla="*/ 150812 h 336550"/>
                <a:gd name="connsiteX42" fmla="*/ 152400 w 338137"/>
                <a:gd name="connsiteY42" fmla="*/ 65087 h 336550"/>
                <a:gd name="connsiteX43" fmla="*/ 185737 w 338137"/>
                <a:gd name="connsiteY43" fmla="*/ 0 h 336550"/>
                <a:gd name="connsiteX44" fmla="*/ 338137 w 338137"/>
                <a:gd name="connsiteY44" fmla="*/ 150813 h 336550"/>
                <a:gd name="connsiteX45" fmla="*/ 315609 w 338137"/>
                <a:gd name="connsiteY45" fmla="*/ 150813 h 336550"/>
                <a:gd name="connsiteX46" fmla="*/ 185737 w 338137"/>
                <a:gd name="connsiteY46" fmla="*/ 22294 h 336550"/>
                <a:gd name="connsiteX47" fmla="*/ 185737 w 338137"/>
                <a:gd name="connsiteY47" fmla="*/ 0 h 336550"/>
                <a:gd name="connsiteX48" fmla="*/ 152400 w 338137"/>
                <a:gd name="connsiteY48" fmla="*/ 0 h 336550"/>
                <a:gd name="connsiteX49" fmla="*/ 152400 w 338137"/>
                <a:gd name="connsiteY49" fmla="*/ 22294 h 336550"/>
                <a:gd name="connsiteX50" fmla="*/ 22528 w 338137"/>
                <a:gd name="connsiteY50" fmla="*/ 150813 h 336550"/>
                <a:gd name="connsiteX51" fmla="*/ 0 w 338137"/>
                <a:gd name="connsiteY51" fmla="*/ 150813 h 336550"/>
                <a:gd name="connsiteX52" fmla="*/ 152400 w 338137"/>
                <a:gd name="connsiteY52"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38137" h="336550">
                  <a:moveTo>
                    <a:pt x="315609" y="185737"/>
                  </a:moveTo>
                  <a:cubicBezTo>
                    <a:pt x="315609" y="185737"/>
                    <a:pt x="315609" y="185737"/>
                    <a:pt x="338137" y="185737"/>
                  </a:cubicBezTo>
                  <a:cubicBezTo>
                    <a:pt x="330186" y="265734"/>
                    <a:pt x="266576" y="328682"/>
                    <a:pt x="185737" y="336550"/>
                  </a:cubicBezTo>
                  <a:cubicBezTo>
                    <a:pt x="185737" y="336550"/>
                    <a:pt x="185737" y="336550"/>
                    <a:pt x="185737" y="314256"/>
                  </a:cubicBezTo>
                  <a:cubicBezTo>
                    <a:pt x="253323" y="306388"/>
                    <a:pt x="307657" y="252620"/>
                    <a:pt x="315609" y="185737"/>
                  </a:cubicBezTo>
                  <a:close/>
                  <a:moveTo>
                    <a:pt x="249042" y="185737"/>
                  </a:moveTo>
                  <a:cubicBezTo>
                    <a:pt x="249042" y="185737"/>
                    <a:pt x="249042" y="185737"/>
                    <a:pt x="271462" y="185737"/>
                  </a:cubicBezTo>
                  <a:cubicBezTo>
                    <a:pt x="264868" y="228453"/>
                    <a:pt x="229259" y="263403"/>
                    <a:pt x="185737" y="269875"/>
                  </a:cubicBezTo>
                  <a:cubicBezTo>
                    <a:pt x="185737" y="269875"/>
                    <a:pt x="185737" y="269875"/>
                    <a:pt x="185737" y="247870"/>
                  </a:cubicBezTo>
                  <a:cubicBezTo>
                    <a:pt x="217390" y="241398"/>
                    <a:pt x="242448" y="216804"/>
                    <a:pt x="249042" y="185737"/>
                  </a:cubicBezTo>
                  <a:close/>
                  <a:moveTo>
                    <a:pt x="66675" y="185737"/>
                  </a:moveTo>
                  <a:cubicBezTo>
                    <a:pt x="66675" y="185737"/>
                    <a:pt x="66675" y="185737"/>
                    <a:pt x="89095" y="185737"/>
                  </a:cubicBezTo>
                  <a:cubicBezTo>
                    <a:pt x="95689" y="216804"/>
                    <a:pt x="120747" y="241398"/>
                    <a:pt x="152400" y="247870"/>
                  </a:cubicBezTo>
                  <a:cubicBezTo>
                    <a:pt x="152400" y="247870"/>
                    <a:pt x="152400" y="247870"/>
                    <a:pt x="152400" y="269875"/>
                  </a:cubicBezTo>
                  <a:cubicBezTo>
                    <a:pt x="108878" y="263403"/>
                    <a:pt x="73269" y="228453"/>
                    <a:pt x="66675" y="185737"/>
                  </a:cubicBezTo>
                  <a:close/>
                  <a:moveTo>
                    <a:pt x="0" y="185737"/>
                  </a:moveTo>
                  <a:cubicBezTo>
                    <a:pt x="0" y="185737"/>
                    <a:pt x="0" y="185737"/>
                    <a:pt x="22528" y="185737"/>
                  </a:cubicBezTo>
                  <a:cubicBezTo>
                    <a:pt x="30480" y="252620"/>
                    <a:pt x="84814" y="306388"/>
                    <a:pt x="152400" y="314256"/>
                  </a:cubicBezTo>
                  <a:cubicBezTo>
                    <a:pt x="152400" y="314256"/>
                    <a:pt x="152400" y="314256"/>
                    <a:pt x="152400" y="336550"/>
                  </a:cubicBezTo>
                  <a:cubicBezTo>
                    <a:pt x="71561" y="328682"/>
                    <a:pt x="7951" y="265734"/>
                    <a:pt x="0" y="185737"/>
                  </a:cubicBezTo>
                  <a:close/>
                  <a:moveTo>
                    <a:pt x="169069" y="127000"/>
                  </a:moveTo>
                  <a:cubicBezTo>
                    <a:pt x="175598" y="127000"/>
                    <a:pt x="180821" y="128306"/>
                    <a:pt x="186045" y="130918"/>
                  </a:cubicBezTo>
                  <a:cubicBezTo>
                    <a:pt x="195186" y="134835"/>
                    <a:pt x="201715" y="141365"/>
                    <a:pt x="205633" y="150506"/>
                  </a:cubicBezTo>
                  <a:cubicBezTo>
                    <a:pt x="208244" y="155729"/>
                    <a:pt x="209550" y="160952"/>
                    <a:pt x="209550" y="167482"/>
                  </a:cubicBezTo>
                  <a:cubicBezTo>
                    <a:pt x="209550" y="174011"/>
                    <a:pt x="208244" y="179234"/>
                    <a:pt x="205633" y="184458"/>
                  </a:cubicBezTo>
                  <a:cubicBezTo>
                    <a:pt x="201715" y="193599"/>
                    <a:pt x="195186" y="200128"/>
                    <a:pt x="186045" y="204046"/>
                  </a:cubicBezTo>
                  <a:cubicBezTo>
                    <a:pt x="180821" y="206657"/>
                    <a:pt x="175598" y="207963"/>
                    <a:pt x="169069" y="207963"/>
                  </a:cubicBezTo>
                  <a:cubicBezTo>
                    <a:pt x="162539" y="207963"/>
                    <a:pt x="157316" y="206657"/>
                    <a:pt x="152093" y="204046"/>
                  </a:cubicBezTo>
                  <a:cubicBezTo>
                    <a:pt x="142952" y="200128"/>
                    <a:pt x="136422" y="193599"/>
                    <a:pt x="132505" y="184458"/>
                  </a:cubicBezTo>
                  <a:cubicBezTo>
                    <a:pt x="129893" y="179234"/>
                    <a:pt x="128587" y="174011"/>
                    <a:pt x="128587" y="167482"/>
                  </a:cubicBezTo>
                  <a:cubicBezTo>
                    <a:pt x="128587" y="160952"/>
                    <a:pt x="129893" y="155729"/>
                    <a:pt x="132505" y="150506"/>
                  </a:cubicBezTo>
                  <a:cubicBezTo>
                    <a:pt x="136422" y="141365"/>
                    <a:pt x="142952" y="134835"/>
                    <a:pt x="152093" y="130918"/>
                  </a:cubicBezTo>
                  <a:cubicBezTo>
                    <a:pt x="157316" y="128306"/>
                    <a:pt x="162539" y="127000"/>
                    <a:pt x="169069" y="127000"/>
                  </a:cubicBezTo>
                  <a:close/>
                  <a:moveTo>
                    <a:pt x="185737" y="65087"/>
                  </a:moveTo>
                  <a:cubicBezTo>
                    <a:pt x="229259" y="71681"/>
                    <a:pt x="264868" y="107290"/>
                    <a:pt x="271462" y="150812"/>
                  </a:cubicBezTo>
                  <a:cubicBezTo>
                    <a:pt x="271462" y="150812"/>
                    <a:pt x="271462" y="150812"/>
                    <a:pt x="249042" y="150812"/>
                  </a:cubicBezTo>
                  <a:cubicBezTo>
                    <a:pt x="242448" y="119159"/>
                    <a:pt x="217390" y="94101"/>
                    <a:pt x="185737" y="87507"/>
                  </a:cubicBezTo>
                  <a:cubicBezTo>
                    <a:pt x="185737" y="87507"/>
                    <a:pt x="185737" y="87507"/>
                    <a:pt x="185737" y="65087"/>
                  </a:cubicBezTo>
                  <a:close/>
                  <a:moveTo>
                    <a:pt x="152400" y="65087"/>
                  </a:moveTo>
                  <a:cubicBezTo>
                    <a:pt x="152400" y="65087"/>
                    <a:pt x="152400" y="65087"/>
                    <a:pt x="152400" y="87507"/>
                  </a:cubicBezTo>
                  <a:cubicBezTo>
                    <a:pt x="120747" y="94101"/>
                    <a:pt x="95689" y="119159"/>
                    <a:pt x="89095" y="150812"/>
                  </a:cubicBezTo>
                  <a:lnTo>
                    <a:pt x="66675" y="150812"/>
                  </a:lnTo>
                  <a:cubicBezTo>
                    <a:pt x="73269" y="107290"/>
                    <a:pt x="108878" y="71681"/>
                    <a:pt x="152400" y="65087"/>
                  </a:cubicBezTo>
                  <a:close/>
                  <a:moveTo>
                    <a:pt x="185737" y="0"/>
                  </a:moveTo>
                  <a:cubicBezTo>
                    <a:pt x="266576" y="7868"/>
                    <a:pt x="330186" y="70816"/>
                    <a:pt x="338137" y="150813"/>
                  </a:cubicBezTo>
                  <a:cubicBezTo>
                    <a:pt x="338137" y="150813"/>
                    <a:pt x="338137" y="150813"/>
                    <a:pt x="315609" y="150813"/>
                  </a:cubicBezTo>
                  <a:cubicBezTo>
                    <a:pt x="307657" y="83930"/>
                    <a:pt x="253323" y="30162"/>
                    <a:pt x="185737" y="22294"/>
                  </a:cubicBezTo>
                  <a:cubicBezTo>
                    <a:pt x="185737" y="22294"/>
                    <a:pt x="185737" y="22294"/>
                    <a:pt x="185737" y="0"/>
                  </a:cubicBezTo>
                  <a:close/>
                  <a:moveTo>
                    <a:pt x="152400" y="0"/>
                  </a:moveTo>
                  <a:cubicBezTo>
                    <a:pt x="152400" y="0"/>
                    <a:pt x="152400" y="0"/>
                    <a:pt x="152400" y="22294"/>
                  </a:cubicBezTo>
                  <a:cubicBezTo>
                    <a:pt x="84814" y="30162"/>
                    <a:pt x="30480" y="83930"/>
                    <a:pt x="22528" y="150813"/>
                  </a:cubicBezTo>
                  <a:cubicBezTo>
                    <a:pt x="22528" y="150813"/>
                    <a:pt x="22528" y="150813"/>
                    <a:pt x="0" y="150813"/>
                  </a:cubicBezTo>
                  <a:cubicBezTo>
                    <a:pt x="7951" y="70816"/>
                    <a:pt x="71561" y="7868"/>
                    <a:pt x="152400" y="0"/>
                  </a:cubicBezTo>
                  <a:close/>
                </a:path>
              </a:pathLst>
            </a:custGeom>
            <a:gradFill>
              <a:gsLst>
                <a:gs pos="0">
                  <a:schemeClr val="accent2"/>
                </a:gs>
                <a:gs pos="100000">
                  <a:schemeClr val="accent2">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endParaRPr>
            </a:p>
          </p:txBody>
        </p:sp>
        <p:sp>
          <p:nvSpPr>
            <p:cNvPr id="44" name="矩形 43"/>
            <p:cNvSpPr/>
            <p:nvPr/>
          </p:nvSpPr>
          <p:spPr>
            <a:xfrm>
              <a:off x="1601962" y="2512680"/>
              <a:ext cx="2481988" cy="32008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800" dirty="0">
                  <a:solidFill>
                    <a:schemeClr val="tx1">
                      <a:lumMod val="75000"/>
                      <a:lumOff val="25000"/>
                    </a:schemeClr>
                  </a:solidFill>
                  <a:latin typeface="+mn-ea"/>
                </a:rPr>
                <a:t>用户可以在投影仪上进行演示</a:t>
              </a:r>
              <a:endParaRPr lang="zh-CN" altLang="en-US" sz="800" dirty="0">
                <a:solidFill>
                  <a:schemeClr val="tx1">
                    <a:lumMod val="75000"/>
                    <a:lumOff val="25000"/>
                  </a:schemeClr>
                </a:solidFill>
                <a:latin typeface="+mn-ea"/>
              </a:endParaRPr>
            </a:p>
          </p:txBody>
        </p:sp>
        <p:sp>
          <p:nvSpPr>
            <p:cNvPr id="45" name="矩形 44"/>
            <p:cNvSpPr/>
            <p:nvPr/>
          </p:nvSpPr>
          <p:spPr>
            <a:xfrm>
              <a:off x="1817679" y="2222922"/>
              <a:ext cx="2050552" cy="39352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b="1" dirty="0">
                  <a:solidFill>
                    <a:schemeClr val="tx1">
                      <a:lumMod val="75000"/>
                      <a:lumOff val="25000"/>
                    </a:schemeClr>
                  </a:solidFill>
                  <a:latin typeface="+mn-ea"/>
                </a:rPr>
                <a:t>添加标题</a:t>
              </a:r>
              <a:endParaRPr lang="zh-CN" altLang="en-US" sz="1200" b="1" dirty="0">
                <a:solidFill>
                  <a:schemeClr val="tx1">
                    <a:lumMod val="75000"/>
                    <a:lumOff val="25000"/>
                  </a:schemeClr>
                </a:solidFill>
                <a:latin typeface="+mn-ea"/>
              </a:endParaRPr>
            </a:p>
          </p:txBody>
        </p:sp>
      </p:grpSp>
      <p:grpSp>
        <p:nvGrpSpPr>
          <p:cNvPr id="46" name="组合 45"/>
          <p:cNvGrpSpPr/>
          <p:nvPr/>
        </p:nvGrpSpPr>
        <p:grpSpPr>
          <a:xfrm>
            <a:off x="4603784" y="1684000"/>
            <a:ext cx="1861491" cy="938714"/>
            <a:chOff x="1601962" y="1581150"/>
            <a:chExt cx="2481988" cy="1251618"/>
          </a:xfrm>
          <a:effectLst/>
        </p:grpSpPr>
        <p:sp>
          <p:nvSpPr>
            <p:cNvPr id="47" name="矩形 14"/>
            <p:cNvSpPr/>
            <p:nvPr/>
          </p:nvSpPr>
          <p:spPr>
            <a:xfrm>
              <a:off x="2598195" y="1581150"/>
              <a:ext cx="489519" cy="514350"/>
            </a:xfrm>
            <a:custGeom>
              <a:avLst/>
              <a:gdLst>
                <a:gd name="connsiteX0" fmla="*/ 285615 w 319962"/>
                <a:gd name="connsiteY0" fmla="*/ 237539 h 336192"/>
                <a:gd name="connsiteX1" fmla="*/ 283007 w 319962"/>
                <a:gd name="connsiteY1" fmla="*/ 238832 h 336192"/>
                <a:gd name="connsiteX2" fmla="*/ 260838 w 319962"/>
                <a:gd name="connsiteY2" fmla="*/ 242713 h 336192"/>
                <a:gd name="connsiteX3" fmla="*/ 269967 w 319962"/>
                <a:gd name="connsiteY3" fmla="*/ 267290 h 336192"/>
                <a:gd name="connsiteX4" fmla="*/ 272575 w 319962"/>
                <a:gd name="connsiteY4" fmla="*/ 269877 h 336192"/>
                <a:gd name="connsiteX5" fmla="*/ 290831 w 319962"/>
                <a:gd name="connsiteY5" fmla="*/ 267290 h 336192"/>
                <a:gd name="connsiteX6" fmla="*/ 285615 w 319962"/>
                <a:gd name="connsiteY6" fmla="*/ 237539 h 336192"/>
                <a:gd name="connsiteX7" fmla="*/ 129100 w 319962"/>
                <a:gd name="connsiteY7" fmla="*/ 185173 h 336192"/>
                <a:gd name="connsiteX8" fmla="*/ 142165 w 319962"/>
                <a:gd name="connsiteY8" fmla="*/ 198335 h 336192"/>
                <a:gd name="connsiteX9" fmla="*/ 143472 w 319962"/>
                <a:gd name="connsiteY9" fmla="*/ 208864 h 336192"/>
                <a:gd name="connsiteX10" fmla="*/ 112115 w 319962"/>
                <a:gd name="connsiteY10" fmla="*/ 244399 h 336192"/>
                <a:gd name="connsiteX11" fmla="*/ 110808 w 319962"/>
                <a:gd name="connsiteY11" fmla="*/ 244399 h 336192"/>
                <a:gd name="connsiteX12" fmla="*/ 59854 w 319962"/>
                <a:gd name="connsiteY12" fmla="*/ 333897 h 336192"/>
                <a:gd name="connsiteX13" fmla="*/ 44175 w 319962"/>
                <a:gd name="connsiteY13" fmla="*/ 331264 h 336192"/>
                <a:gd name="connsiteX14" fmla="*/ 3673 w 319962"/>
                <a:gd name="connsiteY14" fmla="*/ 291780 h 336192"/>
                <a:gd name="connsiteX15" fmla="*/ 2366 w 319962"/>
                <a:gd name="connsiteY15" fmla="*/ 278619 h 336192"/>
                <a:gd name="connsiteX16" fmla="*/ 66386 w 319962"/>
                <a:gd name="connsiteY16" fmla="*/ 220709 h 336192"/>
                <a:gd name="connsiteX17" fmla="*/ 88597 w 319962"/>
                <a:gd name="connsiteY17" fmla="*/ 218077 h 336192"/>
                <a:gd name="connsiteX18" fmla="*/ 117341 w 319962"/>
                <a:gd name="connsiteY18" fmla="*/ 189122 h 336192"/>
                <a:gd name="connsiteX19" fmla="*/ 121261 w 319962"/>
                <a:gd name="connsiteY19" fmla="*/ 187806 h 336192"/>
                <a:gd name="connsiteX20" fmla="*/ 129100 w 319962"/>
                <a:gd name="connsiteY20" fmla="*/ 185173 h 336192"/>
                <a:gd name="connsiteX21" fmla="*/ 292873 w 319962"/>
                <a:gd name="connsiteY21" fmla="*/ 20088 h 336192"/>
                <a:gd name="connsiteX22" fmla="*/ 316541 w 319962"/>
                <a:gd name="connsiteY22" fmla="*/ 35072 h 336192"/>
                <a:gd name="connsiteX23" fmla="*/ 296818 w 319962"/>
                <a:gd name="connsiteY23" fmla="*/ 90398 h 336192"/>
                <a:gd name="connsiteX24" fmla="*/ 242907 w 319962"/>
                <a:gd name="connsiteY24" fmla="*/ 136503 h 336192"/>
                <a:gd name="connsiteX25" fmla="*/ 238962 w 319962"/>
                <a:gd name="connsiteY25" fmla="*/ 137820 h 336192"/>
                <a:gd name="connsiteX26" fmla="*/ 219239 w 319962"/>
                <a:gd name="connsiteY26" fmla="*/ 125965 h 336192"/>
                <a:gd name="connsiteX27" fmla="*/ 199515 w 319962"/>
                <a:gd name="connsiteY27" fmla="*/ 106205 h 336192"/>
                <a:gd name="connsiteX28" fmla="*/ 198200 w 319962"/>
                <a:gd name="connsiteY28" fmla="*/ 100936 h 336192"/>
                <a:gd name="connsiteX29" fmla="*/ 198200 w 319962"/>
                <a:gd name="connsiteY29" fmla="*/ 93032 h 336192"/>
                <a:gd name="connsiteX30" fmla="*/ 265260 w 319962"/>
                <a:gd name="connsiteY30" fmla="*/ 29803 h 336192"/>
                <a:gd name="connsiteX31" fmla="*/ 292873 w 319962"/>
                <a:gd name="connsiteY31" fmla="*/ 20088 h 336192"/>
                <a:gd name="connsiteX32" fmla="*/ 73137 w 319962"/>
                <a:gd name="connsiteY32" fmla="*/ 2747 h 336192"/>
                <a:gd name="connsiteX33" fmla="*/ 151992 w 319962"/>
                <a:gd name="connsiteY33" fmla="*/ 86697 h 336192"/>
                <a:gd name="connsiteX34" fmla="*/ 286045 w 319962"/>
                <a:gd name="connsiteY34" fmla="*/ 207374 h 336192"/>
                <a:gd name="connsiteX35" fmla="*/ 301816 w 319962"/>
                <a:gd name="connsiteY35" fmla="*/ 278206 h 336192"/>
                <a:gd name="connsiteX36" fmla="*/ 245303 w 319962"/>
                <a:gd name="connsiteY36" fmla="*/ 276895 h 336192"/>
                <a:gd name="connsiteX37" fmla="*/ 109936 w 319962"/>
                <a:gd name="connsiteY37" fmla="*/ 133918 h 336192"/>
                <a:gd name="connsiteX38" fmla="*/ 33710 w 319962"/>
                <a:gd name="connsiteY38" fmla="*/ 127360 h 336192"/>
                <a:gd name="connsiteX39" fmla="*/ 27139 w 319962"/>
                <a:gd name="connsiteY39" fmla="*/ 56528 h 336192"/>
                <a:gd name="connsiteX40" fmla="*/ 28453 w 319962"/>
                <a:gd name="connsiteY40" fmla="*/ 56528 h 336192"/>
                <a:gd name="connsiteX41" fmla="*/ 37653 w 319962"/>
                <a:gd name="connsiteY41" fmla="*/ 52593 h 336192"/>
                <a:gd name="connsiteX42" fmla="*/ 59995 w 319962"/>
                <a:gd name="connsiteY42" fmla="*/ 68333 h 336192"/>
                <a:gd name="connsiteX43" fmla="*/ 74452 w 319962"/>
                <a:gd name="connsiteY43" fmla="*/ 81450 h 336192"/>
                <a:gd name="connsiteX44" fmla="*/ 79709 w 319962"/>
                <a:gd name="connsiteY44" fmla="*/ 78827 h 336192"/>
                <a:gd name="connsiteX45" fmla="*/ 84966 w 319962"/>
                <a:gd name="connsiteY45" fmla="*/ 74892 h 336192"/>
                <a:gd name="connsiteX46" fmla="*/ 92851 w 319962"/>
                <a:gd name="connsiteY46" fmla="*/ 67021 h 336192"/>
                <a:gd name="connsiteX47" fmla="*/ 102051 w 319962"/>
                <a:gd name="connsiteY47" fmla="*/ 59151 h 336192"/>
                <a:gd name="connsiteX48" fmla="*/ 63938 w 319962"/>
                <a:gd name="connsiteY48" fmla="*/ 25047 h 336192"/>
                <a:gd name="connsiteX49" fmla="*/ 66566 w 319962"/>
                <a:gd name="connsiteY49" fmla="*/ 11929 h 336192"/>
                <a:gd name="connsiteX50" fmla="*/ 73137 w 319962"/>
                <a:gd name="connsiteY50" fmla="*/ 2747 h 3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19962" h="336192">
                  <a:moveTo>
                    <a:pt x="285615" y="237539"/>
                  </a:moveTo>
                  <a:cubicBezTo>
                    <a:pt x="284311" y="237539"/>
                    <a:pt x="284311" y="238832"/>
                    <a:pt x="283007" y="238832"/>
                  </a:cubicBezTo>
                  <a:cubicBezTo>
                    <a:pt x="275183" y="237539"/>
                    <a:pt x="266055" y="236245"/>
                    <a:pt x="260838" y="242713"/>
                  </a:cubicBezTo>
                  <a:cubicBezTo>
                    <a:pt x="255622" y="250474"/>
                    <a:pt x="262142" y="264703"/>
                    <a:pt x="269967" y="267290"/>
                  </a:cubicBezTo>
                  <a:cubicBezTo>
                    <a:pt x="271271" y="267290"/>
                    <a:pt x="272575" y="268583"/>
                    <a:pt x="272575" y="269877"/>
                  </a:cubicBezTo>
                  <a:cubicBezTo>
                    <a:pt x="279095" y="271170"/>
                    <a:pt x="285615" y="271170"/>
                    <a:pt x="290831" y="267290"/>
                  </a:cubicBezTo>
                  <a:cubicBezTo>
                    <a:pt x="292135" y="256941"/>
                    <a:pt x="289527" y="247887"/>
                    <a:pt x="285615" y="237539"/>
                  </a:cubicBezTo>
                  <a:close/>
                  <a:moveTo>
                    <a:pt x="129100" y="185173"/>
                  </a:moveTo>
                  <a:cubicBezTo>
                    <a:pt x="133019" y="189122"/>
                    <a:pt x="138246" y="194386"/>
                    <a:pt x="142165" y="198335"/>
                  </a:cubicBezTo>
                  <a:cubicBezTo>
                    <a:pt x="144778" y="200967"/>
                    <a:pt x="146085" y="204915"/>
                    <a:pt x="143472" y="208864"/>
                  </a:cubicBezTo>
                  <a:cubicBezTo>
                    <a:pt x="134326" y="220709"/>
                    <a:pt x="123874" y="233870"/>
                    <a:pt x="112115" y="244399"/>
                  </a:cubicBezTo>
                  <a:cubicBezTo>
                    <a:pt x="112115" y="244399"/>
                    <a:pt x="110808" y="244399"/>
                    <a:pt x="110808" y="244399"/>
                  </a:cubicBezTo>
                  <a:cubicBezTo>
                    <a:pt x="121261" y="282567"/>
                    <a:pt x="83371" y="310206"/>
                    <a:pt x="59854" y="333897"/>
                  </a:cubicBezTo>
                  <a:cubicBezTo>
                    <a:pt x="54628" y="337845"/>
                    <a:pt x="46788" y="336529"/>
                    <a:pt x="44175" y="331264"/>
                  </a:cubicBezTo>
                  <a:cubicBezTo>
                    <a:pt x="33723" y="315471"/>
                    <a:pt x="20658" y="302309"/>
                    <a:pt x="3673" y="291780"/>
                  </a:cubicBezTo>
                  <a:cubicBezTo>
                    <a:pt x="-247" y="289148"/>
                    <a:pt x="-1553" y="282567"/>
                    <a:pt x="2366" y="278619"/>
                  </a:cubicBezTo>
                  <a:cubicBezTo>
                    <a:pt x="23271" y="260193"/>
                    <a:pt x="42869" y="237819"/>
                    <a:pt x="66386" y="220709"/>
                  </a:cubicBezTo>
                  <a:cubicBezTo>
                    <a:pt x="66386" y="211496"/>
                    <a:pt x="79452" y="214128"/>
                    <a:pt x="88597" y="218077"/>
                  </a:cubicBezTo>
                  <a:cubicBezTo>
                    <a:pt x="96437" y="207548"/>
                    <a:pt x="108195" y="197018"/>
                    <a:pt x="117341" y="189122"/>
                  </a:cubicBezTo>
                  <a:cubicBezTo>
                    <a:pt x="118648" y="187806"/>
                    <a:pt x="119954" y="187806"/>
                    <a:pt x="121261" y="187806"/>
                  </a:cubicBezTo>
                  <a:cubicBezTo>
                    <a:pt x="122567" y="185173"/>
                    <a:pt x="125180" y="183857"/>
                    <a:pt x="129100" y="185173"/>
                  </a:cubicBezTo>
                  <a:close/>
                  <a:moveTo>
                    <a:pt x="292873" y="20088"/>
                  </a:moveTo>
                  <a:cubicBezTo>
                    <a:pt x="302406" y="20252"/>
                    <a:pt x="311282" y="24533"/>
                    <a:pt x="316541" y="35072"/>
                  </a:cubicBezTo>
                  <a:cubicBezTo>
                    <a:pt x="327060" y="56148"/>
                    <a:pt x="311281" y="75908"/>
                    <a:pt x="296818" y="90398"/>
                  </a:cubicBezTo>
                  <a:cubicBezTo>
                    <a:pt x="281039" y="106205"/>
                    <a:pt x="267890" y="133868"/>
                    <a:pt x="242907" y="136503"/>
                  </a:cubicBezTo>
                  <a:cubicBezTo>
                    <a:pt x="241592" y="136503"/>
                    <a:pt x="240277" y="137820"/>
                    <a:pt x="238962" y="137820"/>
                  </a:cubicBezTo>
                  <a:cubicBezTo>
                    <a:pt x="229758" y="137820"/>
                    <a:pt x="224498" y="132551"/>
                    <a:pt x="219239" y="125965"/>
                  </a:cubicBezTo>
                  <a:cubicBezTo>
                    <a:pt x="212664" y="119378"/>
                    <a:pt x="204775" y="114109"/>
                    <a:pt x="199515" y="106205"/>
                  </a:cubicBezTo>
                  <a:cubicBezTo>
                    <a:pt x="196885" y="104888"/>
                    <a:pt x="196885" y="102253"/>
                    <a:pt x="198200" y="100936"/>
                  </a:cubicBezTo>
                  <a:cubicBezTo>
                    <a:pt x="196885" y="98302"/>
                    <a:pt x="196885" y="95667"/>
                    <a:pt x="198200" y="93032"/>
                  </a:cubicBezTo>
                  <a:cubicBezTo>
                    <a:pt x="215294" y="70638"/>
                    <a:pt x="241592" y="46927"/>
                    <a:pt x="265260" y="29803"/>
                  </a:cubicBezTo>
                  <a:cubicBezTo>
                    <a:pt x="273150" y="23875"/>
                    <a:pt x="283340" y="19923"/>
                    <a:pt x="292873" y="20088"/>
                  </a:cubicBezTo>
                  <a:close/>
                  <a:moveTo>
                    <a:pt x="73137" y="2747"/>
                  </a:moveTo>
                  <a:cubicBezTo>
                    <a:pt x="127021" y="-12993"/>
                    <a:pt x="162506" y="42099"/>
                    <a:pt x="151992" y="86697"/>
                  </a:cubicBezTo>
                  <a:cubicBezTo>
                    <a:pt x="197991" y="123425"/>
                    <a:pt x="242675" y="166711"/>
                    <a:pt x="286045" y="207374"/>
                  </a:cubicBezTo>
                  <a:cubicBezTo>
                    <a:pt x="305759" y="225738"/>
                    <a:pt x="325472" y="255907"/>
                    <a:pt x="301816" y="278206"/>
                  </a:cubicBezTo>
                  <a:cubicBezTo>
                    <a:pt x="289988" y="296570"/>
                    <a:pt x="262389" y="290012"/>
                    <a:pt x="245303" y="276895"/>
                  </a:cubicBezTo>
                  <a:cubicBezTo>
                    <a:pt x="195362" y="238855"/>
                    <a:pt x="149363" y="183763"/>
                    <a:pt x="109936" y="133918"/>
                  </a:cubicBezTo>
                  <a:cubicBezTo>
                    <a:pt x="84966" y="143100"/>
                    <a:pt x="53424" y="140477"/>
                    <a:pt x="33710" y="127360"/>
                  </a:cubicBezTo>
                  <a:cubicBezTo>
                    <a:pt x="12682" y="114243"/>
                    <a:pt x="4797" y="72268"/>
                    <a:pt x="27139" y="56528"/>
                  </a:cubicBezTo>
                  <a:cubicBezTo>
                    <a:pt x="27139" y="56528"/>
                    <a:pt x="27139" y="56528"/>
                    <a:pt x="28453" y="56528"/>
                  </a:cubicBezTo>
                  <a:cubicBezTo>
                    <a:pt x="29767" y="52593"/>
                    <a:pt x="33710" y="51281"/>
                    <a:pt x="37653" y="52593"/>
                  </a:cubicBezTo>
                  <a:cubicBezTo>
                    <a:pt x="45538" y="57839"/>
                    <a:pt x="52109" y="63086"/>
                    <a:pt x="59995" y="68333"/>
                  </a:cubicBezTo>
                  <a:cubicBezTo>
                    <a:pt x="62623" y="70956"/>
                    <a:pt x="71823" y="80138"/>
                    <a:pt x="74452" y="81450"/>
                  </a:cubicBezTo>
                  <a:cubicBezTo>
                    <a:pt x="75766" y="85385"/>
                    <a:pt x="77080" y="84073"/>
                    <a:pt x="79709" y="78827"/>
                  </a:cubicBezTo>
                  <a:cubicBezTo>
                    <a:pt x="79709" y="78827"/>
                    <a:pt x="79709" y="78827"/>
                    <a:pt x="84966" y="74892"/>
                  </a:cubicBezTo>
                  <a:cubicBezTo>
                    <a:pt x="87594" y="72268"/>
                    <a:pt x="90222" y="69645"/>
                    <a:pt x="92851" y="67021"/>
                  </a:cubicBezTo>
                  <a:cubicBezTo>
                    <a:pt x="96794" y="64398"/>
                    <a:pt x="99422" y="61774"/>
                    <a:pt x="102051" y="59151"/>
                  </a:cubicBezTo>
                  <a:cubicBezTo>
                    <a:pt x="88908" y="48657"/>
                    <a:pt x="73137" y="38164"/>
                    <a:pt x="63938" y="25047"/>
                  </a:cubicBezTo>
                  <a:cubicBezTo>
                    <a:pt x="61309" y="19800"/>
                    <a:pt x="62623" y="15865"/>
                    <a:pt x="66566" y="11929"/>
                  </a:cubicBezTo>
                  <a:cubicBezTo>
                    <a:pt x="66566" y="7994"/>
                    <a:pt x="69195" y="4059"/>
                    <a:pt x="73137" y="2747"/>
                  </a:cubicBezTo>
                  <a:close/>
                </a:path>
              </a:pathLst>
            </a:custGeom>
            <a:gradFill>
              <a:gsLst>
                <a:gs pos="0">
                  <a:schemeClr val="bg1">
                    <a:lumMod val="6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endParaRPr>
            </a:p>
          </p:txBody>
        </p:sp>
        <p:sp>
          <p:nvSpPr>
            <p:cNvPr id="48" name="矩形 47"/>
            <p:cNvSpPr/>
            <p:nvPr/>
          </p:nvSpPr>
          <p:spPr>
            <a:xfrm>
              <a:off x="1601962" y="2512680"/>
              <a:ext cx="2481988" cy="32008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800" dirty="0">
                  <a:solidFill>
                    <a:schemeClr val="tx1">
                      <a:lumMod val="75000"/>
                      <a:lumOff val="25000"/>
                    </a:schemeClr>
                  </a:solidFill>
                  <a:latin typeface="+mn-ea"/>
                </a:rPr>
                <a:t>用户可以在投影仪上进行演示</a:t>
              </a:r>
              <a:endParaRPr lang="zh-CN" altLang="en-US" sz="800" dirty="0">
                <a:solidFill>
                  <a:schemeClr val="tx1">
                    <a:lumMod val="75000"/>
                    <a:lumOff val="25000"/>
                  </a:schemeClr>
                </a:solidFill>
                <a:latin typeface="+mn-ea"/>
              </a:endParaRPr>
            </a:p>
          </p:txBody>
        </p:sp>
        <p:sp>
          <p:nvSpPr>
            <p:cNvPr id="49" name="矩形 48"/>
            <p:cNvSpPr/>
            <p:nvPr/>
          </p:nvSpPr>
          <p:spPr>
            <a:xfrm>
              <a:off x="1817679" y="2222922"/>
              <a:ext cx="2050552" cy="39352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b="1" dirty="0">
                  <a:solidFill>
                    <a:schemeClr val="tx1">
                      <a:lumMod val="75000"/>
                      <a:lumOff val="25000"/>
                    </a:schemeClr>
                  </a:solidFill>
                  <a:latin typeface="+mn-ea"/>
                </a:rPr>
                <a:t>添加标题</a:t>
              </a:r>
              <a:endParaRPr lang="zh-CN" altLang="en-US" sz="1200" b="1" dirty="0">
                <a:solidFill>
                  <a:schemeClr val="tx1">
                    <a:lumMod val="75000"/>
                    <a:lumOff val="25000"/>
                  </a:schemeClr>
                </a:solidFill>
                <a:latin typeface="+mn-ea"/>
              </a:endParaRPr>
            </a:p>
          </p:txBody>
        </p:sp>
      </p:grpSp>
      <p:grpSp>
        <p:nvGrpSpPr>
          <p:cNvPr id="50" name="组合 49"/>
          <p:cNvGrpSpPr/>
          <p:nvPr/>
        </p:nvGrpSpPr>
        <p:grpSpPr>
          <a:xfrm>
            <a:off x="6520509" y="1684814"/>
            <a:ext cx="1861491" cy="937085"/>
            <a:chOff x="1601962" y="1583322"/>
            <a:chExt cx="2481988" cy="1249446"/>
          </a:xfrm>
          <a:effectLst/>
        </p:grpSpPr>
        <p:sp>
          <p:nvSpPr>
            <p:cNvPr id="51" name="矩形 18"/>
            <p:cNvSpPr/>
            <p:nvPr/>
          </p:nvSpPr>
          <p:spPr>
            <a:xfrm>
              <a:off x="2585780" y="1583322"/>
              <a:ext cx="514350" cy="510005"/>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gradFill>
              <a:gsLst>
                <a:gs pos="0">
                  <a:schemeClr val="accent2"/>
                </a:gs>
                <a:gs pos="100000">
                  <a:schemeClr val="accent2">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endParaRPr>
            </a:p>
          </p:txBody>
        </p:sp>
        <p:sp>
          <p:nvSpPr>
            <p:cNvPr id="52" name="矩形 51"/>
            <p:cNvSpPr/>
            <p:nvPr/>
          </p:nvSpPr>
          <p:spPr>
            <a:xfrm>
              <a:off x="1601962" y="2512680"/>
              <a:ext cx="2481988" cy="32008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800" dirty="0">
                  <a:solidFill>
                    <a:schemeClr val="tx1">
                      <a:lumMod val="75000"/>
                      <a:lumOff val="25000"/>
                    </a:schemeClr>
                  </a:solidFill>
                  <a:latin typeface="+mn-ea"/>
                </a:rPr>
                <a:t>用户可以在投影仪上进行演示</a:t>
              </a:r>
              <a:endParaRPr lang="zh-CN" altLang="en-US" sz="800" dirty="0">
                <a:solidFill>
                  <a:schemeClr val="tx1">
                    <a:lumMod val="75000"/>
                    <a:lumOff val="25000"/>
                  </a:schemeClr>
                </a:solidFill>
                <a:latin typeface="+mn-ea"/>
              </a:endParaRPr>
            </a:p>
          </p:txBody>
        </p:sp>
        <p:sp>
          <p:nvSpPr>
            <p:cNvPr id="53" name="矩形 52"/>
            <p:cNvSpPr/>
            <p:nvPr/>
          </p:nvSpPr>
          <p:spPr>
            <a:xfrm>
              <a:off x="1817679" y="2222922"/>
              <a:ext cx="2050552" cy="39352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b="1" dirty="0">
                  <a:solidFill>
                    <a:schemeClr val="tx1">
                      <a:lumMod val="75000"/>
                      <a:lumOff val="25000"/>
                    </a:schemeClr>
                  </a:solidFill>
                  <a:latin typeface="+mn-ea"/>
                </a:rPr>
                <a:t>添加标题</a:t>
              </a:r>
              <a:endParaRPr lang="zh-CN" altLang="en-US" sz="1200" b="1" dirty="0">
                <a:solidFill>
                  <a:schemeClr val="tx1">
                    <a:lumMod val="75000"/>
                    <a:lumOff val="25000"/>
                  </a:schemeClr>
                </a:solidFill>
                <a:latin typeface="+mn-ea"/>
              </a:endParaRPr>
            </a:p>
          </p:txBody>
        </p:sp>
      </p:grpSp>
      <p:grpSp>
        <p:nvGrpSpPr>
          <p:cNvPr id="54" name="组合 53"/>
          <p:cNvGrpSpPr/>
          <p:nvPr/>
        </p:nvGrpSpPr>
        <p:grpSpPr>
          <a:xfrm>
            <a:off x="770335" y="3115927"/>
            <a:ext cx="1861491" cy="938714"/>
            <a:chOff x="1601962" y="1581150"/>
            <a:chExt cx="2481988" cy="1251618"/>
          </a:xfrm>
          <a:effectLst/>
        </p:grpSpPr>
        <p:sp>
          <p:nvSpPr>
            <p:cNvPr id="55" name="矩形 22"/>
            <p:cNvSpPr/>
            <p:nvPr/>
          </p:nvSpPr>
          <p:spPr>
            <a:xfrm>
              <a:off x="2618533" y="1581150"/>
              <a:ext cx="448843" cy="514350"/>
            </a:xfrm>
            <a:custGeom>
              <a:avLst/>
              <a:gdLst>
                <a:gd name="connsiteX0" fmla="*/ 123825 w 293688"/>
                <a:gd name="connsiteY0" fmla="*/ 284163 h 336550"/>
                <a:gd name="connsiteX1" fmla="*/ 123825 w 293688"/>
                <a:gd name="connsiteY1" fmla="*/ 312738 h 336550"/>
                <a:gd name="connsiteX2" fmla="*/ 169863 w 293688"/>
                <a:gd name="connsiteY2" fmla="*/ 312738 h 336550"/>
                <a:gd name="connsiteX3" fmla="*/ 169863 w 293688"/>
                <a:gd name="connsiteY3" fmla="*/ 284163 h 336550"/>
                <a:gd name="connsiteX4" fmla="*/ 233363 w 293688"/>
                <a:gd name="connsiteY4" fmla="*/ 58738 h 336550"/>
                <a:gd name="connsiteX5" fmla="*/ 233363 w 293688"/>
                <a:gd name="connsiteY5" fmla="*/ 97959 h 336550"/>
                <a:gd name="connsiteX6" fmla="*/ 233363 w 293688"/>
                <a:gd name="connsiteY6" fmla="*/ 103188 h 336550"/>
                <a:gd name="connsiteX7" fmla="*/ 263526 w 293688"/>
                <a:gd name="connsiteY7" fmla="*/ 74426 h 336550"/>
                <a:gd name="connsiteX8" fmla="*/ 263526 w 293688"/>
                <a:gd name="connsiteY8" fmla="*/ 58738 h 336550"/>
                <a:gd name="connsiteX9" fmla="*/ 30163 w 293688"/>
                <a:gd name="connsiteY9" fmla="*/ 58738 h 336550"/>
                <a:gd name="connsiteX10" fmla="*/ 30163 w 293688"/>
                <a:gd name="connsiteY10" fmla="*/ 74426 h 336550"/>
                <a:gd name="connsiteX11" fmla="*/ 60326 w 293688"/>
                <a:gd name="connsiteY11" fmla="*/ 103188 h 336550"/>
                <a:gd name="connsiteX12" fmla="*/ 60326 w 293688"/>
                <a:gd name="connsiteY12" fmla="*/ 97959 h 336550"/>
                <a:gd name="connsiteX13" fmla="*/ 60326 w 293688"/>
                <a:gd name="connsiteY13" fmla="*/ 58738 h 336550"/>
                <a:gd name="connsiteX14" fmla="*/ 30163 w 293688"/>
                <a:gd name="connsiteY14" fmla="*/ 58738 h 336550"/>
                <a:gd name="connsiteX15" fmla="*/ 142753 w 293688"/>
                <a:gd name="connsiteY15" fmla="*/ 46781 h 336550"/>
                <a:gd name="connsiteX16" fmla="*/ 133521 w 293688"/>
                <a:gd name="connsiteY16" fmla="*/ 67674 h 336550"/>
                <a:gd name="connsiteX17" fmla="*/ 109782 w 293688"/>
                <a:gd name="connsiteY17" fmla="*/ 70286 h 336550"/>
                <a:gd name="connsiteX18" fmla="*/ 107144 w 293688"/>
                <a:gd name="connsiteY18" fmla="*/ 78121 h 336550"/>
                <a:gd name="connsiteX19" fmla="*/ 125608 w 293688"/>
                <a:gd name="connsiteY19" fmla="*/ 93791 h 336550"/>
                <a:gd name="connsiteX20" fmla="*/ 119014 w 293688"/>
                <a:gd name="connsiteY20" fmla="*/ 115991 h 336550"/>
                <a:gd name="connsiteX21" fmla="*/ 126927 w 293688"/>
                <a:gd name="connsiteY21" fmla="*/ 121214 h 336550"/>
                <a:gd name="connsiteX22" fmla="*/ 146710 w 293688"/>
                <a:gd name="connsiteY22" fmla="*/ 109462 h 336550"/>
                <a:gd name="connsiteX23" fmla="*/ 166493 w 293688"/>
                <a:gd name="connsiteY23" fmla="*/ 121214 h 336550"/>
                <a:gd name="connsiteX24" fmla="*/ 174406 w 293688"/>
                <a:gd name="connsiteY24" fmla="*/ 115991 h 336550"/>
                <a:gd name="connsiteX25" fmla="*/ 167811 w 293688"/>
                <a:gd name="connsiteY25" fmla="*/ 93791 h 336550"/>
                <a:gd name="connsiteX26" fmla="*/ 186275 w 293688"/>
                <a:gd name="connsiteY26" fmla="*/ 78121 h 336550"/>
                <a:gd name="connsiteX27" fmla="*/ 183638 w 293688"/>
                <a:gd name="connsiteY27" fmla="*/ 70286 h 336550"/>
                <a:gd name="connsiteX28" fmla="*/ 159898 w 293688"/>
                <a:gd name="connsiteY28" fmla="*/ 67674 h 336550"/>
                <a:gd name="connsiteX29" fmla="*/ 150666 w 293688"/>
                <a:gd name="connsiteY29" fmla="*/ 46781 h 336550"/>
                <a:gd name="connsiteX30" fmla="*/ 142753 w 293688"/>
                <a:gd name="connsiteY30" fmla="*/ 46781 h 336550"/>
                <a:gd name="connsiteX31" fmla="*/ 59531 w 293688"/>
                <a:gd name="connsiteY31" fmla="*/ 0 h 336550"/>
                <a:gd name="connsiteX32" fmla="*/ 234157 w 293688"/>
                <a:gd name="connsiteY32" fmla="*/ 0 h 336550"/>
                <a:gd name="connsiteX33" fmla="*/ 234157 w 293688"/>
                <a:gd name="connsiteY33" fmla="*/ 27608 h 336550"/>
                <a:gd name="connsiteX34" fmla="*/ 293688 w 293688"/>
                <a:gd name="connsiteY34" fmla="*/ 27608 h 336550"/>
                <a:gd name="connsiteX35" fmla="*/ 293688 w 293688"/>
                <a:gd name="connsiteY35" fmla="*/ 73620 h 336550"/>
                <a:gd name="connsiteX36" fmla="*/ 234157 w 293688"/>
                <a:gd name="connsiteY36" fmla="*/ 132780 h 336550"/>
                <a:gd name="connsiteX37" fmla="*/ 226219 w 293688"/>
                <a:gd name="connsiteY37" fmla="*/ 132780 h 336550"/>
                <a:gd name="connsiteX38" fmla="*/ 190500 w 293688"/>
                <a:gd name="connsiteY38" fmla="*/ 170904 h 336550"/>
                <a:gd name="connsiteX39" fmla="*/ 165365 w 293688"/>
                <a:gd name="connsiteY39" fmla="*/ 216917 h 336550"/>
                <a:gd name="connsiteX40" fmla="*/ 165365 w 293688"/>
                <a:gd name="connsiteY40" fmla="*/ 253727 h 336550"/>
                <a:gd name="connsiteX41" fmla="*/ 186531 w 293688"/>
                <a:gd name="connsiteY41" fmla="*/ 253727 h 336550"/>
                <a:gd name="connsiteX42" fmla="*/ 198438 w 293688"/>
                <a:gd name="connsiteY42" fmla="*/ 265559 h 336550"/>
                <a:gd name="connsiteX43" fmla="*/ 198438 w 293688"/>
                <a:gd name="connsiteY43" fmla="*/ 281335 h 336550"/>
                <a:gd name="connsiteX44" fmla="*/ 216959 w 293688"/>
                <a:gd name="connsiteY44" fmla="*/ 281335 h 336550"/>
                <a:gd name="connsiteX45" fmla="*/ 216959 w 293688"/>
                <a:gd name="connsiteY45" fmla="*/ 336550 h 336550"/>
                <a:gd name="connsiteX46" fmla="*/ 76729 w 293688"/>
                <a:gd name="connsiteY46" fmla="*/ 336550 h 336550"/>
                <a:gd name="connsiteX47" fmla="*/ 76729 w 293688"/>
                <a:gd name="connsiteY47" fmla="*/ 281335 h 336550"/>
                <a:gd name="connsiteX48" fmla="*/ 95250 w 293688"/>
                <a:gd name="connsiteY48" fmla="*/ 281335 h 336550"/>
                <a:gd name="connsiteX49" fmla="*/ 95250 w 293688"/>
                <a:gd name="connsiteY49" fmla="*/ 265559 h 336550"/>
                <a:gd name="connsiteX50" fmla="*/ 107156 w 293688"/>
                <a:gd name="connsiteY50" fmla="*/ 253727 h 336550"/>
                <a:gd name="connsiteX51" fmla="*/ 128323 w 293688"/>
                <a:gd name="connsiteY51" fmla="*/ 253727 h 336550"/>
                <a:gd name="connsiteX52" fmla="*/ 128323 w 293688"/>
                <a:gd name="connsiteY52" fmla="*/ 216917 h 336550"/>
                <a:gd name="connsiteX53" fmla="*/ 103188 w 293688"/>
                <a:gd name="connsiteY53" fmla="*/ 170904 h 336550"/>
                <a:gd name="connsiteX54" fmla="*/ 67469 w 293688"/>
                <a:gd name="connsiteY54" fmla="*/ 132780 h 336550"/>
                <a:gd name="connsiteX55" fmla="*/ 59531 w 293688"/>
                <a:gd name="connsiteY55" fmla="*/ 132780 h 336550"/>
                <a:gd name="connsiteX56" fmla="*/ 0 w 293688"/>
                <a:gd name="connsiteY56" fmla="*/ 73620 h 336550"/>
                <a:gd name="connsiteX57" fmla="*/ 0 w 293688"/>
                <a:gd name="connsiteY57" fmla="*/ 27608 h 336550"/>
                <a:gd name="connsiteX58" fmla="*/ 59531 w 293688"/>
                <a:gd name="connsiteY58" fmla="*/ 27608 h 336550"/>
                <a:gd name="connsiteX59" fmla="*/ 59531 w 293688"/>
                <a:gd name="connsiteY5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93688" h="336550">
                  <a:moveTo>
                    <a:pt x="123825" y="284163"/>
                  </a:moveTo>
                  <a:lnTo>
                    <a:pt x="123825" y="312738"/>
                  </a:lnTo>
                  <a:lnTo>
                    <a:pt x="169863" y="312738"/>
                  </a:lnTo>
                  <a:lnTo>
                    <a:pt x="169863" y="284163"/>
                  </a:lnTo>
                  <a:close/>
                  <a:moveTo>
                    <a:pt x="233363" y="58738"/>
                  </a:moveTo>
                  <a:cubicBezTo>
                    <a:pt x="233363" y="58738"/>
                    <a:pt x="233363" y="58738"/>
                    <a:pt x="233363" y="97959"/>
                  </a:cubicBezTo>
                  <a:cubicBezTo>
                    <a:pt x="233363" y="99266"/>
                    <a:pt x="233363" y="101881"/>
                    <a:pt x="233363" y="103188"/>
                  </a:cubicBezTo>
                  <a:cubicBezTo>
                    <a:pt x="249816" y="103188"/>
                    <a:pt x="263526" y="90114"/>
                    <a:pt x="263526" y="74426"/>
                  </a:cubicBezTo>
                  <a:cubicBezTo>
                    <a:pt x="263526" y="74426"/>
                    <a:pt x="263526" y="74426"/>
                    <a:pt x="263526" y="58738"/>
                  </a:cubicBezTo>
                  <a:close/>
                  <a:moveTo>
                    <a:pt x="30163" y="58738"/>
                  </a:moveTo>
                  <a:cubicBezTo>
                    <a:pt x="30163" y="58738"/>
                    <a:pt x="30163" y="58738"/>
                    <a:pt x="30163" y="74426"/>
                  </a:cubicBezTo>
                  <a:cubicBezTo>
                    <a:pt x="30163" y="90114"/>
                    <a:pt x="43873" y="103188"/>
                    <a:pt x="60326" y="103188"/>
                  </a:cubicBezTo>
                  <a:cubicBezTo>
                    <a:pt x="60326" y="101881"/>
                    <a:pt x="60326" y="99266"/>
                    <a:pt x="60326" y="97959"/>
                  </a:cubicBezTo>
                  <a:cubicBezTo>
                    <a:pt x="60326" y="97959"/>
                    <a:pt x="60326" y="97959"/>
                    <a:pt x="60326" y="58738"/>
                  </a:cubicBezTo>
                  <a:cubicBezTo>
                    <a:pt x="60326" y="58738"/>
                    <a:pt x="60326" y="58738"/>
                    <a:pt x="30163" y="58738"/>
                  </a:cubicBezTo>
                  <a:close/>
                  <a:moveTo>
                    <a:pt x="142753" y="46781"/>
                  </a:moveTo>
                  <a:cubicBezTo>
                    <a:pt x="142753" y="46781"/>
                    <a:pt x="142753" y="46781"/>
                    <a:pt x="133521" y="67674"/>
                  </a:cubicBezTo>
                  <a:cubicBezTo>
                    <a:pt x="133521" y="67674"/>
                    <a:pt x="133521" y="67674"/>
                    <a:pt x="109782" y="70286"/>
                  </a:cubicBezTo>
                  <a:cubicBezTo>
                    <a:pt x="105826" y="70286"/>
                    <a:pt x="103188" y="75509"/>
                    <a:pt x="107144" y="78121"/>
                  </a:cubicBezTo>
                  <a:cubicBezTo>
                    <a:pt x="107144" y="78121"/>
                    <a:pt x="107144" y="78121"/>
                    <a:pt x="125608" y="93791"/>
                  </a:cubicBezTo>
                  <a:cubicBezTo>
                    <a:pt x="125608" y="93791"/>
                    <a:pt x="125608" y="93791"/>
                    <a:pt x="119014" y="115991"/>
                  </a:cubicBezTo>
                  <a:cubicBezTo>
                    <a:pt x="119014" y="119908"/>
                    <a:pt x="122971" y="123826"/>
                    <a:pt x="126927" y="121214"/>
                  </a:cubicBezTo>
                  <a:cubicBezTo>
                    <a:pt x="126927" y="121214"/>
                    <a:pt x="126927" y="121214"/>
                    <a:pt x="146710" y="109462"/>
                  </a:cubicBezTo>
                  <a:cubicBezTo>
                    <a:pt x="146710" y="109462"/>
                    <a:pt x="146710" y="109462"/>
                    <a:pt x="166493" y="121214"/>
                  </a:cubicBezTo>
                  <a:cubicBezTo>
                    <a:pt x="170449" y="123826"/>
                    <a:pt x="174406" y="119908"/>
                    <a:pt x="174406" y="115991"/>
                  </a:cubicBezTo>
                  <a:cubicBezTo>
                    <a:pt x="174406" y="115991"/>
                    <a:pt x="174406" y="115991"/>
                    <a:pt x="167811" y="93791"/>
                  </a:cubicBezTo>
                  <a:cubicBezTo>
                    <a:pt x="167811" y="93791"/>
                    <a:pt x="167811" y="93791"/>
                    <a:pt x="186275" y="78121"/>
                  </a:cubicBezTo>
                  <a:cubicBezTo>
                    <a:pt x="188913" y="75509"/>
                    <a:pt x="187594" y="70286"/>
                    <a:pt x="183638" y="70286"/>
                  </a:cubicBezTo>
                  <a:cubicBezTo>
                    <a:pt x="183638" y="70286"/>
                    <a:pt x="183638" y="70286"/>
                    <a:pt x="159898" y="67674"/>
                  </a:cubicBezTo>
                  <a:cubicBezTo>
                    <a:pt x="159898" y="67674"/>
                    <a:pt x="159898" y="67674"/>
                    <a:pt x="150666" y="46781"/>
                  </a:cubicBezTo>
                  <a:cubicBezTo>
                    <a:pt x="149348" y="42863"/>
                    <a:pt x="144072" y="42863"/>
                    <a:pt x="142753" y="46781"/>
                  </a:cubicBezTo>
                  <a:close/>
                  <a:moveTo>
                    <a:pt x="59531" y="0"/>
                  </a:moveTo>
                  <a:cubicBezTo>
                    <a:pt x="59531" y="0"/>
                    <a:pt x="59531" y="0"/>
                    <a:pt x="234157" y="0"/>
                  </a:cubicBezTo>
                  <a:lnTo>
                    <a:pt x="234157" y="27608"/>
                  </a:lnTo>
                  <a:cubicBezTo>
                    <a:pt x="234157" y="27608"/>
                    <a:pt x="234157" y="27608"/>
                    <a:pt x="293688" y="27608"/>
                  </a:cubicBezTo>
                  <a:cubicBezTo>
                    <a:pt x="293688" y="27608"/>
                    <a:pt x="293688" y="27608"/>
                    <a:pt x="293688" y="73620"/>
                  </a:cubicBezTo>
                  <a:cubicBezTo>
                    <a:pt x="293688" y="106487"/>
                    <a:pt x="267230" y="132780"/>
                    <a:pt x="234157" y="132780"/>
                  </a:cubicBezTo>
                  <a:cubicBezTo>
                    <a:pt x="234157" y="132780"/>
                    <a:pt x="234157" y="132780"/>
                    <a:pt x="226219" y="132780"/>
                  </a:cubicBezTo>
                  <a:cubicBezTo>
                    <a:pt x="218282" y="148555"/>
                    <a:pt x="206375" y="163016"/>
                    <a:pt x="190500" y="170904"/>
                  </a:cubicBezTo>
                  <a:cubicBezTo>
                    <a:pt x="174625" y="181421"/>
                    <a:pt x="165365" y="198512"/>
                    <a:pt x="165365" y="216917"/>
                  </a:cubicBezTo>
                  <a:cubicBezTo>
                    <a:pt x="165365" y="216917"/>
                    <a:pt x="165365" y="216917"/>
                    <a:pt x="165365" y="253727"/>
                  </a:cubicBezTo>
                  <a:cubicBezTo>
                    <a:pt x="165365" y="253727"/>
                    <a:pt x="165365" y="253727"/>
                    <a:pt x="186531" y="253727"/>
                  </a:cubicBezTo>
                  <a:cubicBezTo>
                    <a:pt x="193146" y="253727"/>
                    <a:pt x="198438" y="258986"/>
                    <a:pt x="198438" y="265559"/>
                  </a:cubicBezTo>
                  <a:cubicBezTo>
                    <a:pt x="198438" y="265559"/>
                    <a:pt x="198438" y="265559"/>
                    <a:pt x="198438" y="281335"/>
                  </a:cubicBezTo>
                  <a:cubicBezTo>
                    <a:pt x="198438" y="281335"/>
                    <a:pt x="198438" y="281335"/>
                    <a:pt x="216959" y="281335"/>
                  </a:cubicBezTo>
                  <a:cubicBezTo>
                    <a:pt x="216959" y="281335"/>
                    <a:pt x="216959" y="281335"/>
                    <a:pt x="216959" y="336550"/>
                  </a:cubicBezTo>
                  <a:cubicBezTo>
                    <a:pt x="216959" y="336550"/>
                    <a:pt x="216959" y="336550"/>
                    <a:pt x="76729" y="336550"/>
                  </a:cubicBezTo>
                  <a:cubicBezTo>
                    <a:pt x="76729" y="336550"/>
                    <a:pt x="76729" y="336550"/>
                    <a:pt x="76729" y="281335"/>
                  </a:cubicBezTo>
                  <a:cubicBezTo>
                    <a:pt x="76729" y="281335"/>
                    <a:pt x="76729" y="281335"/>
                    <a:pt x="95250" y="281335"/>
                  </a:cubicBezTo>
                  <a:cubicBezTo>
                    <a:pt x="95250" y="281335"/>
                    <a:pt x="95250" y="281335"/>
                    <a:pt x="95250" y="265559"/>
                  </a:cubicBezTo>
                  <a:cubicBezTo>
                    <a:pt x="95250" y="258986"/>
                    <a:pt x="100542" y="253727"/>
                    <a:pt x="107156" y="253727"/>
                  </a:cubicBezTo>
                  <a:cubicBezTo>
                    <a:pt x="107156" y="253727"/>
                    <a:pt x="107156" y="253727"/>
                    <a:pt x="128323" y="253727"/>
                  </a:cubicBezTo>
                  <a:cubicBezTo>
                    <a:pt x="128323" y="253727"/>
                    <a:pt x="128323" y="253727"/>
                    <a:pt x="128323" y="216917"/>
                  </a:cubicBezTo>
                  <a:cubicBezTo>
                    <a:pt x="128323" y="198512"/>
                    <a:pt x="119063" y="181421"/>
                    <a:pt x="103188" y="170904"/>
                  </a:cubicBezTo>
                  <a:cubicBezTo>
                    <a:pt x="87313" y="163016"/>
                    <a:pt x="75406" y="148555"/>
                    <a:pt x="67469" y="132780"/>
                  </a:cubicBezTo>
                  <a:cubicBezTo>
                    <a:pt x="67469" y="132780"/>
                    <a:pt x="67469" y="132780"/>
                    <a:pt x="59531" y="132780"/>
                  </a:cubicBezTo>
                  <a:cubicBezTo>
                    <a:pt x="26458" y="132780"/>
                    <a:pt x="0" y="106487"/>
                    <a:pt x="0" y="73620"/>
                  </a:cubicBezTo>
                  <a:cubicBezTo>
                    <a:pt x="0" y="73620"/>
                    <a:pt x="0" y="73620"/>
                    <a:pt x="0" y="27608"/>
                  </a:cubicBezTo>
                  <a:cubicBezTo>
                    <a:pt x="0" y="27608"/>
                    <a:pt x="0" y="27608"/>
                    <a:pt x="59531" y="27608"/>
                  </a:cubicBezTo>
                  <a:cubicBezTo>
                    <a:pt x="59531" y="27608"/>
                    <a:pt x="59531" y="27608"/>
                    <a:pt x="59531" y="0"/>
                  </a:cubicBezTo>
                  <a:close/>
                </a:path>
              </a:pathLst>
            </a:custGeom>
            <a:gradFill>
              <a:gsLst>
                <a:gs pos="0">
                  <a:schemeClr val="accent2"/>
                </a:gs>
                <a:gs pos="100000">
                  <a:schemeClr val="accent2">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endParaRPr>
            </a:p>
          </p:txBody>
        </p:sp>
        <p:sp>
          <p:nvSpPr>
            <p:cNvPr id="56" name="矩形 55"/>
            <p:cNvSpPr/>
            <p:nvPr/>
          </p:nvSpPr>
          <p:spPr>
            <a:xfrm>
              <a:off x="1601962" y="2512680"/>
              <a:ext cx="2481988" cy="32008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800" dirty="0">
                  <a:solidFill>
                    <a:schemeClr val="tx1">
                      <a:lumMod val="75000"/>
                      <a:lumOff val="25000"/>
                    </a:schemeClr>
                  </a:solidFill>
                  <a:latin typeface="+mn-ea"/>
                </a:rPr>
                <a:t>用户可以在投影仪上进行演示</a:t>
              </a:r>
              <a:endParaRPr lang="zh-CN" altLang="en-US" sz="800" dirty="0">
                <a:solidFill>
                  <a:schemeClr val="tx1">
                    <a:lumMod val="75000"/>
                    <a:lumOff val="25000"/>
                  </a:schemeClr>
                </a:solidFill>
                <a:latin typeface="+mn-ea"/>
              </a:endParaRPr>
            </a:p>
          </p:txBody>
        </p:sp>
        <p:sp>
          <p:nvSpPr>
            <p:cNvPr id="57" name="矩形 56"/>
            <p:cNvSpPr/>
            <p:nvPr/>
          </p:nvSpPr>
          <p:spPr>
            <a:xfrm>
              <a:off x="1817679" y="2222922"/>
              <a:ext cx="2050552" cy="39352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b="1" dirty="0">
                  <a:solidFill>
                    <a:schemeClr val="tx1">
                      <a:lumMod val="75000"/>
                      <a:lumOff val="25000"/>
                    </a:schemeClr>
                  </a:solidFill>
                  <a:latin typeface="+mn-ea"/>
                </a:rPr>
                <a:t>添加标题</a:t>
              </a:r>
              <a:endParaRPr lang="zh-CN" altLang="en-US" sz="1200" b="1" dirty="0">
                <a:solidFill>
                  <a:schemeClr val="tx1">
                    <a:lumMod val="75000"/>
                    <a:lumOff val="25000"/>
                  </a:schemeClr>
                </a:solidFill>
                <a:latin typeface="+mn-ea"/>
              </a:endParaRPr>
            </a:p>
          </p:txBody>
        </p:sp>
      </p:grpSp>
      <p:grpSp>
        <p:nvGrpSpPr>
          <p:cNvPr id="58" name="组合 57"/>
          <p:cNvGrpSpPr/>
          <p:nvPr/>
        </p:nvGrpSpPr>
        <p:grpSpPr>
          <a:xfrm>
            <a:off x="2687060" y="3115927"/>
            <a:ext cx="1861491" cy="938714"/>
            <a:chOff x="1601962" y="1581150"/>
            <a:chExt cx="2481988" cy="1251618"/>
          </a:xfrm>
          <a:effectLst/>
        </p:grpSpPr>
        <p:sp>
          <p:nvSpPr>
            <p:cNvPr id="59" name="矩形 26"/>
            <p:cNvSpPr/>
            <p:nvPr/>
          </p:nvSpPr>
          <p:spPr>
            <a:xfrm>
              <a:off x="2610477" y="1581150"/>
              <a:ext cx="464955" cy="514350"/>
            </a:xfrm>
            <a:custGeom>
              <a:avLst/>
              <a:gdLst>
                <a:gd name="connsiteX0" fmla="*/ 162822 w 301941"/>
                <a:gd name="connsiteY0" fmla="*/ 191143 h 334018"/>
                <a:gd name="connsiteX1" fmla="*/ 162822 w 301941"/>
                <a:gd name="connsiteY1" fmla="*/ 219718 h 334018"/>
                <a:gd name="connsiteX2" fmla="*/ 162822 w 301941"/>
                <a:gd name="connsiteY2" fmla="*/ 191143 h 334018"/>
                <a:gd name="connsiteX3" fmla="*/ 157843 w 301941"/>
                <a:gd name="connsiteY3" fmla="*/ 42967 h 334018"/>
                <a:gd name="connsiteX4" fmla="*/ 211502 w 301941"/>
                <a:gd name="connsiteY4" fmla="*/ 65822 h 334018"/>
                <a:gd name="connsiteX5" fmla="*/ 220691 w 301941"/>
                <a:gd name="connsiteY5" fmla="*/ 111859 h 334018"/>
                <a:gd name="connsiteX6" fmla="*/ 176058 w 301941"/>
                <a:gd name="connsiteY6" fmla="*/ 140797 h 334018"/>
                <a:gd name="connsiteX7" fmla="*/ 176058 w 301941"/>
                <a:gd name="connsiteY7" fmla="*/ 153951 h 334018"/>
                <a:gd name="connsiteX8" fmla="*/ 147177 w 301941"/>
                <a:gd name="connsiteY8" fmla="*/ 153951 h 334018"/>
                <a:gd name="connsiteX9" fmla="*/ 147177 w 301941"/>
                <a:gd name="connsiteY9" fmla="*/ 130274 h 334018"/>
                <a:gd name="connsiteX10" fmla="*/ 157679 w 301941"/>
                <a:gd name="connsiteY10" fmla="*/ 115805 h 334018"/>
                <a:gd name="connsiteX11" fmla="*/ 162930 w 301941"/>
                <a:gd name="connsiteY11" fmla="*/ 114490 h 334018"/>
                <a:gd name="connsiteX12" fmla="*/ 187872 w 301941"/>
                <a:gd name="connsiteY12" fmla="*/ 105282 h 334018"/>
                <a:gd name="connsiteX13" fmla="*/ 194436 w 301941"/>
                <a:gd name="connsiteY13" fmla="*/ 100021 h 334018"/>
                <a:gd name="connsiteX14" fmla="*/ 194436 w 301941"/>
                <a:gd name="connsiteY14" fmla="*/ 97390 h 334018"/>
                <a:gd name="connsiteX15" fmla="*/ 194436 w 301941"/>
                <a:gd name="connsiteY15" fmla="*/ 92129 h 334018"/>
                <a:gd name="connsiteX16" fmla="*/ 185247 w 301941"/>
                <a:gd name="connsiteY16" fmla="*/ 82921 h 334018"/>
                <a:gd name="connsiteX17" fmla="*/ 116984 w 301941"/>
                <a:gd name="connsiteY17" fmla="*/ 86867 h 334018"/>
                <a:gd name="connsiteX18" fmla="*/ 95980 w 301941"/>
                <a:gd name="connsiteY18" fmla="*/ 81606 h 334018"/>
                <a:gd name="connsiteX19" fmla="*/ 101231 w 301941"/>
                <a:gd name="connsiteY19" fmla="*/ 60560 h 334018"/>
                <a:gd name="connsiteX20" fmla="*/ 157843 w 301941"/>
                <a:gd name="connsiteY20" fmla="*/ 42967 h 334018"/>
                <a:gd name="connsiteX21" fmla="*/ 179107 w 301941"/>
                <a:gd name="connsiteY21" fmla="*/ 17564 h 334018"/>
                <a:gd name="connsiteX22" fmla="*/ 40858 w 301941"/>
                <a:gd name="connsiteY22" fmla="*/ 132156 h 334018"/>
                <a:gd name="connsiteX23" fmla="*/ 40858 w 301941"/>
                <a:gd name="connsiteY23" fmla="*/ 133473 h 334018"/>
                <a:gd name="connsiteX24" fmla="*/ 15842 w 301941"/>
                <a:gd name="connsiteY24" fmla="*/ 200647 h 334018"/>
                <a:gd name="connsiteX25" fmla="*/ 15842 w 301941"/>
                <a:gd name="connsiteY25" fmla="*/ 201964 h 334018"/>
                <a:gd name="connsiteX26" fmla="*/ 15842 w 301941"/>
                <a:gd name="connsiteY26" fmla="*/ 203281 h 334018"/>
                <a:gd name="connsiteX27" fmla="*/ 17158 w 301941"/>
                <a:gd name="connsiteY27" fmla="*/ 204598 h 334018"/>
                <a:gd name="connsiteX28" fmla="*/ 34275 w 301941"/>
                <a:gd name="connsiteY28" fmla="*/ 211184 h 334018"/>
                <a:gd name="connsiteX29" fmla="*/ 43491 w 301941"/>
                <a:gd name="connsiteY29" fmla="*/ 223038 h 334018"/>
                <a:gd name="connsiteX30" fmla="*/ 43491 w 301941"/>
                <a:gd name="connsiteY30" fmla="*/ 237527 h 334018"/>
                <a:gd name="connsiteX31" fmla="*/ 44808 w 301941"/>
                <a:gd name="connsiteY31" fmla="*/ 242795 h 334018"/>
                <a:gd name="connsiteX32" fmla="*/ 43491 w 301941"/>
                <a:gd name="connsiteY32" fmla="*/ 248064 h 334018"/>
                <a:gd name="connsiteX33" fmla="*/ 42175 w 301941"/>
                <a:gd name="connsiteY33" fmla="*/ 250698 h 334018"/>
                <a:gd name="connsiteX34" fmla="*/ 42175 w 301941"/>
                <a:gd name="connsiteY34" fmla="*/ 252015 h 334018"/>
                <a:gd name="connsiteX35" fmla="*/ 42175 w 301941"/>
                <a:gd name="connsiteY35" fmla="*/ 253333 h 334018"/>
                <a:gd name="connsiteX36" fmla="*/ 44808 w 301941"/>
                <a:gd name="connsiteY36" fmla="*/ 254650 h 334018"/>
                <a:gd name="connsiteX37" fmla="*/ 55341 w 301941"/>
                <a:gd name="connsiteY37" fmla="*/ 279675 h 334018"/>
                <a:gd name="connsiteX38" fmla="*/ 56658 w 301941"/>
                <a:gd name="connsiteY38" fmla="*/ 283627 h 334018"/>
                <a:gd name="connsiteX39" fmla="*/ 56658 w 301941"/>
                <a:gd name="connsiteY39" fmla="*/ 284944 h 334018"/>
                <a:gd name="connsiteX40" fmla="*/ 57975 w 301941"/>
                <a:gd name="connsiteY40" fmla="*/ 286261 h 334018"/>
                <a:gd name="connsiteX41" fmla="*/ 65874 w 301941"/>
                <a:gd name="connsiteY41" fmla="*/ 287578 h 334018"/>
                <a:gd name="connsiteX42" fmla="*/ 67191 w 301941"/>
                <a:gd name="connsiteY42" fmla="*/ 287578 h 334018"/>
                <a:gd name="connsiteX43" fmla="*/ 138291 w 301941"/>
                <a:gd name="connsiteY43" fmla="*/ 316555 h 334018"/>
                <a:gd name="connsiteX44" fmla="*/ 244939 w 301941"/>
                <a:gd name="connsiteY44" fmla="*/ 304701 h 334018"/>
                <a:gd name="connsiteX45" fmla="*/ 284439 w 301941"/>
                <a:gd name="connsiteY45" fmla="*/ 155864 h 334018"/>
                <a:gd name="connsiteX46" fmla="*/ 284439 w 301941"/>
                <a:gd name="connsiteY46" fmla="*/ 153230 h 334018"/>
                <a:gd name="connsiteX47" fmla="*/ 180423 w 301941"/>
                <a:gd name="connsiteY47" fmla="*/ 17564 h 334018"/>
                <a:gd name="connsiteX48" fmla="*/ 179107 w 301941"/>
                <a:gd name="connsiteY48" fmla="*/ 17564 h 334018"/>
                <a:gd name="connsiteX49" fmla="*/ 179715 w 301941"/>
                <a:gd name="connsiteY49" fmla="*/ 107 h 334018"/>
                <a:gd name="connsiteX50" fmla="*/ 181029 w 301941"/>
                <a:gd name="connsiteY50" fmla="*/ 107 h 334018"/>
                <a:gd name="connsiteX51" fmla="*/ 300605 w 301941"/>
                <a:gd name="connsiteY51" fmla="*/ 157165 h 334018"/>
                <a:gd name="connsiteX52" fmla="*/ 300605 w 301941"/>
                <a:gd name="connsiteY52" fmla="*/ 159804 h 334018"/>
                <a:gd name="connsiteX53" fmla="*/ 263812 w 301941"/>
                <a:gd name="connsiteY53" fmla="*/ 306302 h 334018"/>
                <a:gd name="connsiteX54" fmla="*/ 258556 w 301941"/>
                <a:gd name="connsiteY54" fmla="*/ 319500 h 334018"/>
                <a:gd name="connsiteX55" fmla="*/ 255928 w 301941"/>
                <a:gd name="connsiteY55" fmla="*/ 320820 h 334018"/>
                <a:gd name="connsiteX56" fmla="*/ 138980 w 301941"/>
                <a:gd name="connsiteY56" fmla="*/ 334018 h 334018"/>
                <a:gd name="connsiteX57" fmla="*/ 133724 w 301941"/>
                <a:gd name="connsiteY57" fmla="*/ 332698 h 334018"/>
                <a:gd name="connsiteX58" fmla="*/ 124526 w 301941"/>
                <a:gd name="connsiteY58" fmla="*/ 327419 h 334018"/>
                <a:gd name="connsiteX59" fmla="*/ 70650 w 301941"/>
                <a:gd name="connsiteY59" fmla="*/ 304983 h 334018"/>
                <a:gd name="connsiteX60" fmla="*/ 69336 w 301941"/>
                <a:gd name="connsiteY60" fmla="*/ 304983 h 334018"/>
                <a:gd name="connsiteX61" fmla="*/ 66708 w 301941"/>
                <a:gd name="connsiteY61" fmla="*/ 304983 h 334018"/>
                <a:gd name="connsiteX62" fmla="*/ 39114 w 301941"/>
                <a:gd name="connsiteY62" fmla="*/ 283866 h 334018"/>
                <a:gd name="connsiteX63" fmla="*/ 39114 w 301941"/>
                <a:gd name="connsiteY63" fmla="*/ 281226 h 334018"/>
                <a:gd name="connsiteX64" fmla="*/ 39114 w 301941"/>
                <a:gd name="connsiteY64" fmla="*/ 278586 h 334018"/>
                <a:gd name="connsiteX65" fmla="*/ 37800 w 301941"/>
                <a:gd name="connsiteY65" fmla="*/ 269348 h 334018"/>
                <a:gd name="connsiteX66" fmla="*/ 36485 w 301941"/>
                <a:gd name="connsiteY66" fmla="*/ 269348 h 334018"/>
                <a:gd name="connsiteX67" fmla="*/ 28601 w 301941"/>
                <a:gd name="connsiteY67" fmla="*/ 242952 h 334018"/>
                <a:gd name="connsiteX68" fmla="*/ 25973 w 301941"/>
                <a:gd name="connsiteY68" fmla="*/ 225794 h 334018"/>
                <a:gd name="connsiteX69" fmla="*/ 11519 w 301941"/>
                <a:gd name="connsiteY69" fmla="*/ 220515 h 334018"/>
                <a:gd name="connsiteX70" fmla="*/ 7577 w 301941"/>
                <a:gd name="connsiteY70" fmla="*/ 217875 h 334018"/>
                <a:gd name="connsiteX71" fmla="*/ 1007 w 301941"/>
                <a:gd name="connsiteY71" fmla="*/ 194119 h 334018"/>
                <a:gd name="connsiteX72" fmla="*/ 4949 w 301941"/>
                <a:gd name="connsiteY72" fmla="*/ 188840 h 334018"/>
                <a:gd name="connsiteX73" fmla="*/ 6263 w 301941"/>
                <a:gd name="connsiteY73" fmla="*/ 187520 h 334018"/>
                <a:gd name="connsiteX74" fmla="*/ 25973 w 301941"/>
                <a:gd name="connsiteY74" fmla="*/ 136048 h 334018"/>
                <a:gd name="connsiteX75" fmla="*/ 25973 w 301941"/>
                <a:gd name="connsiteY75" fmla="*/ 133408 h 334018"/>
                <a:gd name="connsiteX76" fmla="*/ 25973 w 301941"/>
                <a:gd name="connsiteY76" fmla="*/ 132088 h 334018"/>
                <a:gd name="connsiteX77" fmla="*/ 179715 w 301941"/>
                <a:gd name="connsiteY77" fmla="*/ 107 h 334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01941" h="334018">
                  <a:moveTo>
                    <a:pt x="162822" y="191143"/>
                  </a:moveTo>
                  <a:cubicBezTo>
                    <a:pt x="182529" y="191143"/>
                    <a:pt x="182529" y="219718"/>
                    <a:pt x="162822" y="219718"/>
                  </a:cubicBezTo>
                  <a:cubicBezTo>
                    <a:pt x="144429" y="219718"/>
                    <a:pt x="144429" y="191143"/>
                    <a:pt x="162822" y="191143"/>
                  </a:cubicBezTo>
                  <a:close/>
                  <a:moveTo>
                    <a:pt x="157843" y="42967"/>
                  </a:moveTo>
                  <a:cubicBezTo>
                    <a:pt x="178027" y="43461"/>
                    <a:pt x="197718" y="50695"/>
                    <a:pt x="211502" y="65822"/>
                  </a:cubicBezTo>
                  <a:cubicBezTo>
                    <a:pt x="223316" y="78975"/>
                    <a:pt x="228567" y="96075"/>
                    <a:pt x="220691" y="111859"/>
                  </a:cubicBezTo>
                  <a:cubicBezTo>
                    <a:pt x="212814" y="128959"/>
                    <a:pt x="194436" y="136851"/>
                    <a:pt x="176058" y="140797"/>
                  </a:cubicBezTo>
                  <a:cubicBezTo>
                    <a:pt x="176058" y="140797"/>
                    <a:pt x="176058" y="140797"/>
                    <a:pt x="176058" y="153951"/>
                  </a:cubicBezTo>
                  <a:cubicBezTo>
                    <a:pt x="176058" y="173681"/>
                    <a:pt x="147177" y="173681"/>
                    <a:pt x="147177" y="153951"/>
                  </a:cubicBezTo>
                  <a:cubicBezTo>
                    <a:pt x="147177" y="153951"/>
                    <a:pt x="147177" y="153951"/>
                    <a:pt x="147177" y="130274"/>
                  </a:cubicBezTo>
                  <a:cubicBezTo>
                    <a:pt x="147177" y="122382"/>
                    <a:pt x="151116" y="117121"/>
                    <a:pt x="157679" y="115805"/>
                  </a:cubicBezTo>
                  <a:cubicBezTo>
                    <a:pt x="158992" y="114490"/>
                    <a:pt x="160305" y="114490"/>
                    <a:pt x="162930" y="114490"/>
                  </a:cubicBezTo>
                  <a:cubicBezTo>
                    <a:pt x="170807" y="111859"/>
                    <a:pt x="179996" y="110544"/>
                    <a:pt x="187872" y="105282"/>
                  </a:cubicBezTo>
                  <a:cubicBezTo>
                    <a:pt x="190498" y="103967"/>
                    <a:pt x="191811" y="101336"/>
                    <a:pt x="194436" y="100021"/>
                  </a:cubicBezTo>
                  <a:cubicBezTo>
                    <a:pt x="193123" y="101336"/>
                    <a:pt x="194436" y="97390"/>
                    <a:pt x="194436" y="97390"/>
                  </a:cubicBezTo>
                  <a:cubicBezTo>
                    <a:pt x="194436" y="96075"/>
                    <a:pt x="194436" y="93444"/>
                    <a:pt x="194436" y="92129"/>
                  </a:cubicBezTo>
                  <a:cubicBezTo>
                    <a:pt x="191811" y="88183"/>
                    <a:pt x="190498" y="85552"/>
                    <a:pt x="185247" y="82921"/>
                  </a:cubicBezTo>
                  <a:cubicBezTo>
                    <a:pt x="165556" y="65822"/>
                    <a:pt x="136675" y="71083"/>
                    <a:pt x="116984" y="86867"/>
                  </a:cubicBezTo>
                  <a:cubicBezTo>
                    <a:pt x="110421" y="92129"/>
                    <a:pt x="99919" y="88183"/>
                    <a:pt x="95980" y="81606"/>
                  </a:cubicBezTo>
                  <a:cubicBezTo>
                    <a:pt x="92042" y="73714"/>
                    <a:pt x="94668" y="65822"/>
                    <a:pt x="101231" y="60560"/>
                  </a:cubicBezTo>
                  <a:cubicBezTo>
                    <a:pt x="116984" y="48722"/>
                    <a:pt x="137660" y="42474"/>
                    <a:pt x="157843" y="42967"/>
                  </a:cubicBezTo>
                  <a:close/>
                  <a:moveTo>
                    <a:pt x="179107" y="17564"/>
                  </a:moveTo>
                  <a:cubicBezTo>
                    <a:pt x="109324" y="14930"/>
                    <a:pt x="34275" y="53127"/>
                    <a:pt x="40858" y="132156"/>
                  </a:cubicBezTo>
                  <a:cubicBezTo>
                    <a:pt x="40858" y="133473"/>
                    <a:pt x="40858" y="133473"/>
                    <a:pt x="40858" y="133473"/>
                  </a:cubicBezTo>
                  <a:cubicBezTo>
                    <a:pt x="46125" y="161133"/>
                    <a:pt x="36908" y="183524"/>
                    <a:pt x="15842" y="200647"/>
                  </a:cubicBezTo>
                  <a:cubicBezTo>
                    <a:pt x="15842" y="200647"/>
                    <a:pt x="15842" y="201964"/>
                    <a:pt x="15842" y="201964"/>
                  </a:cubicBezTo>
                  <a:cubicBezTo>
                    <a:pt x="15842" y="203281"/>
                    <a:pt x="15842" y="203281"/>
                    <a:pt x="15842" y="203281"/>
                  </a:cubicBezTo>
                  <a:cubicBezTo>
                    <a:pt x="15842" y="203281"/>
                    <a:pt x="15842" y="204598"/>
                    <a:pt x="17158" y="204598"/>
                  </a:cubicBezTo>
                  <a:cubicBezTo>
                    <a:pt x="22425" y="208550"/>
                    <a:pt x="29008" y="209867"/>
                    <a:pt x="34275" y="211184"/>
                  </a:cubicBezTo>
                  <a:cubicBezTo>
                    <a:pt x="40858" y="209867"/>
                    <a:pt x="47441" y="216453"/>
                    <a:pt x="43491" y="223038"/>
                  </a:cubicBezTo>
                  <a:cubicBezTo>
                    <a:pt x="40858" y="228307"/>
                    <a:pt x="40858" y="232258"/>
                    <a:pt x="43491" y="237527"/>
                  </a:cubicBezTo>
                  <a:cubicBezTo>
                    <a:pt x="44808" y="238844"/>
                    <a:pt x="44808" y="240161"/>
                    <a:pt x="44808" y="242795"/>
                  </a:cubicBezTo>
                  <a:cubicBezTo>
                    <a:pt x="44808" y="244113"/>
                    <a:pt x="44808" y="246747"/>
                    <a:pt x="43491" y="248064"/>
                  </a:cubicBezTo>
                  <a:cubicBezTo>
                    <a:pt x="43491" y="248064"/>
                    <a:pt x="42175" y="250698"/>
                    <a:pt x="42175" y="250698"/>
                  </a:cubicBezTo>
                  <a:cubicBezTo>
                    <a:pt x="42175" y="250698"/>
                    <a:pt x="42175" y="252015"/>
                    <a:pt x="42175" y="252015"/>
                  </a:cubicBezTo>
                  <a:cubicBezTo>
                    <a:pt x="42175" y="253333"/>
                    <a:pt x="42175" y="253333"/>
                    <a:pt x="42175" y="253333"/>
                  </a:cubicBezTo>
                  <a:cubicBezTo>
                    <a:pt x="43491" y="253333"/>
                    <a:pt x="43491" y="253333"/>
                    <a:pt x="44808" y="254650"/>
                  </a:cubicBezTo>
                  <a:cubicBezTo>
                    <a:pt x="54025" y="261235"/>
                    <a:pt x="56658" y="270455"/>
                    <a:pt x="55341" y="279675"/>
                  </a:cubicBezTo>
                  <a:cubicBezTo>
                    <a:pt x="55341" y="280992"/>
                    <a:pt x="55341" y="282310"/>
                    <a:pt x="56658" y="283627"/>
                  </a:cubicBezTo>
                  <a:cubicBezTo>
                    <a:pt x="56658" y="284944"/>
                    <a:pt x="56658" y="284944"/>
                    <a:pt x="56658" y="284944"/>
                  </a:cubicBezTo>
                  <a:cubicBezTo>
                    <a:pt x="56658" y="284944"/>
                    <a:pt x="57975" y="286261"/>
                    <a:pt x="57975" y="286261"/>
                  </a:cubicBezTo>
                  <a:cubicBezTo>
                    <a:pt x="60608" y="287578"/>
                    <a:pt x="63241" y="287578"/>
                    <a:pt x="65874" y="287578"/>
                  </a:cubicBezTo>
                  <a:cubicBezTo>
                    <a:pt x="65874" y="287578"/>
                    <a:pt x="65874" y="287578"/>
                    <a:pt x="67191" y="287578"/>
                  </a:cubicBezTo>
                  <a:cubicBezTo>
                    <a:pt x="96158" y="283627"/>
                    <a:pt x="125124" y="288895"/>
                    <a:pt x="138291" y="316555"/>
                  </a:cubicBezTo>
                  <a:cubicBezTo>
                    <a:pt x="173840" y="313921"/>
                    <a:pt x="209390" y="308652"/>
                    <a:pt x="244939" y="304701"/>
                  </a:cubicBezTo>
                  <a:cubicBezTo>
                    <a:pt x="225189" y="252015"/>
                    <a:pt x="272589" y="204598"/>
                    <a:pt x="284439" y="155864"/>
                  </a:cubicBezTo>
                  <a:cubicBezTo>
                    <a:pt x="284439" y="154547"/>
                    <a:pt x="284439" y="154547"/>
                    <a:pt x="284439" y="153230"/>
                  </a:cubicBezTo>
                  <a:cubicBezTo>
                    <a:pt x="293655" y="88690"/>
                    <a:pt x="246256" y="24150"/>
                    <a:pt x="180423" y="17564"/>
                  </a:cubicBezTo>
                  <a:cubicBezTo>
                    <a:pt x="180423" y="17564"/>
                    <a:pt x="179107" y="17564"/>
                    <a:pt x="179107" y="17564"/>
                  </a:cubicBezTo>
                  <a:close/>
                  <a:moveTo>
                    <a:pt x="179715" y="107"/>
                  </a:moveTo>
                  <a:cubicBezTo>
                    <a:pt x="181029" y="107"/>
                    <a:pt x="181029" y="107"/>
                    <a:pt x="181029" y="107"/>
                  </a:cubicBezTo>
                  <a:cubicBezTo>
                    <a:pt x="258556" y="6706"/>
                    <a:pt x="311117" y="80616"/>
                    <a:pt x="300605" y="157165"/>
                  </a:cubicBezTo>
                  <a:cubicBezTo>
                    <a:pt x="300605" y="157165"/>
                    <a:pt x="300605" y="158484"/>
                    <a:pt x="300605" y="159804"/>
                  </a:cubicBezTo>
                  <a:cubicBezTo>
                    <a:pt x="290093" y="205997"/>
                    <a:pt x="238846" y="258789"/>
                    <a:pt x="263812" y="306302"/>
                  </a:cubicBezTo>
                  <a:cubicBezTo>
                    <a:pt x="267754" y="312901"/>
                    <a:pt x="263812" y="318181"/>
                    <a:pt x="258556" y="319500"/>
                  </a:cubicBezTo>
                  <a:cubicBezTo>
                    <a:pt x="257242" y="319500"/>
                    <a:pt x="257242" y="319500"/>
                    <a:pt x="255928" y="320820"/>
                  </a:cubicBezTo>
                  <a:cubicBezTo>
                    <a:pt x="216507" y="326099"/>
                    <a:pt x="178401" y="331379"/>
                    <a:pt x="138980" y="334018"/>
                  </a:cubicBezTo>
                  <a:cubicBezTo>
                    <a:pt x="137666" y="334018"/>
                    <a:pt x="135038" y="334018"/>
                    <a:pt x="133724" y="332698"/>
                  </a:cubicBezTo>
                  <a:cubicBezTo>
                    <a:pt x="131096" y="332698"/>
                    <a:pt x="125840" y="331379"/>
                    <a:pt x="124526" y="327419"/>
                  </a:cubicBezTo>
                  <a:cubicBezTo>
                    <a:pt x="116642" y="303663"/>
                    <a:pt x="91675" y="301023"/>
                    <a:pt x="70650" y="304983"/>
                  </a:cubicBezTo>
                  <a:cubicBezTo>
                    <a:pt x="70650" y="304983"/>
                    <a:pt x="69336" y="304983"/>
                    <a:pt x="69336" y="304983"/>
                  </a:cubicBezTo>
                  <a:cubicBezTo>
                    <a:pt x="68022" y="304983"/>
                    <a:pt x="68022" y="304983"/>
                    <a:pt x="66708" y="304983"/>
                  </a:cubicBezTo>
                  <a:cubicBezTo>
                    <a:pt x="53568" y="304983"/>
                    <a:pt x="41742" y="297064"/>
                    <a:pt x="39114" y="283866"/>
                  </a:cubicBezTo>
                  <a:cubicBezTo>
                    <a:pt x="39114" y="282546"/>
                    <a:pt x="39114" y="281226"/>
                    <a:pt x="39114" y="281226"/>
                  </a:cubicBezTo>
                  <a:cubicBezTo>
                    <a:pt x="39114" y="279906"/>
                    <a:pt x="39114" y="278586"/>
                    <a:pt x="39114" y="278586"/>
                  </a:cubicBezTo>
                  <a:cubicBezTo>
                    <a:pt x="40428" y="274627"/>
                    <a:pt x="39114" y="271987"/>
                    <a:pt x="37800" y="269348"/>
                  </a:cubicBezTo>
                  <a:cubicBezTo>
                    <a:pt x="37800" y="269348"/>
                    <a:pt x="36485" y="269348"/>
                    <a:pt x="36485" y="269348"/>
                  </a:cubicBezTo>
                  <a:cubicBezTo>
                    <a:pt x="25973" y="262749"/>
                    <a:pt x="23345" y="252190"/>
                    <a:pt x="28601" y="242952"/>
                  </a:cubicBezTo>
                  <a:cubicBezTo>
                    <a:pt x="25973" y="237673"/>
                    <a:pt x="24659" y="231074"/>
                    <a:pt x="25973" y="225794"/>
                  </a:cubicBezTo>
                  <a:cubicBezTo>
                    <a:pt x="20717" y="224475"/>
                    <a:pt x="16775" y="223155"/>
                    <a:pt x="11519" y="220515"/>
                  </a:cubicBezTo>
                  <a:cubicBezTo>
                    <a:pt x="10205" y="220515"/>
                    <a:pt x="8891" y="219195"/>
                    <a:pt x="7577" y="217875"/>
                  </a:cubicBezTo>
                  <a:cubicBezTo>
                    <a:pt x="1007" y="212596"/>
                    <a:pt x="-1621" y="203358"/>
                    <a:pt x="1007" y="194119"/>
                  </a:cubicBezTo>
                  <a:cubicBezTo>
                    <a:pt x="2321" y="191479"/>
                    <a:pt x="3635" y="190160"/>
                    <a:pt x="4949" y="188840"/>
                  </a:cubicBezTo>
                  <a:cubicBezTo>
                    <a:pt x="4949" y="188840"/>
                    <a:pt x="6263" y="187520"/>
                    <a:pt x="6263" y="187520"/>
                  </a:cubicBezTo>
                  <a:cubicBezTo>
                    <a:pt x="23345" y="174322"/>
                    <a:pt x="29915" y="157165"/>
                    <a:pt x="25973" y="136048"/>
                  </a:cubicBezTo>
                  <a:cubicBezTo>
                    <a:pt x="25973" y="136048"/>
                    <a:pt x="25973" y="134728"/>
                    <a:pt x="25973" y="133408"/>
                  </a:cubicBezTo>
                  <a:cubicBezTo>
                    <a:pt x="25973" y="133408"/>
                    <a:pt x="25973" y="133408"/>
                    <a:pt x="25973" y="132088"/>
                  </a:cubicBezTo>
                  <a:cubicBezTo>
                    <a:pt x="18089" y="43661"/>
                    <a:pt x="100873" y="-2532"/>
                    <a:pt x="179715" y="107"/>
                  </a:cubicBezTo>
                  <a:close/>
                </a:path>
              </a:pathLst>
            </a:custGeom>
            <a:gradFill>
              <a:gsLst>
                <a:gs pos="0">
                  <a:schemeClr val="bg1">
                    <a:lumMod val="6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endParaRPr>
            </a:p>
          </p:txBody>
        </p:sp>
        <p:sp>
          <p:nvSpPr>
            <p:cNvPr id="60" name="矩形 59"/>
            <p:cNvSpPr/>
            <p:nvPr/>
          </p:nvSpPr>
          <p:spPr>
            <a:xfrm>
              <a:off x="1601962" y="2512680"/>
              <a:ext cx="2481988" cy="32008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800" dirty="0">
                  <a:solidFill>
                    <a:schemeClr val="tx1">
                      <a:lumMod val="75000"/>
                      <a:lumOff val="25000"/>
                    </a:schemeClr>
                  </a:solidFill>
                  <a:latin typeface="+mn-ea"/>
                </a:rPr>
                <a:t>用户可以在投影仪上进行演示</a:t>
              </a:r>
              <a:endParaRPr lang="zh-CN" altLang="en-US" sz="800" dirty="0">
                <a:solidFill>
                  <a:schemeClr val="tx1">
                    <a:lumMod val="75000"/>
                    <a:lumOff val="25000"/>
                  </a:schemeClr>
                </a:solidFill>
                <a:latin typeface="+mn-ea"/>
              </a:endParaRPr>
            </a:p>
          </p:txBody>
        </p:sp>
        <p:sp>
          <p:nvSpPr>
            <p:cNvPr id="61" name="矩形 60"/>
            <p:cNvSpPr/>
            <p:nvPr/>
          </p:nvSpPr>
          <p:spPr>
            <a:xfrm>
              <a:off x="1817679" y="2222922"/>
              <a:ext cx="2050552" cy="39352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b="1" dirty="0">
                  <a:solidFill>
                    <a:schemeClr val="tx1">
                      <a:lumMod val="75000"/>
                      <a:lumOff val="25000"/>
                    </a:schemeClr>
                  </a:solidFill>
                  <a:latin typeface="+mn-ea"/>
                </a:rPr>
                <a:t>添加标题</a:t>
              </a:r>
              <a:endParaRPr lang="zh-CN" altLang="en-US" sz="1200" b="1" dirty="0">
                <a:solidFill>
                  <a:schemeClr val="tx1">
                    <a:lumMod val="75000"/>
                    <a:lumOff val="25000"/>
                  </a:schemeClr>
                </a:solidFill>
                <a:latin typeface="+mn-ea"/>
              </a:endParaRPr>
            </a:p>
          </p:txBody>
        </p:sp>
      </p:grpSp>
      <p:grpSp>
        <p:nvGrpSpPr>
          <p:cNvPr id="62" name="组合 61"/>
          <p:cNvGrpSpPr/>
          <p:nvPr/>
        </p:nvGrpSpPr>
        <p:grpSpPr>
          <a:xfrm>
            <a:off x="4603784" y="3115927"/>
            <a:ext cx="1861491" cy="938714"/>
            <a:chOff x="1601962" y="1581150"/>
            <a:chExt cx="2481988" cy="1251618"/>
          </a:xfrm>
          <a:effectLst/>
        </p:grpSpPr>
        <p:sp>
          <p:nvSpPr>
            <p:cNvPr id="63" name="矩形 30"/>
            <p:cNvSpPr/>
            <p:nvPr/>
          </p:nvSpPr>
          <p:spPr>
            <a:xfrm>
              <a:off x="2595485" y="1581150"/>
              <a:ext cx="494940" cy="514350"/>
            </a:xfrm>
            <a:custGeom>
              <a:avLst/>
              <a:gdLst>
                <a:gd name="connsiteX0" fmla="*/ 200025 w 323850"/>
                <a:gd name="connsiteY0" fmla="*/ 303213 h 336550"/>
                <a:gd name="connsiteX1" fmla="*/ 188912 w 323850"/>
                <a:gd name="connsiteY1" fmla="*/ 314326 h 336550"/>
                <a:gd name="connsiteX2" fmla="*/ 200025 w 323850"/>
                <a:gd name="connsiteY2" fmla="*/ 325439 h 336550"/>
                <a:gd name="connsiteX3" fmla="*/ 211138 w 323850"/>
                <a:gd name="connsiteY3" fmla="*/ 314326 h 336550"/>
                <a:gd name="connsiteX4" fmla="*/ 200025 w 323850"/>
                <a:gd name="connsiteY4" fmla="*/ 303213 h 336550"/>
                <a:gd name="connsiteX5" fmla="*/ 267890 w 323850"/>
                <a:gd name="connsiteY5" fmla="*/ 200026 h 336550"/>
                <a:gd name="connsiteX6" fmla="*/ 306529 w 323850"/>
                <a:gd name="connsiteY6" fmla="*/ 200026 h 336550"/>
                <a:gd name="connsiteX7" fmla="*/ 323850 w 323850"/>
                <a:gd name="connsiteY7" fmla="*/ 217105 h 336550"/>
                <a:gd name="connsiteX8" fmla="*/ 323850 w 323850"/>
                <a:gd name="connsiteY8" fmla="*/ 219733 h 336550"/>
                <a:gd name="connsiteX9" fmla="*/ 306529 w 323850"/>
                <a:gd name="connsiteY9" fmla="*/ 238126 h 336550"/>
                <a:gd name="connsiteX10" fmla="*/ 267890 w 323850"/>
                <a:gd name="connsiteY10" fmla="*/ 238126 h 336550"/>
                <a:gd name="connsiteX11" fmla="*/ 249237 w 323850"/>
                <a:gd name="connsiteY11" fmla="*/ 219733 h 336550"/>
                <a:gd name="connsiteX12" fmla="*/ 249237 w 323850"/>
                <a:gd name="connsiteY12" fmla="*/ 217105 h 336550"/>
                <a:gd name="connsiteX13" fmla="*/ 267890 w 323850"/>
                <a:gd name="connsiteY13" fmla="*/ 200026 h 336550"/>
                <a:gd name="connsiteX14" fmla="*/ 267890 w 323850"/>
                <a:gd name="connsiteY14" fmla="*/ 155576 h 336550"/>
                <a:gd name="connsiteX15" fmla="*/ 306529 w 323850"/>
                <a:gd name="connsiteY15" fmla="*/ 155576 h 336550"/>
                <a:gd name="connsiteX16" fmla="*/ 323850 w 323850"/>
                <a:gd name="connsiteY16" fmla="*/ 172528 h 336550"/>
                <a:gd name="connsiteX17" fmla="*/ 323850 w 323850"/>
                <a:gd name="connsiteY17" fmla="*/ 175137 h 336550"/>
                <a:gd name="connsiteX18" fmla="*/ 306529 w 323850"/>
                <a:gd name="connsiteY18" fmla="*/ 192089 h 336550"/>
                <a:gd name="connsiteX19" fmla="*/ 267890 w 323850"/>
                <a:gd name="connsiteY19" fmla="*/ 192089 h 336550"/>
                <a:gd name="connsiteX20" fmla="*/ 249237 w 323850"/>
                <a:gd name="connsiteY20" fmla="*/ 175137 h 336550"/>
                <a:gd name="connsiteX21" fmla="*/ 249237 w 323850"/>
                <a:gd name="connsiteY21" fmla="*/ 172528 h 336550"/>
                <a:gd name="connsiteX22" fmla="*/ 267890 w 323850"/>
                <a:gd name="connsiteY22" fmla="*/ 155576 h 336550"/>
                <a:gd name="connsiteX23" fmla="*/ 175670 w 323850"/>
                <a:gd name="connsiteY23" fmla="*/ 15876 h 336550"/>
                <a:gd name="connsiteX24" fmla="*/ 173037 w 323850"/>
                <a:gd name="connsiteY24" fmla="*/ 19686 h 336550"/>
                <a:gd name="connsiteX25" fmla="*/ 175670 w 323850"/>
                <a:gd name="connsiteY25" fmla="*/ 22226 h 336550"/>
                <a:gd name="connsiteX26" fmla="*/ 224379 w 323850"/>
                <a:gd name="connsiteY26" fmla="*/ 22226 h 336550"/>
                <a:gd name="connsiteX27" fmla="*/ 227012 w 323850"/>
                <a:gd name="connsiteY27" fmla="*/ 19686 h 336550"/>
                <a:gd name="connsiteX28" fmla="*/ 224379 w 323850"/>
                <a:gd name="connsiteY28" fmla="*/ 15876 h 336550"/>
                <a:gd name="connsiteX29" fmla="*/ 175670 w 323850"/>
                <a:gd name="connsiteY29" fmla="*/ 15876 h 336550"/>
                <a:gd name="connsiteX30" fmla="*/ 125064 w 323850"/>
                <a:gd name="connsiteY30" fmla="*/ 0 h 336550"/>
                <a:gd name="connsiteX31" fmla="*/ 276458 w 323850"/>
                <a:gd name="connsiteY31" fmla="*/ 0 h 336550"/>
                <a:gd name="connsiteX32" fmla="*/ 298837 w 323850"/>
                <a:gd name="connsiteY32" fmla="*/ 22349 h 336550"/>
                <a:gd name="connsiteX33" fmla="*/ 298837 w 323850"/>
                <a:gd name="connsiteY33" fmla="*/ 109116 h 336550"/>
                <a:gd name="connsiteX34" fmla="*/ 306736 w 323850"/>
                <a:gd name="connsiteY34" fmla="*/ 109116 h 336550"/>
                <a:gd name="connsiteX35" fmla="*/ 323850 w 323850"/>
                <a:gd name="connsiteY35" fmla="*/ 127521 h 336550"/>
                <a:gd name="connsiteX36" fmla="*/ 323850 w 323850"/>
                <a:gd name="connsiteY36" fmla="*/ 130150 h 336550"/>
                <a:gd name="connsiteX37" fmla="*/ 306736 w 323850"/>
                <a:gd name="connsiteY37" fmla="*/ 147241 h 336550"/>
                <a:gd name="connsiteX38" fmla="*/ 268559 w 323850"/>
                <a:gd name="connsiteY38" fmla="*/ 147241 h 336550"/>
                <a:gd name="connsiteX39" fmla="*/ 250128 w 323850"/>
                <a:gd name="connsiteY39" fmla="*/ 130150 h 336550"/>
                <a:gd name="connsiteX40" fmla="*/ 250128 w 323850"/>
                <a:gd name="connsiteY40" fmla="*/ 127521 h 336550"/>
                <a:gd name="connsiteX41" fmla="*/ 268559 w 323850"/>
                <a:gd name="connsiteY41" fmla="*/ 109116 h 336550"/>
                <a:gd name="connsiteX42" fmla="*/ 272508 w 323850"/>
                <a:gd name="connsiteY42" fmla="*/ 109116 h 336550"/>
                <a:gd name="connsiteX43" fmla="*/ 283040 w 323850"/>
                <a:gd name="connsiteY43" fmla="*/ 109116 h 336550"/>
                <a:gd name="connsiteX44" fmla="*/ 283040 w 323850"/>
                <a:gd name="connsiteY44" fmla="*/ 35496 h 336550"/>
                <a:gd name="connsiteX45" fmla="*/ 118481 w 323850"/>
                <a:gd name="connsiteY45" fmla="*/ 35496 h 336550"/>
                <a:gd name="connsiteX46" fmla="*/ 118481 w 323850"/>
                <a:gd name="connsiteY46" fmla="*/ 76250 h 336550"/>
                <a:gd name="connsiteX47" fmla="*/ 155342 w 323850"/>
                <a:gd name="connsiteY47" fmla="*/ 56530 h 336550"/>
                <a:gd name="connsiteX48" fmla="*/ 184305 w 323850"/>
                <a:gd name="connsiteY48" fmla="*/ 74935 h 336550"/>
                <a:gd name="connsiteX49" fmla="*/ 139545 w 323850"/>
                <a:gd name="connsiteY49" fmla="*/ 117004 h 336550"/>
                <a:gd name="connsiteX50" fmla="*/ 118481 w 323850"/>
                <a:gd name="connsiteY50" fmla="*/ 131465 h 336550"/>
                <a:gd name="connsiteX51" fmla="*/ 118481 w 323850"/>
                <a:gd name="connsiteY51" fmla="*/ 294481 h 336550"/>
                <a:gd name="connsiteX52" fmla="*/ 283040 w 323850"/>
                <a:gd name="connsiteY52" fmla="*/ 294481 h 336550"/>
                <a:gd name="connsiteX53" fmla="*/ 283040 w 323850"/>
                <a:gd name="connsiteY53" fmla="*/ 282649 h 336550"/>
                <a:gd name="connsiteX54" fmla="*/ 268559 w 323850"/>
                <a:gd name="connsiteY54" fmla="*/ 282649 h 336550"/>
                <a:gd name="connsiteX55" fmla="*/ 250128 w 323850"/>
                <a:gd name="connsiteY55" fmla="*/ 264244 h 336550"/>
                <a:gd name="connsiteX56" fmla="*/ 250128 w 323850"/>
                <a:gd name="connsiteY56" fmla="*/ 262930 h 336550"/>
                <a:gd name="connsiteX57" fmla="*/ 268559 w 323850"/>
                <a:gd name="connsiteY57" fmla="*/ 244525 h 336550"/>
                <a:gd name="connsiteX58" fmla="*/ 306736 w 323850"/>
                <a:gd name="connsiteY58" fmla="*/ 244525 h 336550"/>
                <a:gd name="connsiteX59" fmla="*/ 323850 w 323850"/>
                <a:gd name="connsiteY59" fmla="*/ 262930 h 336550"/>
                <a:gd name="connsiteX60" fmla="*/ 323850 w 323850"/>
                <a:gd name="connsiteY60" fmla="*/ 264244 h 336550"/>
                <a:gd name="connsiteX61" fmla="*/ 306736 w 323850"/>
                <a:gd name="connsiteY61" fmla="*/ 282649 h 336550"/>
                <a:gd name="connsiteX62" fmla="*/ 301470 w 323850"/>
                <a:gd name="connsiteY62" fmla="*/ 282649 h 336550"/>
                <a:gd name="connsiteX63" fmla="*/ 298837 w 323850"/>
                <a:gd name="connsiteY63" fmla="*/ 282649 h 336550"/>
                <a:gd name="connsiteX64" fmla="*/ 298837 w 323850"/>
                <a:gd name="connsiteY64" fmla="*/ 314201 h 336550"/>
                <a:gd name="connsiteX65" fmla="*/ 276458 w 323850"/>
                <a:gd name="connsiteY65" fmla="*/ 336550 h 336550"/>
                <a:gd name="connsiteX66" fmla="*/ 125064 w 323850"/>
                <a:gd name="connsiteY66" fmla="*/ 336550 h 336550"/>
                <a:gd name="connsiteX67" fmla="*/ 102684 w 323850"/>
                <a:gd name="connsiteY67" fmla="*/ 314201 h 336550"/>
                <a:gd name="connsiteX68" fmla="*/ 102684 w 323850"/>
                <a:gd name="connsiteY68" fmla="*/ 287908 h 336550"/>
                <a:gd name="connsiteX69" fmla="*/ 75038 w 323850"/>
                <a:gd name="connsiteY69" fmla="*/ 287908 h 336550"/>
                <a:gd name="connsiteX70" fmla="*/ 13164 w 323850"/>
                <a:gd name="connsiteY70" fmla="*/ 255042 h 336550"/>
                <a:gd name="connsiteX71" fmla="*/ 11848 w 323850"/>
                <a:gd name="connsiteY71" fmla="*/ 253727 h 336550"/>
                <a:gd name="connsiteX72" fmla="*/ 9215 w 323850"/>
                <a:gd name="connsiteY72" fmla="*/ 249783 h 336550"/>
                <a:gd name="connsiteX73" fmla="*/ 7899 w 323850"/>
                <a:gd name="connsiteY73" fmla="*/ 244525 h 336550"/>
                <a:gd name="connsiteX74" fmla="*/ 6582 w 323850"/>
                <a:gd name="connsiteY74" fmla="*/ 240581 h 336550"/>
                <a:gd name="connsiteX75" fmla="*/ 2633 w 323850"/>
                <a:gd name="connsiteY75" fmla="*/ 231378 h 336550"/>
                <a:gd name="connsiteX76" fmla="*/ 2633 w 323850"/>
                <a:gd name="connsiteY76" fmla="*/ 228749 h 336550"/>
                <a:gd name="connsiteX77" fmla="*/ 0 w 323850"/>
                <a:gd name="connsiteY77" fmla="*/ 219546 h 336550"/>
                <a:gd name="connsiteX78" fmla="*/ 0 w 323850"/>
                <a:gd name="connsiteY78" fmla="*/ 215602 h 336550"/>
                <a:gd name="connsiteX79" fmla="*/ 0 w 323850"/>
                <a:gd name="connsiteY79" fmla="*/ 202456 h 336550"/>
                <a:gd name="connsiteX80" fmla="*/ 40810 w 323850"/>
                <a:gd name="connsiteY80" fmla="*/ 119633 h 336550"/>
                <a:gd name="connsiteX81" fmla="*/ 102684 w 323850"/>
                <a:gd name="connsiteY81" fmla="*/ 85452 h 336550"/>
                <a:gd name="connsiteX82" fmla="*/ 102684 w 323850"/>
                <a:gd name="connsiteY82" fmla="*/ 22349 h 336550"/>
                <a:gd name="connsiteX83" fmla="*/ 125064 w 323850"/>
                <a:gd name="connsiteY8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23850" h="336550">
                  <a:moveTo>
                    <a:pt x="200025" y="303213"/>
                  </a:moveTo>
                  <a:cubicBezTo>
                    <a:pt x="193887" y="303213"/>
                    <a:pt x="188912" y="308188"/>
                    <a:pt x="188912" y="314326"/>
                  </a:cubicBezTo>
                  <a:cubicBezTo>
                    <a:pt x="188912" y="320464"/>
                    <a:pt x="193887" y="325439"/>
                    <a:pt x="200025" y="325439"/>
                  </a:cubicBezTo>
                  <a:cubicBezTo>
                    <a:pt x="206163" y="325439"/>
                    <a:pt x="211138" y="320464"/>
                    <a:pt x="211138" y="314326"/>
                  </a:cubicBezTo>
                  <a:cubicBezTo>
                    <a:pt x="211138" y="308188"/>
                    <a:pt x="206163" y="303213"/>
                    <a:pt x="200025" y="303213"/>
                  </a:cubicBezTo>
                  <a:close/>
                  <a:moveTo>
                    <a:pt x="267890" y="200026"/>
                  </a:moveTo>
                  <a:cubicBezTo>
                    <a:pt x="267890" y="200026"/>
                    <a:pt x="267890" y="200026"/>
                    <a:pt x="306529" y="200026"/>
                  </a:cubicBezTo>
                  <a:cubicBezTo>
                    <a:pt x="315856" y="200026"/>
                    <a:pt x="323850" y="207909"/>
                    <a:pt x="323850" y="217105"/>
                  </a:cubicBezTo>
                  <a:cubicBezTo>
                    <a:pt x="323850" y="217105"/>
                    <a:pt x="323850" y="217105"/>
                    <a:pt x="323850" y="219733"/>
                  </a:cubicBezTo>
                  <a:cubicBezTo>
                    <a:pt x="323850" y="228929"/>
                    <a:pt x="315856" y="238126"/>
                    <a:pt x="306529" y="238126"/>
                  </a:cubicBezTo>
                  <a:cubicBezTo>
                    <a:pt x="306529" y="238126"/>
                    <a:pt x="306529" y="238126"/>
                    <a:pt x="267890" y="238126"/>
                  </a:cubicBezTo>
                  <a:cubicBezTo>
                    <a:pt x="257231" y="238126"/>
                    <a:pt x="249237" y="228929"/>
                    <a:pt x="249237" y="219733"/>
                  </a:cubicBezTo>
                  <a:cubicBezTo>
                    <a:pt x="249237" y="219733"/>
                    <a:pt x="249237" y="219733"/>
                    <a:pt x="249237" y="217105"/>
                  </a:cubicBezTo>
                  <a:cubicBezTo>
                    <a:pt x="249237" y="207909"/>
                    <a:pt x="257231" y="200026"/>
                    <a:pt x="267890" y="200026"/>
                  </a:cubicBezTo>
                  <a:close/>
                  <a:moveTo>
                    <a:pt x="267890" y="155576"/>
                  </a:moveTo>
                  <a:cubicBezTo>
                    <a:pt x="267890" y="155576"/>
                    <a:pt x="267890" y="155576"/>
                    <a:pt x="306529" y="155576"/>
                  </a:cubicBezTo>
                  <a:cubicBezTo>
                    <a:pt x="315856" y="155576"/>
                    <a:pt x="323850" y="163400"/>
                    <a:pt x="323850" y="172528"/>
                  </a:cubicBezTo>
                  <a:cubicBezTo>
                    <a:pt x="323850" y="172528"/>
                    <a:pt x="323850" y="172528"/>
                    <a:pt x="323850" y="175137"/>
                  </a:cubicBezTo>
                  <a:cubicBezTo>
                    <a:pt x="323850" y="184265"/>
                    <a:pt x="315856" y="192089"/>
                    <a:pt x="306529" y="192089"/>
                  </a:cubicBezTo>
                  <a:cubicBezTo>
                    <a:pt x="306529" y="192089"/>
                    <a:pt x="306529" y="192089"/>
                    <a:pt x="267890" y="192089"/>
                  </a:cubicBezTo>
                  <a:cubicBezTo>
                    <a:pt x="257231" y="192089"/>
                    <a:pt x="249237" y="184265"/>
                    <a:pt x="249237" y="175137"/>
                  </a:cubicBezTo>
                  <a:cubicBezTo>
                    <a:pt x="249237" y="175137"/>
                    <a:pt x="249237" y="175137"/>
                    <a:pt x="249237" y="172528"/>
                  </a:cubicBezTo>
                  <a:cubicBezTo>
                    <a:pt x="249237" y="163400"/>
                    <a:pt x="257231" y="155576"/>
                    <a:pt x="267890" y="155576"/>
                  </a:cubicBezTo>
                  <a:close/>
                  <a:moveTo>
                    <a:pt x="175670" y="15876"/>
                  </a:moveTo>
                  <a:cubicBezTo>
                    <a:pt x="174353" y="15876"/>
                    <a:pt x="173037" y="17146"/>
                    <a:pt x="173037" y="19686"/>
                  </a:cubicBezTo>
                  <a:cubicBezTo>
                    <a:pt x="173037" y="20956"/>
                    <a:pt x="174353" y="22226"/>
                    <a:pt x="175670" y="22226"/>
                  </a:cubicBezTo>
                  <a:cubicBezTo>
                    <a:pt x="175670" y="22226"/>
                    <a:pt x="175670" y="22226"/>
                    <a:pt x="224379" y="22226"/>
                  </a:cubicBezTo>
                  <a:cubicBezTo>
                    <a:pt x="225695" y="22226"/>
                    <a:pt x="227012" y="20956"/>
                    <a:pt x="227012" y="19686"/>
                  </a:cubicBezTo>
                  <a:cubicBezTo>
                    <a:pt x="227012" y="17146"/>
                    <a:pt x="225695" y="15876"/>
                    <a:pt x="224379" y="15876"/>
                  </a:cubicBezTo>
                  <a:cubicBezTo>
                    <a:pt x="224379" y="15876"/>
                    <a:pt x="224379" y="15876"/>
                    <a:pt x="175670" y="15876"/>
                  </a:cubicBezTo>
                  <a:close/>
                  <a:moveTo>
                    <a:pt x="125064" y="0"/>
                  </a:moveTo>
                  <a:cubicBezTo>
                    <a:pt x="125064" y="0"/>
                    <a:pt x="125064" y="0"/>
                    <a:pt x="276458" y="0"/>
                  </a:cubicBezTo>
                  <a:cubicBezTo>
                    <a:pt x="288306" y="0"/>
                    <a:pt x="298837" y="10517"/>
                    <a:pt x="298837" y="22349"/>
                  </a:cubicBezTo>
                  <a:cubicBezTo>
                    <a:pt x="298837" y="22349"/>
                    <a:pt x="298837" y="22349"/>
                    <a:pt x="298837" y="109116"/>
                  </a:cubicBezTo>
                  <a:cubicBezTo>
                    <a:pt x="298837" y="109116"/>
                    <a:pt x="298837" y="109116"/>
                    <a:pt x="306736" y="109116"/>
                  </a:cubicBezTo>
                  <a:cubicBezTo>
                    <a:pt x="315951" y="109116"/>
                    <a:pt x="323850" y="118318"/>
                    <a:pt x="323850" y="127521"/>
                  </a:cubicBezTo>
                  <a:cubicBezTo>
                    <a:pt x="323850" y="127521"/>
                    <a:pt x="323850" y="127521"/>
                    <a:pt x="323850" y="130150"/>
                  </a:cubicBezTo>
                  <a:cubicBezTo>
                    <a:pt x="323850" y="139353"/>
                    <a:pt x="315951" y="147241"/>
                    <a:pt x="306736" y="147241"/>
                  </a:cubicBezTo>
                  <a:cubicBezTo>
                    <a:pt x="306736" y="147241"/>
                    <a:pt x="306736" y="147241"/>
                    <a:pt x="268559" y="147241"/>
                  </a:cubicBezTo>
                  <a:cubicBezTo>
                    <a:pt x="258027" y="147241"/>
                    <a:pt x="250128" y="139353"/>
                    <a:pt x="250128" y="130150"/>
                  </a:cubicBezTo>
                  <a:cubicBezTo>
                    <a:pt x="250128" y="130150"/>
                    <a:pt x="250128" y="130150"/>
                    <a:pt x="250128" y="127521"/>
                  </a:cubicBezTo>
                  <a:cubicBezTo>
                    <a:pt x="250128" y="118318"/>
                    <a:pt x="258027" y="109116"/>
                    <a:pt x="268559" y="109116"/>
                  </a:cubicBezTo>
                  <a:cubicBezTo>
                    <a:pt x="268559" y="109116"/>
                    <a:pt x="268559" y="109116"/>
                    <a:pt x="272508" y="109116"/>
                  </a:cubicBezTo>
                  <a:cubicBezTo>
                    <a:pt x="272508" y="109116"/>
                    <a:pt x="272508" y="109116"/>
                    <a:pt x="283040" y="109116"/>
                  </a:cubicBezTo>
                  <a:cubicBezTo>
                    <a:pt x="283040" y="109116"/>
                    <a:pt x="283040" y="109116"/>
                    <a:pt x="283040" y="35496"/>
                  </a:cubicBezTo>
                  <a:cubicBezTo>
                    <a:pt x="283040" y="35496"/>
                    <a:pt x="283040" y="35496"/>
                    <a:pt x="118481" y="35496"/>
                  </a:cubicBezTo>
                  <a:cubicBezTo>
                    <a:pt x="118481" y="35496"/>
                    <a:pt x="118481" y="35496"/>
                    <a:pt x="118481" y="76250"/>
                  </a:cubicBezTo>
                  <a:cubicBezTo>
                    <a:pt x="134279" y="67047"/>
                    <a:pt x="148760" y="59159"/>
                    <a:pt x="155342" y="56530"/>
                  </a:cubicBezTo>
                  <a:cubicBezTo>
                    <a:pt x="176406" y="44698"/>
                    <a:pt x="188254" y="59159"/>
                    <a:pt x="184305" y="74935"/>
                  </a:cubicBezTo>
                  <a:cubicBezTo>
                    <a:pt x="181672" y="86767"/>
                    <a:pt x="160608" y="99913"/>
                    <a:pt x="139545" y="117004"/>
                  </a:cubicBezTo>
                  <a:cubicBezTo>
                    <a:pt x="134279" y="120948"/>
                    <a:pt x="126380" y="126206"/>
                    <a:pt x="118481" y="131465"/>
                  </a:cubicBezTo>
                  <a:cubicBezTo>
                    <a:pt x="118481" y="131465"/>
                    <a:pt x="118481" y="131465"/>
                    <a:pt x="118481" y="294481"/>
                  </a:cubicBezTo>
                  <a:cubicBezTo>
                    <a:pt x="118481" y="294481"/>
                    <a:pt x="118481" y="294481"/>
                    <a:pt x="283040" y="294481"/>
                  </a:cubicBezTo>
                  <a:cubicBezTo>
                    <a:pt x="283040" y="294481"/>
                    <a:pt x="283040" y="294481"/>
                    <a:pt x="283040" y="282649"/>
                  </a:cubicBezTo>
                  <a:cubicBezTo>
                    <a:pt x="283040" y="282649"/>
                    <a:pt x="283040" y="282649"/>
                    <a:pt x="268559" y="282649"/>
                  </a:cubicBezTo>
                  <a:cubicBezTo>
                    <a:pt x="258027" y="282649"/>
                    <a:pt x="250128" y="274762"/>
                    <a:pt x="250128" y="264244"/>
                  </a:cubicBezTo>
                  <a:cubicBezTo>
                    <a:pt x="250128" y="264244"/>
                    <a:pt x="250128" y="264244"/>
                    <a:pt x="250128" y="262930"/>
                  </a:cubicBezTo>
                  <a:cubicBezTo>
                    <a:pt x="250128" y="252413"/>
                    <a:pt x="258027" y="244525"/>
                    <a:pt x="268559" y="244525"/>
                  </a:cubicBezTo>
                  <a:cubicBezTo>
                    <a:pt x="268559" y="244525"/>
                    <a:pt x="268559" y="244525"/>
                    <a:pt x="306736" y="244525"/>
                  </a:cubicBezTo>
                  <a:cubicBezTo>
                    <a:pt x="315951" y="244525"/>
                    <a:pt x="323850" y="252413"/>
                    <a:pt x="323850" y="262930"/>
                  </a:cubicBezTo>
                  <a:cubicBezTo>
                    <a:pt x="323850" y="262930"/>
                    <a:pt x="323850" y="262930"/>
                    <a:pt x="323850" y="264244"/>
                  </a:cubicBezTo>
                  <a:cubicBezTo>
                    <a:pt x="323850" y="274762"/>
                    <a:pt x="315951" y="282649"/>
                    <a:pt x="306736" y="282649"/>
                  </a:cubicBezTo>
                  <a:cubicBezTo>
                    <a:pt x="306736" y="282649"/>
                    <a:pt x="306736" y="282649"/>
                    <a:pt x="301470" y="282649"/>
                  </a:cubicBezTo>
                  <a:cubicBezTo>
                    <a:pt x="301470" y="282649"/>
                    <a:pt x="301470" y="282649"/>
                    <a:pt x="298837" y="282649"/>
                  </a:cubicBezTo>
                  <a:cubicBezTo>
                    <a:pt x="298837" y="282649"/>
                    <a:pt x="298837" y="282649"/>
                    <a:pt x="298837" y="314201"/>
                  </a:cubicBezTo>
                  <a:cubicBezTo>
                    <a:pt x="298837" y="326033"/>
                    <a:pt x="288306" y="336550"/>
                    <a:pt x="276458" y="336550"/>
                  </a:cubicBezTo>
                  <a:cubicBezTo>
                    <a:pt x="276458" y="336550"/>
                    <a:pt x="276458" y="336550"/>
                    <a:pt x="125064" y="336550"/>
                  </a:cubicBezTo>
                  <a:cubicBezTo>
                    <a:pt x="113216" y="336550"/>
                    <a:pt x="102684" y="326033"/>
                    <a:pt x="102684" y="314201"/>
                  </a:cubicBezTo>
                  <a:cubicBezTo>
                    <a:pt x="102684" y="314201"/>
                    <a:pt x="102684" y="314201"/>
                    <a:pt x="102684" y="287908"/>
                  </a:cubicBezTo>
                  <a:cubicBezTo>
                    <a:pt x="102684" y="287908"/>
                    <a:pt x="102684" y="287908"/>
                    <a:pt x="75038" y="287908"/>
                  </a:cubicBezTo>
                  <a:cubicBezTo>
                    <a:pt x="75038" y="287908"/>
                    <a:pt x="35544" y="287908"/>
                    <a:pt x="13164" y="255042"/>
                  </a:cubicBezTo>
                  <a:cubicBezTo>
                    <a:pt x="13164" y="253727"/>
                    <a:pt x="13164" y="253727"/>
                    <a:pt x="11848" y="253727"/>
                  </a:cubicBezTo>
                  <a:cubicBezTo>
                    <a:pt x="11848" y="252413"/>
                    <a:pt x="10531" y="251098"/>
                    <a:pt x="9215" y="249783"/>
                  </a:cubicBezTo>
                  <a:cubicBezTo>
                    <a:pt x="9215" y="248469"/>
                    <a:pt x="7899" y="245839"/>
                    <a:pt x="7899" y="244525"/>
                  </a:cubicBezTo>
                  <a:cubicBezTo>
                    <a:pt x="6582" y="243210"/>
                    <a:pt x="6582" y="241895"/>
                    <a:pt x="6582" y="240581"/>
                  </a:cubicBezTo>
                  <a:cubicBezTo>
                    <a:pt x="5266" y="237951"/>
                    <a:pt x="3949" y="235322"/>
                    <a:pt x="2633" y="231378"/>
                  </a:cubicBezTo>
                  <a:cubicBezTo>
                    <a:pt x="2633" y="230063"/>
                    <a:pt x="2633" y="230063"/>
                    <a:pt x="2633" y="228749"/>
                  </a:cubicBezTo>
                  <a:cubicBezTo>
                    <a:pt x="1316" y="226120"/>
                    <a:pt x="1316" y="223490"/>
                    <a:pt x="0" y="219546"/>
                  </a:cubicBezTo>
                  <a:cubicBezTo>
                    <a:pt x="0" y="218232"/>
                    <a:pt x="0" y="216917"/>
                    <a:pt x="0" y="215602"/>
                  </a:cubicBezTo>
                  <a:cubicBezTo>
                    <a:pt x="0" y="211658"/>
                    <a:pt x="0" y="207714"/>
                    <a:pt x="0" y="202456"/>
                  </a:cubicBezTo>
                  <a:cubicBezTo>
                    <a:pt x="0" y="149870"/>
                    <a:pt x="23696" y="127521"/>
                    <a:pt x="40810" y="119633"/>
                  </a:cubicBezTo>
                  <a:cubicBezTo>
                    <a:pt x="40810" y="119633"/>
                    <a:pt x="72405" y="102543"/>
                    <a:pt x="102684" y="85452"/>
                  </a:cubicBezTo>
                  <a:cubicBezTo>
                    <a:pt x="102684" y="85452"/>
                    <a:pt x="102684" y="85452"/>
                    <a:pt x="102684" y="22349"/>
                  </a:cubicBezTo>
                  <a:cubicBezTo>
                    <a:pt x="102684" y="10517"/>
                    <a:pt x="113216" y="0"/>
                    <a:pt x="125064" y="0"/>
                  </a:cubicBezTo>
                  <a:close/>
                </a:path>
              </a:pathLst>
            </a:custGeom>
            <a:gradFill>
              <a:gsLst>
                <a:gs pos="0">
                  <a:schemeClr val="accent2"/>
                </a:gs>
                <a:gs pos="100000">
                  <a:schemeClr val="accent2">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endParaRPr>
            </a:p>
          </p:txBody>
        </p:sp>
        <p:sp>
          <p:nvSpPr>
            <p:cNvPr id="64" name="矩形 63"/>
            <p:cNvSpPr/>
            <p:nvPr/>
          </p:nvSpPr>
          <p:spPr>
            <a:xfrm>
              <a:off x="1601962" y="2512680"/>
              <a:ext cx="2481988" cy="32008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800" dirty="0">
                  <a:solidFill>
                    <a:schemeClr val="tx1">
                      <a:lumMod val="75000"/>
                      <a:lumOff val="25000"/>
                    </a:schemeClr>
                  </a:solidFill>
                  <a:latin typeface="+mn-ea"/>
                </a:rPr>
                <a:t>用户可以在投影仪上进行演示</a:t>
              </a:r>
              <a:endParaRPr lang="zh-CN" altLang="en-US" sz="800" dirty="0">
                <a:solidFill>
                  <a:schemeClr val="tx1">
                    <a:lumMod val="75000"/>
                    <a:lumOff val="25000"/>
                  </a:schemeClr>
                </a:solidFill>
                <a:latin typeface="+mn-ea"/>
              </a:endParaRPr>
            </a:p>
          </p:txBody>
        </p:sp>
        <p:sp>
          <p:nvSpPr>
            <p:cNvPr id="65" name="矩形 64"/>
            <p:cNvSpPr/>
            <p:nvPr/>
          </p:nvSpPr>
          <p:spPr>
            <a:xfrm>
              <a:off x="1817679" y="2222922"/>
              <a:ext cx="2050552" cy="39352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b="1" dirty="0">
                  <a:solidFill>
                    <a:schemeClr val="tx1">
                      <a:lumMod val="75000"/>
                      <a:lumOff val="25000"/>
                    </a:schemeClr>
                  </a:solidFill>
                  <a:latin typeface="+mn-ea"/>
                </a:rPr>
                <a:t>添加标题</a:t>
              </a:r>
              <a:endParaRPr lang="zh-CN" altLang="en-US" sz="1200" b="1" dirty="0">
                <a:solidFill>
                  <a:schemeClr val="tx1">
                    <a:lumMod val="75000"/>
                    <a:lumOff val="25000"/>
                  </a:schemeClr>
                </a:solidFill>
                <a:latin typeface="+mn-ea"/>
              </a:endParaRPr>
            </a:p>
          </p:txBody>
        </p:sp>
      </p:grpSp>
      <p:grpSp>
        <p:nvGrpSpPr>
          <p:cNvPr id="66" name="组合 65"/>
          <p:cNvGrpSpPr/>
          <p:nvPr/>
        </p:nvGrpSpPr>
        <p:grpSpPr>
          <a:xfrm>
            <a:off x="6520509" y="3121467"/>
            <a:ext cx="1861491" cy="927633"/>
            <a:chOff x="1601962" y="1595925"/>
            <a:chExt cx="2481988" cy="1236843"/>
          </a:xfrm>
          <a:effectLst/>
        </p:grpSpPr>
        <p:sp>
          <p:nvSpPr>
            <p:cNvPr id="67" name="矩形 34"/>
            <p:cNvSpPr/>
            <p:nvPr/>
          </p:nvSpPr>
          <p:spPr>
            <a:xfrm>
              <a:off x="2585780" y="1595925"/>
              <a:ext cx="514350" cy="484799"/>
            </a:xfrm>
            <a:custGeom>
              <a:avLst/>
              <a:gdLst>
                <a:gd name="connsiteX0" fmla="*/ 256155 w 336853"/>
                <a:gd name="connsiteY0" fmla="*/ 263525 h 317500"/>
                <a:gd name="connsiteX1" fmla="*/ 268061 w 336853"/>
                <a:gd name="connsiteY1" fmla="*/ 299070 h 317500"/>
                <a:gd name="connsiteX2" fmla="*/ 269384 w 336853"/>
                <a:gd name="connsiteY2" fmla="*/ 303019 h 317500"/>
                <a:gd name="connsiteX3" fmla="*/ 274676 w 336853"/>
                <a:gd name="connsiteY3" fmla="*/ 289855 h 317500"/>
                <a:gd name="connsiteX4" fmla="*/ 277322 w 336853"/>
                <a:gd name="connsiteY4" fmla="*/ 272740 h 317500"/>
                <a:gd name="connsiteX5" fmla="*/ 279968 w 336853"/>
                <a:gd name="connsiteY5" fmla="*/ 289855 h 317500"/>
                <a:gd name="connsiteX6" fmla="*/ 285259 w 336853"/>
                <a:gd name="connsiteY6" fmla="*/ 303019 h 317500"/>
                <a:gd name="connsiteX7" fmla="*/ 286582 w 336853"/>
                <a:gd name="connsiteY7" fmla="*/ 299070 h 317500"/>
                <a:gd name="connsiteX8" fmla="*/ 298489 w 336853"/>
                <a:gd name="connsiteY8" fmla="*/ 263525 h 317500"/>
                <a:gd name="connsiteX9" fmla="*/ 320978 w 336853"/>
                <a:gd name="connsiteY9" fmla="*/ 275373 h 317500"/>
                <a:gd name="connsiteX10" fmla="*/ 336853 w 336853"/>
                <a:gd name="connsiteY10" fmla="*/ 317500 h 317500"/>
                <a:gd name="connsiteX11" fmla="*/ 217790 w 336853"/>
                <a:gd name="connsiteY11" fmla="*/ 317500 h 317500"/>
                <a:gd name="connsiteX12" fmla="*/ 233665 w 336853"/>
                <a:gd name="connsiteY12" fmla="*/ 275373 h 317500"/>
                <a:gd name="connsiteX13" fmla="*/ 256155 w 336853"/>
                <a:gd name="connsiteY13" fmla="*/ 263525 h 317500"/>
                <a:gd name="connsiteX14" fmla="*/ 37966 w 336853"/>
                <a:gd name="connsiteY14" fmla="*/ 263525 h 317500"/>
                <a:gd name="connsiteX15" fmla="*/ 48433 w 336853"/>
                <a:gd name="connsiteY15" fmla="*/ 299070 h 317500"/>
                <a:gd name="connsiteX16" fmla="*/ 51050 w 336853"/>
                <a:gd name="connsiteY16" fmla="*/ 303019 h 317500"/>
                <a:gd name="connsiteX17" fmla="*/ 54975 w 336853"/>
                <a:gd name="connsiteY17" fmla="*/ 289855 h 317500"/>
                <a:gd name="connsiteX18" fmla="*/ 58900 w 336853"/>
                <a:gd name="connsiteY18" fmla="*/ 272740 h 317500"/>
                <a:gd name="connsiteX19" fmla="*/ 61517 w 336853"/>
                <a:gd name="connsiteY19" fmla="*/ 289855 h 317500"/>
                <a:gd name="connsiteX20" fmla="*/ 66751 w 336853"/>
                <a:gd name="connsiteY20" fmla="*/ 303019 h 317500"/>
                <a:gd name="connsiteX21" fmla="*/ 68059 w 336853"/>
                <a:gd name="connsiteY21" fmla="*/ 299070 h 317500"/>
                <a:gd name="connsiteX22" fmla="*/ 78526 w 336853"/>
                <a:gd name="connsiteY22" fmla="*/ 263525 h 317500"/>
                <a:gd name="connsiteX23" fmla="*/ 102077 w 336853"/>
                <a:gd name="connsiteY23" fmla="*/ 275373 h 317500"/>
                <a:gd name="connsiteX24" fmla="*/ 116469 w 336853"/>
                <a:gd name="connsiteY24" fmla="*/ 317500 h 317500"/>
                <a:gd name="connsiteX25" fmla="*/ 23 w 336853"/>
                <a:gd name="connsiteY25" fmla="*/ 317500 h 317500"/>
                <a:gd name="connsiteX26" fmla="*/ 15724 w 336853"/>
                <a:gd name="connsiteY26" fmla="*/ 275373 h 317500"/>
                <a:gd name="connsiteX27" fmla="*/ 37966 w 336853"/>
                <a:gd name="connsiteY27" fmla="*/ 263525 h 317500"/>
                <a:gd name="connsiteX28" fmla="*/ 212235 w 336853"/>
                <a:gd name="connsiteY28" fmla="*/ 236538 h 317500"/>
                <a:gd name="connsiteX29" fmla="*/ 217792 w 336853"/>
                <a:gd name="connsiteY29" fmla="*/ 242888 h 317500"/>
                <a:gd name="connsiteX30" fmla="*/ 212235 w 336853"/>
                <a:gd name="connsiteY30" fmla="*/ 249238 h 317500"/>
                <a:gd name="connsiteX31" fmla="*/ 206678 w 336853"/>
                <a:gd name="connsiteY31" fmla="*/ 242888 h 317500"/>
                <a:gd name="connsiteX32" fmla="*/ 212235 w 336853"/>
                <a:gd name="connsiteY32" fmla="*/ 236538 h 317500"/>
                <a:gd name="connsiteX33" fmla="*/ 124128 w 336853"/>
                <a:gd name="connsiteY33" fmla="*/ 236538 h 317500"/>
                <a:gd name="connsiteX34" fmla="*/ 130478 w 336853"/>
                <a:gd name="connsiteY34" fmla="*/ 242888 h 317500"/>
                <a:gd name="connsiteX35" fmla="*/ 124128 w 336853"/>
                <a:gd name="connsiteY35" fmla="*/ 249238 h 317500"/>
                <a:gd name="connsiteX36" fmla="*/ 117778 w 336853"/>
                <a:gd name="connsiteY36" fmla="*/ 242888 h 317500"/>
                <a:gd name="connsiteX37" fmla="*/ 124128 w 336853"/>
                <a:gd name="connsiteY37" fmla="*/ 236538 h 317500"/>
                <a:gd name="connsiteX38" fmla="*/ 196360 w 336853"/>
                <a:gd name="connsiteY38" fmla="*/ 227013 h 317500"/>
                <a:gd name="connsiteX39" fmla="*/ 201917 w 336853"/>
                <a:gd name="connsiteY39" fmla="*/ 233363 h 317500"/>
                <a:gd name="connsiteX40" fmla="*/ 196360 w 336853"/>
                <a:gd name="connsiteY40" fmla="*/ 239713 h 317500"/>
                <a:gd name="connsiteX41" fmla="*/ 190803 w 336853"/>
                <a:gd name="connsiteY41" fmla="*/ 233363 h 317500"/>
                <a:gd name="connsiteX42" fmla="*/ 196360 w 336853"/>
                <a:gd name="connsiteY42" fmla="*/ 227013 h 317500"/>
                <a:gd name="connsiteX43" fmla="*/ 138415 w 336853"/>
                <a:gd name="connsiteY43" fmla="*/ 227013 h 317500"/>
                <a:gd name="connsiteX44" fmla="*/ 144765 w 336853"/>
                <a:gd name="connsiteY44" fmla="*/ 233363 h 317500"/>
                <a:gd name="connsiteX45" fmla="*/ 138415 w 336853"/>
                <a:gd name="connsiteY45" fmla="*/ 239713 h 317500"/>
                <a:gd name="connsiteX46" fmla="*/ 132065 w 336853"/>
                <a:gd name="connsiteY46" fmla="*/ 233363 h 317500"/>
                <a:gd name="connsiteX47" fmla="*/ 138415 w 336853"/>
                <a:gd name="connsiteY47" fmla="*/ 227013 h 317500"/>
                <a:gd name="connsiteX48" fmla="*/ 185405 w 336853"/>
                <a:gd name="connsiteY48" fmla="*/ 218758 h 317500"/>
                <a:gd name="connsiteX49" fmla="*/ 187945 w 336853"/>
                <a:gd name="connsiteY49" fmla="*/ 226378 h 317500"/>
                <a:gd name="connsiteX50" fmla="*/ 179055 w 336853"/>
                <a:gd name="connsiteY50" fmla="*/ 228918 h 317500"/>
                <a:gd name="connsiteX51" fmla="*/ 177785 w 336853"/>
                <a:gd name="connsiteY51" fmla="*/ 221298 h 317500"/>
                <a:gd name="connsiteX52" fmla="*/ 185405 w 336853"/>
                <a:gd name="connsiteY52" fmla="*/ 218758 h 317500"/>
                <a:gd name="connsiteX53" fmla="*/ 149210 w 336853"/>
                <a:gd name="connsiteY53" fmla="*/ 218758 h 317500"/>
                <a:gd name="connsiteX54" fmla="*/ 159212 w 336853"/>
                <a:gd name="connsiteY54" fmla="*/ 221298 h 317500"/>
                <a:gd name="connsiteX55" fmla="*/ 156354 w 336853"/>
                <a:gd name="connsiteY55" fmla="*/ 228918 h 317500"/>
                <a:gd name="connsiteX56" fmla="*/ 147782 w 336853"/>
                <a:gd name="connsiteY56" fmla="*/ 226378 h 317500"/>
                <a:gd name="connsiteX57" fmla="*/ 149210 w 336853"/>
                <a:gd name="connsiteY57" fmla="*/ 218758 h 317500"/>
                <a:gd name="connsiteX58" fmla="*/ 167785 w 336853"/>
                <a:gd name="connsiteY58" fmla="*/ 207963 h 317500"/>
                <a:gd name="connsiteX59" fmla="*/ 173342 w 336853"/>
                <a:gd name="connsiteY59" fmla="*/ 213520 h 317500"/>
                <a:gd name="connsiteX60" fmla="*/ 167785 w 336853"/>
                <a:gd name="connsiteY60" fmla="*/ 219077 h 317500"/>
                <a:gd name="connsiteX61" fmla="*/ 162228 w 336853"/>
                <a:gd name="connsiteY61" fmla="*/ 213520 h 317500"/>
                <a:gd name="connsiteX62" fmla="*/ 167785 w 336853"/>
                <a:gd name="connsiteY62" fmla="*/ 207963 h 317500"/>
                <a:gd name="connsiteX63" fmla="*/ 167785 w 336853"/>
                <a:gd name="connsiteY63" fmla="*/ 190500 h 317500"/>
                <a:gd name="connsiteX64" fmla="*/ 173342 w 336853"/>
                <a:gd name="connsiteY64" fmla="*/ 196850 h 317500"/>
                <a:gd name="connsiteX65" fmla="*/ 167785 w 336853"/>
                <a:gd name="connsiteY65" fmla="*/ 203200 h 317500"/>
                <a:gd name="connsiteX66" fmla="*/ 162228 w 336853"/>
                <a:gd name="connsiteY66" fmla="*/ 196850 h 317500"/>
                <a:gd name="connsiteX67" fmla="*/ 167785 w 336853"/>
                <a:gd name="connsiteY67" fmla="*/ 190500 h 317500"/>
                <a:gd name="connsiteX68" fmla="*/ 269512 w 336853"/>
                <a:gd name="connsiteY68" fmla="*/ 182286 h 317500"/>
                <a:gd name="connsiteX69" fmla="*/ 276020 w 336853"/>
                <a:gd name="connsiteY69" fmla="*/ 182286 h 317500"/>
                <a:gd name="connsiteX70" fmla="*/ 290340 w 336853"/>
                <a:gd name="connsiteY70" fmla="*/ 184906 h 317500"/>
                <a:gd name="connsiteX71" fmla="*/ 296849 w 336853"/>
                <a:gd name="connsiteY71" fmla="*/ 191458 h 317500"/>
                <a:gd name="connsiteX72" fmla="*/ 304659 w 336853"/>
                <a:gd name="connsiteY72" fmla="*/ 216354 h 317500"/>
                <a:gd name="connsiteX73" fmla="*/ 304659 w 336853"/>
                <a:gd name="connsiteY73" fmla="*/ 220285 h 317500"/>
                <a:gd name="connsiteX74" fmla="*/ 307263 w 336853"/>
                <a:gd name="connsiteY74" fmla="*/ 230767 h 317500"/>
                <a:gd name="connsiteX75" fmla="*/ 302056 w 336853"/>
                <a:gd name="connsiteY75" fmla="*/ 239940 h 317500"/>
                <a:gd name="connsiteX76" fmla="*/ 283831 w 336853"/>
                <a:gd name="connsiteY76" fmla="*/ 262215 h 317500"/>
                <a:gd name="connsiteX77" fmla="*/ 270813 w 336853"/>
                <a:gd name="connsiteY77" fmla="*/ 262215 h 317500"/>
                <a:gd name="connsiteX78" fmla="*/ 252589 w 336853"/>
                <a:gd name="connsiteY78" fmla="*/ 239940 h 317500"/>
                <a:gd name="connsiteX79" fmla="*/ 247382 w 336853"/>
                <a:gd name="connsiteY79" fmla="*/ 232078 h 317500"/>
                <a:gd name="connsiteX80" fmla="*/ 249985 w 336853"/>
                <a:gd name="connsiteY80" fmla="*/ 220285 h 317500"/>
                <a:gd name="connsiteX81" fmla="*/ 248684 w 336853"/>
                <a:gd name="connsiteY81" fmla="*/ 216354 h 317500"/>
                <a:gd name="connsiteX82" fmla="*/ 248684 w 336853"/>
                <a:gd name="connsiteY82" fmla="*/ 204561 h 317500"/>
                <a:gd name="connsiteX83" fmla="*/ 256494 w 336853"/>
                <a:gd name="connsiteY83" fmla="*/ 191458 h 317500"/>
                <a:gd name="connsiteX84" fmla="*/ 263003 w 336853"/>
                <a:gd name="connsiteY84" fmla="*/ 186217 h 317500"/>
                <a:gd name="connsiteX85" fmla="*/ 269512 w 336853"/>
                <a:gd name="connsiteY85" fmla="*/ 182286 h 317500"/>
                <a:gd name="connsiteX86" fmla="*/ 50941 w 336853"/>
                <a:gd name="connsiteY86" fmla="*/ 182286 h 317500"/>
                <a:gd name="connsiteX87" fmla="*/ 56254 w 336853"/>
                <a:gd name="connsiteY87" fmla="*/ 182286 h 317500"/>
                <a:gd name="connsiteX88" fmla="*/ 72194 w 336853"/>
                <a:gd name="connsiteY88" fmla="*/ 184906 h 317500"/>
                <a:gd name="connsiteX89" fmla="*/ 78836 w 336853"/>
                <a:gd name="connsiteY89" fmla="*/ 191458 h 317500"/>
                <a:gd name="connsiteX90" fmla="*/ 86806 w 336853"/>
                <a:gd name="connsiteY90" fmla="*/ 216354 h 317500"/>
                <a:gd name="connsiteX91" fmla="*/ 85477 w 336853"/>
                <a:gd name="connsiteY91" fmla="*/ 220285 h 317500"/>
                <a:gd name="connsiteX92" fmla="*/ 88134 w 336853"/>
                <a:gd name="connsiteY92" fmla="*/ 230767 h 317500"/>
                <a:gd name="connsiteX93" fmla="*/ 82821 w 336853"/>
                <a:gd name="connsiteY93" fmla="*/ 239940 h 317500"/>
                <a:gd name="connsiteX94" fmla="*/ 65553 w 336853"/>
                <a:gd name="connsiteY94" fmla="*/ 262215 h 317500"/>
                <a:gd name="connsiteX95" fmla="*/ 52269 w 336853"/>
                <a:gd name="connsiteY95" fmla="*/ 262215 h 317500"/>
                <a:gd name="connsiteX96" fmla="*/ 33673 w 336853"/>
                <a:gd name="connsiteY96" fmla="*/ 239940 h 317500"/>
                <a:gd name="connsiteX97" fmla="*/ 28359 w 336853"/>
                <a:gd name="connsiteY97" fmla="*/ 232078 h 317500"/>
                <a:gd name="connsiteX98" fmla="*/ 31016 w 336853"/>
                <a:gd name="connsiteY98" fmla="*/ 220285 h 317500"/>
                <a:gd name="connsiteX99" fmla="*/ 29688 w 336853"/>
                <a:gd name="connsiteY99" fmla="*/ 216354 h 317500"/>
                <a:gd name="connsiteX100" fmla="*/ 29688 w 336853"/>
                <a:gd name="connsiteY100" fmla="*/ 204561 h 317500"/>
                <a:gd name="connsiteX101" fmla="*/ 37658 w 336853"/>
                <a:gd name="connsiteY101" fmla="*/ 191458 h 317500"/>
                <a:gd name="connsiteX102" fmla="*/ 44299 w 336853"/>
                <a:gd name="connsiteY102" fmla="*/ 186217 h 317500"/>
                <a:gd name="connsiteX103" fmla="*/ 50941 w 336853"/>
                <a:gd name="connsiteY103" fmla="*/ 182286 h 317500"/>
                <a:gd name="connsiteX104" fmla="*/ 167785 w 336853"/>
                <a:gd name="connsiteY104" fmla="*/ 173038 h 317500"/>
                <a:gd name="connsiteX105" fmla="*/ 173342 w 336853"/>
                <a:gd name="connsiteY105" fmla="*/ 179388 h 317500"/>
                <a:gd name="connsiteX106" fmla="*/ 167785 w 336853"/>
                <a:gd name="connsiteY106" fmla="*/ 185738 h 317500"/>
                <a:gd name="connsiteX107" fmla="*/ 162228 w 336853"/>
                <a:gd name="connsiteY107" fmla="*/ 179388 h 317500"/>
                <a:gd name="connsiteX108" fmla="*/ 167785 w 336853"/>
                <a:gd name="connsiteY108" fmla="*/ 173038 h 317500"/>
                <a:gd name="connsiteX109" fmla="*/ 168402 w 336853"/>
                <a:gd name="connsiteY109" fmla="*/ 155575 h 317500"/>
                <a:gd name="connsiteX110" fmla="*/ 172106 w 336853"/>
                <a:gd name="connsiteY110" fmla="*/ 156986 h 317500"/>
                <a:gd name="connsiteX111" fmla="*/ 173341 w 336853"/>
                <a:gd name="connsiteY111" fmla="*/ 161219 h 317500"/>
                <a:gd name="connsiteX112" fmla="*/ 172106 w 336853"/>
                <a:gd name="connsiteY112" fmla="*/ 166864 h 317500"/>
                <a:gd name="connsiteX113" fmla="*/ 168402 w 336853"/>
                <a:gd name="connsiteY113" fmla="*/ 168275 h 317500"/>
                <a:gd name="connsiteX114" fmla="*/ 164697 w 336853"/>
                <a:gd name="connsiteY114" fmla="*/ 166864 h 317500"/>
                <a:gd name="connsiteX115" fmla="*/ 162228 w 336853"/>
                <a:gd name="connsiteY115" fmla="*/ 161219 h 317500"/>
                <a:gd name="connsiteX116" fmla="*/ 164697 w 336853"/>
                <a:gd name="connsiteY116" fmla="*/ 156986 h 317500"/>
                <a:gd name="connsiteX117" fmla="*/ 168402 w 336853"/>
                <a:gd name="connsiteY117" fmla="*/ 155575 h 317500"/>
                <a:gd name="connsiteX118" fmla="*/ 146617 w 336853"/>
                <a:gd name="connsiteY118" fmla="*/ 80963 h 317500"/>
                <a:gd name="connsiteX119" fmla="*/ 158524 w 336853"/>
                <a:gd name="connsiteY119" fmla="*/ 115191 h 317500"/>
                <a:gd name="connsiteX120" fmla="*/ 159847 w 336853"/>
                <a:gd name="connsiteY120" fmla="*/ 120457 h 317500"/>
                <a:gd name="connsiteX121" fmla="*/ 165138 w 336853"/>
                <a:gd name="connsiteY121" fmla="*/ 105976 h 317500"/>
                <a:gd name="connsiteX122" fmla="*/ 167784 w 336853"/>
                <a:gd name="connsiteY122" fmla="*/ 90178 h 317500"/>
                <a:gd name="connsiteX123" fmla="*/ 170430 w 336853"/>
                <a:gd name="connsiteY123" fmla="*/ 105976 h 317500"/>
                <a:gd name="connsiteX124" fmla="*/ 175722 w 336853"/>
                <a:gd name="connsiteY124" fmla="*/ 120457 h 317500"/>
                <a:gd name="connsiteX125" fmla="*/ 177045 w 336853"/>
                <a:gd name="connsiteY125" fmla="*/ 115191 h 317500"/>
                <a:gd name="connsiteX126" fmla="*/ 188951 w 336853"/>
                <a:gd name="connsiteY126" fmla="*/ 80963 h 317500"/>
                <a:gd name="connsiteX127" fmla="*/ 211441 w 336853"/>
                <a:gd name="connsiteY127" fmla="*/ 91494 h 317500"/>
                <a:gd name="connsiteX128" fmla="*/ 227316 w 336853"/>
                <a:gd name="connsiteY128" fmla="*/ 134938 h 317500"/>
                <a:gd name="connsiteX129" fmla="*/ 167784 w 336853"/>
                <a:gd name="connsiteY129" fmla="*/ 134938 h 317500"/>
                <a:gd name="connsiteX130" fmla="*/ 108253 w 336853"/>
                <a:gd name="connsiteY130" fmla="*/ 134938 h 317500"/>
                <a:gd name="connsiteX131" fmla="*/ 124128 w 336853"/>
                <a:gd name="connsiteY131" fmla="*/ 91494 h 317500"/>
                <a:gd name="connsiteX132" fmla="*/ 146617 w 336853"/>
                <a:gd name="connsiteY132" fmla="*/ 80963 h 317500"/>
                <a:gd name="connsiteX133" fmla="*/ 165180 w 336853"/>
                <a:gd name="connsiteY133" fmla="*/ 0 h 317500"/>
                <a:gd name="connsiteX134" fmla="*/ 180801 w 336853"/>
                <a:gd name="connsiteY134" fmla="*/ 3931 h 317500"/>
                <a:gd name="connsiteX135" fmla="*/ 187310 w 336853"/>
                <a:gd name="connsiteY135" fmla="*/ 10482 h 317500"/>
                <a:gd name="connsiteX136" fmla="*/ 195121 w 336853"/>
                <a:gd name="connsiteY136" fmla="*/ 35378 h 317500"/>
                <a:gd name="connsiteX137" fmla="*/ 195121 w 336853"/>
                <a:gd name="connsiteY137" fmla="*/ 39309 h 317500"/>
                <a:gd name="connsiteX138" fmla="*/ 196422 w 336853"/>
                <a:gd name="connsiteY138" fmla="*/ 49792 h 317500"/>
                <a:gd name="connsiteX139" fmla="*/ 192517 w 336853"/>
                <a:gd name="connsiteY139" fmla="*/ 58964 h 317500"/>
                <a:gd name="connsiteX140" fmla="*/ 174293 w 336853"/>
                <a:gd name="connsiteY140" fmla="*/ 81239 h 317500"/>
                <a:gd name="connsiteX141" fmla="*/ 161275 w 336853"/>
                <a:gd name="connsiteY141" fmla="*/ 81239 h 317500"/>
                <a:gd name="connsiteX142" fmla="*/ 143050 w 336853"/>
                <a:gd name="connsiteY142" fmla="*/ 58964 h 317500"/>
                <a:gd name="connsiteX143" fmla="*/ 137843 w 336853"/>
                <a:gd name="connsiteY143" fmla="*/ 49792 h 317500"/>
                <a:gd name="connsiteX144" fmla="*/ 140447 w 336853"/>
                <a:gd name="connsiteY144" fmla="*/ 39309 h 317500"/>
                <a:gd name="connsiteX145" fmla="*/ 139145 w 336853"/>
                <a:gd name="connsiteY145" fmla="*/ 35378 h 317500"/>
                <a:gd name="connsiteX146" fmla="*/ 139145 w 336853"/>
                <a:gd name="connsiteY146" fmla="*/ 23585 h 317500"/>
                <a:gd name="connsiteX147" fmla="*/ 146956 w 336853"/>
                <a:gd name="connsiteY147" fmla="*/ 10482 h 317500"/>
                <a:gd name="connsiteX148" fmla="*/ 153464 w 336853"/>
                <a:gd name="connsiteY148" fmla="*/ 5241 h 317500"/>
                <a:gd name="connsiteX149" fmla="*/ 159973 w 336853"/>
                <a:gd name="connsiteY149" fmla="*/ 1310 h 317500"/>
                <a:gd name="connsiteX150" fmla="*/ 165180 w 336853"/>
                <a:gd name="connsiteY150" fmla="*/ 0 h 31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336853" h="317500">
                  <a:moveTo>
                    <a:pt x="256155" y="263525"/>
                  </a:moveTo>
                  <a:cubicBezTo>
                    <a:pt x="256155" y="263525"/>
                    <a:pt x="256155" y="263525"/>
                    <a:pt x="268061" y="299070"/>
                  </a:cubicBezTo>
                  <a:cubicBezTo>
                    <a:pt x="268061" y="299070"/>
                    <a:pt x="268061" y="299070"/>
                    <a:pt x="269384" y="303019"/>
                  </a:cubicBezTo>
                  <a:cubicBezTo>
                    <a:pt x="269384" y="303019"/>
                    <a:pt x="269384" y="303019"/>
                    <a:pt x="274676" y="289855"/>
                  </a:cubicBezTo>
                  <a:cubicBezTo>
                    <a:pt x="262770" y="274057"/>
                    <a:pt x="274676" y="272740"/>
                    <a:pt x="277322" y="272740"/>
                  </a:cubicBezTo>
                  <a:cubicBezTo>
                    <a:pt x="279968" y="272740"/>
                    <a:pt x="291874" y="274057"/>
                    <a:pt x="279968" y="289855"/>
                  </a:cubicBezTo>
                  <a:cubicBezTo>
                    <a:pt x="279968" y="289855"/>
                    <a:pt x="279968" y="289855"/>
                    <a:pt x="285259" y="303019"/>
                  </a:cubicBezTo>
                  <a:cubicBezTo>
                    <a:pt x="285259" y="303019"/>
                    <a:pt x="285259" y="303019"/>
                    <a:pt x="286582" y="299070"/>
                  </a:cubicBezTo>
                  <a:cubicBezTo>
                    <a:pt x="286582" y="299070"/>
                    <a:pt x="286582" y="299070"/>
                    <a:pt x="298489" y="263525"/>
                  </a:cubicBezTo>
                  <a:cubicBezTo>
                    <a:pt x="298489" y="263525"/>
                    <a:pt x="306426" y="268791"/>
                    <a:pt x="320978" y="275373"/>
                  </a:cubicBezTo>
                  <a:cubicBezTo>
                    <a:pt x="336853" y="280639"/>
                    <a:pt x="336853" y="293804"/>
                    <a:pt x="336853" y="317500"/>
                  </a:cubicBezTo>
                  <a:cubicBezTo>
                    <a:pt x="336853" y="317500"/>
                    <a:pt x="336853" y="317500"/>
                    <a:pt x="217790" y="317500"/>
                  </a:cubicBezTo>
                  <a:cubicBezTo>
                    <a:pt x="219113" y="293804"/>
                    <a:pt x="217790" y="280639"/>
                    <a:pt x="233665" y="275373"/>
                  </a:cubicBezTo>
                  <a:cubicBezTo>
                    <a:pt x="248217" y="268791"/>
                    <a:pt x="256155" y="263525"/>
                    <a:pt x="256155" y="263525"/>
                  </a:cubicBezTo>
                  <a:close/>
                  <a:moveTo>
                    <a:pt x="37966" y="263525"/>
                  </a:moveTo>
                  <a:cubicBezTo>
                    <a:pt x="37966" y="263525"/>
                    <a:pt x="37966" y="263525"/>
                    <a:pt x="48433" y="299070"/>
                  </a:cubicBezTo>
                  <a:cubicBezTo>
                    <a:pt x="48433" y="299070"/>
                    <a:pt x="48433" y="299070"/>
                    <a:pt x="51050" y="303019"/>
                  </a:cubicBezTo>
                  <a:cubicBezTo>
                    <a:pt x="51050" y="303019"/>
                    <a:pt x="51050" y="303019"/>
                    <a:pt x="54975" y="289855"/>
                  </a:cubicBezTo>
                  <a:cubicBezTo>
                    <a:pt x="44508" y="274057"/>
                    <a:pt x="56284" y="272740"/>
                    <a:pt x="58900" y="272740"/>
                  </a:cubicBezTo>
                  <a:cubicBezTo>
                    <a:pt x="60209" y="272740"/>
                    <a:pt x="73293" y="274057"/>
                    <a:pt x="61517" y="289855"/>
                  </a:cubicBezTo>
                  <a:cubicBezTo>
                    <a:pt x="61517" y="289855"/>
                    <a:pt x="61517" y="289855"/>
                    <a:pt x="66751" y="303019"/>
                  </a:cubicBezTo>
                  <a:cubicBezTo>
                    <a:pt x="66751" y="303019"/>
                    <a:pt x="66751" y="303019"/>
                    <a:pt x="68059" y="299070"/>
                  </a:cubicBezTo>
                  <a:cubicBezTo>
                    <a:pt x="68059" y="299070"/>
                    <a:pt x="68059" y="299070"/>
                    <a:pt x="78526" y="263525"/>
                  </a:cubicBezTo>
                  <a:cubicBezTo>
                    <a:pt x="78526" y="263525"/>
                    <a:pt x="87685" y="268791"/>
                    <a:pt x="102077" y="275373"/>
                  </a:cubicBezTo>
                  <a:cubicBezTo>
                    <a:pt x="117778" y="280639"/>
                    <a:pt x="116469" y="293804"/>
                    <a:pt x="116469" y="317500"/>
                  </a:cubicBezTo>
                  <a:cubicBezTo>
                    <a:pt x="116469" y="317500"/>
                    <a:pt x="116469" y="317500"/>
                    <a:pt x="23" y="317500"/>
                  </a:cubicBezTo>
                  <a:cubicBezTo>
                    <a:pt x="23" y="293804"/>
                    <a:pt x="-1285" y="280639"/>
                    <a:pt x="15724" y="275373"/>
                  </a:cubicBezTo>
                  <a:cubicBezTo>
                    <a:pt x="30116" y="268791"/>
                    <a:pt x="37966" y="263525"/>
                    <a:pt x="37966" y="263525"/>
                  </a:cubicBezTo>
                  <a:close/>
                  <a:moveTo>
                    <a:pt x="212235" y="236538"/>
                  </a:moveTo>
                  <a:cubicBezTo>
                    <a:pt x="215304" y="236538"/>
                    <a:pt x="217792" y="239381"/>
                    <a:pt x="217792" y="242888"/>
                  </a:cubicBezTo>
                  <a:cubicBezTo>
                    <a:pt x="217792" y="246395"/>
                    <a:pt x="215304" y="249238"/>
                    <a:pt x="212235" y="249238"/>
                  </a:cubicBezTo>
                  <a:cubicBezTo>
                    <a:pt x="209166" y="249238"/>
                    <a:pt x="206678" y="246395"/>
                    <a:pt x="206678" y="242888"/>
                  </a:cubicBezTo>
                  <a:cubicBezTo>
                    <a:pt x="206678" y="239381"/>
                    <a:pt x="209166" y="236538"/>
                    <a:pt x="212235" y="236538"/>
                  </a:cubicBezTo>
                  <a:close/>
                  <a:moveTo>
                    <a:pt x="124128" y="236538"/>
                  </a:moveTo>
                  <a:cubicBezTo>
                    <a:pt x="127635" y="236538"/>
                    <a:pt x="130478" y="239381"/>
                    <a:pt x="130478" y="242888"/>
                  </a:cubicBezTo>
                  <a:cubicBezTo>
                    <a:pt x="130478" y="246395"/>
                    <a:pt x="127635" y="249238"/>
                    <a:pt x="124128" y="249238"/>
                  </a:cubicBezTo>
                  <a:cubicBezTo>
                    <a:pt x="120621" y="249238"/>
                    <a:pt x="117778" y="246395"/>
                    <a:pt x="117778" y="242888"/>
                  </a:cubicBezTo>
                  <a:cubicBezTo>
                    <a:pt x="117778" y="239381"/>
                    <a:pt x="120621" y="236538"/>
                    <a:pt x="124128" y="236538"/>
                  </a:cubicBezTo>
                  <a:close/>
                  <a:moveTo>
                    <a:pt x="196360" y="227013"/>
                  </a:moveTo>
                  <a:cubicBezTo>
                    <a:pt x="199429" y="227013"/>
                    <a:pt x="201917" y="229856"/>
                    <a:pt x="201917" y="233363"/>
                  </a:cubicBezTo>
                  <a:cubicBezTo>
                    <a:pt x="201917" y="236870"/>
                    <a:pt x="199429" y="239713"/>
                    <a:pt x="196360" y="239713"/>
                  </a:cubicBezTo>
                  <a:cubicBezTo>
                    <a:pt x="193291" y="239713"/>
                    <a:pt x="190803" y="236870"/>
                    <a:pt x="190803" y="233363"/>
                  </a:cubicBezTo>
                  <a:cubicBezTo>
                    <a:pt x="190803" y="229856"/>
                    <a:pt x="193291" y="227013"/>
                    <a:pt x="196360" y="227013"/>
                  </a:cubicBezTo>
                  <a:close/>
                  <a:moveTo>
                    <a:pt x="138415" y="227013"/>
                  </a:moveTo>
                  <a:cubicBezTo>
                    <a:pt x="141922" y="227013"/>
                    <a:pt x="144765" y="229856"/>
                    <a:pt x="144765" y="233363"/>
                  </a:cubicBezTo>
                  <a:cubicBezTo>
                    <a:pt x="144765" y="236870"/>
                    <a:pt x="141922" y="239713"/>
                    <a:pt x="138415" y="239713"/>
                  </a:cubicBezTo>
                  <a:cubicBezTo>
                    <a:pt x="134908" y="239713"/>
                    <a:pt x="132065" y="236870"/>
                    <a:pt x="132065" y="233363"/>
                  </a:cubicBezTo>
                  <a:cubicBezTo>
                    <a:pt x="132065" y="229856"/>
                    <a:pt x="134908" y="227013"/>
                    <a:pt x="138415" y="227013"/>
                  </a:cubicBezTo>
                  <a:close/>
                  <a:moveTo>
                    <a:pt x="185405" y="218758"/>
                  </a:moveTo>
                  <a:cubicBezTo>
                    <a:pt x="187945" y="221298"/>
                    <a:pt x="189215" y="223838"/>
                    <a:pt x="187945" y="226378"/>
                  </a:cubicBezTo>
                  <a:cubicBezTo>
                    <a:pt x="185405" y="230188"/>
                    <a:pt x="182865" y="230188"/>
                    <a:pt x="179055" y="228918"/>
                  </a:cubicBezTo>
                  <a:cubicBezTo>
                    <a:pt x="176515" y="226378"/>
                    <a:pt x="176515" y="223838"/>
                    <a:pt x="177785" y="221298"/>
                  </a:cubicBezTo>
                  <a:cubicBezTo>
                    <a:pt x="179055" y="217488"/>
                    <a:pt x="182865" y="217488"/>
                    <a:pt x="185405" y="218758"/>
                  </a:cubicBezTo>
                  <a:close/>
                  <a:moveTo>
                    <a:pt x="149210" y="218758"/>
                  </a:moveTo>
                  <a:cubicBezTo>
                    <a:pt x="152068" y="217488"/>
                    <a:pt x="156354" y="217488"/>
                    <a:pt x="159212" y="221298"/>
                  </a:cubicBezTo>
                  <a:cubicBezTo>
                    <a:pt x="160641" y="223838"/>
                    <a:pt x="159212" y="226378"/>
                    <a:pt x="156354" y="228918"/>
                  </a:cubicBezTo>
                  <a:cubicBezTo>
                    <a:pt x="153497" y="230188"/>
                    <a:pt x="149210" y="230188"/>
                    <a:pt x="147782" y="226378"/>
                  </a:cubicBezTo>
                  <a:cubicBezTo>
                    <a:pt x="146353" y="223838"/>
                    <a:pt x="146353" y="221298"/>
                    <a:pt x="149210" y="218758"/>
                  </a:cubicBezTo>
                  <a:close/>
                  <a:moveTo>
                    <a:pt x="167785" y="207963"/>
                  </a:moveTo>
                  <a:cubicBezTo>
                    <a:pt x="170854" y="207963"/>
                    <a:pt x="173342" y="210451"/>
                    <a:pt x="173342" y="213520"/>
                  </a:cubicBezTo>
                  <a:cubicBezTo>
                    <a:pt x="173342" y="216589"/>
                    <a:pt x="170854" y="219077"/>
                    <a:pt x="167785" y="219077"/>
                  </a:cubicBezTo>
                  <a:cubicBezTo>
                    <a:pt x="164716" y="219077"/>
                    <a:pt x="162228" y="216589"/>
                    <a:pt x="162228" y="213520"/>
                  </a:cubicBezTo>
                  <a:cubicBezTo>
                    <a:pt x="162228" y="210451"/>
                    <a:pt x="164716" y="207963"/>
                    <a:pt x="167785" y="207963"/>
                  </a:cubicBezTo>
                  <a:close/>
                  <a:moveTo>
                    <a:pt x="167785" y="190500"/>
                  </a:moveTo>
                  <a:cubicBezTo>
                    <a:pt x="170854" y="190500"/>
                    <a:pt x="173342" y="193343"/>
                    <a:pt x="173342" y="196850"/>
                  </a:cubicBezTo>
                  <a:cubicBezTo>
                    <a:pt x="173342" y="200357"/>
                    <a:pt x="170854" y="203200"/>
                    <a:pt x="167785" y="203200"/>
                  </a:cubicBezTo>
                  <a:cubicBezTo>
                    <a:pt x="164716" y="203200"/>
                    <a:pt x="162228" y="200357"/>
                    <a:pt x="162228" y="196850"/>
                  </a:cubicBezTo>
                  <a:cubicBezTo>
                    <a:pt x="162228" y="193343"/>
                    <a:pt x="164716" y="190500"/>
                    <a:pt x="167785" y="190500"/>
                  </a:cubicBezTo>
                  <a:close/>
                  <a:moveTo>
                    <a:pt x="269512" y="182286"/>
                  </a:moveTo>
                  <a:cubicBezTo>
                    <a:pt x="270813" y="182286"/>
                    <a:pt x="273417" y="182286"/>
                    <a:pt x="276020" y="182286"/>
                  </a:cubicBezTo>
                  <a:cubicBezTo>
                    <a:pt x="281228" y="180975"/>
                    <a:pt x="286435" y="182286"/>
                    <a:pt x="290340" y="184906"/>
                  </a:cubicBezTo>
                  <a:cubicBezTo>
                    <a:pt x="295547" y="187527"/>
                    <a:pt x="296849" y="191458"/>
                    <a:pt x="296849" y="191458"/>
                  </a:cubicBezTo>
                  <a:cubicBezTo>
                    <a:pt x="296849" y="191458"/>
                    <a:pt x="309866" y="192768"/>
                    <a:pt x="304659" y="216354"/>
                  </a:cubicBezTo>
                  <a:cubicBezTo>
                    <a:pt x="304659" y="217664"/>
                    <a:pt x="304659" y="218974"/>
                    <a:pt x="304659" y="220285"/>
                  </a:cubicBezTo>
                  <a:cubicBezTo>
                    <a:pt x="307263" y="220285"/>
                    <a:pt x="309866" y="221595"/>
                    <a:pt x="307263" y="230767"/>
                  </a:cubicBezTo>
                  <a:cubicBezTo>
                    <a:pt x="304659" y="238629"/>
                    <a:pt x="303357" y="239940"/>
                    <a:pt x="302056" y="239940"/>
                  </a:cubicBezTo>
                  <a:cubicBezTo>
                    <a:pt x="300754" y="249112"/>
                    <a:pt x="294245" y="258284"/>
                    <a:pt x="283831" y="262215"/>
                  </a:cubicBezTo>
                  <a:cubicBezTo>
                    <a:pt x="279926" y="263525"/>
                    <a:pt x="274719" y="263525"/>
                    <a:pt x="270813" y="262215"/>
                  </a:cubicBezTo>
                  <a:cubicBezTo>
                    <a:pt x="260399" y="258284"/>
                    <a:pt x="253891" y="249112"/>
                    <a:pt x="252589" y="239940"/>
                  </a:cubicBezTo>
                  <a:cubicBezTo>
                    <a:pt x="251287" y="239940"/>
                    <a:pt x="249985" y="238629"/>
                    <a:pt x="247382" y="232078"/>
                  </a:cubicBezTo>
                  <a:cubicBezTo>
                    <a:pt x="244778" y="221595"/>
                    <a:pt x="247382" y="220285"/>
                    <a:pt x="249985" y="220285"/>
                  </a:cubicBezTo>
                  <a:cubicBezTo>
                    <a:pt x="249985" y="218974"/>
                    <a:pt x="249985" y="217664"/>
                    <a:pt x="248684" y="216354"/>
                  </a:cubicBezTo>
                  <a:cubicBezTo>
                    <a:pt x="248684" y="212423"/>
                    <a:pt x="248684" y="208492"/>
                    <a:pt x="248684" y="204561"/>
                  </a:cubicBezTo>
                  <a:cubicBezTo>
                    <a:pt x="249985" y="199320"/>
                    <a:pt x="252589" y="195389"/>
                    <a:pt x="256494" y="191458"/>
                  </a:cubicBezTo>
                  <a:cubicBezTo>
                    <a:pt x="257796" y="190147"/>
                    <a:pt x="260399" y="187527"/>
                    <a:pt x="263003" y="186217"/>
                  </a:cubicBezTo>
                  <a:cubicBezTo>
                    <a:pt x="264305" y="184906"/>
                    <a:pt x="266908" y="183596"/>
                    <a:pt x="269512" y="182286"/>
                  </a:cubicBezTo>
                  <a:close/>
                  <a:moveTo>
                    <a:pt x="50941" y="182286"/>
                  </a:moveTo>
                  <a:cubicBezTo>
                    <a:pt x="52269" y="182286"/>
                    <a:pt x="54926" y="182286"/>
                    <a:pt x="56254" y="182286"/>
                  </a:cubicBezTo>
                  <a:cubicBezTo>
                    <a:pt x="62896" y="180975"/>
                    <a:pt x="68209" y="182286"/>
                    <a:pt x="72194" y="184906"/>
                  </a:cubicBezTo>
                  <a:cubicBezTo>
                    <a:pt x="77507" y="187527"/>
                    <a:pt x="78836" y="191458"/>
                    <a:pt x="78836" y="191458"/>
                  </a:cubicBezTo>
                  <a:cubicBezTo>
                    <a:pt x="78836" y="191458"/>
                    <a:pt x="90791" y="192768"/>
                    <a:pt x="86806" y="216354"/>
                  </a:cubicBezTo>
                  <a:cubicBezTo>
                    <a:pt x="86806" y="217664"/>
                    <a:pt x="86806" y="218974"/>
                    <a:pt x="85477" y="220285"/>
                  </a:cubicBezTo>
                  <a:cubicBezTo>
                    <a:pt x="88134" y="220285"/>
                    <a:pt x="90791" y="221595"/>
                    <a:pt x="88134" y="230767"/>
                  </a:cubicBezTo>
                  <a:cubicBezTo>
                    <a:pt x="86806" y="238629"/>
                    <a:pt x="84149" y="239940"/>
                    <a:pt x="82821" y="239940"/>
                  </a:cubicBezTo>
                  <a:cubicBezTo>
                    <a:pt x="81492" y="249112"/>
                    <a:pt x="74851" y="258284"/>
                    <a:pt x="65553" y="262215"/>
                  </a:cubicBezTo>
                  <a:cubicBezTo>
                    <a:pt x="60239" y="263525"/>
                    <a:pt x="56254" y="263525"/>
                    <a:pt x="52269" y="262215"/>
                  </a:cubicBezTo>
                  <a:cubicBezTo>
                    <a:pt x="41643" y="258284"/>
                    <a:pt x="35001" y="249112"/>
                    <a:pt x="33673" y="239940"/>
                  </a:cubicBezTo>
                  <a:cubicBezTo>
                    <a:pt x="32344" y="239940"/>
                    <a:pt x="29688" y="238629"/>
                    <a:pt x="28359" y="232078"/>
                  </a:cubicBezTo>
                  <a:cubicBezTo>
                    <a:pt x="25703" y="221595"/>
                    <a:pt x="28359" y="220285"/>
                    <a:pt x="31016" y="220285"/>
                  </a:cubicBezTo>
                  <a:cubicBezTo>
                    <a:pt x="31016" y="218974"/>
                    <a:pt x="29688" y="217664"/>
                    <a:pt x="29688" y="216354"/>
                  </a:cubicBezTo>
                  <a:cubicBezTo>
                    <a:pt x="28359" y="212423"/>
                    <a:pt x="28359" y="208492"/>
                    <a:pt x="29688" y="204561"/>
                  </a:cubicBezTo>
                  <a:cubicBezTo>
                    <a:pt x="31016" y="199320"/>
                    <a:pt x="33673" y="195389"/>
                    <a:pt x="37658" y="191458"/>
                  </a:cubicBezTo>
                  <a:cubicBezTo>
                    <a:pt x="38986" y="190147"/>
                    <a:pt x="41643" y="187527"/>
                    <a:pt x="44299" y="186217"/>
                  </a:cubicBezTo>
                  <a:cubicBezTo>
                    <a:pt x="45628" y="184906"/>
                    <a:pt x="48284" y="183596"/>
                    <a:pt x="50941" y="182286"/>
                  </a:cubicBezTo>
                  <a:close/>
                  <a:moveTo>
                    <a:pt x="167785" y="173038"/>
                  </a:moveTo>
                  <a:cubicBezTo>
                    <a:pt x="170854" y="173038"/>
                    <a:pt x="173342" y="175881"/>
                    <a:pt x="173342" y="179388"/>
                  </a:cubicBezTo>
                  <a:cubicBezTo>
                    <a:pt x="173342" y="182895"/>
                    <a:pt x="170854" y="185738"/>
                    <a:pt x="167785" y="185738"/>
                  </a:cubicBezTo>
                  <a:cubicBezTo>
                    <a:pt x="164716" y="185738"/>
                    <a:pt x="162228" y="182895"/>
                    <a:pt x="162228" y="179388"/>
                  </a:cubicBezTo>
                  <a:cubicBezTo>
                    <a:pt x="162228" y="175881"/>
                    <a:pt x="164716" y="173038"/>
                    <a:pt x="167785" y="173038"/>
                  </a:cubicBezTo>
                  <a:close/>
                  <a:moveTo>
                    <a:pt x="168402" y="155575"/>
                  </a:moveTo>
                  <a:cubicBezTo>
                    <a:pt x="169636" y="155575"/>
                    <a:pt x="170871" y="155575"/>
                    <a:pt x="172106" y="156986"/>
                  </a:cubicBezTo>
                  <a:cubicBezTo>
                    <a:pt x="173341" y="158397"/>
                    <a:pt x="173341" y="159808"/>
                    <a:pt x="173341" y="161219"/>
                  </a:cubicBezTo>
                  <a:cubicBezTo>
                    <a:pt x="173341" y="164041"/>
                    <a:pt x="173341" y="165453"/>
                    <a:pt x="172106" y="166864"/>
                  </a:cubicBezTo>
                  <a:cubicBezTo>
                    <a:pt x="170871" y="166864"/>
                    <a:pt x="169636" y="168275"/>
                    <a:pt x="168402" y="168275"/>
                  </a:cubicBezTo>
                  <a:cubicBezTo>
                    <a:pt x="167167" y="168275"/>
                    <a:pt x="165932" y="166864"/>
                    <a:pt x="164697" y="166864"/>
                  </a:cubicBezTo>
                  <a:cubicBezTo>
                    <a:pt x="163463" y="165453"/>
                    <a:pt x="162228" y="164041"/>
                    <a:pt x="162228" y="161219"/>
                  </a:cubicBezTo>
                  <a:cubicBezTo>
                    <a:pt x="162228" y="159808"/>
                    <a:pt x="163463" y="158397"/>
                    <a:pt x="164697" y="156986"/>
                  </a:cubicBezTo>
                  <a:cubicBezTo>
                    <a:pt x="165932" y="155575"/>
                    <a:pt x="167167" y="155575"/>
                    <a:pt x="168402" y="155575"/>
                  </a:cubicBezTo>
                  <a:close/>
                  <a:moveTo>
                    <a:pt x="146617" y="80963"/>
                  </a:moveTo>
                  <a:cubicBezTo>
                    <a:pt x="146617" y="80963"/>
                    <a:pt x="146617" y="80963"/>
                    <a:pt x="158524" y="115191"/>
                  </a:cubicBezTo>
                  <a:cubicBezTo>
                    <a:pt x="158524" y="115191"/>
                    <a:pt x="158524" y="115191"/>
                    <a:pt x="159847" y="120457"/>
                  </a:cubicBezTo>
                  <a:cubicBezTo>
                    <a:pt x="159847" y="120457"/>
                    <a:pt x="159847" y="120457"/>
                    <a:pt x="165138" y="105976"/>
                  </a:cubicBezTo>
                  <a:cubicBezTo>
                    <a:pt x="153232" y="90178"/>
                    <a:pt x="165138" y="90178"/>
                    <a:pt x="167784" y="90178"/>
                  </a:cubicBezTo>
                  <a:cubicBezTo>
                    <a:pt x="170430" y="90178"/>
                    <a:pt x="182336" y="90178"/>
                    <a:pt x="170430" y="105976"/>
                  </a:cubicBezTo>
                  <a:cubicBezTo>
                    <a:pt x="170430" y="105976"/>
                    <a:pt x="170430" y="105976"/>
                    <a:pt x="175722" y="120457"/>
                  </a:cubicBezTo>
                  <a:cubicBezTo>
                    <a:pt x="175722" y="120457"/>
                    <a:pt x="175722" y="120457"/>
                    <a:pt x="177045" y="115191"/>
                  </a:cubicBezTo>
                  <a:cubicBezTo>
                    <a:pt x="177045" y="115191"/>
                    <a:pt x="177045" y="115191"/>
                    <a:pt x="188951" y="80963"/>
                  </a:cubicBezTo>
                  <a:cubicBezTo>
                    <a:pt x="188951" y="80963"/>
                    <a:pt x="196889" y="86229"/>
                    <a:pt x="211441" y="91494"/>
                  </a:cubicBezTo>
                  <a:cubicBezTo>
                    <a:pt x="227316" y="98077"/>
                    <a:pt x="225993" y="111241"/>
                    <a:pt x="227316" y="134938"/>
                  </a:cubicBezTo>
                  <a:cubicBezTo>
                    <a:pt x="227316" y="134938"/>
                    <a:pt x="227316" y="134938"/>
                    <a:pt x="167784" y="134938"/>
                  </a:cubicBezTo>
                  <a:lnTo>
                    <a:pt x="108253" y="134938"/>
                  </a:lnTo>
                  <a:cubicBezTo>
                    <a:pt x="108253" y="111241"/>
                    <a:pt x="108253" y="98077"/>
                    <a:pt x="124128" y="91494"/>
                  </a:cubicBezTo>
                  <a:cubicBezTo>
                    <a:pt x="138680" y="86229"/>
                    <a:pt x="146617" y="80963"/>
                    <a:pt x="146617" y="80963"/>
                  </a:cubicBezTo>
                  <a:close/>
                  <a:moveTo>
                    <a:pt x="165180" y="0"/>
                  </a:moveTo>
                  <a:cubicBezTo>
                    <a:pt x="171689" y="0"/>
                    <a:pt x="176896" y="1310"/>
                    <a:pt x="180801" y="3931"/>
                  </a:cubicBezTo>
                  <a:cubicBezTo>
                    <a:pt x="186008" y="6551"/>
                    <a:pt x="187310" y="10482"/>
                    <a:pt x="187310" y="10482"/>
                  </a:cubicBezTo>
                  <a:cubicBezTo>
                    <a:pt x="187310" y="10482"/>
                    <a:pt x="199026" y="10482"/>
                    <a:pt x="195121" y="35378"/>
                  </a:cubicBezTo>
                  <a:cubicBezTo>
                    <a:pt x="195121" y="36689"/>
                    <a:pt x="195121" y="37999"/>
                    <a:pt x="195121" y="39309"/>
                  </a:cubicBezTo>
                  <a:cubicBezTo>
                    <a:pt x="196422" y="39309"/>
                    <a:pt x="200328" y="40620"/>
                    <a:pt x="196422" y="49792"/>
                  </a:cubicBezTo>
                  <a:cubicBezTo>
                    <a:pt x="195121" y="56343"/>
                    <a:pt x="193819" y="58964"/>
                    <a:pt x="192517" y="58964"/>
                  </a:cubicBezTo>
                  <a:cubicBezTo>
                    <a:pt x="191215" y="66826"/>
                    <a:pt x="184707" y="77308"/>
                    <a:pt x="174293" y="81239"/>
                  </a:cubicBezTo>
                  <a:cubicBezTo>
                    <a:pt x="170387" y="82550"/>
                    <a:pt x="165180" y="82550"/>
                    <a:pt x="161275" y="81239"/>
                  </a:cubicBezTo>
                  <a:cubicBezTo>
                    <a:pt x="150861" y="77308"/>
                    <a:pt x="144352" y="66826"/>
                    <a:pt x="143050" y="58964"/>
                  </a:cubicBezTo>
                  <a:cubicBezTo>
                    <a:pt x="141749" y="58964"/>
                    <a:pt x="139145" y="56343"/>
                    <a:pt x="137843" y="49792"/>
                  </a:cubicBezTo>
                  <a:cubicBezTo>
                    <a:pt x="135240" y="40620"/>
                    <a:pt x="137843" y="39309"/>
                    <a:pt x="140447" y="39309"/>
                  </a:cubicBezTo>
                  <a:cubicBezTo>
                    <a:pt x="140447" y="37999"/>
                    <a:pt x="139145" y="36689"/>
                    <a:pt x="139145" y="35378"/>
                  </a:cubicBezTo>
                  <a:cubicBezTo>
                    <a:pt x="139145" y="31447"/>
                    <a:pt x="137843" y="27516"/>
                    <a:pt x="139145" y="23585"/>
                  </a:cubicBezTo>
                  <a:cubicBezTo>
                    <a:pt x="140447" y="18344"/>
                    <a:pt x="143050" y="13103"/>
                    <a:pt x="146956" y="10482"/>
                  </a:cubicBezTo>
                  <a:cubicBezTo>
                    <a:pt x="148257" y="7862"/>
                    <a:pt x="150861" y="6551"/>
                    <a:pt x="153464" y="5241"/>
                  </a:cubicBezTo>
                  <a:cubicBezTo>
                    <a:pt x="154766" y="3931"/>
                    <a:pt x="157370" y="2620"/>
                    <a:pt x="159973" y="1310"/>
                  </a:cubicBezTo>
                  <a:cubicBezTo>
                    <a:pt x="161275" y="1310"/>
                    <a:pt x="163878" y="0"/>
                    <a:pt x="165180" y="0"/>
                  </a:cubicBezTo>
                  <a:close/>
                </a:path>
              </a:pathLst>
            </a:custGeom>
            <a:gradFill>
              <a:gsLst>
                <a:gs pos="0">
                  <a:schemeClr val="bg1">
                    <a:lumMod val="6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endParaRPr>
            </a:p>
          </p:txBody>
        </p:sp>
        <p:sp>
          <p:nvSpPr>
            <p:cNvPr id="68" name="矩形 67"/>
            <p:cNvSpPr/>
            <p:nvPr/>
          </p:nvSpPr>
          <p:spPr>
            <a:xfrm>
              <a:off x="1601962" y="2512680"/>
              <a:ext cx="2481988" cy="32008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800" dirty="0">
                  <a:solidFill>
                    <a:schemeClr val="tx1">
                      <a:lumMod val="75000"/>
                      <a:lumOff val="25000"/>
                    </a:schemeClr>
                  </a:solidFill>
                  <a:latin typeface="+mn-ea"/>
                </a:rPr>
                <a:t>用户可以在投影仪上进行演示</a:t>
              </a:r>
              <a:endParaRPr lang="zh-CN" altLang="en-US" sz="800" dirty="0">
                <a:solidFill>
                  <a:schemeClr val="tx1">
                    <a:lumMod val="75000"/>
                    <a:lumOff val="25000"/>
                  </a:schemeClr>
                </a:solidFill>
                <a:latin typeface="+mn-ea"/>
              </a:endParaRPr>
            </a:p>
          </p:txBody>
        </p:sp>
        <p:sp>
          <p:nvSpPr>
            <p:cNvPr id="69" name="矩形 68"/>
            <p:cNvSpPr/>
            <p:nvPr/>
          </p:nvSpPr>
          <p:spPr>
            <a:xfrm>
              <a:off x="1817679" y="2222922"/>
              <a:ext cx="2050552" cy="39352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b="1" dirty="0">
                  <a:solidFill>
                    <a:schemeClr val="tx1">
                      <a:lumMod val="75000"/>
                      <a:lumOff val="25000"/>
                    </a:schemeClr>
                  </a:solidFill>
                  <a:latin typeface="+mn-ea"/>
                </a:rPr>
                <a:t>添加标题</a:t>
              </a:r>
              <a:endParaRPr lang="zh-CN" altLang="en-US" sz="1200" b="1" dirty="0">
                <a:solidFill>
                  <a:schemeClr val="tx1">
                    <a:lumMod val="75000"/>
                    <a:lumOff val="25000"/>
                  </a:schemeClr>
                </a:solidFill>
                <a:latin typeface="+mn-ea"/>
              </a:endParaRPr>
            </a:p>
          </p:txBody>
        </p:sp>
      </p:grpSp>
      <p:grpSp>
        <p:nvGrpSpPr>
          <p:cNvPr id="34" name="组合 33"/>
          <p:cNvGrpSpPr/>
          <p:nvPr/>
        </p:nvGrpSpPr>
        <p:grpSpPr>
          <a:xfrm>
            <a:off x="477540" y="282302"/>
            <a:ext cx="4149655" cy="610052"/>
            <a:chOff x="781862" y="465271"/>
            <a:chExt cx="5532873" cy="813402"/>
          </a:xfrm>
        </p:grpSpPr>
        <p:sp>
          <p:nvSpPr>
            <p:cNvPr id="35" name="文本框 34"/>
            <p:cNvSpPr txBox="1"/>
            <p:nvPr/>
          </p:nvSpPr>
          <p:spPr>
            <a:xfrm>
              <a:off x="781863" y="465271"/>
              <a:ext cx="4198105" cy="615553"/>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75000"/>
                      <a:lumOff val="25000"/>
                    </a:schemeClr>
                  </a:solidFill>
                  <a:latin typeface="Century Gothic" panose="020B0502020202020204" pitchFamily="34" charset="0"/>
                </a:rPr>
                <a:t>工作完成情况</a:t>
              </a:r>
              <a:endParaRPr lang="zh-CN" altLang="en-US" sz="2400" b="1" dirty="0">
                <a:solidFill>
                  <a:schemeClr val="tx1">
                    <a:lumMod val="75000"/>
                    <a:lumOff val="25000"/>
                  </a:schemeClr>
                </a:solidFill>
                <a:latin typeface="Century Gothic" panose="020B0502020202020204" pitchFamily="34" charset="0"/>
              </a:endParaRPr>
            </a:p>
          </p:txBody>
        </p:sp>
        <p:sp>
          <p:nvSpPr>
            <p:cNvPr id="36" name="文本框 35"/>
            <p:cNvSpPr txBox="1"/>
            <p:nvPr/>
          </p:nvSpPr>
          <p:spPr>
            <a:xfrm>
              <a:off x="781862" y="991414"/>
              <a:ext cx="5532873" cy="287259"/>
            </a:xfrm>
            <a:prstGeom prst="rect">
              <a:avLst/>
            </a:prstGeom>
            <a:noFill/>
          </p:spPr>
          <p:txBody>
            <a:bodyPr wrap="square" rtlCol="0">
              <a:spAutoFit/>
              <a:scene3d>
                <a:camera prst="orthographicFront"/>
                <a:lightRig rig="threePt" dir="t"/>
              </a:scene3d>
              <a:sp3d contourW="12700"/>
            </a:bodyPr>
            <a:lstStyle/>
            <a:p>
              <a:r>
                <a:rPr lang="en-US" altLang="zh-CN" sz="800" dirty="0">
                  <a:solidFill>
                    <a:schemeClr val="bg1">
                      <a:lumMod val="65000"/>
                    </a:schemeClr>
                  </a:solidFill>
                  <a:latin typeface="Century Gothic" panose="020B0502020202020204" pitchFamily="34" charset="0"/>
                </a:rPr>
                <a:t>print the presentation and make it into a film to be used in a wider field</a:t>
              </a:r>
              <a:endParaRPr lang="en-US" altLang="zh-CN" sz="800" dirty="0">
                <a:solidFill>
                  <a:schemeClr val="bg1">
                    <a:lumMod val="65000"/>
                  </a:schemeClr>
                </a:solidFill>
                <a:latin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par>
                                <p:cTn id="10" presetID="53" presetClass="entr" presetSubtype="16" fill="hold" nodeType="withEffect">
                                  <p:stCondLst>
                                    <p:cond delay="100"/>
                                  </p:stCondLst>
                                  <p:childTnLst>
                                    <p:set>
                                      <p:cBhvr>
                                        <p:cTn id="11" dur="1" fill="hold">
                                          <p:stCondLst>
                                            <p:cond delay="0"/>
                                          </p:stCondLst>
                                        </p:cTn>
                                        <p:tgtEl>
                                          <p:spTgt spid="42"/>
                                        </p:tgtEl>
                                        <p:attrNameLst>
                                          <p:attrName>style.visibility</p:attrName>
                                        </p:attrNameLst>
                                      </p:cBhvr>
                                      <p:to>
                                        <p:strVal val="visible"/>
                                      </p:to>
                                    </p:set>
                                    <p:anim calcmode="lin" valueType="num">
                                      <p:cBhvr>
                                        <p:cTn id="12" dur="500" fill="hold"/>
                                        <p:tgtEl>
                                          <p:spTgt spid="42"/>
                                        </p:tgtEl>
                                        <p:attrNameLst>
                                          <p:attrName>ppt_w</p:attrName>
                                        </p:attrNameLst>
                                      </p:cBhvr>
                                      <p:tavLst>
                                        <p:tav tm="0">
                                          <p:val>
                                            <p:fltVal val="0"/>
                                          </p:val>
                                        </p:tav>
                                        <p:tav tm="100000">
                                          <p:val>
                                            <p:strVal val="#ppt_w"/>
                                          </p:val>
                                        </p:tav>
                                      </p:tavLst>
                                    </p:anim>
                                    <p:anim calcmode="lin" valueType="num">
                                      <p:cBhvr>
                                        <p:cTn id="13" dur="500" fill="hold"/>
                                        <p:tgtEl>
                                          <p:spTgt spid="42"/>
                                        </p:tgtEl>
                                        <p:attrNameLst>
                                          <p:attrName>ppt_h</p:attrName>
                                        </p:attrNameLst>
                                      </p:cBhvr>
                                      <p:tavLst>
                                        <p:tav tm="0">
                                          <p:val>
                                            <p:fltVal val="0"/>
                                          </p:val>
                                        </p:tav>
                                        <p:tav tm="100000">
                                          <p:val>
                                            <p:strVal val="#ppt_h"/>
                                          </p:val>
                                        </p:tav>
                                      </p:tavLst>
                                    </p:anim>
                                    <p:animEffect transition="in" filter="fade">
                                      <p:cBhvr>
                                        <p:cTn id="14" dur="500"/>
                                        <p:tgtEl>
                                          <p:spTgt spid="42"/>
                                        </p:tgtEl>
                                      </p:cBhvr>
                                    </p:animEffect>
                                  </p:childTnLst>
                                </p:cTn>
                              </p:par>
                              <p:par>
                                <p:cTn id="15" presetID="53" presetClass="entr" presetSubtype="16" fill="hold" nodeType="withEffect">
                                  <p:stCondLst>
                                    <p:cond delay="200"/>
                                  </p:stCondLst>
                                  <p:childTnLst>
                                    <p:set>
                                      <p:cBhvr>
                                        <p:cTn id="16" dur="1" fill="hold">
                                          <p:stCondLst>
                                            <p:cond delay="0"/>
                                          </p:stCondLst>
                                        </p:cTn>
                                        <p:tgtEl>
                                          <p:spTgt spid="46"/>
                                        </p:tgtEl>
                                        <p:attrNameLst>
                                          <p:attrName>style.visibility</p:attrName>
                                        </p:attrNameLst>
                                      </p:cBhvr>
                                      <p:to>
                                        <p:strVal val="visible"/>
                                      </p:to>
                                    </p:set>
                                    <p:anim calcmode="lin" valueType="num">
                                      <p:cBhvr>
                                        <p:cTn id="17" dur="500" fill="hold"/>
                                        <p:tgtEl>
                                          <p:spTgt spid="46"/>
                                        </p:tgtEl>
                                        <p:attrNameLst>
                                          <p:attrName>ppt_w</p:attrName>
                                        </p:attrNameLst>
                                      </p:cBhvr>
                                      <p:tavLst>
                                        <p:tav tm="0">
                                          <p:val>
                                            <p:fltVal val="0"/>
                                          </p:val>
                                        </p:tav>
                                        <p:tav tm="100000">
                                          <p:val>
                                            <p:strVal val="#ppt_w"/>
                                          </p:val>
                                        </p:tav>
                                      </p:tavLst>
                                    </p:anim>
                                    <p:anim calcmode="lin" valueType="num">
                                      <p:cBhvr>
                                        <p:cTn id="18" dur="500" fill="hold"/>
                                        <p:tgtEl>
                                          <p:spTgt spid="46"/>
                                        </p:tgtEl>
                                        <p:attrNameLst>
                                          <p:attrName>ppt_h</p:attrName>
                                        </p:attrNameLst>
                                      </p:cBhvr>
                                      <p:tavLst>
                                        <p:tav tm="0">
                                          <p:val>
                                            <p:fltVal val="0"/>
                                          </p:val>
                                        </p:tav>
                                        <p:tav tm="100000">
                                          <p:val>
                                            <p:strVal val="#ppt_h"/>
                                          </p:val>
                                        </p:tav>
                                      </p:tavLst>
                                    </p:anim>
                                    <p:animEffect transition="in" filter="fade">
                                      <p:cBhvr>
                                        <p:cTn id="19" dur="500"/>
                                        <p:tgtEl>
                                          <p:spTgt spid="46"/>
                                        </p:tgtEl>
                                      </p:cBhvr>
                                    </p:animEffect>
                                  </p:childTnLst>
                                </p:cTn>
                              </p:par>
                              <p:par>
                                <p:cTn id="20" presetID="53" presetClass="entr" presetSubtype="16" fill="hold" nodeType="withEffect">
                                  <p:stCondLst>
                                    <p:cond delay="300"/>
                                  </p:stCondLst>
                                  <p:childTnLst>
                                    <p:set>
                                      <p:cBhvr>
                                        <p:cTn id="21" dur="1" fill="hold">
                                          <p:stCondLst>
                                            <p:cond delay="0"/>
                                          </p:stCondLst>
                                        </p:cTn>
                                        <p:tgtEl>
                                          <p:spTgt spid="50"/>
                                        </p:tgtEl>
                                        <p:attrNameLst>
                                          <p:attrName>style.visibility</p:attrName>
                                        </p:attrNameLst>
                                      </p:cBhvr>
                                      <p:to>
                                        <p:strVal val="visible"/>
                                      </p:to>
                                    </p:set>
                                    <p:anim calcmode="lin" valueType="num">
                                      <p:cBhvr>
                                        <p:cTn id="22" dur="500" fill="hold"/>
                                        <p:tgtEl>
                                          <p:spTgt spid="50"/>
                                        </p:tgtEl>
                                        <p:attrNameLst>
                                          <p:attrName>ppt_w</p:attrName>
                                        </p:attrNameLst>
                                      </p:cBhvr>
                                      <p:tavLst>
                                        <p:tav tm="0">
                                          <p:val>
                                            <p:fltVal val="0"/>
                                          </p:val>
                                        </p:tav>
                                        <p:tav tm="100000">
                                          <p:val>
                                            <p:strVal val="#ppt_w"/>
                                          </p:val>
                                        </p:tav>
                                      </p:tavLst>
                                    </p:anim>
                                    <p:anim calcmode="lin" valueType="num">
                                      <p:cBhvr>
                                        <p:cTn id="23" dur="500" fill="hold"/>
                                        <p:tgtEl>
                                          <p:spTgt spid="50"/>
                                        </p:tgtEl>
                                        <p:attrNameLst>
                                          <p:attrName>ppt_h</p:attrName>
                                        </p:attrNameLst>
                                      </p:cBhvr>
                                      <p:tavLst>
                                        <p:tav tm="0">
                                          <p:val>
                                            <p:fltVal val="0"/>
                                          </p:val>
                                        </p:tav>
                                        <p:tav tm="100000">
                                          <p:val>
                                            <p:strVal val="#ppt_h"/>
                                          </p:val>
                                        </p:tav>
                                      </p:tavLst>
                                    </p:anim>
                                    <p:animEffect transition="in" filter="fade">
                                      <p:cBhvr>
                                        <p:cTn id="24" dur="500"/>
                                        <p:tgtEl>
                                          <p:spTgt spid="50"/>
                                        </p:tgtEl>
                                      </p:cBhvr>
                                    </p:animEffect>
                                  </p:childTnLst>
                                </p:cTn>
                              </p:par>
                              <p:par>
                                <p:cTn id="25" presetID="53" presetClass="entr" presetSubtype="16" fill="hold" nodeType="withEffect">
                                  <p:stCondLst>
                                    <p:cond delay="40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Effect transition="in" filter="fade">
                                      <p:cBhvr>
                                        <p:cTn id="29" dur="500"/>
                                        <p:tgtEl>
                                          <p:spTgt spid="54"/>
                                        </p:tgtEl>
                                      </p:cBhvr>
                                    </p:animEffect>
                                  </p:childTnLst>
                                </p:cTn>
                              </p:par>
                              <p:par>
                                <p:cTn id="30" presetID="53" presetClass="entr" presetSubtype="16" fill="hold" nodeType="withEffect">
                                  <p:stCondLst>
                                    <p:cond delay="500"/>
                                  </p:stCondLst>
                                  <p:childTnLst>
                                    <p:set>
                                      <p:cBhvr>
                                        <p:cTn id="31" dur="1" fill="hold">
                                          <p:stCondLst>
                                            <p:cond delay="0"/>
                                          </p:stCondLst>
                                        </p:cTn>
                                        <p:tgtEl>
                                          <p:spTgt spid="58"/>
                                        </p:tgtEl>
                                        <p:attrNameLst>
                                          <p:attrName>style.visibility</p:attrName>
                                        </p:attrNameLst>
                                      </p:cBhvr>
                                      <p:to>
                                        <p:strVal val="visible"/>
                                      </p:to>
                                    </p:set>
                                    <p:anim calcmode="lin" valueType="num">
                                      <p:cBhvr>
                                        <p:cTn id="32" dur="500" fill="hold"/>
                                        <p:tgtEl>
                                          <p:spTgt spid="58"/>
                                        </p:tgtEl>
                                        <p:attrNameLst>
                                          <p:attrName>ppt_w</p:attrName>
                                        </p:attrNameLst>
                                      </p:cBhvr>
                                      <p:tavLst>
                                        <p:tav tm="0">
                                          <p:val>
                                            <p:fltVal val="0"/>
                                          </p:val>
                                        </p:tav>
                                        <p:tav tm="100000">
                                          <p:val>
                                            <p:strVal val="#ppt_w"/>
                                          </p:val>
                                        </p:tav>
                                      </p:tavLst>
                                    </p:anim>
                                    <p:anim calcmode="lin" valueType="num">
                                      <p:cBhvr>
                                        <p:cTn id="33" dur="500" fill="hold"/>
                                        <p:tgtEl>
                                          <p:spTgt spid="58"/>
                                        </p:tgtEl>
                                        <p:attrNameLst>
                                          <p:attrName>ppt_h</p:attrName>
                                        </p:attrNameLst>
                                      </p:cBhvr>
                                      <p:tavLst>
                                        <p:tav tm="0">
                                          <p:val>
                                            <p:fltVal val="0"/>
                                          </p:val>
                                        </p:tav>
                                        <p:tav tm="100000">
                                          <p:val>
                                            <p:strVal val="#ppt_h"/>
                                          </p:val>
                                        </p:tav>
                                      </p:tavLst>
                                    </p:anim>
                                    <p:animEffect transition="in" filter="fade">
                                      <p:cBhvr>
                                        <p:cTn id="34" dur="500"/>
                                        <p:tgtEl>
                                          <p:spTgt spid="58"/>
                                        </p:tgtEl>
                                      </p:cBhvr>
                                    </p:animEffect>
                                  </p:childTnLst>
                                </p:cTn>
                              </p:par>
                              <p:par>
                                <p:cTn id="35" presetID="53" presetClass="entr" presetSubtype="16" fill="hold" nodeType="withEffect">
                                  <p:stCondLst>
                                    <p:cond delay="600"/>
                                  </p:stCondLst>
                                  <p:childTnLst>
                                    <p:set>
                                      <p:cBhvr>
                                        <p:cTn id="36" dur="1" fill="hold">
                                          <p:stCondLst>
                                            <p:cond delay="0"/>
                                          </p:stCondLst>
                                        </p:cTn>
                                        <p:tgtEl>
                                          <p:spTgt spid="62"/>
                                        </p:tgtEl>
                                        <p:attrNameLst>
                                          <p:attrName>style.visibility</p:attrName>
                                        </p:attrNameLst>
                                      </p:cBhvr>
                                      <p:to>
                                        <p:strVal val="visible"/>
                                      </p:to>
                                    </p:set>
                                    <p:anim calcmode="lin" valueType="num">
                                      <p:cBhvr>
                                        <p:cTn id="37" dur="500" fill="hold"/>
                                        <p:tgtEl>
                                          <p:spTgt spid="62"/>
                                        </p:tgtEl>
                                        <p:attrNameLst>
                                          <p:attrName>ppt_w</p:attrName>
                                        </p:attrNameLst>
                                      </p:cBhvr>
                                      <p:tavLst>
                                        <p:tav tm="0">
                                          <p:val>
                                            <p:fltVal val="0"/>
                                          </p:val>
                                        </p:tav>
                                        <p:tav tm="100000">
                                          <p:val>
                                            <p:strVal val="#ppt_w"/>
                                          </p:val>
                                        </p:tav>
                                      </p:tavLst>
                                    </p:anim>
                                    <p:anim calcmode="lin" valueType="num">
                                      <p:cBhvr>
                                        <p:cTn id="38" dur="500" fill="hold"/>
                                        <p:tgtEl>
                                          <p:spTgt spid="62"/>
                                        </p:tgtEl>
                                        <p:attrNameLst>
                                          <p:attrName>ppt_h</p:attrName>
                                        </p:attrNameLst>
                                      </p:cBhvr>
                                      <p:tavLst>
                                        <p:tav tm="0">
                                          <p:val>
                                            <p:fltVal val="0"/>
                                          </p:val>
                                        </p:tav>
                                        <p:tav tm="100000">
                                          <p:val>
                                            <p:strVal val="#ppt_h"/>
                                          </p:val>
                                        </p:tav>
                                      </p:tavLst>
                                    </p:anim>
                                    <p:animEffect transition="in" filter="fade">
                                      <p:cBhvr>
                                        <p:cTn id="39" dur="500"/>
                                        <p:tgtEl>
                                          <p:spTgt spid="62"/>
                                        </p:tgtEl>
                                      </p:cBhvr>
                                    </p:animEffect>
                                  </p:childTnLst>
                                </p:cTn>
                              </p:par>
                              <p:par>
                                <p:cTn id="40" presetID="53" presetClass="entr" presetSubtype="16" fill="hold" nodeType="withEffect">
                                  <p:stCondLst>
                                    <p:cond delay="700"/>
                                  </p:stCondLst>
                                  <p:childTnLst>
                                    <p:set>
                                      <p:cBhvr>
                                        <p:cTn id="41" dur="1" fill="hold">
                                          <p:stCondLst>
                                            <p:cond delay="0"/>
                                          </p:stCondLst>
                                        </p:cTn>
                                        <p:tgtEl>
                                          <p:spTgt spid="66"/>
                                        </p:tgtEl>
                                        <p:attrNameLst>
                                          <p:attrName>style.visibility</p:attrName>
                                        </p:attrNameLst>
                                      </p:cBhvr>
                                      <p:to>
                                        <p:strVal val="visible"/>
                                      </p:to>
                                    </p:set>
                                    <p:anim calcmode="lin" valueType="num">
                                      <p:cBhvr>
                                        <p:cTn id="42" dur="500" fill="hold"/>
                                        <p:tgtEl>
                                          <p:spTgt spid="66"/>
                                        </p:tgtEl>
                                        <p:attrNameLst>
                                          <p:attrName>ppt_w</p:attrName>
                                        </p:attrNameLst>
                                      </p:cBhvr>
                                      <p:tavLst>
                                        <p:tav tm="0">
                                          <p:val>
                                            <p:fltVal val="0"/>
                                          </p:val>
                                        </p:tav>
                                        <p:tav tm="100000">
                                          <p:val>
                                            <p:strVal val="#ppt_w"/>
                                          </p:val>
                                        </p:tav>
                                      </p:tavLst>
                                    </p:anim>
                                    <p:anim calcmode="lin" valueType="num">
                                      <p:cBhvr>
                                        <p:cTn id="43" dur="500" fill="hold"/>
                                        <p:tgtEl>
                                          <p:spTgt spid="66"/>
                                        </p:tgtEl>
                                        <p:attrNameLst>
                                          <p:attrName>ppt_h</p:attrName>
                                        </p:attrNameLst>
                                      </p:cBhvr>
                                      <p:tavLst>
                                        <p:tav tm="0">
                                          <p:val>
                                            <p:fltVal val="0"/>
                                          </p:val>
                                        </p:tav>
                                        <p:tav tm="100000">
                                          <p:val>
                                            <p:strVal val="#ppt_h"/>
                                          </p:val>
                                        </p:tav>
                                      </p:tavLst>
                                    </p:anim>
                                    <p:animEffect transition="in" filter="fade">
                                      <p:cBhvr>
                                        <p:cTn id="44"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1000125" y="1625601"/>
            <a:ext cx="1990725" cy="2483645"/>
            <a:chOff x="1333500" y="2133600"/>
            <a:chExt cx="2654300" cy="3311526"/>
          </a:xfrm>
          <a:effectLst/>
        </p:grpSpPr>
        <p:sp>
          <p:nvSpPr>
            <p:cNvPr id="36" name="任意多边形 35"/>
            <p:cNvSpPr/>
            <p:nvPr/>
          </p:nvSpPr>
          <p:spPr>
            <a:xfrm>
              <a:off x="1333500" y="2133600"/>
              <a:ext cx="2654300" cy="3311526"/>
            </a:xfrm>
            <a:custGeom>
              <a:avLst/>
              <a:gdLst>
                <a:gd name="connsiteX0" fmla="*/ 0 w 2654300"/>
                <a:gd name="connsiteY0" fmla="*/ 2493963 h 3311526"/>
                <a:gd name="connsiteX1" fmla="*/ 67207 w 2654300"/>
                <a:gd name="connsiteY1" fmla="*/ 2493963 h 3311526"/>
                <a:gd name="connsiteX2" fmla="*/ 67207 w 2654300"/>
                <a:gd name="connsiteY2" fmla="*/ 3244319 h 3311526"/>
                <a:gd name="connsiteX3" fmla="*/ 2587093 w 2654300"/>
                <a:gd name="connsiteY3" fmla="*/ 3244319 h 3311526"/>
                <a:gd name="connsiteX4" fmla="*/ 2587093 w 2654300"/>
                <a:gd name="connsiteY4" fmla="*/ 2493963 h 3311526"/>
                <a:gd name="connsiteX5" fmla="*/ 2654300 w 2654300"/>
                <a:gd name="connsiteY5" fmla="*/ 2493963 h 3311526"/>
                <a:gd name="connsiteX6" fmla="*/ 2654300 w 2654300"/>
                <a:gd name="connsiteY6" fmla="*/ 3311526 h 3311526"/>
                <a:gd name="connsiteX7" fmla="*/ 0 w 2654300"/>
                <a:gd name="connsiteY7" fmla="*/ 3311526 h 3311526"/>
                <a:gd name="connsiteX8" fmla="*/ 0 w 2654300"/>
                <a:gd name="connsiteY8" fmla="*/ 0 h 3311526"/>
                <a:gd name="connsiteX9" fmla="*/ 2654300 w 2654300"/>
                <a:gd name="connsiteY9" fmla="*/ 0 h 3311526"/>
                <a:gd name="connsiteX10" fmla="*/ 2654300 w 2654300"/>
                <a:gd name="connsiteY10" fmla="*/ 817563 h 3311526"/>
                <a:gd name="connsiteX11" fmla="*/ 2587093 w 2654300"/>
                <a:gd name="connsiteY11" fmla="*/ 817563 h 3311526"/>
                <a:gd name="connsiteX12" fmla="*/ 2587093 w 2654300"/>
                <a:gd name="connsiteY12" fmla="*/ 67207 h 3311526"/>
                <a:gd name="connsiteX13" fmla="*/ 67207 w 2654300"/>
                <a:gd name="connsiteY13" fmla="*/ 67207 h 3311526"/>
                <a:gd name="connsiteX14" fmla="*/ 67207 w 2654300"/>
                <a:gd name="connsiteY14" fmla="*/ 817563 h 3311526"/>
                <a:gd name="connsiteX15" fmla="*/ 0 w 2654300"/>
                <a:gd name="connsiteY15" fmla="*/ 817563 h 331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54300" h="3311526">
                  <a:moveTo>
                    <a:pt x="0" y="2493963"/>
                  </a:moveTo>
                  <a:lnTo>
                    <a:pt x="67207" y="2493963"/>
                  </a:lnTo>
                  <a:lnTo>
                    <a:pt x="67207" y="3244319"/>
                  </a:lnTo>
                  <a:lnTo>
                    <a:pt x="2587093" y="3244319"/>
                  </a:lnTo>
                  <a:lnTo>
                    <a:pt x="2587093" y="2493963"/>
                  </a:lnTo>
                  <a:lnTo>
                    <a:pt x="2654300" y="2493963"/>
                  </a:lnTo>
                  <a:lnTo>
                    <a:pt x="2654300" y="3311526"/>
                  </a:lnTo>
                  <a:lnTo>
                    <a:pt x="0" y="3311526"/>
                  </a:lnTo>
                  <a:close/>
                  <a:moveTo>
                    <a:pt x="0" y="0"/>
                  </a:moveTo>
                  <a:lnTo>
                    <a:pt x="2654300" y="0"/>
                  </a:lnTo>
                  <a:lnTo>
                    <a:pt x="2654300" y="817563"/>
                  </a:lnTo>
                  <a:lnTo>
                    <a:pt x="2587093" y="817563"/>
                  </a:lnTo>
                  <a:lnTo>
                    <a:pt x="2587093" y="67207"/>
                  </a:lnTo>
                  <a:lnTo>
                    <a:pt x="67207" y="67207"/>
                  </a:lnTo>
                  <a:lnTo>
                    <a:pt x="67207" y="817563"/>
                  </a:lnTo>
                  <a:lnTo>
                    <a:pt x="0" y="817563"/>
                  </a:lnTo>
                  <a:close/>
                </a:path>
              </a:pathLst>
            </a:custGeom>
            <a:gradFill>
              <a:gsLst>
                <a:gs pos="0">
                  <a:schemeClr val="bg1">
                    <a:lumMod val="6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endParaRPr>
            </a:p>
          </p:txBody>
        </p:sp>
        <p:sp>
          <p:nvSpPr>
            <p:cNvPr id="59" name="椭圆 38"/>
            <p:cNvSpPr/>
            <p:nvPr/>
          </p:nvSpPr>
          <p:spPr>
            <a:xfrm>
              <a:off x="2368550" y="2502332"/>
              <a:ext cx="584200" cy="583337"/>
            </a:xfrm>
            <a:custGeom>
              <a:avLst/>
              <a:gdLst>
                <a:gd name="connsiteX0" fmla="*/ 414666 w 606487"/>
                <a:gd name="connsiteY0" fmla="*/ 244368 h 605592"/>
                <a:gd name="connsiteX1" fmla="*/ 440469 w 606487"/>
                <a:gd name="connsiteY1" fmla="*/ 270042 h 605592"/>
                <a:gd name="connsiteX2" fmla="*/ 440469 w 606487"/>
                <a:gd name="connsiteY2" fmla="*/ 381912 h 605592"/>
                <a:gd name="connsiteX3" fmla="*/ 414666 w 606487"/>
                <a:gd name="connsiteY3" fmla="*/ 407586 h 605592"/>
                <a:gd name="connsiteX4" fmla="*/ 388956 w 606487"/>
                <a:gd name="connsiteY4" fmla="*/ 381912 h 605592"/>
                <a:gd name="connsiteX5" fmla="*/ 388956 w 606487"/>
                <a:gd name="connsiteY5" fmla="*/ 270042 h 605592"/>
                <a:gd name="connsiteX6" fmla="*/ 414666 w 606487"/>
                <a:gd name="connsiteY6" fmla="*/ 244368 h 605592"/>
                <a:gd name="connsiteX7" fmla="*/ 302702 w 606487"/>
                <a:gd name="connsiteY7" fmla="*/ 167240 h 605592"/>
                <a:gd name="connsiteX8" fmla="*/ 328412 w 606487"/>
                <a:gd name="connsiteY8" fmla="*/ 192915 h 605592"/>
                <a:gd name="connsiteX9" fmla="*/ 328412 w 606487"/>
                <a:gd name="connsiteY9" fmla="*/ 381911 h 605592"/>
                <a:gd name="connsiteX10" fmla="*/ 302702 w 606487"/>
                <a:gd name="connsiteY10" fmla="*/ 407586 h 605592"/>
                <a:gd name="connsiteX11" fmla="*/ 276899 w 606487"/>
                <a:gd name="connsiteY11" fmla="*/ 381911 h 605592"/>
                <a:gd name="connsiteX12" fmla="*/ 276899 w 606487"/>
                <a:gd name="connsiteY12" fmla="*/ 192915 h 605592"/>
                <a:gd name="connsiteX13" fmla="*/ 302702 w 606487"/>
                <a:gd name="connsiteY13" fmla="*/ 167240 h 605592"/>
                <a:gd name="connsiteX14" fmla="*/ 190632 w 606487"/>
                <a:gd name="connsiteY14" fmla="*/ 107965 h 605592"/>
                <a:gd name="connsiteX15" fmla="*/ 216353 w 606487"/>
                <a:gd name="connsiteY15" fmla="*/ 133737 h 605592"/>
                <a:gd name="connsiteX16" fmla="*/ 216353 w 606487"/>
                <a:gd name="connsiteY16" fmla="*/ 381907 h 605592"/>
                <a:gd name="connsiteX17" fmla="*/ 190632 w 606487"/>
                <a:gd name="connsiteY17" fmla="*/ 407586 h 605592"/>
                <a:gd name="connsiteX18" fmla="*/ 164911 w 606487"/>
                <a:gd name="connsiteY18" fmla="*/ 381907 h 605592"/>
                <a:gd name="connsiteX19" fmla="*/ 164911 w 606487"/>
                <a:gd name="connsiteY19" fmla="*/ 133737 h 605592"/>
                <a:gd name="connsiteX20" fmla="*/ 190632 w 606487"/>
                <a:gd name="connsiteY20" fmla="*/ 107965 h 605592"/>
                <a:gd name="connsiteX21" fmla="*/ 86256 w 606487"/>
                <a:gd name="connsiteY21" fmla="*/ 51447 h 605592"/>
                <a:gd name="connsiteX22" fmla="*/ 86256 w 606487"/>
                <a:gd name="connsiteY22" fmla="*/ 464229 h 605592"/>
                <a:gd name="connsiteX23" fmla="*/ 517724 w 606487"/>
                <a:gd name="connsiteY23" fmla="*/ 464229 h 605592"/>
                <a:gd name="connsiteX24" fmla="*/ 517724 w 606487"/>
                <a:gd name="connsiteY24" fmla="*/ 51447 h 605592"/>
                <a:gd name="connsiteX25" fmla="*/ 25719 w 606487"/>
                <a:gd name="connsiteY25" fmla="*/ 0 h 605592"/>
                <a:gd name="connsiteX26" fmla="*/ 580861 w 606487"/>
                <a:gd name="connsiteY26" fmla="*/ 0 h 605592"/>
                <a:gd name="connsiteX27" fmla="*/ 606487 w 606487"/>
                <a:gd name="connsiteY27" fmla="*/ 25677 h 605592"/>
                <a:gd name="connsiteX28" fmla="*/ 579468 w 606487"/>
                <a:gd name="connsiteY28" fmla="*/ 51447 h 605592"/>
                <a:gd name="connsiteX29" fmla="*/ 569162 w 606487"/>
                <a:gd name="connsiteY29" fmla="*/ 51447 h 605592"/>
                <a:gd name="connsiteX30" fmla="*/ 569162 w 606487"/>
                <a:gd name="connsiteY30" fmla="*/ 488608 h 605592"/>
                <a:gd name="connsiteX31" fmla="*/ 543443 w 606487"/>
                <a:gd name="connsiteY31" fmla="*/ 514285 h 605592"/>
                <a:gd name="connsiteX32" fmla="*/ 476499 w 606487"/>
                <a:gd name="connsiteY32" fmla="*/ 514285 h 605592"/>
                <a:gd name="connsiteX33" fmla="*/ 476499 w 606487"/>
                <a:gd name="connsiteY33" fmla="*/ 579915 h 605592"/>
                <a:gd name="connsiteX34" fmla="*/ 450687 w 606487"/>
                <a:gd name="connsiteY34" fmla="*/ 605592 h 605592"/>
                <a:gd name="connsiteX35" fmla="*/ 424968 w 606487"/>
                <a:gd name="connsiteY35" fmla="*/ 579915 h 605592"/>
                <a:gd name="connsiteX36" fmla="*/ 424968 w 606487"/>
                <a:gd name="connsiteY36" fmla="*/ 514285 h 605592"/>
                <a:gd name="connsiteX37" fmla="*/ 180219 w 606487"/>
                <a:gd name="connsiteY37" fmla="*/ 514285 h 605592"/>
                <a:gd name="connsiteX38" fmla="*/ 180219 w 606487"/>
                <a:gd name="connsiteY38" fmla="*/ 579915 h 605592"/>
                <a:gd name="connsiteX39" fmla="*/ 154500 w 606487"/>
                <a:gd name="connsiteY39" fmla="*/ 605592 h 605592"/>
                <a:gd name="connsiteX40" fmla="*/ 128688 w 606487"/>
                <a:gd name="connsiteY40" fmla="*/ 579915 h 605592"/>
                <a:gd name="connsiteX41" fmla="*/ 128688 w 606487"/>
                <a:gd name="connsiteY41" fmla="*/ 514285 h 605592"/>
                <a:gd name="connsiteX42" fmla="*/ 61744 w 606487"/>
                <a:gd name="connsiteY42" fmla="*/ 514285 h 605592"/>
                <a:gd name="connsiteX43" fmla="*/ 36025 w 606487"/>
                <a:gd name="connsiteY43" fmla="*/ 488608 h 605592"/>
                <a:gd name="connsiteX44" fmla="*/ 36025 w 606487"/>
                <a:gd name="connsiteY44" fmla="*/ 51447 h 605592"/>
                <a:gd name="connsiteX45" fmla="*/ 25719 w 606487"/>
                <a:gd name="connsiteY45" fmla="*/ 51447 h 605592"/>
                <a:gd name="connsiteX46" fmla="*/ 0 w 606487"/>
                <a:gd name="connsiteY46" fmla="*/ 25677 h 605592"/>
                <a:gd name="connsiteX47" fmla="*/ 25719 w 606487"/>
                <a:gd name="connsiteY47"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87" h="605592">
                  <a:moveTo>
                    <a:pt x="414666" y="244368"/>
                  </a:moveTo>
                  <a:cubicBezTo>
                    <a:pt x="428774" y="244368"/>
                    <a:pt x="440469" y="255954"/>
                    <a:pt x="440469" y="270042"/>
                  </a:cubicBezTo>
                  <a:lnTo>
                    <a:pt x="440469" y="381912"/>
                  </a:lnTo>
                  <a:cubicBezTo>
                    <a:pt x="439170" y="396000"/>
                    <a:pt x="428774" y="407586"/>
                    <a:pt x="414666" y="407586"/>
                  </a:cubicBezTo>
                  <a:cubicBezTo>
                    <a:pt x="400465" y="407586"/>
                    <a:pt x="388956" y="396000"/>
                    <a:pt x="388956" y="381912"/>
                  </a:cubicBezTo>
                  <a:lnTo>
                    <a:pt x="388956" y="270042"/>
                  </a:lnTo>
                  <a:cubicBezTo>
                    <a:pt x="388956" y="255954"/>
                    <a:pt x="400558" y="244368"/>
                    <a:pt x="414666" y="244368"/>
                  </a:cubicBezTo>
                  <a:close/>
                  <a:moveTo>
                    <a:pt x="302702" y="167240"/>
                  </a:moveTo>
                  <a:cubicBezTo>
                    <a:pt x="316810" y="167240"/>
                    <a:pt x="328412" y="178826"/>
                    <a:pt x="328412" y="192915"/>
                  </a:cubicBezTo>
                  <a:lnTo>
                    <a:pt x="328412" y="381911"/>
                  </a:lnTo>
                  <a:cubicBezTo>
                    <a:pt x="328412" y="396000"/>
                    <a:pt x="316810" y="407586"/>
                    <a:pt x="302702" y="407586"/>
                  </a:cubicBezTo>
                  <a:cubicBezTo>
                    <a:pt x="288408" y="407586"/>
                    <a:pt x="276899" y="396000"/>
                    <a:pt x="276899" y="381911"/>
                  </a:cubicBezTo>
                  <a:lnTo>
                    <a:pt x="276899" y="192915"/>
                  </a:lnTo>
                  <a:cubicBezTo>
                    <a:pt x="276899" y="178826"/>
                    <a:pt x="288594" y="167240"/>
                    <a:pt x="302702" y="167240"/>
                  </a:cubicBezTo>
                  <a:close/>
                  <a:moveTo>
                    <a:pt x="190632" y="107965"/>
                  </a:moveTo>
                  <a:cubicBezTo>
                    <a:pt x="204746" y="107965"/>
                    <a:pt x="216353" y="119646"/>
                    <a:pt x="216353" y="133737"/>
                  </a:cubicBezTo>
                  <a:lnTo>
                    <a:pt x="216353" y="381907"/>
                  </a:lnTo>
                  <a:cubicBezTo>
                    <a:pt x="216353" y="395998"/>
                    <a:pt x="204746" y="407586"/>
                    <a:pt x="190632" y="407586"/>
                  </a:cubicBezTo>
                  <a:cubicBezTo>
                    <a:pt x="176425" y="407586"/>
                    <a:pt x="164911" y="395998"/>
                    <a:pt x="164911" y="381907"/>
                  </a:cubicBezTo>
                  <a:lnTo>
                    <a:pt x="164911" y="133737"/>
                  </a:lnTo>
                  <a:cubicBezTo>
                    <a:pt x="164911" y="119646"/>
                    <a:pt x="176518" y="107965"/>
                    <a:pt x="190632" y="107965"/>
                  </a:cubicBezTo>
                  <a:close/>
                  <a:moveTo>
                    <a:pt x="86256" y="51447"/>
                  </a:moveTo>
                  <a:lnTo>
                    <a:pt x="86256" y="464229"/>
                  </a:lnTo>
                  <a:lnTo>
                    <a:pt x="517724" y="464229"/>
                  </a:lnTo>
                  <a:lnTo>
                    <a:pt x="517724" y="51447"/>
                  </a:lnTo>
                  <a:close/>
                  <a:moveTo>
                    <a:pt x="25719" y="0"/>
                  </a:moveTo>
                  <a:lnTo>
                    <a:pt x="580861" y="0"/>
                  </a:lnTo>
                  <a:cubicBezTo>
                    <a:pt x="594974" y="0"/>
                    <a:pt x="606580" y="11587"/>
                    <a:pt x="606487" y="25677"/>
                  </a:cubicBezTo>
                  <a:cubicBezTo>
                    <a:pt x="606487" y="39767"/>
                    <a:pt x="593581" y="51447"/>
                    <a:pt x="579468" y="51447"/>
                  </a:cubicBezTo>
                  <a:lnTo>
                    <a:pt x="569162" y="51447"/>
                  </a:lnTo>
                  <a:lnTo>
                    <a:pt x="569162" y="488608"/>
                  </a:lnTo>
                  <a:cubicBezTo>
                    <a:pt x="569162" y="503996"/>
                    <a:pt x="557556" y="514285"/>
                    <a:pt x="543443" y="514285"/>
                  </a:cubicBezTo>
                  <a:lnTo>
                    <a:pt x="476499" y="514285"/>
                  </a:lnTo>
                  <a:lnTo>
                    <a:pt x="476499" y="579915"/>
                  </a:lnTo>
                  <a:cubicBezTo>
                    <a:pt x="476499" y="594005"/>
                    <a:pt x="464800" y="605592"/>
                    <a:pt x="450687" y="605592"/>
                  </a:cubicBezTo>
                  <a:cubicBezTo>
                    <a:pt x="436574" y="605592"/>
                    <a:pt x="424968" y="594005"/>
                    <a:pt x="424968" y="579915"/>
                  </a:cubicBezTo>
                  <a:lnTo>
                    <a:pt x="424968" y="514285"/>
                  </a:lnTo>
                  <a:lnTo>
                    <a:pt x="180219" y="514285"/>
                  </a:lnTo>
                  <a:lnTo>
                    <a:pt x="180219" y="579915"/>
                  </a:lnTo>
                  <a:cubicBezTo>
                    <a:pt x="180219" y="594005"/>
                    <a:pt x="168613" y="605592"/>
                    <a:pt x="154500" y="605592"/>
                  </a:cubicBezTo>
                  <a:cubicBezTo>
                    <a:pt x="140387" y="605592"/>
                    <a:pt x="128688" y="594005"/>
                    <a:pt x="128688" y="579915"/>
                  </a:cubicBezTo>
                  <a:lnTo>
                    <a:pt x="128688" y="514285"/>
                  </a:lnTo>
                  <a:lnTo>
                    <a:pt x="61744" y="514285"/>
                  </a:lnTo>
                  <a:cubicBezTo>
                    <a:pt x="47631" y="514285"/>
                    <a:pt x="36025" y="502698"/>
                    <a:pt x="36025" y="488608"/>
                  </a:cubicBezTo>
                  <a:lnTo>
                    <a:pt x="36025" y="51447"/>
                  </a:lnTo>
                  <a:lnTo>
                    <a:pt x="25719" y="51447"/>
                  </a:lnTo>
                  <a:cubicBezTo>
                    <a:pt x="11606" y="51447"/>
                    <a:pt x="0" y="39767"/>
                    <a:pt x="0" y="25677"/>
                  </a:cubicBezTo>
                  <a:cubicBezTo>
                    <a:pt x="0" y="11587"/>
                    <a:pt x="11606" y="0"/>
                    <a:pt x="25719" y="0"/>
                  </a:cubicBezTo>
                  <a:close/>
                </a:path>
              </a:pathLst>
            </a:custGeom>
            <a:gradFill>
              <a:gsLst>
                <a:gs pos="0">
                  <a:schemeClr val="bg1">
                    <a:lumMod val="6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200">
                <a:solidFill>
                  <a:schemeClr val="tx1">
                    <a:lumMod val="75000"/>
                    <a:lumOff val="25000"/>
                  </a:schemeClr>
                </a:solidFill>
              </a:endParaRPr>
            </a:p>
          </p:txBody>
        </p:sp>
        <p:grpSp>
          <p:nvGrpSpPr>
            <p:cNvPr id="50" name="组合 49"/>
            <p:cNvGrpSpPr/>
            <p:nvPr/>
          </p:nvGrpSpPr>
          <p:grpSpPr>
            <a:xfrm>
              <a:off x="1491419" y="3416549"/>
              <a:ext cx="2338462" cy="1451841"/>
              <a:chOff x="6215620" y="1891581"/>
              <a:chExt cx="2338462" cy="1451841"/>
            </a:xfrm>
          </p:grpSpPr>
          <p:sp>
            <p:nvSpPr>
              <p:cNvPr id="51" name="矩形 50"/>
              <p:cNvSpPr/>
              <p:nvPr/>
            </p:nvSpPr>
            <p:spPr>
              <a:xfrm>
                <a:off x="6215620" y="2407780"/>
                <a:ext cx="2338462" cy="93564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75000"/>
                        <a:lumOff val="25000"/>
                      </a:schemeClr>
                    </a:solidFill>
                  </a:rPr>
                  <a:t>用户可以在投影仪或者计算机上进行演示也可以将演示文稿打印出来</a:t>
                </a:r>
                <a:endParaRPr lang="zh-CN" altLang="en-US" sz="1100" dirty="0">
                  <a:solidFill>
                    <a:schemeClr val="tx1">
                      <a:lumMod val="75000"/>
                      <a:lumOff val="25000"/>
                    </a:schemeClr>
                  </a:solidFill>
                </a:endParaRPr>
              </a:p>
            </p:txBody>
          </p:sp>
          <p:sp>
            <p:nvSpPr>
              <p:cNvPr id="52" name="矩形 51"/>
              <p:cNvSpPr/>
              <p:nvPr/>
            </p:nvSpPr>
            <p:spPr>
              <a:xfrm>
                <a:off x="6342659" y="1891581"/>
                <a:ext cx="2084387" cy="49244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500" b="1" dirty="0">
                    <a:solidFill>
                      <a:schemeClr val="tx1">
                        <a:lumMod val="75000"/>
                        <a:lumOff val="25000"/>
                      </a:schemeClr>
                    </a:solidFill>
                  </a:rPr>
                  <a:t>文字添加此处</a:t>
                </a:r>
                <a:endParaRPr lang="zh-CN" altLang="en-US" sz="1500" b="1" dirty="0">
                  <a:solidFill>
                    <a:schemeClr val="tx1">
                      <a:lumMod val="75000"/>
                      <a:lumOff val="25000"/>
                    </a:schemeClr>
                  </a:solidFill>
                </a:endParaRPr>
              </a:p>
            </p:txBody>
          </p:sp>
        </p:grpSp>
      </p:grpSp>
      <p:grpSp>
        <p:nvGrpSpPr>
          <p:cNvPr id="63" name="组合 62"/>
          <p:cNvGrpSpPr/>
          <p:nvPr/>
        </p:nvGrpSpPr>
        <p:grpSpPr>
          <a:xfrm>
            <a:off x="3581400" y="1625601"/>
            <a:ext cx="1990725" cy="2483645"/>
            <a:chOff x="4775200" y="2133600"/>
            <a:chExt cx="2654300" cy="3311526"/>
          </a:xfrm>
          <a:effectLst/>
        </p:grpSpPr>
        <p:sp>
          <p:nvSpPr>
            <p:cNvPr id="37" name="任意多边形 36"/>
            <p:cNvSpPr/>
            <p:nvPr/>
          </p:nvSpPr>
          <p:spPr>
            <a:xfrm>
              <a:off x="4775200" y="2133600"/>
              <a:ext cx="2654300" cy="3311526"/>
            </a:xfrm>
            <a:custGeom>
              <a:avLst/>
              <a:gdLst>
                <a:gd name="connsiteX0" fmla="*/ 0 w 2654300"/>
                <a:gd name="connsiteY0" fmla="*/ 2493963 h 3311526"/>
                <a:gd name="connsiteX1" fmla="*/ 67207 w 2654300"/>
                <a:gd name="connsiteY1" fmla="*/ 2493963 h 3311526"/>
                <a:gd name="connsiteX2" fmla="*/ 67207 w 2654300"/>
                <a:gd name="connsiteY2" fmla="*/ 3244319 h 3311526"/>
                <a:gd name="connsiteX3" fmla="*/ 2587093 w 2654300"/>
                <a:gd name="connsiteY3" fmla="*/ 3244319 h 3311526"/>
                <a:gd name="connsiteX4" fmla="*/ 2587093 w 2654300"/>
                <a:gd name="connsiteY4" fmla="*/ 2493963 h 3311526"/>
                <a:gd name="connsiteX5" fmla="*/ 2654300 w 2654300"/>
                <a:gd name="connsiteY5" fmla="*/ 2493963 h 3311526"/>
                <a:gd name="connsiteX6" fmla="*/ 2654300 w 2654300"/>
                <a:gd name="connsiteY6" fmla="*/ 3311526 h 3311526"/>
                <a:gd name="connsiteX7" fmla="*/ 0 w 2654300"/>
                <a:gd name="connsiteY7" fmla="*/ 3311526 h 3311526"/>
                <a:gd name="connsiteX8" fmla="*/ 0 w 2654300"/>
                <a:gd name="connsiteY8" fmla="*/ 0 h 3311526"/>
                <a:gd name="connsiteX9" fmla="*/ 2654300 w 2654300"/>
                <a:gd name="connsiteY9" fmla="*/ 0 h 3311526"/>
                <a:gd name="connsiteX10" fmla="*/ 2654300 w 2654300"/>
                <a:gd name="connsiteY10" fmla="*/ 817563 h 3311526"/>
                <a:gd name="connsiteX11" fmla="*/ 2587093 w 2654300"/>
                <a:gd name="connsiteY11" fmla="*/ 817563 h 3311526"/>
                <a:gd name="connsiteX12" fmla="*/ 2587093 w 2654300"/>
                <a:gd name="connsiteY12" fmla="*/ 67207 h 3311526"/>
                <a:gd name="connsiteX13" fmla="*/ 67207 w 2654300"/>
                <a:gd name="connsiteY13" fmla="*/ 67207 h 3311526"/>
                <a:gd name="connsiteX14" fmla="*/ 67207 w 2654300"/>
                <a:gd name="connsiteY14" fmla="*/ 817563 h 3311526"/>
                <a:gd name="connsiteX15" fmla="*/ 0 w 2654300"/>
                <a:gd name="connsiteY15" fmla="*/ 817563 h 331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54300" h="3311526">
                  <a:moveTo>
                    <a:pt x="0" y="2493963"/>
                  </a:moveTo>
                  <a:lnTo>
                    <a:pt x="67207" y="2493963"/>
                  </a:lnTo>
                  <a:lnTo>
                    <a:pt x="67207" y="3244319"/>
                  </a:lnTo>
                  <a:lnTo>
                    <a:pt x="2587093" y="3244319"/>
                  </a:lnTo>
                  <a:lnTo>
                    <a:pt x="2587093" y="2493963"/>
                  </a:lnTo>
                  <a:lnTo>
                    <a:pt x="2654300" y="2493963"/>
                  </a:lnTo>
                  <a:lnTo>
                    <a:pt x="2654300" y="3311526"/>
                  </a:lnTo>
                  <a:lnTo>
                    <a:pt x="0" y="3311526"/>
                  </a:lnTo>
                  <a:close/>
                  <a:moveTo>
                    <a:pt x="0" y="0"/>
                  </a:moveTo>
                  <a:lnTo>
                    <a:pt x="2654300" y="0"/>
                  </a:lnTo>
                  <a:lnTo>
                    <a:pt x="2654300" y="817563"/>
                  </a:lnTo>
                  <a:lnTo>
                    <a:pt x="2587093" y="817563"/>
                  </a:lnTo>
                  <a:lnTo>
                    <a:pt x="2587093" y="67207"/>
                  </a:lnTo>
                  <a:lnTo>
                    <a:pt x="67207" y="67207"/>
                  </a:lnTo>
                  <a:lnTo>
                    <a:pt x="67207" y="817563"/>
                  </a:lnTo>
                  <a:lnTo>
                    <a:pt x="0" y="817563"/>
                  </a:lnTo>
                  <a:close/>
                </a:path>
              </a:pathLst>
            </a:custGeom>
            <a:gradFill>
              <a:gsLst>
                <a:gs pos="0">
                  <a:schemeClr val="accent2"/>
                </a:gs>
                <a:gs pos="100000">
                  <a:schemeClr val="accent2">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endParaRPr>
            </a:p>
          </p:txBody>
        </p:sp>
        <p:sp>
          <p:nvSpPr>
            <p:cNvPr id="60" name="椭圆 39"/>
            <p:cNvSpPr/>
            <p:nvPr/>
          </p:nvSpPr>
          <p:spPr>
            <a:xfrm>
              <a:off x="5810250" y="2502284"/>
              <a:ext cx="584200" cy="583432"/>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gradFill>
              <a:gsLst>
                <a:gs pos="0">
                  <a:schemeClr val="accent2"/>
                </a:gs>
                <a:gs pos="100000">
                  <a:schemeClr val="accent2">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200">
                <a:solidFill>
                  <a:schemeClr val="tx1">
                    <a:lumMod val="75000"/>
                    <a:lumOff val="25000"/>
                  </a:schemeClr>
                </a:solidFill>
              </a:endParaRPr>
            </a:p>
          </p:txBody>
        </p:sp>
        <p:grpSp>
          <p:nvGrpSpPr>
            <p:cNvPr id="53" name="组合 52"/>
            <p:cNvGrpSpPr/>
            <p:nvPr/>
          </p:nvGrpSpPr>
          <p:grpSpPr>
            <a:xfrm>
              <a:off x="4933119" y="3416549"/>
              <a:ext cx="2338462" cy="1451841"/>
              <a:chOff x="6215620" y="1891581"/>
              <a:chExt cx="2338462" cy="1451841"/>
            </a:xfrm>
          </p:grpSpPr>
          <p:sp>
            <p:nvSpPr>
              <p:cNvPr id="54" name="矩形 53"/>
              <p:cNvSpPr/>
              <p:nvPr/>
            </p:nvSpPr>
            <p:spPr>
              <a:xfrm>
                <a:off x="6215620" y="2407780"/>
                <a:ext cx="2338462" cy="93564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75000"/>
                        <a:lumOff val="25000"/>
                      </a:schemeClr>
                    </a:solidFill>
                  </a:rPr>
                  <a:t>用户可以在投影仪或者计算机上进行演示也可以将演示文稿打印出来</a:t>
                </a:r>
                <a:endParaRPr lang="zh-CN" altLang="en-US" sz="1100" dirty="0">
                  <a:solidFill>
                    <a:schemeClr val="tx1">
                      <a:lumMod val="75000"/>
                      <a:lumOff val="25000"/>
                    </a:schemeClr>
                  </a:solidFill>
                </a:endParaRPr>
              </a:p>
            </p:txBody>
          </p:sp>
          <p:sp>
            <p:nvSpPr>
              <p:cNvPr id="55" name="矩形 54"/>
              <p:cNvSpPr/>
              <p:nvPr/>
            </p:nvSpPr>
            <p:spPr>
              <a:xfrm>
                <a:off x="6342659" y="1891581"/>
                <a:ext cx="2084387" cy="49244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500" b="1" dirty="0">
                    <a:solidFill>
                      <a:schemeClr val="tx1">
                        <a:lumMod val="75000"/>
                        <a:lumOff val="25000"/>
                      </a:schemeClr>
                    </a:solidFill>
                  </a:rPr>
                  <a:t>文字添加此处</a:t>
                </a:r>
                <a:endParaRPr lang="zh-CN" altLang="en-US" sz="1500" b="1" dirty="0">
                  <a:solidFill>
                    <a:schemeClr val="tx1">
                      <a:lumMod val="75000"/>
                      <a:lumOff val="25000"/>
                    </a:schemeClr>
                  </a:solidFill>
                </a:endParaRPr>
              </a:p>
            </p:txBody>
          </p:sp>
        </p:grpSp>
      </p:grpSp>
      <p:grpSp>
        <p:nvGrpSpPr>
          <p:cNvPr id="64" name="组合 63"/>
          <p:cNvGrpSpPr/>
          <p:nvPr/>
        </p:nvGrpSpPr>
        <p:grpSpPr>
          <a:xfrm>
            <a:off x="6162675" y="1625601"/>
            <a:ext cx="1990725" cy="2483645"/>
            <a:chOff x="8216900" y="2133600"/>
            <a:chExt cx="2654300" cy="3311526"/>
          </a:xfrm>
          <a:effectLst/>
        </p:grpSpPr>
        <p:sp>
          <p:nvSpPr>
            <p:cNvPr id="38" name="任意多边形 37"/>
            <p:cNvSpPr/>
            <p:nvPr/>
          </p:nvSpPr>
          <p:spPr>
            <a:xfrm>
              <a:off x="8216900" y="2133600"/>
              <a:ext cx="2654300" cy="3311526"/>
            </a:xfrm>
            <a:custGeom>
              <a:avLst/>
              <a:gdLst>
                <a:gd name="connsiteX0" fmla="*/ 0 w 2654300"/>
                <a:gd name="connsiteY0" fmla="*/ 2493963 h 3311526"/>
                <a:gd name="connsiteX1" fmla="*/ 67207 w 2654300"/>
                <a:gd name="connsiteY1" fmla="*/ 2493963 h 3311526"/>
                <a:gd name="connsiteX2" fmla="*/ 67207 w 2654300"/>
                <a:gd name="connsiteY2" fmla="*/ 3244319 h 3311526"/>
                <a:gd name="connsiteX3" fmla="*/ 2587093 w 2654300"/>
                <a:gd name="connsiteY3" fmla="*/ 3244319 h 3311526"/>
                <a:gd name="connsiteX4" fmla="*/ 2587093 w 2654300"/>
                <a:gd name="connsiteY4" fmla="*/ 2493963 h 3311526"/>
                <a:gd name="connsiteX5" fmla="*/ 2654300 w 2654300"/>
                <a:gd name="connsiteY5" fmla="*/ 2493963 h 3311526"/>
                <a:gd name="connsiteX6" fmla="*/ 2654300 w 2654300"/>
                <a:gd name="connsiteY6" fmla="*/ 3311526 h 3311526"/>
                <a:gd name="connsiteX7" fmla="*/ 0 w 2654300"/>
                <a:gd name="connsiteY7" fmla="*/ 3311526 h 3311526"/>
                <a:gd name="connsiteX8" fmla="*/ 0 w 2654300"/>
                <a:gd name="connsiteY8" fmla="*/ 0 h 3311526"/>
                <a:gd name="connsiteX9" fmla="*/ 2654300 w 2654300"/>
                <a:gd name="connsiteY9" fmla="*/ 0 h 3311526"/>
                <a:gd name="connsiteX10" fmla="*/ 2654300 w 2654300"/>
                <a:gd name="connsiteY10" fmla="*/ 817563 h 3311526"/>
                <a:gd name="connsiteX11" fmla="*/ 2587093 w 2654300"/>
                <a:gd name="connsiteY11" fmla="*/ 817563 h 3311526"/>
                <a:gd name="connsiteX12" fmla="*/ 2587093 w 2654300"/>
                <a:gd name="connsiteY12" fmla="*/ 67207 h 3311526"/>
                <a:gd name="connsiteX13" fmla="*/ 67207 w 2654300"/>
                <a:gd name="connsiteY13" fmla="*/ 67207 h 3311526"/>
                <a:gd name="connsiteX14" fmla="*/ 67207 w 2654300"/>
                <a:gd name="connsiteY14" fmla="*/ 817563 h 3311526"/>
                <a:gd name="connsiteX15" fmla="*/ 0 w 2654300"/>
                <a:gd name="connsiteY15" fmla="*/ 817563 h 331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54300" h="3311526">
                  <a:moveTo>
                    <a:pt x="0" y="2493963"/>
                  </a:moveTo>
                  <a:lnTo>
                    <a:pt x="67207" y="2493963"/>
                  </a:lnTo>
                  <a:lnTo>
                    <a:pt x="67207" y="3244319"/>
                  </a:lnTo>
                  <a:lnTo>
                    <a:pt x="2587093" y="3244319"/>
                  </a:lnTo>
                  <a:lnTo>
                    <a:pt x="2587093" y="2493963"/>
                  </a:lnTo>
                  <a:lnTo>
                    <a:pt x="2654300" y="2493963"/>
                  </a:lnTo>
                  <a:lnTo>
                    <a:pt x="2654300" y="3311526"/>
                  </a:lnTo>
                  <a:lnTo>
                    <a:pt x="0" y="3311526"/>
                  </a:lnTo>
                  <a:close/>
                  <a:moveTo>
                    <a:pt x="0" y="0"/>
                  </a:moveTo>
                  <a:lnTo>
                    <a:pt x="2654300" y="0"/>
                  </a:lnTo>
                  <a:lnTo>
                    <a:pt x="2654300" y="817563"/>
                  </a:lnTo>
                  <a:lnTo>
                    <a:pt x="2587093" y="817563"/>
                  </a:lnTo>
                  <a:lnTo>
                    <a:pt x="2587093" y="67207"/>
                  </a:lnTo>
                  <a:lnTo>
                    <a:pt x="67207" y="67207"/>
                  </a:lnTo>
                  <a:lnTo>
                    <a:pt x="67207" y="817563"/>
                  </a:lnTo>
                  <a:lnTo>
                    <a:pt x="0" y="817563"/>
                  </a:lnTo>
                  <a:close/>
                </a:path>
              </a:pathLst>
            </a:custGeom>
            <a:gradFill>
              <a:gsLst>
                <a:gs pos="0">
                  <a:schemeClr val="bg1">
                    <a:lumMod val="6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endParaRPr>
            </a:p>
          </p:txBody>
        </p:sp>
        <p:sp>
          <p:nvSpPr>
            <p:cNvPr id="61" name="椭圆 40"/>
            <p:cNvSpPr/>
            <p:nvPr/>
          </p:nvSpPr>
          <p:spPr>
            <a:xfrm>
              <a:off x="9251950" y="2502348"/>
              <a:ext cx="584200" cy="583304"/>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7535" h="606604">
                  <a:moveTo>
                    <a:pt x="394900" y="353768"/>
                  </a:moveTo>
                  <a:cubicBezTo>
                    <a:pt x="400507" y="353768"/>
                    <a:pt x="405045" y="358301"/>
                    <a:pt x="405045" y="363900"/>
                  </a:cubicBezTo>
                  <a:lnTo>
                    <a:pt x="405045" y="515616"/>
                  </a:lnTo>
                  <a:cubicBezTo>
                    <a:pt x="405045" y="543435"/>
                    <a:pt x="382353" y="566099"/>
                    <a:pt x="354410" y="566099"/>
                  </a:cubicBezTo>
                  <a:lnTo>
                    <a:pt x="212649" y="566099"/>
                  </a:lnTo>
                  <a:cubicBezTo>
                    <a:pt x="207131" y="566099"/>
                    <a:pt x="202593" y="561566"/>
                    <a:pt x="202593" y="556056"/>
                  </a:cubicBezTo>
                  <a:cubicBezTo>
                    <a:pt x="202593" y="550457"/>
                    <a:pt x="207131" y="545924"/>
                    <a:pt x="212649" y="545924"/>
                  </a:cubicBezTo>
                  <a:lnTo>
                    <a:pt x="354410" y="545924"/>
                  </a:lnTo>
                  <a:cubicBezTo>
                    <a:pt x="371140" y="545924"/>
                    <a:pt x="384845" y="532325"/>
                    <a:pt x="384845" y="515616"/>
                  </a:cubicBezTo>
                  <a:lnTo>
                    <a:pt x="384845" y="363900"/>
                  </a:lnTo>
                  <a:cubicBezTo>
                    <a:pt x="384845" y="358301"/>
                    <a:pt x="389294" y="353768"/>
                    <a:pt x="394900" y="353768"/>
                  </a:cubicBezTo>
                  <a:close/>
                  <a:moveTo>
                    <a:pt x="131640" y="262739"/>
                  </a:moveTo>
                  <a:cubicBezTo>
                    <a:pt x="137236" y="262739"/>
                    <a:pt x="141766" y="267271"/>
                    <a:pt x="141766" y="272870"/>
                  </a:cubicBezTo>
                  <a:lnTo>
                    <a:pt x="141766" y="333565"/>
                  </a:lnTo>
                  <a:cubicBezTo>
                    <a:pt x="141766" y="339075"/>
                    <a:pt x="137236" y="343607"/>
                    <a:pt x="131640" y="343607"/>
                  </a:cubicBezTo>
                  <a:cubicBezTo>
                    <a:pt x="126044" y="343607"/>
                    <a:pt x="121514" y="339075"/>
                    <a:pt x="121514" y="333565"/>
                  </a:cubicBezTo>
                  <a:lnTo>
                    <a:pt x="121514" y="272870"/>
                  </a:lnTo>
                  <a:cubicBezTo>
                    <a:pt x="121514" y="267271"/>
                    <a:pt x="126044" y="262739"/>
                    <a:pt x="131640" y="262739"/>
                  </a:cubicBezTo>
                  <a:close/>
                  <a:moveTo>
                    <a:pt x="489057" y="194973"/>
                  </a:moveTo>
                  <a:cubicBezTo>
                    <a:pt x="492973" y="190974"/>
                    <a:pt x="499381" y="190974"/>
                    <a:pt x="503386" y="194973"/>
                  </a:cubicBezTo>
                  <a:lnTo>
                    <a:pt x="604576" y="296095"/>
                  </a:lnTo>
                  <a:cubicBezTo>
                    <a:pt x="605555" y="296983"/>
                    <a:pt x="606267" y="298138"/>
                    <a:pt x="606801" y="299383"/>
                  </a:cubicBezTo>
                  <a:cubicBezTo>
                    <a:pt x="607780" y="301871"/>
                    <a:pt x="607780" y="304625"/>
                    <a:pt x="606801" y="307113"/>
                  </a:cubicBezTo>
                  <a:cubicBezTo>
                    <a:pt x="606267" y="308357"/>
                    <a:pt x="605555" y="309424"/>
                    <a:pt x="604576" y="310401"/>
                  </a:cubicBezTo>
                  <a:lnTo>
                    <a:pt x="503386" y="411434"/>
                  </a:lnTo>
                  <a:cubicBezTo>
                    <a:pt x="501339" y="413478"/>
                    <a:pt x="498758" y="414455"/>
                    <a:pt x="496177" y="414455"/>
                  </a:cubicBezTo>
                  <a:cubicBezTo>
                    <a:pt x="493596" y="414455"/>
                    <a:pt x="491015" y="413478"/>
                    <a:pt x="489057" y="411434"/>
                  </a:cubicBezTo>
                  <a:cubicBezTo>
                    <a:pt x="485052" y="407524"/>
                    <a:pt x="485052" y="401126"/>
                    <a:pt x="489057" y="397217"/>
                  </a:cubicBezTo>
                  <a:lnTo>
                    <a:pt x="572982" y="313333"/>
                  </a:lnTo>
                  <a:lnTo>
                    <a:pt x="232921" y="313333"/>
                  </a:lnTo>
                  <a:cubicBezTo>
                    <a:pt x="227314" y="313333"/>
                    <a:pt x="222775" y="308802"/>
                    <a:pt x="222775" y="303203"/>
                  </a:cubicBezTo>
                  <a:cubicBezTo>
                    <a:pt x="222775" y="297605"/>
                    <a:pt x="227314" y="293074"/>
                    <a:pt x="232921" y="293074"/>
                  </a:cubicBezTo>
                  <a:lnTo>
                    <a:pt x="572982" y="293074"/>
                  </a:lnTo>
                  <a:lnTo>
                    <a:pt x="489057" y="209279"/>
                  </a:lnTo>
                  <a:cubicBezTo>
                    <a:pt x="485052" y="205281"/>
                    <a:pt x="485052" y="198883"/>
                    <a:pt x="489057" y="194973"/>
                  </a:cubicBezTo>
                  <a:close/>
                  <a:moveTo>
                    <a:pt x="211398" y="40317"/>
                  </a:moveTo>
                  <a:lnTo>
                    <a:pt x="354409" y="40317"/>
                  </a:lnTo>
                  <a:cubicBezTo>
                    <a:pt x="382353" y="40317"/>
                    <a:pt x="405046" y="62981"/>
                    <a:pt x="405046" y="90889"/>
                  </a:cubicBezTo>
                  <a:lnTo>
                    <a:pt x="405046" y="242605"/>
                  </a:lnTo>
                  <a:cubicBezTo>
                    <a:pt x="405046" y="248115"/>
                    <a:pt x="400508" y="252648"/>
                    <a:pt x="394901" y="252648"/>
                  </a:cubicBezTo>
                  <a:cubicBezTo>
                    <a:pt x="389295" y="252648"/>
                    <a:pt x="384845" y="248115"/>
                    <a:pt x="384845" y="242605"/>
                  </a:cubicBezTo>
                  <a:lnTo>
                    <a:pt x="384845" y="90889"/>
                  </a:lnTo>
                  <a:cubicBezTo>
                    <a:pt x="384845" y="74180"/>
                    <a:pt x="371140" y="60581"/>
                    <a:pt x="354409" y="60581"/>
                  </a:cubicBezTo>
                  <a:lnTo>
                    <a:pt x="211398" y="60581"/>
                  </a:lnTo>
                  <a:cubicBezTo>
                    <a:pt x="205791" y="60581"/>
                    <a:pt x="201253" y="56048"/>
                    <a:pt x="201253" y="50449"/>
                  </a:cubicBezTo>
                  <a:cubicBezTo>
                    <a:pt x="201253" y="44850"/>
                    <a:pt x="205791" y="40317"/>
                    <a:pt x="211398" y="40317"/>
                  </a:cubicBezTo>
                  <a:close/>
                  <a:moveTo>
                    <a:pt x="147115" y="20146"/>
                  </a:moveTo>
                  <a:cubicBezTo>
                    <a:pt x="144890" y="20146"/>
                    <a:pt x="142576" y="20590"/>
                    <a:pt x="140084" y="21568"/>
                  </a:cubicBezTo>
                  <a:lnTo>
                    <a:pt x="44232" y="59782"/>
                  </a:lnTo>
                  <a:cubicBezTo>
                    <a:pt x="24919" y="66981"/>
                    <a:pt x="20292" y="73024"/>
                    <a:pt x="20292" y="90887"/>
                  </a:cubicBezTo>
                  <a:lnTo>
                    <a:pt x="20292" y="515689"/>
                  </a:lnTo>
                  <a:cubicBezTo>
                    <a:pt x="20292" y="533464"/>
                    <a:pt x="24919" y="539596"/>
                    <a:pt x="44054" y="546616"/>
                  </a:cubicBezTo>
                  <a:lnTo>
                    <a:pt x="140262" y="585098"/>
                  </a:lnTo>
                  <a:cubicBezTo>
                    <a:pt x="142576" y="585897"/>
                    <a:pt x="144890" y="586431"/>
                    <a:pt x="147115" y="586431"/>
                  </a:cubicBezTo>
                  <a:cubicBezTo>
                    <a:pt x="156015" y="586431"/>
                    <a:pt x="161978" y="578254"/>
                    <a:pt x="161978" y="566257"/>
                  </a:cubicBezTo>
                  <a:lnTo>
                    <a:pt x="161978" y="40319"/>
                  </a:lnTo>
                  <a:cubicBezTo>
                    <a:pt x="161978" y="28233"/>
                    <a:pt x="156015" y="20146"/>
                    <a:pt x="147115" y="20146"/>
                  </a:cubicBezTo>
                  <a:close/>
                  <a:moveTo>
                    <a:pt x="151669" y="315"/>
                  </a:moveTo>
                  <a:cubicBezTo>
                    <a:pt x="169354" y="2727"/>
                    <a:pt x="182270" y="18724"/>
                    <a:pt x="182270" y="40319"/>
                  </a:cubicBezTo>
                  <a:lnTo>
                    <a:pt x="182270" y="566257"/>
                  </a:lnTo>
                  <a:cubicBezTo>
                    <a:pt x="182270" y="589630"/>
                    <a:pt x="167496" y="606604"/>
                    <a:pt x="147115" y="606604"/>
                  </a:cubicBezTo>
                  <a:cubicBezTo>
                    <a:pt x="142487" y="606604"/>
                    <a:pt x="137681" y="605716"/>
                    <a:pt x="132964" y="603938"/>
                  </a:cubicBezTo>
                  <a:lnTo>
                    <a:pt x="36756" y="565457"/>
                  </a:lnTo>
                  <a:cubicBezTo>
                    <a:pt x="10057" y="555592"/>
                    <a:pt x="0" y="542084"/>
                    <a:pt x="0" y="515689"/>
                  </a:cubicBezTo>
                  <a:lnTo>
                    <a:pt x="0" y="90887"/>
                  </a:lnTo>
                  <a:cubicBezTo>
                    <a:pt x="0" y="64492"/>
                    <a:pt x="10057" y="50895"/>
                    <a:pt x="37023" y="40942"/>
                  </a:cubicBezTo>
                  <a:lnTo>
                    <a:pt x="132697" y="2727"/>
                  </a:lnTo>
                  <a:cubicBezTo>
                    <a:pt x="139350" y="217"/>
                    <a:pt x="145774" y="-489"/>
                    <a:pt x="151669" y="315"/>
                  </a:cubicBezTo>
                  <a:close/>
                </a:path>
              </a:pathLst>
            </a:custGeom>
            <a:gradFill>
              <a:gsLst>
                <a:gs pos="0">
                  <a:schemeClr val="bg1">
                    <a:lumMod val="6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200">
                <a:solidFill>
                  <a:schemeClr val="tx1">
                    <a:lumMod val="75000"/>
                    <a:lumOff val="25000"/>
                  </a:schemeClr>
                </a:solidFill>
              </a:endParaRPr>
            </a:p>
          </p:txBody>
        </p:sp>
        <p:grpSp>
          <p:nvGrpSpPr>
            <p:cNvPr id="56" name="组合 55"/>
            <p:cNvGrpSpPr/>
            <p:nvPr/>
          </p:nvGrpSpPr>
          <p:grpSpPr>
            <a:xfrm>
              <a:off x="8374819" y="3416549"/>
              <a:ext cx="2338462" cy="1451841"/>
              <a:chOff x="6215620" y="1891581"/>
              <a:chExt cx="2338462" cy="1451841"/>
            </a:xfrm>
          </p:grpSpPr>
          <p:sp>
            <p:nvSpPr>
              <p:cNvPr id="57" name="矩形 56"/>
              <p:cNvSpPr/>
              <p:nvPr/>
            </p:nvSpPr>
            <p:spPr>
              <a:xfrm>
                <a:off x="6215620" y="2407780"/>
                <a:ext cx="2338462" cy="93564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100" dirty="0">
                    <a:solidFill>
                      <a:schemeClr val="tx1">
                        <a:lumMod val="75000"/>
                        <a:lumOff val="25000"/>
                      </a:schemeClr>
                    </a:solidFill>
                  </a:rPr>
                  <a:t>用户可以在投影仪或者计算机上进行演示也可以将演示文稿打印出来</a:t>
                </a:r>
                <a:endParaRPr lang="zh-CN" altLang="en-US" sz="1100" dirty="0">
                  <a:solidFill>
                    <a:schemeClr val="tx1">
                      <a:lumMod val="75000"/>
                      <a:lumOff val="25000"/>
                    </a:schemeClr>
                  </a:solidFill>
                </a:endParaRPr>
              </a:p>
            </p:txBody>
          </p:sp>
          <p:sp>
            <p:nvSpPr>
              <p:cNvPr id="58" name="矩形 57"/>
              <p:cNvSpPr/>
              <p:nvPr/>
            </p:nvSpPr>
            <p:spPr>
              <a:xfrm>
                <a:off x="6342659" y="1891581"/>
                <a:ext cx="2084387" cy="49244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500" b="1" dirty="0">
                    <a:solidFill>
                      <a:schemeClr val="tx1">
                        <a:lumMod val="75000"/>
                        <a:lumOff val="25000"/>
                      </a:schemeClr>
                    </a:solidFill>
                  </a:rPr>
                  <a:t>文字添加此处</a:t>
                </a:r>
                <a:endParaRPr lang="zh-CN" altLang="en-US" sz="1500" b="1" dirty="0">
                  <a:solidFill>
                    <a:schemeClr val="tx1">
                      <a:lumMod val="75000"/>
                      <a:lumOff val="25000"/>
                    </a:schemeClr>
                  </a:solidFill>
                </a:endParaRPr>
              </a:p>
            </p:txBody>
          </p:sp>
        </p:grpSp>
      </p:grpSp>
      <p:grpSp>
        <p:nvGrpSpPr>
          <p:cNvPr id="20" name="组合 19"/>
          <p:cNvGrpSpPr/>
          <p:nvPr/>
        </p:nvGrpSpPr>
        <p:grpSpPr>
          <a:xfrm>
            <a:off x="477540" y="282302"/>
            <a:ext cx="4149655" cy="610052"/>
            <a:chOff x="781862" y="465271"/>
            <a:chExt cx="5532873" cy="813402"/>
          </a:xfrm>
        </p:grpSpPr>
        <p:sp>
          <p:nvSpPr>
            <p:cNvPr id="21" name="文本框 20"/>
            <p:cNvSpPr txBox="1"/>
            <p:nvPr/>
          </p:nvSpPr>
          <p:spPr>
            <a:xfrm>
              <a:off x="781863" y="465271"/>
              <a:ext cx="4198105" cy="615553"/>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75000"/>
                      <a:lumOff val="25000"/>
                    </a:schemeClr>
                  </a:solidFill>
                  <a:latin typeface="Century Gothic" panose="020B0502020202020204" pitchFamily="34" charset="0"/>
                </a:rPr>
                <a:t>工作完成情况</a:t>
              </a:r>
              <a:endParaRPr lang="zh-CN" altLang="en-US" sz="2400" b="1" dirty="0">
                <a:solidFill>
                  <a:schemeClr val="tx1">
                    <a:lumMod val="75000"/>
                    <a:lumOff val="25000"/>
                  </a:schemeClr>
                </a:solidFill>
                <a:latin typeface="Century Gothic" panose="020B0502020202020204" pitchFamily="34" charset="0"/>
              </a:endParaRPr>
            </a:p>
          </p:txBody>
        </p:sp>
        <p:sp>
          <p:nvSpPr>
            <p:cNvPr id="22" name="文本框 21"/>
            <p:cNvSpPr txBox="1"/>
            <p:nvPr/>
          </p:nvSpPr>
          <p:spPr>
            <a:xfrm>
              <a:off x="781862" y="991414"/>
              <a:ext cx="5532873" cy="287259"/>
            </a:xfrm>
            <a:prstGeom prst="rect">
              <a:avLst/>
            </a:prstGeom>
            <a:noFill/>
          </p:spPr>
          <p:txBody>
            <a:bodyPr wrap="square" rtlCol="0">
              <a:spAutoFit/>
              <a:scene3d>
                <a:camera prst="orthographicFront"/>
                <a:lightRig rig="threePt" dir="t"/>
              </a:scene3d>
              <a:sp3d contourW="12700"/>
            </a:bodyPr>
            <a:lstStyle/>
            <a:p>
              <a:r>
                <a:rPr lang="en-US" altLang="zh-CN" sz="800" dirty="0">
                  <a:solidFill>
                    <a:schemeClr val="bg1">
                      <a:lumMod val="65000"/>
                    </a:schemeClr>
                  </a:solidFill>
                  <a:latin typeface="Century Gothic" panose="020B0502020202020204" pitchFamily="34" charset="0"/>
                </a:rPr>
                <a:t>print the presentation and make it into a film to be used in a wider field</a:t>
              </a:r>
              <a:endParaRPr lang="en-US" altLang="zh-CN" sz="800" dirty="0">
                <a:solidFill>
                  <a:schemeClr val="bg1">
                    <a:lumMod val="65000"/>
                  </a:schemeClr>
                </a:solidFill>
                <a:latin typeface="Century Gothic" panose="020B0502020202020204" pitchFamily="34" charset="0"/>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anim calcmode="lin" valueType="num">
                                      <p:cBhvr>
                                        <p:cTn id="8" dur="1000" fill="hold"/>
                                        <p:tgtEl>
                                          <p:spTgt spid="62"/>
                                        </p:tgtEl>
                                        <p:attrNameLst>
                                          <p:attrName>ppt_x</p:attrName>
                                        </p:attrNameLst>
                                      </p:cBhvr>
                                      <p:tavLst>
                                        <p:tav tm="0">
                                          <p:val>
                                            <p:strVal val="#ppt_x"/>
                                          </p:val>
                                        </p:tav>
                                        <p:tav tm="100000">
                                          <p:val>
                                            <p:strVal val="#ppt_x"/>
                                          </p:val>
                                        </p:tav>
                                      </p:tavLst>
                                    </p:anim>
                                    <p:anim calcmode="lin" valueType="num">
                                      <p:cBhvr>
                                        <p:cTn id="9" dur="1000" fill="hold"/>
                                        <p:tgtEl>
                                          <p:spTgt spid="6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fade">
                                      <p:cBhvr>
                                        <p:cTn id="13" dur="1000"/>
                                        <p:tgtEl>
                                          <p:spTgt spid="63"/>
                                        </p:tgtEl>
                                      </p:cBhvr>
                                    </p:animEffect>
                                    <p:anim calcmode="lin" valueType="num">
                                      <p:cBhvr>
                                        <p:cTn id="14" dur="1000" fill="hold"/>
                                        <p:tgtEl>
                                          <p:spTgt spid="63"/>
                                        </p:tgtEl>
                                        <p:attrNameLst>
                                          <p:attrName>ppt_x</p:attrName>
                                        </p:attrNameLst>
                                      </p:cBhvr>
                                      <p:tavLst>
                                        <p:tav tm="0">
                                          <p:val>
                                            <p:strVal val="#ppt_x"/>
                                          </p:val>
                                        </p:tav>
                                        <p:tav tm="100000">
                                          <p:val>
                                            <p:strVal val="#ppt_x"/>
                                          </p:val>
                                        </p:tav>
                                      </p:tavLst>
                                    </p:anim>
                                    <p:anim calcmode="lin" valueType="num">
                                      <p:cBhvr>
                                        <p:cTn id="15" dur="1000" fill="hold"/>
                                        <p:tgtEl>
                                          <p:spTgt spid="6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fade">
                                      <p:cBhvr>
                                        <p:cTn id="19" dur="1000"/>
                                        <p:tgtEl>
                                          <p:spTgt spid="64"/>
                                        </p:tgtEl>
                                      </p:cBhvr>
                                    </p:animEffect>
                                    <p:anim calcmode="lin" valueType="num">
                                      <p:cBhvr>
                                        <p:cTn id="20" dur="1000" fill="hold"/>
                                        <p:tgtEl>
                                          <p:spTgt spid="64"/>
                                        </p:tgtEl>
                                        <p:attrNameLst>
                                          <p:attrName>ppt_x</p:attrName>
                                        </p:attrNameLst>
                                      </p:cBhvr>
                                      <p:tavLst>
                                        <p:tav tm="0">
                                          <p:val>
                                            <p:strVal val="#ppt_x"/>
                                          </p:val>
                                        </p:tav>
                                        <p:tav tm="100000">
                                          <p:val>
                                            <p:strVal val="#ppt_x"/>
                                          </p:val>
                                        </p:tav>
                                      </p:tavLst>
                                    </p:anim>
                                    <p:anim calcmode="lin" valueType="num">
                                      <p:cBhvr>
                                        <p:cTn id="21"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3422951" y="1370393"/>
            <a:ext cx="2286000" cy="1404257"/>
            <a:chOff x="4586514" y="1770743"/>
            <a:chExt cx="3048000" cy="1872343"/>
          </a:xfrm>
          <a:effectLst>
            <a:outerShdw blurRad="177800" dist="38100" dir="2700000" algn="tl" rotWithShape="0">
              <a:prstClr val="black">
                <a:alpha val="14000"/>
              </a:prstClr>
            </a:outerShdw>
          </a:effectLst>
        </p:grpSpPr>
        <p:sp>
          <p:nvSpPr>
            <p:cNvPr id="3" name="矩形 2"/>
            <p:cNvSpPr/>
            <p:nvPr/>
          </p:nvSpPr>
          <p:spPr>
            <a:xfrm>
              <a:off x="4586514" y="1770743"/>
              <a:ext cx="3048000" cy="1872343"/>
            </a:xfrm>
            <a:prstGeom prst="rect">
              <a:avLst/>
            </a:prstGeom>
            <a:gradFill>
              <a:gsLst>
                <a:gs pos="0">
                  <a:schemeClr val="accent2"/>
                </a:gs>
                <a:gs pos="100000">
                  <a:schemeClr val="accent2">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4800215" y="2099555"/>
              <a:ext cx="2591569" cy="1306179"/>
              <a:chOff x="7483989" y="3361982"/>
              <a:chExt cx="2591569" cy="1306179"/>
            </a:xfrm>
          </p:grpSpPr>
          <p:sp>
            <p:nvSpPr>
              <p:cNvPr id="14" name="矩形 13"/>
              <p:cNvSpPr/>
              <p:nvPr/>
            </p:nvSpPr>
            <p:spPr>
              <a:xfrm>
                <a:off x="7483989" y="3732519"/>
                <a:ext cx="2591569" cy="93564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100" dirty="0">
                    <a:solidFill>
                      <a:schemeClr val="bg1"/>
                    </a:solidFill>
                    <a:latin typeface="+mn-ea"/>
                  </a:rPr>
                  <a:t>用户可以在投影仪或者计算机上进行演示也可以将演示文稿打印出来制作成胶片</a:t>
                </a:r>
                <a:endParaRPr lang="zh-CN" altLang="en-US" sz="1100" dirty="0">
                  <a:solidFill>
                    <a:schemeClr val="bg1"/>
                  </a:solidFill>
                  <a:latin typeface="+mn-ea"/>
                </a:endParaRPr>
              </a:p>
            </p:txBody>
          </p:sp>
          <p:sp>
            <p:nvSpPr>
              <p:cNvPr id="15" name="矩形 14"/>
              <p:cNvSpPr/>
              <p:nvPr/>
            </p:nvSpPr>
            <p:spPr>
              <a:xfrm>
                <a:off x="7483989" y="3361982"/>
                <a:ext cx="2050552" cy="46782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bg1"/>
                    </a:solidFill>
                    <a:latin typeface="+mn-ea"/>
                  </a:rPr>
                  <a:t>标题文字添加</a:t>
                </a:r>
                <a:endParaRPr lang="zh-CN" altLang="en-US" b="1" dirty="0">
                  <a:solidFill>
                    <a:schemeClr val="bg1"/>
                  </a:solidFill>
                  <a:latin typeface="+mn-ea"/>
                </a:endParaRPr>
              </a:p>
            </p:txBody>
          </p:sp>
        </p:grpSp>
      </p:grpSp>
      <p:grpSp>
        <p:nvGrpSpPr>
          <p:cNvPr id="30" name="组合 29"/>
          <p:cNvGrpSpPr/>
          <p:nvPr/>
        </p:nvGrpSpPr>
        <p:grpSpPr>
          <a:xfrm>
            <a:off x="794052" y="3068564"/>
            <a:ext cx="2286000" cy="1404257"/>
            <a:chOff x="1081314" y="4034971"/>
            <a:chExt cx="3048000" cy="1872343"/>
          </a:xfrm>
          <a:effectLst>
            <a:outerShdw blurRad="177800" dist="38100" dir="2700000" algn="tl" rotWithShape="0">
              <a:prstClr val="black">
                <a:alpha val="14000"/>
              </a:prstClr>
            </a:outerShdw>
          </a:effectLst>
        </p:grpSpPr>
        <p:sp>
          <p:nvSpPr>
            <p:cNvPr id="5" name="矩形 4"/>
            <p:cNvSpPr/>
            <p:nvPr/>
          </p:nvSpPr>
          <p:spPr>
            <a:xfrm>
              <a:off x="1081314" y="4034971"/>
              <a:ext cx="3048000" cy="1872343"/>
            </a:xfrm>
            <a:prstGeom prst="rect">
              <a:avLst/>
            </a:prstGeom>
            <a:gradFill>
              <a:gsLst>
                <a:gs pos="0">
                  <a:schemeClr val="bg1">
                    <a:lumMod val="6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309529" y="4351908"/>
              <a:ext cx="2591569" cy="1306179"/>
              <a:chOff x="7483989" y="3361982"/>
              <a:chExt cx="2591569" cy="1306179"/>
            </a:xfrm>
          </p:grpSpPr>
          <p:sp>
            <p:nvSpPr>
              <p:cNvPr id="17" name="矩形 16"/>
              <p:cNvSpPr/>
              <p:nvPr/>
            </p:nvSpPr>
            <p:spPr>
              <a:xfrm>
                <a:off x="7483989" y="3732519"/>
                <a:ext cx="2591569" cy="93564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100" dirty="0">
                    <a:solidFill>
                      <a:schemeClr val="bg1"/>
                    </a:solidFill>
                    <a:latin typeface="+mn-ea"/>
                  </a:rPr>
                  <a:t>用户可以在投影仪或者计算机上进行演示也可以将演示文稿打印出来制作成胶片</a:t>
                </a:r>
                <a:endParaRPr lang="zh-CN" altLang="en-US" sz="1100" dirty="0">
                  <a:solidFill>
                    <a:schemeClr val="bg1"/>
                  </a:solidFill>
                  <a:latin typeface="+mn-ea"/>
                </a:endParaRPr>
              </a:p>
            </p:txBody>
          </p:sp>
          <p:sp>
            <p:nvSpPr>
              <p:cNvPr id="18" name="矩形 17"/>
              <p:cNvSpPr/>
              <p:nvPr/>
            </p:nvSpPr>
            <p:spPr>
              <a:xfrm>
                <a:off x="7483989" y="3361982"/>
                <a:ext cx="2050552" cy="46782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bg1"/>
                    </a:solidFill>
                    <a:latin typeface="+mn-ea"/>
                  </a:rPr>
                  <a:t>标题文字添加</a:t>
                </a:r>
                <a:endParaRPr lang="zh-CN" altLang="en-US" b="1" dirty="0">
                  <a:solidFill>
                    <a:schemeClr val="bg1"/>
                  </a:solidFill>
                  <a:latin typeface="+mn-ea"/>
                </a:endParaRPr>
              </a:p>
            </p:txBody>
          </p:sp>
        </p:grpSp>
      </p:grpSp>
      <p:grpSp>
        <p:nvGrpSpPr>
          <p:cNvPr id="29" name="组合 28"/>
          <p:cNvGrpSpPr/>
          <p:nvPr/>
        </p:nvGrpSpPr>
        <p:grpSpPr>
          <a:xfrm>
            <a:off x="6051852" y="3068564"/>
            <a:ext cx="2286000" cy="1404257"/>
            <a:chOff x="8091714" y="4034971"/>
            <a:chExt cx="3048000" cy="1872343"/>
          </a:xfrm>
          <a:effectLst>
            <a:outerShdw blurRad="177800" dist="38100" dir="2700000" algn="tl" rotWithShape="0">
              <a:prstClr val="black">
                <a:alpha val="14000"/>
              </a:prstClr>
            </a:outerShdw>
          </a:effectLst>
        </p:grpSpPr>
        <p:sp>
          <p:nvSpPr>
            <p:cNvPr id="7" name="矩形 6"/>
            <p:cNvSpPr/>
            <p:nvPr/>
          </p:nvSpPr>
          <p:spPr>
            <a:xfrm>
              <a:off x="8091714" y="4034971"/>
              <a:ext cx="3048000" cy="1872343"/>
            </a:xfrm>
            <a:prstGeom prst="rect">
              <a:avLst/>
            </a:prstGeom>
            <a:gradFill>
              <a:gsLst>
                <a:gs pos="0">
                  <a:schemeClr val="bg1">
                    <a:lumMod val="6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8319929" y="4351908"/>
              <a:ext cx="2591569" cy="1306179"/>
              <a:chOff x="7483989" y="3361982"/>
              <a:chExt cx="2591569" cy="1306179"/>
            </a:xfrm>
          </p:grpSpPr>
          <p:sp>
            <p:nvSpPr>
              <p:cNvPr id="20" name="矩形 19"/>
              <p:cNvSpPr/>
              <p:nvPr/>
            </p:nvSpPr>
            <p:spPr>
              <a:xfrm>
                <a:off x="7483989" y="3732519"/>
                <a:ext cx="2591569" cy="93564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100" dirty="0">
                    <a:solidFill>
                      <a:schemeClr val="bg1"/>
                    </a:solidFill>
                    <a:latin typeface="+mn-ea"/>
                  </a:rPr>
                  <a:t>用户可以在投影仪或者计算机上进行演示也可以将演示文稿打印出来制作成胶片</a:t>
                </a:r>
                <a:endParaRPr lang="zh-CN" altLang="en-US" sz="1100" dirty="0">
                  <a:solidFill>
                    <a:schemeClr val="bg1"/>
                  </a:solidFill>
                  <a:latin typeface="+mn-ea"/>
                </a:endParaRPr>
              </a:p>
            </p:txBody>
          </p:sp>
          <p:sp>
            <p:nvSpPr>
              <p:cNvPr id="21" name="矩形 20"/>
              <p:cNvSpPr/>
              <p:nvPr/>
            </p:nvSpPr>
            <p:spPr>
              <a:xfrm>
                <a:off x="7483989" y="3361982"/>
                <a:ext cx="2050552" cy="46782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bg1"/>
                    </a:solidFill>
                    <a:latin typeface="+mn-ea"/>
                  </a:rPr>
                  <a:t>标题文字添加</a:t>
                </a:r>
                <a:endParaRPr lang="zh-CN" altLang="en-US" b="1" dirty="0">
                  <a:solidFill>
                    <a:schemeClr val="bg1"/>
                  </a:solidFill>
                  <a:latin typeface="+mn-ea"/>
                </a:endParaRPr>
              </a:p>
            </p:txBody>
          </p:sp>
        </p:grpSp>
      </p:grpSp>
      <p:pic>
        <p:nvPicPr>
          <p:cNvPr id="25" name="图片占位符 24"/>
          <p:cNvPicPr>
            <a:picLocks noGrp="1" noChangeAspect="1"/>
          </p:cNvPicPr>
          <p:nvPr>
            <p:ph type="pic" sz="quarter" idx="10"/>
          </p:nvPr>
        </p:nvPicPr>
        <p:blipFill>
          <a:blip r:embed="rId1" cstate="print">
            <a:extLst>
              <a:ext uri="{28A0092B-C50C-407E-A947-70E740481C1C}">
                <a14:useLocalDpi xmlns:a14="http://schemas.microsoft.com/office/drawing/2010/main" val="0"/>
              </a:ext>
            </a:extLst>
          </a:blip>
          <a:stretch>
            <a:fillRect/>
          </a:stretch>
        </p:blipFill>
        <p:spPr>
          <a:xfrm>
            <a:off x="818541" y="1370394"/>
            <a:ext cx="2261511" cy="1404257"/>
          </a:xfrm>
          <a:effectLst>
            <a:outerShdw blurRad="177800" dist="38100" dir="2700000" algn="tl" rotWithShape="0">
              <a:prstClr val="black">
                <a:alpha val="14000"/>
              </a:prstClr>
            </a:outerShdw>
          </a:effectLst>
        </p:spPr>
      </p:pic>
      <p:pic>
        <p:nvPicPr>
          <p:cNvPr id="26" name="图片占位符 25"/>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tretch>
            <a:fillRect/>
          </a:stretch>
        </p:blipFill>
        <p:spPr>
          <a:xfrm>
            <a:off x="3420519" y="3068564"/>
            <a:ext cx="2288432" cy="1404257"/>
          </a:xfrm>
          <a:effectLst>
            <a:outerShdw blurRad="177800" dist="38100" dir="2700000" algn="tl" rotWithShape="0">
              <a:prstClr val="black">
                <a:alpha val="14000"/>
              </a:prstClr>
            </a:outerShdw>
          </a:effectLst>
        </p:spPr>
      </p:pic>
      <p:pic>
        <p:nvPicPr>
          <p:cNvPr id="27" name="图片占位符 26"/>
          <p:cNvPicPr>
            <a:picLocks noGrp="1" noChangeAspect="1"/>
          </p:cNvPicPr>
          <p:nvPr>
            <p:ph type="pic" sz="quarter" idx="12"/>
          </p:nvPr>
        </p:nvPicPr>
        <p:blipFill>
          <a:blip r:embed="rId3" cstate="print">
            <a:extLst>
              <a:ext uri="{28A0092B-C50C-407E-A947-70E740481C1C}">
                <a14:useLocalDpi xmlns:a14="http://schemas.microsoft.com/office/drawing/2010/main" val="0"/>
              </a:ext>
            </a:extLst>
          </a:blip>
          <a:stretch>
            <a:fillRect/>
          </a:stretch>
        </p:blipFill>
        <p:spPr>
          <a:xfrm>
            <a:off x="6065456" y="1370394"/>
            <a:ext cx="2272396" cy="1404257"/>
          </a:xfrm>
          <a:effectLst>
            <a:outerShdw blurRad="177800" dist="38100" dir="2700000" algn="tl" rotWithShape="0">
              <a:prstClr val="black">
                <a:alpha val="14000"/>
              </a:prstClr>
            </a:outerShdw>
          </a:effectLst>
        </p:spPr>
      </p:pic>
      <p:grpSp>
        <p:nvGrpSpPr>
          <p:cNvPr id="22" name="组合 21"/>
          <p:cNvGrpSpPr/>
          <p:nvPr/>
        </p:nvGrpSpPr>
        <p:grpSpPr>
          <a:xfrm>
            <a:off x="477540" y="282302"/>
            <a:ext cx="4149655" cy="610052"/>
            <a:chOff x="781862" y="465271"/>
            <a:chExt cx="5532873" cy="813402"/>
          </a:xfrm>
        </p:grpSpPr>
        <p:sp>
          <p:nvSpPr>
            <p:cNvPr id="23" name="文本框 22"/>
            <p:cNvSpPr txBox="1"/>
            <p:nvPr/>
          </p:nvSpPr>
          <p:spPr>
            <a:xfrm>
              <a:off x="781863" y="465271"/>
              <a:ext cx="4198105" cy="615553"/>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75000"/>
                      <a:lumOff val="25000"/>
                    </a:schemeClr>
                  </a:solidFill>
                  <a:latin typeface="Century Gothic" panose="020B0502020202020204" pitchFamily="34" charset="0"/>
                </a:rPr>
                <a:t>工作完成情况</a:t>
              </a:r>
              <a:endParaRPr lang="zh-CN" altLang="en-US" sz="2400" b="1" dirty="0">
                <a:solidFill>
                  <a:schemeClr val="tx1">
                    <a:lumMod val="75000"/>
                    <a:lumOff val="25000"/>
                  </a:schemeClr>
                </a:solidFill>
                <a:latin typeface="Century Gothic" panose="020B0502020202020204" pitchFamily="34" charset="0"/>
              </a:endParaRPr>
            </a:p>
          </p:txBody>
        </p:sp>
        <p:sp>
          <p:nvSpPr>
            <p:cNvPr id="24" name="文本框 23"/>
            <p:cNvSpPr txBox="1"/>
            <p:nvPr/>
          </p:nvSpPr>
          <p:spPr>
            <a:xfrm>
              <a:off x="781862" y="991414"/>
              <a:ext cx="5532873" cy="287259"/>
            </a:xfrm>
            <a:prstGeom prst="rect">
              <a:avLst/>
            </a:prstGeom>
            <a:noFill/>
          </p:spPr>
          <p:txBody>
            <a:bodyPr wrap="square" rtlCol="0">
              <a:spAutoFit/>
              <a:scene3d>
                <a:camera prst="orthographicFront"/>
                <a:lightRig rig="threePt" dir="t"/>
              </a:scene3d>
              <a:sp3d contourW="12700"/>
            </a:bodyPr>
            <a:lstStyle/>
            <a:p>
              <a:r>
                <a:rPr lang="en-US" altLang="zh-CN" sz="800" dirty="0">
                  <a:solidFill>
                    <a:schemeClr val="bg1">
                      <a:lumMod val="65000"/>
                    </a:schemeClr>
                  </a:solidFill>
                  <a:latin typeface="Century Gothic" panose="020B0502020202020204" pitchFamily="34" charset="0"/>
                </a:rPr>
                <a:t>print the presentation and make it into a film to be used in a wider field</a:t>
              </a:r>
              <a:endParaRPr lang="en-US" altLang="zh-CN" sz="800" dirty="0">
                <a:solidFill>
                  <a:schemeClr val="bg1">
                    <a:lumMod val="65000"/>
                  </a:schemeClr>
                </a:solidFill>
                <a:latin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p:cTn id="13" dur="500" fill="hold"/>
                                        <p:tgtEl>
                                          <p:spTgt spid="28"/>
                                        </p:tgtEl>
                                        <p:attrNameLst>
                                          <p:attrName>ppt_w</p:attrName>
                                        </p:attrNameLst>
                                      </p:cBhvr>
                                      <p:tavLst>
                                        <p:tav tm="0">
                                          <p:val>
                                            <p:fltVal val="0"/>
                                          </p:val>
                                        </p:tav>
                                        <p:tav tm="100000">
                                          <p:val>
                                            <p:strVal val="#ppt_w"/>
                                          </p:val>
                                        </p:tav>
                                      </p:tavLst>
                                    </p:anim>
                                    <p:anim calcmode="lin" valueType="num">
                                      <p:cBhvr>
                                        <p:cTn id="14" dur="500" fill="hold"/>
                                        <p:tgtEl>
                                          <p:spTgt spid="28"/>
                                        </p:tgtEl>
                                        <p:attrNameLst>
                                          <p:attrName>ppt_h</p:attrName>
                                        </p:attrNameLst>
                                      </p:cBhvr>
                                      <p:tavLst>
                                        <p:tav tm="0">
                                          <p:val>
                                            <p:fltVal val="0"/>
                                          </p:val>
                                        </p:tav>
                                        <p:tav tm="100000">
                                          <p:val>
                                            <p:strVal val="#ppt_h"/>
                                          </p:val>
                                        </p:tav>
                                      </p:tavLst>
                                    </p:anim>
                                    <p:animEffect transition="in" filter="fade">
                                      <p:cBhvr>
                                        <p:cTn id="15" dur="500"/>
                                        <p:tgtEl>
                                          <p:spTgt spid="28"/>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p:cTn id="31" dur="500" fill="hold"/>
                                        <p:tgtEl>
                                          <p:spTgt spid="26"/>
                                        </p:tgtEl>
                                        <p:attrNameLst>
                                          <p:attrName>ppt_w</p:attrName>
                                        </p:attrNameLst>
                                      </p:cBhvr>
                                      <p:tavLst>
                                        <p:tav tm="0">
                                          <p:val>
                                            <p:fltVal val="0"/>
                                          </p:val>
                                        </p:tav>
                                        <p:tav tm="100000">
                                          <p:val>
                                            <p:strVal val="#ppt_w"/>
                                          </p:val>
                                        </p:tav>
                                      </p:tavLst>
                                    </p:anim>
                                    <p:anim calcmode="lin" valueType="num">
                                      <p:cBhvr>
                                        <p:cTn id="32" dur="500" fill="hold"/>
                                        <p:tgtEl>
                                          <p:spTgt spid="26"/>
                                        </p:tgtEl>
                                        <p:attrNameLst>
                                          <p:attrName>ppt_h</p:attrName>
                                        </p:attrNameLst>
                                      </p:cBhvr>
                                      <p:tavLst>
                                        <p:tav tm="0">
                                          <p:val>
                                            <p:fltVal val="0"/>
                                          </p:val>
                                        </p:tav>
                                        <p:tav tm="100000">
                                          <p:val>
                                            <p:strVal val="#ppt_h"/>
                                          </p:val>
                                        </p:tav>
                                      </p:tavLst>
                                    </p:anim>
                                    <p:animEffect transition="in" filter="fade">
                                      <p:cBhvr>
                                        <p:cTn id="33" dur="500"/>
                                        <p:tgtEl>
                                          <p:spTgt spid="26"/>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p:cTn id="37" dur="500" fill="hold"/>
                                        <p:tgtEl>
                                          <p:spTgt spid="29"/>
                                        </p:tgtEl>
                                        <p:attrNameLst>
                                          <p:attrName>ppt_w</p:attrName>
                                        </p:attrNameLst>
                                      </p:cBhvr>
                                      <p:tavLst>
                                        <p:tav tm="0">
                                          <p:val>
                                            <p:fltVal val="0"/>
                                          </p:val>
                                        </p:tav>
                                        <p:tav tm="100000">
                                          <p:val>
                                            <p:strVal val="#ppt_w"/>
                                          </p:val>
                                        </p:tav>
                                      </p:tavLst>
                                    </p:anim>
                                    <p:anim calcmode="lin" valueType="num">
                                      <p:cBhvr>
                                        <p:cTn id="38" dur="500" fill="hold"/>
                                        <p:tgtEl>
                                          <p:spTgt spid="29"/>
                                        </p:tgtEl>
                                        <p:attrNameLst>
                                          <p:attrName>ppt_h</p:attrName>
                                        </p:attrNameLst>
                                      </p:cBhvr>
                                      <p:tavLst>
                                        <p:tav tm="0">
                                          <p:val>
                                            <p:fltVal val="0"/>
                                          </p:val>
                                        </p:tav>
                                        <p:tav tm="100000">
                                          <p:val>
                                            <p:strVal val="#ppt_h"/>
                                          </p:val>
                                        </p:tav>
                                      </p:tavLst>
                                    </p:anim>
                                    <p:animEffect transition="in" filter="fade">
                                      <p:cBhvr>
                                        <p:cTn id="3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图表 12"/>
          <p:cNvGraphicFramePr/>
          <p:nvPr/>
        </p:nvGraphicFramePr>
        <p:xfrm>
          <a:off x="638572" y="1218964"/>
          <a:ext cx="7831931" cy="3418652"/>
        </p:xfrm>
        <a:graphic>
          <a:graphicData uri="http://schemas.openxmlformats.org/drawingml/2006/chart">
            <c:chart xmlns:c="http://schemas.openxmlformats.org/drawingml/2006/chart" xmlns:r="http://schemas.openxmlformats.org/officeDocument/2006/relationships" r:id="rId1"/>
          </a:graphicData>
        </a:graphic>
      </p:graphicFrame>
      <p:grpSp>
        <p:nvGrpSpPr>
          <p:cNvPr id="3" name="组合 2"/>
          <p:cNvGrpSpPr/>
          <p:nvPr/>
        </p:nvGrpSpPr>
        <p:grpSpPr>
          <a:xfrm>
            <a:off x="477540" y="282302"/>
            <a:ext cx="4149655" cy="610052"/>
            <a:chOff x="781862" y="465271"/>
            <a:chExt cx="5532873" cy="813402"/>
          </a:xfrm>
        </p:grpSpPr>
        <p:sp>
          <p:nvSpPr>
            <p:cNvPr id="4" name="文本框 3"/>
            <p:cNvSpPr txBox="1"/>
            <p:nvPr/>
          </p:nvSpPr>
          <p:spPr>
            <a:xfrm>
              <a:off x="781863" y="465271"/>
              <a:ext cx="4198105" cy="615553"/>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75000"/>
                      <a:lumOff val="25000"/>
                    </a:schemeClr>
                  </a:solidFill>
                  <a:latin typeface="Century Gothic" panose="020B0502020202020204" pitchFamily="34" charset="0"/>
                </a:rPr>
                <a:t>工作完成情况</a:t>
              </a:r>
              <a:endParaRPr lang="zh-CN" altLang="en-US" sz="2400" b="1" dirty="0">
                <a:solidFill>
                  <a:schemeClr val="tx1">
                    <a:lumMod val="75000"/>
                    <a:lumOff val="25000"/>
                  </a:schemeClr>
                </a:solidFill>
                <a:latin typeface="Century Gothic" panose="020B0502020202020204" pitchFamily="34" charset="0"/>
              </a:endParaRPr>
            </a:p>
          </p:txBody>
        </p:sp>
        <p:sp>
          <p:nvSpPr>
            <p:cNvPr id="5" name="文本框 4"/>
            <p:cNvSpPr txBox="1"/>
            <p:nvPr/>
          </p:nvSpPr>
          <p:spPr>
            <a:xfrm>
              <a:off x="781862" y="991414"/>
              <a:ext cx="5532873" cy="287259"/>
            </a:xfrm>
            <a:prstGeom prst="rect">
              <a:avLst/>
            </a:prstGeom>
            <a:noFill/>
          </p:spPr>
          <p:txBody>
            <a:bodyPr wrap="square" rtlCol="0">
              <a:spAutoFit/>
              <a:scene3d>
                <a:camera prst="orthographicFront"/>
                <a:lightRig rig="threePt" dir="t"/>
              </a:scene3d>
              <a:sp3d contourW="12700"/>
            </a:bodyPr>
            <a:lstStyle/>
            <a:p>
              <a:r>
                <a:rPr lang="en-US" altLang="zh-CN" sz="800" dirty="0">
                  <a:solidFill>
                    <a:schemeClr val="bg1">
                      <a:lumMod val="65000"/>
                    </a:schemeClr>
                  </a:solidFill>
                  <a:latin typeface="Century Gothic" panose="020B0502020202020204" pitchFamily="34" charset="0"/>
                </a:rPr>
                <a:t>print the presentation and make it into a film to be used in a wider field</a:t>
              </a:r>
              <a:endParaRPr lang="en-US" altLang="zh-CN" sz="800" dirty="0">
                <a:solidFill>
                  <a:schemeClr val="bg1">
                    <a:lumMod val="65000"/>
                  </a:schemeClr>
                </a:solidFill>
                <a:latin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Maibenben\Desktop\2 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10926" y="0"/>
            <a:ext cx="9147362" cy="5143500"/>
          </a:xfrm>
          <a:prstGeom prst="rect">
            <a:avLst/>
          </a:prstGeom>
          <a:gradFill>
            <a:gsLst>
              <a:gs pos="0">
                <a:schemeClr val="bg1">
                  <a:lumMod val="75000"/>
                </a:schemeClr>
              </a:gs>
              <a:gs pos="50000">
                <a:schemeClr val="bg1">
                  <a:lumMod val="95000"/>
                </a:schemeClr>
              </a:gs>
              <a:gs pos="100000">
                <a:schemeClr val="bg1">
                  <a:shade val="100000"/>
                  <a:satMod val="115000"/>
                </a:schemeClr>
              </a:gs>
            </a:gsLst>
            <a:lin ang="2700000" scaled="1"/>
          </a:gradFill>
          <a:ln>
            <a:noFill/>
          </a:ln>
        </p:spPr>
      </p:pic>
      <p:sp>
        <p:nvSpPr>
          <p:cNvPr id="32" name="文本框 17"/>
          <p:cNvSpPr txBox="1"/>
          <p:nvPr/>
        </p:nvSpPr>
        <p:spPr>
          <a:xfrm>
            <a:off x="906874" y="1742715"/>
            <a:ext cx="3521191" cy="623248"/>
          </a:xfrm>
          <a:prstGeom prst="rect">
            <a:avLst/>
          </a:prstGeom>
          <a:noFill/>
        </p:spPr>
        <p:txBody>
          <a:bodyPr wrap="square" lIns="68580" tIns="34290" rIns="68580" bIns="34290" rtlCol="0">
            <a:spAutoFit/>
            <a:scene3d>
              <a:camera prst="orthographicFront"/>
              <a:lightRig rig="threePt" dir="t"/>
            </a:scene3d>
            <a:sp3d contourW="12700"/>
          </a:bodyPr>
          <a:lstStyle/>
          <a:p>
            <a:r>
              <a:rPr lang="zh-CN" altLang="en-US" sz="3600" b="1" spc="300" dirty="0">
                <a:solidFill>
                  <a:schemeClr val="tx1">
                    <a:lumMod val="75000"/>
                    <a:lumOff val="25000"/>
                  </a:schemeClr>
                </a:solidFill>
                <a:cs typeface="+mn-ea"/>
                <a:sym typeface="+mn-lt"/>
              </a:rPr>
              <a:t>工作存在不足</a:t>
            </a:r>
            <a:endParaRPr lang="zh-CN" altLang="en-US" sz="3600" b="1" spc="300" dirty="0">
              <a:solidFill>
                <a:schemeClr val="tx1">
                  <a:lumMod val="75000"/>
                  <a:lumOff val="25000"/>
                </a:schemeClr>
              </a:solidFill>
              <a:cs typeface="+mn-ea"/>
              <a:sym typeface="+mn-lt"/>
            </a:endParaRPr>
          </a:p>
        </p:txBody>
      </p:sp>
      <p:sp>
        <p:nvSpPr>
          <p:cNvPr id="33" name="文本框 18"/>
          <p:cNvSpPr txBox="1"/>
          <p:nvPr/>
        </p:nvSpPr>
        <p:spPr>
          <a:xfrm>
            <a:off x="942989" y="2389244"/>
            <a:ext cx="3917013" cy="581441"/>
          </a:xfrm>
          <a:prstGeom prst="rect">
            <a:avLst/>
          </a:prstGeom>
          <a:noFill/>
        </p:spPr>
        <p:txBody>
          <a:bodyPr wrap="square" lIns="68580" tIns="34290" rIns="68580" bIns="34290" rtlCol="0">
            <a:spAutoFit/>
            <a:scene3d>
              <a:camera prst="orthographicFront"/>
              <a:lightRig rig="threePt" dir="t"/>
            </a:scene3d>
            <a:sp3d contourW="12700"/>
          </a:bodyPr>
          <a:lstStyle/>
          <a:p>
            <a:pPr>
              <a:lnSpc>
                <a:spcPct val="200000"/>
              </a:lnSpc>
            </a:pPr>
            <a:r>
              <a:rPr lang="zh-CN" altLang="en-US" sz="900" dirty="0">
                <a:solidFill>
                  <a:schemeClr val="tx1">
                    <a:lumMod val="65000"/>
                    <a:lumOff val="35000"/>
                  </a:schemeClr>
                </a:solidFill>
                <a:latin typeface="+mn-ea"/>
                <a:cs typeface="+mn-ea"/>
                <a:sym typeface="+mn-lt"/>
              </a:rPr>
              <a:t>请在此处添加具体内容，文字尽量言简意赅，见到那描述即可</a:t>
            </a:r>
            <a:r>
              <a:rPr lang="zh-CN" altLang="en-US" sz="900" dirty="0" smtClean="0">
                <a:solidFill>
                  <a:schemeClr val="tx1">
                    <a:lumMod val="65000"/>
                    <a:lumOff val="35000"/>
                  </a:schemeClr>
                </a:solidFill>
                <a:latin typeface="+mn-ea"/>
                <a:cs typeface="+mn-ea"/>
                <a:sym typeface="+mn-lt"/>
              </a:rPr>
              <a:t>，</a:t>
            </a:r>
            <a:endParaRPr lang="en-US" altLang="zh-CN" sz="900" dirty="0" smtClean="0">
              <a:solidFill>
                <a:schemeClr val="tx1">
                  <a:lumMod val="65000"/>
                  <a:lumOff val="35000"/>
                </a:schemeClr>
              </a:solidFill>
              <a:latin typeface="+mn-ea"/>
              <a:cs typeface="+mn-ea"/>
              <a:sym typeface="+mn-lt"/>
            </a:endParaRPr>
          </a:p>
          <a:p>
            <a:pPr>
              <a:lnSpc>
                <a:spcPct val="200000"/>
              </a:lnSpc>
            </a:pPr>
            <a:r>
              <a:rPr lang="zh-CN" altLang="en-US" sz="900" dirty="0" smtClean="0">
                <a:solidFill>
                  <a:schemeClr val="tx1">
                    <a:lumMod val="65000"/>
                    <a:lumOff val="35000"/>
                  </a:schemeClr>
                </a:solidFill>
                <a:latin typeface="+mn-ea"/>
                <a:cs typeface="+mn-ea"/>
                <a:sym typeface="+mn-lt"/>
              </a:rPr>
              <a:t>不必</a:t>
            </a:r>
            <a:r>
              <a:rPr lang="zh-CN" altLang="en-US" sz="900" dirty="0">
                <a:solidFill>
                  <a:schemeClr val="tx1">
                    <a:lumMod val="65000"/>
                    <a:lumOff val="35000"/>
                  </a:schemeClr>
                </a:solidFill>
                <a:latin typeface="+mn-ea"/>
                <a:cs typeface="+mn-ea"/>
                <a:sym typeface="+mn-lt"/>
              </a:rPr>
              <a:t>过于繁琐，注意版面美观度。</a:t>
            </a:r>
            <a:endParaRPr lang="zh-CN" altLang="en-US" sz="900" dirty="0">
              <a:solidFill>
                <a:schemeClr val="tx1">
                  <a:lumMod val="65000"/>
                  <a:lumOff val="35000"/>
                </a:schemeClr>
              </a:solidFill>
              <a:latin typeface="+mn-ea"/>
              <a:cs typeface="+mn-ea"/>
              <a:sym typeface="+mn-lt"/>
            </a:endParaRPr>
          </a:p>
        </p:txBody>
      </p:sp>
      <p:sp>
        <p:nvSpPr>
          <p:cNvPr id="34" name="椭圆 33"/>
          <p:cNvSpPr/>
          <p:nvPr/>
        </p:nvSpPr>
        <p:spPr>
          <a:xfrm>
            <a:off x="1002256" y="3242919"/>
            <a:ext cx="390397" cy="390397"/>
          </a:xfrm>
          <a:prstGeom prst="ellipse">
            <a:avLst/>
          </a:prstGeom>
          <a:gradFill>
            <a:gsLst>
              <a:gs pos="0">
                <a:schemeClr val="accent2"/>
              </a:gs>
              <a:gs pos="100000">
                <a:schemeClr val="accent2">
                  <a:lumMod val="50000"/>
                </a:schemeClr>
              </a:gs>
            </a:gsLst>
            <a:lin ang="5400000" scaled="1"/>
          </a:gradFill>
          <a:ln w="2857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2"/>
              </a:solidFill>
            </a:endParaRPr>
          </a:p>
        </p:txBody>
      </p:sp>
      <p:sp>
        <p:nvSpPr>
          <p:cNvPr id="35" name="椭圆 34"/>
          <p:cNvSpPr/>
          <p:nvPr/>
        </p:nvSpPr>
        <p:spPr>
          <a:xfrm>
            <a:off x="1569212" y="3242919"/>
            <a:ext cx="390397" cy="390397"/>
          </a:xfrm>
          <a:prstGeom prst="ellipse">
            <a:avLst/>
          </a:prstGeom>
          <a:gradFill>
            <a:gsLst>
              <a:gs pos="0">
                <a:schemeClr val="accent2"/>
              </a:gs>
              <a:gs pos="100000">
                <a:schemeClr val="accent2">
                  <a:lumMod val="50000"/>
                </a:schemeClr>
              </a:gs>
            </a:gsLst>
            <a:lin ang="5400000" scaled="1"/>
          </a:gradFill>
          <a:ln w="2857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2"/>
              </a:solidFill>
            </a:endParaRPr>
          </a:p>
        </p:txBody>
      </p:sp>
      <p:sp>
        <p:nvSpPr>
          <p:cNvPr id="36" name="椭圆 35"/>
          <p:cNvSpPr/>
          <p:nvPr/>
        </p:nvSpPr>
        <p:spPr>
          <a:xfrm>
            <a:off x="2136169" y="3242919"/>
            <a:ext cx="390397" cy="390397"/>
          </a:xfrm>
          <a:prstGeom prst="ellipse">
            <a:avLst/>
          </a:prstGeom>
          <a:gradFill>
            <a:gsLst>
              <a:gs pos="0">
                <a:schemeClr val="accent2"/>
              </a:gs>
              <a:gs pos="100000">
                <a:schemeClr val="accent2">
                  <a:lumMod val="50000"/>
                </a:schemeClr>
              </a:gs>
            </a:gsLst>
            <a:lin ang="5400000" scaled="1"/>
          </a:gradFill>
          <a:ln w="2857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2"/>
              </a:solidFill>
            </a:endParaRPr>
          </a:p>
        </p:txBody>
      </p:sp>
      <p:sp>
        <p:nvSpPr>
          <p:cNvPr id="37" name="椭圆 10"/>
          <p:cNvSpPr/>
          <p:nvPr/>
        </p:nvSpPr>
        <p:spPr>
          <a:xfrm>
            <a:off x="1105245" y="3344261"/>
            <a:ext cx="184418" cy="184139"/>
          </a:xfrm>
          <a:custGeom>
            <a:avLst/>
            <a:gdLst>
              <a:gd name="connsiteX0" fmla="*/ 405056 w 607639"/>
              <a:gd name="connsiteY0" fmla="*/ 353896 h 606722"/>
              <a:gd name="connsiteX1" fmla="*/ 387165 w 607639"/>
              <a:gd name="connsiteY1" fmla="*/ 361361 h 606722"/>
              <a:gd name="connsiteX2" fmla="*/ 336519 w 607639"/>
              <a:gd name="connsiteY2" fmla="*/ 411837 h 606722"/>
              <a:gd name="connsiteX3" fmla="*/ 331090 w 607639"/>
              <a:gd name="connsiteY3" fmla="*/ 420102 h 606722"/>
              <a:gd name="connsiteX4" fmla="*/ 331090 w 607639"/>
              <a:gd name="connsiteY4" fmla="*/ 439386 h 606722"/>
              <a:gd name="connsiteX5" fmla="*/ 336519 w 607639"/>
              <a:gd name="connsiteY5" fmla="*/ 447651 h 606722"/>
              <a:gd name="connsiteX6" fmla="*/ 387165 w 607639"/>
              <a:gd name="connsiteY6" fmla="*/ 498216 h 606722"/>
              <a:gd name="connsiteX7" fmla="*/ 405056 w 607639"/>
              <a:gd name="connsiteY7" fmla="*/ 505592 h 606722"/>
              <a:gd name="connsiteX8" fmla="*/ 422946 w 607639"/>
              <a:gd name="connsiteY8" fmla="*/ 498216 h 606722"/>
              <a:gd name="connsiteX9" fmla="*/ 422946 w 607639"/>
              <a:gd name="connsiteY9" fmla="*/ 462403 h 606722"/>
              <a:gd name="connsiteX10" fmla="*/ 415559 w 607639"/>
              <a:gd name="connsiteY10" fmla="*/ 455027 h 606722"/>
              <a:gd name="connsiteX11" fmla="*/ 506347 w 607639"/>
              <a:gd name="connsiteY11" fmla="*/ 455027 h 606722"/>
              <a:gd name="connsiteX12" fmla="*/ 531626 w 607639"/>
              <a:gd name="connsiteY12" fmla="*/ 429788 h 606722"/>
              <a:gd name="connsiteX13" fmla="*/ 506347 w 607639"/>
              <a:gd name="connsiteY13" fmla="*/ 404461 h 606722"/>
              <a:gd name="connsiteX14" fmla="*/ 415559 w 607639"/>
              <a:gd name="connsiteY14" fmla="*/ 404461 h 606722"/>
              <a:gd name="connsiteX15" fmla="*/ 422946 w 607639"/>
              <a:gd name="connsiteY15" fmla="*/ 397085 h 606722"/>
              <a:gd name="connsiteX16" fmla="*/ 422946 w 607639"/>
              <a:gd name="connsiteY16" fmla="*/ 361361 h 606722"/>
              <a:gd name="connsiteX17" fmla="*/ 405056 w 607639"/>
              <a:gd name="connsiteY17" fmla="*/ 353896 h 606722"/>
              <a:gd name="connsiteX18" fmla="*/ 430423 w 607639"/>
              <a:gd name="connsiteY18" fmla="*/ 252766 h 606722"/>
              <a:gd name="connsiteX19" fmla="*/ 607639 w 607639"/>
              <a:gd name="connsiteY19" fmla="*/ 429788 h 606722"/>
              <a:gd name="connsiteX20" fmla="*/ 430423 w 607639"/>
              <a:gd name="connsiteY20" fmla="*/ 606722 h 606722"/>
              <a:gd name="connsiteX21" fmla="*/ 253118 w 607639"/>
              <a:gd name="connsiteY21" fmla="*/ 429788 h 606722"/>
              <a:gd name="connsiteX22" fmla="*/ 430423 w 607639"/>
              <a:gd name="connsiteY22" fmla="*/ 252766 h 606722"/>
              <a:gd name="connsiteX23" fmla="*/ 87492 w 607639"/>
              <a:gd name="connsiteY23" fmla="*/ 0 h 606722"/>
              <a:gd name="connsiteX24" fmla="*/ 227853 w 607639"/>
              <a:gd name="connsiteY24" fmla="*/ 0 h 606722"/>
              <a:gd name="connsiteX25" fmla="*/ 379786 w 607639"/>
              <a:gd name="connsiteY25" fmla="*/ 0 h 606722"/>
              <a:gd name="connsiteX26" fmla="*/ 520058 w 607639"/>
              <a:gd name="connsiteY26" fmla="*/ 0 h 606722"/>
              <a:gd name="connsiteX27" fmla="*/ 607639 w 607639"/>
              <a:gd name="connsiteY27" fmla="*/ 87360 h 606722"/>
              <a:gd name="connsiteX28" fmla="*/ 607639 w 607639"/>
              <a:gd name="connsiteY28" fmla="*/ 176942 h 606722"/>
              <a:gd name="connsiteX29" fmla="*/ 582273 w 607639"/>
              <a:gd name="connsiteY29" fmla="*/ 202270 h 606722"/>
              <a:gd name="connsiteX30" fmla="*/ 556995 w 607639"/>
              <a:gd name="connsiteY30" fmla="*/ 176942 h 606722"/>
              <a:gd name="connsiteX31" fmla="*/ 556995 w 607639"/>
              <a:gd name="connsiteY31" fmla="*/ 87360 h 606722"/>
              <a:gd name="connsiteX32" fmla="*/ 520058 w 607639"/>
              <a:gd name="connsiteY32" fmla="*/ 50568 h 606722"/>
              <a:gd name="connsiteX33" fmla="*/ 405063 w 607639"/>
              <a:gd name="connsiteY33" fmla="*/ 50568 h 606722"/>
              <a:gd name="connsiteX34" fmla="*/ 405063 w 607639"/>
              <a:gd name="connsiteY34" fmla="*/ 176942 h 606722"/>
              <a:gd name="connsiteX35" fmla="*/ 391712 w 607639"/>
              <a:gd name="connsiteY35" fmla="*/ 199249 h 606722"/>
              <a:gd name="connsiteX36" fmla="*/ 379786 w 607639"/>
              <a:gd name="connsiteY36" fmla="*/ 202270 h 606722"/>
              <a:gd name="connsiteX37" fmla="*/ 365723 w 607639"/>
              <a:gd name="connsiteY37" fmla="*/ 198004 h 606722"/>
              <a:gd name="connsiteX38" fmla="*/ 303775 w 607639"/>
              <a:gd name="connsiteY38" fmla="*/ 156768 h 606722"/>
              <a:gd name="connsiteX39" fmla="*/ 241916 w 607639"/>
              <a:gd name="connsiteY39" fmla="*/ 198004 h 606722"/>
              <a:gd name="connsiteX40" fmla="*/ 215927 w 607639"/>
              <a:gd name="connsiteY40" fmla="*/ 199249 h 606722"/>
              <a:gd name="connsiteX41" fmla="*/ 202576 w 607639"/>
              <a:gd name="connsiteY41" fmla="*/ 176942 h 606722"/>
              <a:gd name="connsiteX42" fmla="*/ 202576 w 607639"/>
              <a:gd name="connsiteY42" fmla="*/ 50568 h 606722"/>
              <a:gd name="connsiteX43" fmla="*/ 87492 w 607639"/>
              <a:gd name="connsiteY43" fmla="*/ 50568 h 606722"/>
              <a:gd name="connsiteX44" fmla="*/ 50644 w 607639"/>
              <a:gd name="connsiteY44" fmla="*/ 87360 h 606722"/>
              <a:gd name="connsiteX45" fmla="*/ 50644 w 607639"/>
              <a:gd name="connsiteY45" fmla="*/ 519273 h 606722"/>
              <a:gd name="connsiteX46" fmla="*/ 87492 w 607639"/>
              <a:gd name="connsiteY46" fmla="*/ 556154 h 606722"/>
              <a:gd name="connsiteX47" fmla="*/ 202576 w 607639"/>
              <a:gd name="connsiteY47" fmla="*/ 556154 h 606722"/>
              <a:gd name="connsiteX48" fmla="*/ 227853 w 607639"/>
              <a:gd name="connsiteY48" fmla="*/ 581394 h 606722"/>
              <a:gd name="connsiteX49" fmla="*/ 202576 w 607639"/>
              <a:gd name="connsiteY49" fmla="*/ 606722 h 606722"/>
              <a:gd name="connsiteX50" fmla="*/ 87492 w 607639"/>
              <a:gd name="connsiteY50" fmla="*/ 606722 h 606722"/>
              <a:gd name="connsiteX51" fmla="*/ 0 w 607639"/>
              <a:gd name="connsiteY51" fmla="*/ 519273 h 606722"/>
              <a:gd name="connsiteX52" fmla="*/ 0 w 607639"/>
              <a:gd name="connsiteY52" fmla="*/ 87360 h 606722"/>
              <a:gd name="connsiteX53" fmla="*/ 87492 w 607639"/>
              <a:gd name="connsiteY5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7639" h="606722">
                <a:moveTo>
                  <a:pt x="405056" y="353896"/>
                </a:moveTo>
                <a:cubicBezTo>
                  <a:pt x="398580" y="353896"/>
                  <a:pt x="392105" y="356385"/>
                  <a:pt x="387165" y="361361"/>
                </a:cubicBezTo>
                <a:lnTo>
                  <a:pt x="336519" y="411837"/>
                </a:lnTo>
                <a:cubicBezTo>
                  <a:pt x="334205" y="414237"/>
                  <a:pt x="332336" y="416992"/>
                  <a:pt x="331090" y="420102"/>
                </a:cubicBezTo>
                <a:cubicBezTo>
                  <a:pt x="328508" y="426234"/>
                  <a:pt x="328508" y="433254"/>
                  <a:pt x="331090" y="439386"/>
                </a:cubicBezTo>
                <a:cubicBezTo>
                  <a:pt x="332336" y="442496"/>
                  <a:pt x="334205" y="445251"/>
                  <a:pt x="336519" y="447651"/>
                </a:cubicBezTo>
                <a:lnTo>
                  <a:pt x="387165" y="498216"/>
                </a:lnTo>
                <a:cubicBezTo>
                  <a:pt x="392060" y="503103"/>
                  <a:pt x="398558" y="505592"/>
                  <a:pt x="405056" y="505592"/>
                </a:cubicBezTo>
                <a:cubicBezTo>
                  <a:pt x="411553" y="505592"/>
                  <a:pt x="418051" y="503103"/>
                  <a:pt x="422946" y="498216"/>
                </a:cubicBezTo>
                <a:cubicBezTo>
                  <a:pt x="432826" y="488263"/>
                  <a:pt x="432826" y="472356"/>
                  <a:pt x="422946" y="462403"/>
                </a:cubicBezTo>
                <a:lnTo>
                  <a:pt x="415559" y="455027"/>
                </a:lnTo>
                <a:lnTo>
                  <a:pt x="506347" y="455027"/>
                </a:lnTo>
                <a:cubicBezTo>
                  <a:pt x="520322" y="455027"/>
                  <a:pt x="531626" y="443741"/>
                  <a:pt x="531626" y="429788"/>
                </a:cubicBezTo>
                <a:cubicBezTo>
                  <a:pt x="531626" y="415836"/>
                  <a:pt x="520322" y="404461"/>
                  <a:pt x="506347" y="404461"/>
                </a:cubicBezTo>
                <a:lnTo>
                  <a:pt x="415559" y="404461"/>
                </a:lnTo>
                <a:lnTo>
                  <a:pt x="422946" y="397085"/>
                </a:lnTo>
                <a:cubicBezTo>
                  <a:pt x="432826" y="387221"/>
                  <a:pt x="432826" y="371225"/>
                  <a:pt x="422946" y="361361"/>
                </a:cubicBezTo>
                <a:cubicBezTo>
                  <a:pt x="418006" y="356385"/>
                  <a:pt x="411531" y="353896"/>
                  <a:pt x="405056" y="353896"/>
                </a:cubicBezTo>
                <a:close/>
                <a:moveTo>
                  <a:pt x="430423" y="252766"/>
                </a:moveTo>
                <a:cubicBezTo>
                  <a:pt x="528065" y="252766"/>
                  <a:pt x="607639" y="332213"/>
                  <a:pt x="607639" y="429788"/>
                </a:cubicBezTo>
                <a:cubicBezTo>
                  <a:pt x="607639" y="527364"/>
                  <a:pt x="528065" y="606722"/>
                  <a:pt x="430423" y="606722"/>
                </a:cubicBezTo>
                <a:cubicBezTo>
                  <a:pt x="332692" y="606722"/>
                  <a:pt x="253118" y="527275"/>
                  <a:pt x="253118" y="429788"/>
                </a:cubicBezTo>
                <a:cubicBezTo>
                  <a:pt x="253118" y="332213"/>
                  <a:pt x="332692" y="252766"/>
                  <a:pt x="430423" y="252766"/>
                </a:cubicBezTo>
                <a:close/>
                <a:moveTo>
                  <a:pt x="87492" y="0"/>
                </a:moveTo>
                <a:lnTo>
                  <a:pt x="227853" y="0"/>
                </a:lnTo>
                <a:lnTo>
                  <a:pt x="379786" y="0"/>
                </a:lnTo>
                <a:lnTo>
                  <a:pt x="520058" y="0"/>
                </a:lnTo>
                <a:cubicBezTo>
                  <a:pt x="568299" y="0"/>
                  <a:pt x="607639" y="39192"/>
                  <a:pt x="607639" y="87360"/>
                </a:cubicBezTo>
                <a:lnTo>
                  <a:pt x="607639" y="176942"/>
                </a:lnTo>
                <a:cubicBezTo>
                  <a:pt x="607639" y="190895"/>
                  <a:pt x="596335" y="202270"/>
                  <a:pt x="582273" y="202270"/>
                </a:cubicBezTo>
                <a:cubicBezTo>
                  <a:pt x="568299" y="202270"/>
                  <a:pt x="556995" y="190895"/>
                  <a:pt x="556995" y="176942"/>
                </a:cubicBezTo>
                <a:lnTo>
                  <a:pt x="556995" y="87360"/>
                </a:lnTo>
                <a:cubicBezTo>
                  <a:pt x="556995" y="67098"/>
                  <a:pt x="540440" y="50568"/>
                  <a:pt x="520058" y="50568"/>
                </a:cubicBezTo>
                <a:lnTo>
                  <a:pt x="405063" y="50568"/>
                </a:lnTo>
                <a:lnTo>
                  <a:pt x="405063" y="176942"/>
                </a:lnTo>
                <a:cubicBezTo>
                  <a:pt x="405063" y="186274"/>
                  <a:pt x="399901" y="194805"/>
                  <a:pt x="391712" y="199249"/>
                </a:cubicBezTo>
                <a:cubicBezTo>
                  <a:pt x="387974" y="201204"/>
                  <a:pt x="383880" y="202270"/>
                  <a:pt x="379786" y="202270"/>
                </a:cubicBezTo>
                <a:cubicBezTo>
                  <a:pt x="374801" y="202270"/>
                  <a:pt x="369906" y="200848"/>
                  <a:pt x="365723" y="198004"/>
                </a:cubicBezTo>
                <a:lnTo>
                  <a:pt x="303775" y="156768"/>
                </a:lnTo>
                <a:lnTo>
                  <a:pt x="241916" y="198004"/>
                </a:lnTo>
                <a:cubicBezTo>
                  <a:pt x="234173" y="203159"/>
                  <a:pt x="224115" y="203603"/>
                  <a:pt x="215927" y="199249"/>
                </a:cubicBezTo>
                <a:cubicBezTo>
                  <a:pt x="207649" y="194805"/>
                  <a:pt x="202576" y="186274"/>
                  <a:pt x="202576" y="176942"/>
                </a:cubicBezTo>
                <a:lnTo>
                  <a:pt x="202576" y="50568"/>
                </a:lnTo>
                <a:lnTo>
                  <a:pt x="87492" y="50568"/>
                </a:lnTo>
                <a:cubicBezTo>
                  <a:pt x="67199" y="50568"/>
                  <a:pt x="50644" y="67098"/>
                  <a:pt x="50644" y="87360"/>
                </a:cubicBezTo>
                <a:lnTo>
                  <a:pt x="50644" y="519273"/>
                </a:lnTo>
                <a:cubicBezTo>
                  <a:pt x="50644" y="539624"/>
                  <a:pt x="67199" y="556154"/>
                  <a:pt x="87492" y="556154"/>
                </a:cubicBezTo>
                <a:lnTo>
                  <a:pt x="202576" y="556154"/>
                </a:lnTo>
                <a:cubicBezTo>
                  <a:pt x="216550" y="556154"/>
                  <a:pt x="227853" y="567441"/>
                  <a:pt x="227853" y="581394"/>
                </a:cubicBezTo>
                <a:cubicBezTo>
                  <a:pt x="227853" y="595347"/>
                  <a:pt x="216550" y="606722"/>
                  <a:pt x="202576" y="606722"/>
                </a:cubicBezTo>
                <a:lnTo>
                  <a:pt x="87492" y="606722"/>
                </a:lnTo>
                <a:cubicBezTo>
                  <a:pt x="39251" y="606722"/>
                  <a:pt x="0" y="567441"/>
                  <a:pt x="0" y="519273"/>
                </a:cubicBezTo>
                <a:lnTo>
                  <a:pt x="0" y="87360"/>
                </a:lnTo>
                <a:cubicBezTo>
                  <a:pt x="0" y="39192"/>
                  <a:pt x="39251" y="0"/>
                  <a:pt x="8749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2"/>
              </a:solidFill>
            </a:endParaRPr>
          </a:p>
        </p:txBody>
      </p:sp>
      <p:sp>
        <p:nvSpPr>
          <p:cNvPr id="38" name="椭圆 11"/>
          <p:cNvSpPr/>
          <p:nvPr/>
        </p:nvSpPr>
        <p:spPr>
          <a:xfrm>
            <a:off x="1672202" y="3344261"/>
            <a:ext cx="184418" cy="184139"/>
          </a:xfrm>
          <a:custGeom>
            <a:avLst/>
            <a:gdLst>
              <a:gd name="connsiteX0" fmla="*/ 430418 w 607639"/>
              <a:gd name="connsiteY0" fmla="*/ 328623 h 606722"/>
              <a:gd name="connsiteX1" fmla="*/ 455702 w 607639"/>
              <a:gd name="connsiteY1" fmla="*/ 353864 h 606722"/>
              <a:gd name="connsiteX2" fmla="*/ 455702 w 607639"/>
              <a:gd name="connsiteY2" fmla="*/ 404435 h 606722"/>
              <a:gd name="connsiteX3" fmla="*/ 506357 w 607639"/>
              <a:gd name="connsiteY3" fmla="*/ 404435 h 606722"/>
              <a:gd name="connsiteX4" fmla="*/ 531640 w 607639"/>
              <a:gd name="connsiteY4" fmla="*/ 429765 h 606722"/>
              <a:gd name="connsiteX5" fmla="*/ 506357 w 607639"/>
              <a:gd name="connsiteY5" fmla="*/ 455006 h 606722"/>
              <a:gd name="connsiteX6" fmla="*/ 430418 w 607639"/>
              <a:gd name="connsiteY6" fmla="*/ 455006 h 606722"/>
              <a:gd name="connsiteX7" fmla="*/ 405046 w 607639"/>
              <a:gd name="connsiteY7" fmla="*/ 429765 h 606722"/>
              <a:gd name="connsiteX8" fmla="*/ 405046 w 607639"/>
              <a:gd name="connsiteY8" fmla="*/ 353864 h 606722"/>
              <a:gd name="connsiteX9" fmla="*/ 430418 w 607639"/>
              <a:gd name="connsiteY9" fmla="*/ 328623 h 606722"/>
              <a:gd name="connsiteX10" fmla="*/ 430423 w 607639"/>
              <a:gd name="connsiteY10" fmla="*/ 303331 h 606722"/>
              <a:gd name="connsiteX11" fmla="*/ 303764 w 607639"/>
              <a:gd name="connsiteY11" fmla="*/ 429789 h 606722"/>
              <a:gd name="connsiteX12" fmla="*/ 430423 w 607639"/>
              <a:gd name="connsiteY12" fmla="*/ 556157 h 606722"/>
              <a:gd name="connsiteX13" fmla="*/ 556993 w 607639"/>
              <a:gd name="connsiteY13" fmla="*/ 429789 h 606722"/>
              <a:gd name="connsiteX14" fmla="*/ 430423 w 607639"/>
              <a:gd name="connsiteY14" fmla="*/ 303331 h 606722"/>
              <a:gd name="connsiteX15" fmla="*/ 430423 w 607639"/>
              <a:gd name="connsiteY15" fmla="*/ 252766 h 606722"/>
              <a:gd name="connsiteX16" fmla="*/ 607639 w 607639"/>
              <a:gd name="connsiteY16" fmla="*/ 429789 h 606722"/>
              <a:gd name="connsiteX17" fmla="*/ 430423 w 607639"/>
              <a:gd name="connsiteY17" fmla="*/ 606722 h 606722"/>
              <a:gd name="connsiteX18" fmla="*/ 253118 w 607639"/>
              <a:gd name="connsiteY18" fmla="*/ 429789 h 606722"/>
              <a:gd name="connsiteX19" fmla="*/ 430423 w 607639"/>
              <a:gd name="connsiteY19" fmla="*/ 252766 h 606722"/>
              <a:gd name="connsiteX20" fmla="*/ 253131 w 607639"/>
              <a:gd name="connsiteY20" fmla="*/ 50567 h 606722"/>
              <a:gd name="connsiteX21" fmla="*/ 253131 w 607639"/>
              <a:gd name="connsiteY21" fmla="*/ 129751 h 606722"/>
              <a:gd name="connsiteX22" fmla="*/ 289801 w 607639"/>
              <a:gd name="connsiteY22" fmla="*/ 105401 h 606722"/>
              <a:gd name="connsiteX23" fmla="*/ 317838 w 607639"/>
              <a:gd name="connsiteY23" fmla="*/ 105401 h 606722"/>
              <a:gd name="connsiteX24" fmla="*/ 354419 w 607639"/>
              <a:gd name="connsiteY24" fmla="*/ 129751 h 606722"/>
              <a:gd name="connsiteX25" fmla="*/ 354419 w 607639"/>
              <a:gd name="connsiteY25" fmla="*/ 50567 h 606722"/>
              <a:gd name="connsiteX26" fmla="*/ 87492 w 607639"/>
              <a:gd name="connsiteY26" fmla="*/ 0 h 606722"/>
              <a:gd name="connsiteX27" fmla="*/ 227853 w 607639"/>
              <a:gd name="connsiteY27" fmla="*/ 0 h 606722"/>
              <a:gd name="connsiteX28" fmla="*/ 379786 w 607639"/>
              <a:gd name="connsiteY28" fmla="*/ 0 h 606722"/>
              <a:gd name="connsiteX29" fmla="*/ 520058 w 607639"/>
              <a:gd name="connsiteY29" fmla="*/ 0 h 606722"/>
              <a:gd name="connsiteX30" fmla="*/ 607639 w 607639"/>
              <a:gd name="connsiteY30" fmla="*/ 87360 h 606722"/>
              <a:gd name="connsiteX31" fmla="*/ 607639 w 607639"/>
              <a:gd name="connsiteY31" fmla="*/ 176942 h 606722"/>
              <a:gd name="connsiteX32" fmla="*/ 582273 w 607639"/>
              <a:gd name="connsiteY32" fmla="*/ 202270 h 606722"/>
              <a:gd name="connsiteX33" fmla="*/ 556995 w 607639"/>
              <a:gd name="connsiteY33" fmla="*/ 176942 h 606722"/>
              <a:gd name="connsiteX34" fmla="*/ 556995 w 607639"/>
              <a:gd name="connsiteY34" fmla="*/ 87360 h 606722"/>
              <a:gd name="connsiteX35" fmla="*/ 520058 w 607639"/>
              <a:gd name="connsiteY35" fmla="*/ 50567 h 606722"/>
              <a:gd name="connsiteX36" fmla="*/ 405063 w 607639"/>
              <a:gd name="connsiteY36" fmla="*/ 50567 h 606722"/>
              <a:gd name="connsiteX37" fmla="*/ 405063 w 607639"/>
              <a:gd name="connsiteY37" fmla="*/ 176942 h 606722"/>
              <a:gd name="connsiteX38" fmla="*/ 365723 w 607639"/>
              <a:gd name="connsiteY38" fmla="*/ 198004 h 606722"/>
              <a:gd name="connsiteX39" fmla="*/ 303775 w 607639"/>
              <a:gd name="connsiteY39" fmla="*/ 156768 h 606722"/>
              <a:gd name="connsiteX40" fmla="*/ 241916 w 607639"/>
              <a:gd name="connsiteY40" fmla="*/ 198004 h 606722"/>
              <a:gd name="connsiteX41" fmla="*/ 202576 w 607639"/>
              <a:gd name="connsiteY41" fmla="*/ 176942 h 606722"/>
              <a:gd name="connsiteX42" fmla="*/ 202576 w 607639"/>
              <a:gd name="connsiteY42" fmla="*/ 50567 h 606722"/>
              <a:gd name="connsiteX43" fmla="*/ 87492 w 607639"/>
              <a:gd name="connsiteY43" fmla="*/ 50567 h 606722"/>
              <a:gd name="connsiteX44" fmla="*/ 50644 w 607639"/>
              <a:gd name="connsiteY44" fmla="*/ 87360 h 606722"/>
              <a:gd name="connsiteX45" fmla="*/ 50644 w 607639"/>
              <a:gd name="connsiteY45" fmla="*/ 519273 h 606722"/>
              <a:gd name="connsiteX46" fmla="*/ 87492 w 607639"/>
              <a:gd name="connsiteY46" fmla="*/ 556155 h 606722"/>
              <a:gd name="connsiteX47" fmla="*/ 227853 w 607639"/>
              <a:gd name="connsiteY47" fmla="*/ 556155 h 606722"/>
              <a:gd name="connsiteX48" fmla="*/ 253131 w 607639"/>
              <a:gd name="connsiteY48" fmla="*/ 581394 h 606722"/>
              <a:gd name="connsiteX49" fmla="*/ 227853 w 607639"/>
              <a:gd name="connsiteY49" fmla="*/ 606722 h 606722"/>
              <a:gd name="connsiteX50" fmla="*/ 87492 w 607639"/>
              <a:gd name="connsiteY50" fmla="*/ 606722 h 606722"/>
              <a:gd name="connsiteX51" fmla="*/ 0 w 607639"/>
              <a:gd name="connsiteY51" fmla="*/ 519273 h 606722"/>
              <a:gd name="connsiteX52" fmla="*/ 0 w 607639"/>
              <a:gd name="connsiteY52" fmla="*/ 87360 h 606722"/>
              <a:gd name="connsiteX53" fmla="*/ 87492 w 607639"/>
              <a:gd name="connsiteY5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7639" h="606722">
                <a:moveTo>
                  <a:pt x="430418" y="328623"/>
                </a:moveTo>
                <a:cubicBezTo>
                  <a:pt x="444395" y="328623"/>
                  <a:pt x="455702" y="339911"/>
                  <a:pt x="455702" y="353864"/>
                </a:cubicBezTo>
                <a:lnTo>
                  <a:pt x="455702" y="404435"/>
                </a:lnTo>
                <a:lnTo>
                  <a:pt x="506357" y="404435"/>
                </a:lnTo>
                <a:cubicBezTo>
                  <a:pt x="520334" y="404435"/>
                  <a:pt x="531640" y="415723"/>
                  <a:pt x="531640" y="429765"/>
                </a:cubicBezTo>
                <a:cubicBezTo>
                  <a:pt x="531640" y="443719"/>
                  <a:pt x="520334" y="455006"/>
                  <a:pt x="506357" y="455006"/>
                </a:cubicBezTo>
                <a:lnTo>
                  <a:pt x="430418" y="455006"/>
                </a:lnTo>
                <a:cubicBezTo>
                  <a:pt x="416352" y="455006"/>
                  <a:pt x="405046" y="443719"/>
                  <a:pt x="405046" y="429765"/>
                </a:cubicBezTo>
                <a:lnTo>
                  <a:pt x="405046" y="353864"/>
                </a:lnTo>
                <a:cubicBezTo>
                  <a:pt x="405046" y="339911"/>
                  <a:pt x="416352" y="328623"/>
                  <a:pt x="430418" y="328623"/>
                </a:cubicBezTo>
                <a:close/>
                <a:moveTo>
                  <a:pt x="430423" y="303331"/>
                </a:moveTo>
                <a:cubicBezTo>
                  <a:pt x="360462" y="303331"/>
                  <a:pt x="303764" y="359939"/>
                  <a:pt x="303764" y="429789"/>
                </a:cubicBezTo>
                <a:cubicBezTo>
                  <a:pt x="303764" y="499549"/>
                  <a:pt x="360462" y="556157"/>
                  <a:pt x="430423" y="556157"/>
                </a:cubicBezTo>
                <a:cubicBezTo>
                  <a:pt x="500295" y="556157"/>
                  <a:pt x="556993" y="499549"/>
                  <a:pt x="556993" y="429789"/>
                </a:cubicBezTo>
                <a:cubicBezTo>
                  <a:pt x="556993" y="359939"/>
                  <a:pt x="500295" y="303331"/>
                  <a:pt x="430423" y="303331"/>
                </a:cubicBezTo>
                <a:close/>
                <a:moveTo>
                  <a:pt x="430423" y="252766"/>
                </a:moveTo>
                <a:cubicBezTo>
                  <a:pt x="528244" y="252766"/>
                  <a:pt x="607639" y="332035"/>
                  <a:pt x="607639" y="429789"/>
                </a:cubicBezTo>
                <a:cubicBezTo>
                  <a:pt x="607639" y="527453"/>
                  <a:pt x="528244" y="606722"/>
                  <a:pt x="430423" y="606722"/>
                </a:cubicBezTo>
                <a:cubicBezTo>
                  <a:pt x="332514" y="606722"/>
                  <a:pt x="253118" y="527453"/>
                  <a:pt x="253118" y="429789"/>
                </a:cubicBezTo>
                <a:cubicBezTo>
                  <a:pt x="253118" y="332035"/>
                  <a:pt x="332514" y="252766"/>
                  <a:pt x="430423" y="252766"/>
                </a:cubicBezTo>
                <a:close/>
                <a:moveTo>
                  <a:pt x="253131" y="50567"/>
                </a:moveTo>
                <a:lnTo>
                  <a:pt x="253131" y="129751"/>
                </a:lnTo>
                <a:lnTo>
                  <a:pt x="289801" y="105401"/>
                </a:lnTo>
                <a:cubicBezTo>
                  <a:pt x="298257" y="99713"/>
                  <a:pt x="309382" y="99713"/>
                  <a:pt x="317838" y="105401"/>
                </a:cubicBezTo>
                <a:lnTo>
                  <a:pt x="354419" y="129751"/>
                </a:lnTo>
                <a:lnTo>
                  <a:pt x="354419" y="50567"/>
                </a:lnTo>
                <a:close/>
                <a:moveTo>
                  <a:pt x="87492" y="0"/>
                </a:moveTo>
                <a:lnTo>
                  <a:pt x="227853" y="0"/>
                </a:lnTo>
                <a:lnTo>
                  <a:pt x="379786" y="0"/>
                </a:lnTo>
                <a:lnTo>
                  <a:pt x="520058" y="0"/>
                </a:lnTo>
                <a:cubicBezTo>
                  <a:pt x="568388" y="0"/>
                  <a:pt x="607639" y="39103"/>
                  <a:pt x="607639" y="87360"/>
                </a:cubicBezTo>
                <a:lnTo>
                  <a:pt x="607639" y="176942"/>
                </a:lnTo>
                <a:cubicBezTo>
                  <a:pt x="607639" y="190895"/>
                  <a:pt x="596246" y="202270"/>
                  <a:pt x="582273" y="202270"/>
                </a:cubicBezTo>
                <a:cubicBezTo>
                  <a:pt x="568299" y="202270"/>
                  <a:pt x="556995" y="190895"/>
                  <a:pt x="556995" y="176942"/>
                </a:cubicBezTo>
                <a:lnTo>
                  <a:pt x="556995" y="87360"/>
                </a:lnTo>
                <a:cubicBezTo>
                  <a:pt x="556995" y="67008"/>
                  <a:pt x="540440" y="50567"/>
                  <a:pt x="520058" y="50567"/>
                </a:cubicBezTo>
                <a:lnTo>
                  <a:pt x="405063" y="50567"/>
                </a:lnTo>
                <a:lnTo>
                  <a:pt x="405063" y="176942"/>
                </a:lnTo>
                <a:cubicBezTo>
                  <a:pt x="405063" y="197116"/>
                  <a:pt x="382545" y="209202"/>
                  <a:pt x="365723" y="198004"/>
                </a:cubicBezTo>
                <a:lnTo>
                  <a:pt x="303775" y="156768"/>
                </a:lnTo>
                <a:lnTo>
                  <a:pt x="241916" y="198004"/>
                </a:lnTo>
                <a:cubicBezTo>
                  <a:pt x="225094" y="209202"/>
                  <a:pt x="202576" y="197116"/>
                  <a:pt x="202576" y="176942"/>
                </a:cubicBezTo>
                <a:lnTo>
                  <a:pt x="202576" y="50567"/>
                </a:lnTo>
                <a:lnTo>
                  <a:pt x="87492" y="50567"/>
                </a:lnTo>
                <a:cubicBezTo>
                  <a:pt x="67110" y="50567"/>
                  <a:pt x="50644" y="67008"/>
                  <a:pt x="50644" y="87360"/>
                </a:cubicBezTo>
                <a:lnTo>
                  <a:pt x="50644" y="519273"/>
                </a:lnTo>
                <a:cubicBezTo>
                  <a:pt x="50644" y="539625"/>
                  <a:pt x="67110" y="556155"/>
                  <a:pt x="87492" y="556155"/>
                </a:cubicBezTo>
                <a:lnTo>
                  <a:pt x="227853" y="556155"/>
                </a:lnTo>
                <a:cubicBezTo>
                  <a:pt x="241827" y="556155"/>
                  <a:pt x="253131" y="567441"/>
                  <a:pt x="253131" y="581394"/>
                </a:cubicBezTo>
                <a:cubicBezTo>
                  <a:pt x="253131" y="595347"/>
                  <a:pt x="241827" y="606722"/>
                  <a:pt x="227853" y="606722"/>
                </a:cubicBezTo>
                <a:lnTo>
                  <a:pt x="87492" y="606722"/>
                </a:lnTo>
                <a:cubicBezTo>
                  <a:pt x="39162" y="606722"/>
                  <a:pt x="0" y="567530"/>
                  <a:pt x="0" y="519273"/>
                </a:cubicBezTo>
                <a:lnTo>
                  <a:pt x="0" y="87360"/>
                </a:lnTo>
                <a:cubicBezTo>
                  <a:pt x="0" y="39103"/>
                  <a:pt x="39162" y="0"/>
                  <a:pt x="8749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2"/>
              </a:solidFill>
            </a:endParaRPr>
          </a:p>
        </p:txBody>
      </p:sp>
      <p:sp>
        <p:nvSpPr>
          <p:cNvPr id="39" name="椭圆 12"/>
          <p:cNvSpPr/>
          <p:nvPr/>
        </p:nvSpPr>
        <p:spPr>
          <a:xfrm>
            <a:off x="2244167" y="3344122"/>
            <a:ext cx="174401" cy="184418"/>
          </a:xfrm>
          <a:custGeom>
            <a:avLst/>
            <a:gdLst>
              <a:gd name="connsiteX0" fmla="*/ 199230 w 573767"/>
              <a:gd name="connsiteY0" fmla="*/ 487749 h 606722"/>
              <a:gd name="connsiteX1" fmla="*/ 374485 w 573767"/>
              <a:gd name="connsiteY1" fmla="*/ 487749 h 606722"/>
              <a:gd name="connsiteX2" fmla="*/ 396648 w 573767"/>
              <a:gd name="connsiteY2" fmla="*/ 509962 h 606722"/>
              <a:gd name="connsiteX3" fmla="*/ 396648 w 573767"/>
              <a:gd name="connsiteY3" fmla="*/ 584509 h 606722"/>
              <a:gd name="connsiteX4" fmla="*/ 374485 w 573767"/>
              <a:gd name="connsiteY4" fmla="*/ 606722 h 606722"/>
              <a:gd name="connsiteX5" fmla="*/ 199230 w 573767"/>
              <a:gd name="connsiteY5" fmla="*/ 606722 h 606722"/>
              <a:gd name="connsiteX6" fmla="*/ 176978 w 573767"/>
              <a:gd name="connsiteY6" fmla="*/ 584509 h 606722"/>
              <a:gd name="connsiteX7" fmla="*/ 176978 w 573767"/>
              <a:gd name="connsiteY7" fmla="*/ 509962 h 606722"/>
              <a:gd name="connsiteX8" fmla="*/ 199230 w 573767"/>
              <a:gd name="connsiteY8" fmla="*/ 487749 h 606722"/>
              <a:gd name="connsiteX9" fmla="*/ 327878 w 573767"/>
              <a:gd name="connsiteY9" fmla="*/ 141020 h 606722"/>
              <a:gd name="connsiteX10" fmla="*/ 307308 w 573767"/>
              <a:gd name="connsiteY10" fmla="*/ 152418 h 606722"/>
              <a:gd name="connsiteX11" fmla="*/ 269306 w 573767"/>
              <a:gd name="connsiteY11" fmla="*/ 221207 h 606722"/>
              <a:gd name="connsiteX12" fmla="*/ 234864 w 573767"/>
              <a:gd name="connsiteY12" fmla="*/ 186724 h 606722"/>
              <a:gd name="connsiteX13" fmla="*/ 200511 w 573767"/>
              <a:gd name="connsiteY13" fmla="*/ 190279 h 606722"/>
              <a:gd name="connsiteX14" fmla="*/ 145778 w 573767"/>
              <a:gd name="connsiteY14" fmla="*/ 273909 h 606722"/>
              <a:gd name="connsiteX15" fmla="*/ 152275 w 573767"/>
              <a:gd name="connsiteY15" fmla="*/ 304659 h 606722"/>
              <a:gd name="connsiteX16" fmla="*/ 183068 w 573767"/>
              <a:gd name="connsiteY16" fmla="*/ 298171 h 606722"/>
              <a:gd name="connsiteX17" fmla="*/ 222761 w 573767"/>
              <a:gd name="connsiteY17" fmla="*/ 237471 h 606722"/>
              <a:gd name="connsiteX18" fmla="*/ 258805 w 573767"/>
              <a:gd name="connsiteY18" fmla="*/ 273464 h 606722"/>
              <a:gd name="connsiteX19" fmla="*/ 294048 w 573767"/>
              <a:gd name="connsiteY19" fmla="*/ 268487 h 606722"/>
              <a:gd name="connsiteX20" fmla="*/ 324040 w 573767"/>
              <a:gd name="connsiteY20" fmla="*/ 214008 h 606722"/>
              <a:gd name="connsiteX21" fmla="*/ 358482 w 573767"/>
              <a:gd name="connsiteY21" fmla="*/ 295416 h 606722"/>
              <a:gd name="connsiteX22" fmla="*/ 398709 w 573767"/>
              <a:gd name="connsiteY22" fmla="*/ 296927 h 606722"/>
              <a:gd name="connsiteX23" fmla="*/ 429057 w 573767"/>
              <a:gd name="connsiteY23" fmla="*/ 237559 h 606722"/>
              <a:gd name="connsiteX24" fmla="*/ 419445 w 573767"/>
              <a:gd name="connsiteY24" fmla="*/ 207698 h 606722"/>
              <a:gd name="connsiteX25" fmla="*/ 389542 w 573767"/>
              <a:gd name="connsiteY25" fmla="*/ 217385 h 606722"/>
              <a:gd name="connsiteX26" fmla="*/ 380820 w 573767"/>
              <a:gd name="connsiteY26" fmla="*/ 234271 h 606722"/>
              <a:gd name="connsiteX27" fmla="*/ 347179 w 573767"/>
              <a:gd name="connsiteY27" fmla="*/ 154551 h 606722"/>
              <a:gd name="connsiteX28" fmla="*/ 327878 w 573767"/>
              <a:gd name="connsiteY28" fmla="*/ 141020 h 606722"/>
              <a:gd name="connsiteX29" fmla="*/ 22249 w 573767"/>
              <a:gd name="connsiteY29" fmla="*/ 0 h 606722"/>
              <a:gd name="connsiteX30" fmla="*/ 551518 w 573767"/>
              <a:gd name="connsiteY30" fmla="*/ 0 h 606722"/>
              <a:gd name="connsiteX31" fmla="*/ 573767 w 573767"/>
              <a:gd name="connsiteY31" fmla="*/ 22219 h 606722"/>
              <a:gd name="connsiteX32" fmla="*/ 573767 w 573767"/>
              <a:gd name="connsiteY32" fmla="*/ 87008 h 606722"/>
              <a:gd name="connsiteX33" fmla="*/ 551518 w 573767"/>
              <a:gd name="connsiteY33" fmla="*/ 109226 h 606722"/>
              <a:gd name="connsiteX34" fmla="*/ 536744 w 573767"/>
              <a:gd name="connsiteY34" fmla="*/ 109226 h 606722"/>
              <a:gd name="connsiteX35" fmla="*/ 536744 w 573767"/>
              <a:gd name="connsiteY35" fmla="*/ 340742 h 606722"/>
              <a:gd name="connsiteX36" fmla="*/ 551518 w 573767"/>
              <a:gd name="connsiteY36" fmla="*/ 340742 h 606722"/>
              <a:gd name="connsiteX37" fmla="*/ 573767 w 573767"/>
              <a:gd name="connsiteY37" fmla="*/ 362960 h 606722"/>
              <a:gd name="connsiteX38" fmla="*/ 573767 w 573767"/>
              <a:gd name="connsiteY38" fmla="*/ 427749 h 606722"/>
              <a:gd name="connsiteX39" fmla="*/ 551518 w 573767"/>
              <a:gd name="connsiteY39" fmla="*/ 449967 h 606722"/>
              <a:gd name="connsiteX40" fmla="*/ 309088 w 573767"/>
              <a:gd name="connsiteY40" fmla="*/ 449967 h 606722"/>
              <a:gd name="connsiteX41" fmla="*/ 309088 w 573767"/>
              <a:gd name="connsiteY41" fmla="*/ 465520 h 606722"/>
              <a:gd name="connsiteX42" fmla="*/ 264679 w 573767"/>
              <a:gd name="connsiteY42" fmla="*/ 465520 h 606722"/>
              <a:gd name="connsiteX43" fmla="*/ 264679 w 573767"/>
              <a:gd name="connsiteY43" fmla="*/ 449967 h 606722"/>
              <a:gd name="connsiteX44" fmla="*/ 22249 w 573767"/>
              <a:gd name="connsiteY44" fmla="*/ 449967 h 606722"/>
              <a:gd name="connsiteX45" fmla="*/ 0 w 573767"/>
              <a:gd name="connsiteY45" fmla="*/ 427749 h 606722"/>
              <a:gd name="connsiteX46" fmla="*/ 0 w 573767"/>
              <a:gd name="connsiteY46" fmla="*/ 362960 h 606722"/>
              <a:gd name="connsiteX47" fmla="*/ 22249 w 573767"/>
              <a:gd name="connsiteY47" fmla="*/ 340742 h 606722"/>
              <a:gd name="connsiteX48" fmla="*/ 37023 w 573767"/>
              <a:gd name="connsiteY48" fmla="*/ 340742 h 606722"/>
              <a:gd name="connsiteX49" fmla="*/ 37023 w 573767"/>
              <a:gd name="connsiteY49" fmla="*/ 109226 h 606722"/>
              <a:gd name="connsiteX50" fmla="*/ 22249 w 573767"/>
              <a:gd name="connsiteY50" fmla="*/ 109226 h 606722"/>
              <a:gd name="connsiteX51" fmla="*/ 0 w 573767"/>
              <a:gd name="connsiteY51" fmla="*/ 87008 h 606722"/>
              <a:gd name="connsiteX52" fmla="*/ 0 w 573767"/>
              <a:gd name="connsiteY52" fmla="*/ 22219 h 606722"/>
              <a:gd name="connsiteX53" fmla="*/ 22249 w 573767"/>
              <a:gd name="connsiteY5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73767" h="606722">
                <a:moveTo>
                  <a:pt x="199230" y="487749"/>
                </a:moveTo>
                <a:lnTo>
                  <a:pt x="374485" y="487749"/>
                </a:lnTo>
                <a:cubicBezTo>
                  <a:pt x="386768" y="487749"/>
                  <a:pt x="396648" y="497701"/>
                  <a:pt x="396648" y="509962"/>
                </a:cubicBezTo>
                <a:lnTo>
                  <a:pt x="396648" y="584509"/>
                </a:lnTo>
                <a:cubicBezTo>
                  <a:pt x="396648" y="596771"/>
                  <a:pt x="386768" y="606722"/>
                  <a:pt x="374485" y="606722"/>
                </a:cubicBezTo>
                <a:lnTo>
                  <a:pt x="199230" y="606722"/>
                </a:lnTo>
                <a:cubicBezTo>
                  <a:pt x="186947" y="606722"/>
                  <a:pt x="176978" y="596771"/>
                  <a:pt x="176978" y="584509"/>
                </a:cubicBezTo>
                <a:lnTo>
                  <a:pt x="176978" y="509962"/>
                </a:lnTo>
                <a:cubicBezTo>
                  <a:pt x="176978" y="497701"/>
                  <a:pt x="186947" y="487749"/>
                  <a:pt x="199230" y="487749"/>
                </a:cubicBezTo>
                <a:close/>
                <a:moveTo>
                  <a:pt x="327878" y="141020"/>
                </a:moveTo>
                <a:cubicBezTo>
                  <a:pt x="319924" y="140598"/>
                  <a:pt x="311758" y="144331"/>
                  <a:pt x="307308" y="152418"/>
                </a:cubicBezTo>
                <a:lnTo>
                  <a:pt x="269306" y="221207"/>
                </a:lnTo>
                <a:lnTo>
                  <a:pt x="234864" y="186724"/>
                </a:lnTo>
                <a:cubicBezTo>
                  <a:pt x="224808" y="176770"/>
                  <a:pt x="208165" y="178547"/>
                  <a:pt x="200511" y="190279"/>
                </a:cubicBezTo>
                <a:lnTo>
                  <a:pt x="145778" y="273909"/>
                </a:lnTo>
                <a:cubicBezTo>
                  <a:pt x="139103" y="284218"/>
                  <a:pt x="142040" y="297993"/>
                  <a:pt x="152275" y="304659"/>
                </a:cubicBezTo>
                <a:cubicBezTo>
                  <a:pt x="162598" y="311325"/>
                  <a:pt x="176304" y="308481"/>
                  <a:pt x="183068" y="298171"/>
                </a:cubicBezTo>
                <a:lnTo>
                  <a:pt x="222761" y="237471"/>
                </a:lnTo>
                <a:lnTo>
                  <a:pt x="258805" y="273464"/>
                </a:lnTo>
                <a:cubicBezTo>
                  <a:pt x="269306" y="283951"/>
                  <a:pt x="286839" y="281374"/>
                  <a:pt x="294048" y="268487"/>
                </a:cubicBezTo>
                <a:lnTo>
                  <a:pt x="324040" y="214008"/>
                </a:lnTo>
                <a:lnTo>
                  <a:pt x="358482" y="295416"/>
                </a:lnTo>
                <a:cubicBezTo>
                  <a:pt x="365780" y="312835"/>
                  <a:pt x="390165" y="313724"/>
                  <a:pt x="398709" y="296927"/>
                </a:cubicBezTo>
                <a:lnTo>
                  <a:pt x="429057" y="237559"/>
                </a:lnTo>
                <a:cubicBezTo>
                  <a:pt x="434664" y="226628"/>
                  <a:pt x="430303" y="213297"/>
                  <a:pt x="419445" y="207698"/>
                </a:cubicBezTo>
                <a:cubicBezTo>
                  <a:pt x="408499" y="202099"/>
                  <a:pt x="395060" y="206454"/>
                  <a:pt x="389542" y="217385"/>
                </a:cubicBezTo>
                <a:lnTo>
                  <a:pt x="380820" y="234271"/>
                </a:lnTo>
                <a:lnTo>
                  <a:pt x="347179" y="154551"/>
                </a:lnTo>
                <a:cubicBezTo>
                  <a:pt x="343575" y="146020"/>
                  <a:pt x="335832" y="141443"/>
                  <a:pt x="327878" y="141020"/>
                </a:cubicBezTo>
                <a:close/>
                <a:moveTo>
                  <a:pt x="22249" y="0"/>
                </a:moveTo>
                <a:lnTo>
                  <a:pt x="551518" y="0"/>
                </a:lnTo>
                <a:cubicBezTo>
                  <a:pt x="563799" y="0"/>
                  <a:pt x="573767" y="9954"/>
                  <a:pt x="573767" y="22219"/>
                </a:cubicBezTo>
                <a:lnTo>
                  <a:pt x="573767" y="87008"/>
                </a:lnTo>
                <a:cubicBezTo>
                  <a:pt x="573767" y="99272"/>
                  <a:pt x="563799" y="109226"/>
                  <a:pt x="551518" y="109226"/>
                </a:cubicBezTo>
                <a:lnTo>
                  <a:pt x="536744" y="109226"/>
                </a:lnTo>
                <a:lnTo>
                  <a:pt x="536744" y="340742"/>
                </a:lnTo>
                <a:lnTo>
                  <a:pt x="551518" y="340742"/>
                </a:lnTo>
                <a:cubicBezTo>
                  <a:pt x="563799" y="340742"/>
                  <a:pt x="573767" y="350696"/>
                  <a:pt x="573767" y="362960"/>
                </a:cubicBezTo>
                <a:lnTo>
                  <a:pt x="573767" y="427749"/>
                </a:lnTo>
                <a:cubicBezTo>
                  <a:pt x="573767" y="440014"/>
                  <a:pt x="563799" y="449967"/>
                  <a:pt x="551518" y="449967"/>
                </a:cubicBezTo>
                <a:lnTo>
                  <a:pt x="309088" y="449967"/>
                </a:lnTo>
                <a:lnTo>
                  <a:pt x="309088" y="465520"/>
                </a:lnTo>
                <a:lnTo>
                  <a:pt x="264679" y="465520"/>
                </a:lnTo>
                <a:lnTo>
                  <a:pt x="264679" y="449967"/>
                </a:lnTo>
                <a:lnTo>
                  <a:pt x="22249" y="449967"/>
                </a:lnTo>
                <a:cubicBezTo>
                  <a:pt x="9968" y="449967"/>
                  <a:pt x="0" y="440014"/>
                  <a:pt x="0" y="427749"/>
                </a:cubicBezTo>
                <a:lnTo>
                  <a:pt x="0" y="362960"/>
                </a:lnTo>
                <a:cubicBezTo>
                  <a:pt x="0" y="350696"/>
                  <a:pt x="9968" y="340742"/>
                  <a:pt x="22249" y="340742"/>
                </a:cubicBezTo>
                <a:lnTo>
                  <a:pt x="37023" y="340742"/>
                </a:lnTo>
                <a:lnTo>
                  <a:pt x="37023" y="109226"/>
                </a:lnTo>
                <a:lnTo>
                  <a:pt x="22249" y="109226"/>
                </a:lnTo>
                <a:cubicBezTo>
                  <a:pt x="9968" y="109226"/>
                  <a:pt x="0" y="99272"/>
                  <a:pt x="0" y="87008"/>
                </a:cubicBezTo>
                <a:lnTo>
                  <a:pt x="0" y="22219"/>
                </a:lnTo>
                <a:cubicBezTo>
                  <a:pt x="0" y="9954"/>
                  <a:pt x="9968" y="0"/>
                  <a:pt x="22249"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2"/>
              </a:solidFill>
            </a:endParaRPr>
          </a:p>
        </p:txBody>
      </p:sp>
      <p:sp>
        <p:nvSpPr>
          <p:cNvPr id="40" name="文本框 20"/>
          <p:cNvSpPr txBox="1"/>
          <p:nvPr/>
        </p:nvSpPr>
        <p:spPr>
          <a:xfrm>
            <a:off x="915340" y="1271295"/>
            <a:ext cx="2838450" cy="484748"/>
          </a:xfrm>
          <a:prstGeom prst="rect">
            <a:avLst/>
          </a:prstGeom>
          <a:noFill/>
        </p:spPr>
        <p:txBody>
          <a:bodyPr wrap="square" lIns="68580" tIns="34290" rIns="68580" bIns="34290" rtlCol="0">
            <a:spAutoFit/>
            <a:scene3d>
              <a:camera prst="orthographicFront"/>
              <a:lightRig rig="threePt" dir="t"/>
            </a:scene3d>
            <a:sp3d contourW="12700"/>
          </a:bodyPr>
          <a:lstStyle/>
          <a:p>
            <a:r>
              <a:rPr lang="en-US" altLang="zh-CN" sz="2700" b="1" dirty="0">
                <a:solidFill>
                  <a:schemeClr val="tx2"/>
                </a:solidFill>
              </a:rPr>
              <a:t>PART </a:t>
            </a:r>
            <a:r>
              <a:rPr lang="en-US" altLang="zh-CN" sz="2700" b="1" dirty="0" smtClean="0">
                <a:solidFill>
                  <a:schemeClr val="tx2"/>
                </a:solidFill>
              </a:rPr>
              <a:t>THREE</a:t>
            </a:r>
            <a:endParaRPr lang="en-US" altLang="zh-CN" sz="2700" b="1" dirty="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p:tgtEl>
                                          <p:spTgt spid="40"/>
                                        </p:tgtEl>
                                        <p:attrNameLst>
                                          <p:attrName>ppt_x</p:attrName>
                                        </p:attrNameLst>
                                      </p:cBhvr>
                                      <p:tavLst>
                                        <p:tav tm="0">
                                          <p:val>
                                            <p:strVal val="#ppt_x-#ppt_w*1.125000"/>
                                          </p:val>
                                        </p:tav>
                                        <p:tav tm="100000">
                                          <p:val>
                                            <p:strVal val="#ppt_x"/>
                                          </p:val>
                                        </p:tav>
                                      </p:tavLst>
                                    </p:anim>
                                    <p:animEffect transition="in" filter="wipe(right)">
                                      <p:cBhvr>
                                        <p:cTn id="8" dur="500"/>
                                        <p:tgtEl>
                                          <p:spTgt spid="40"/>
                                        </p:tgtEl>
                                      </p:cBhvr>
                                    </p:animEffect>
                                  </p:childTnLst>
                                </p:cTn>
                              </p:par>
                            </p:childTnLst>
                          </p:cTn>
                        </p:par>
                        <p:par>
                          <p:cTn id="9" fill="hold">
                            <p:stCondLst>
                              <p:cond delay="500"/>
                            </p:stCondLst>
                            <p:childTnLst>
                              <p:par>
                                <p:cTn id="10" presetID="12" presetClass="entr" presetSubtype="2"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500"/>
                                        <p:tgtEl>
                                          <p:spTgt spid="32"/>
                                        </p:tgtEl>
                                        <p:attrNameLst>
                                          <p:attrName>ppt_x</p:attrName>
                                        </p:attrNameLst>
                                      </p:cBhvr>
                                      <p:tavLst>
                                        <p:tav tm="0">
                                          <p:val>
                                            <p:strVal val="#ppt_x+#ppt_w*1.125000"/>
                                          </p:val>
                                        </p:tav>
                                        <p:tav tm="100000">
                                          <p:val>
                                            <p:strVal val="#ppt_x"/>
                                          </p:val>
                                        </p:tav>
                                      </p:tavLst>
                                    </p:anim>
                                    <p:animEffect transition="in" filter="wipe(left)">
                                      <p:cBhvr>
                                        <p:cTn id="13" dur="500"/>
                                        <p:tgtEl>
                                          <p:spTgt spid="32"/>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ppt_w</p:attrName>
                                        </p:attrNameLst>
                                      </p:cBhvr>
                                      <p:tavLst>
                                        <p:tav tm="0">
                                          <p:val>
                                            <p:fltVal val="0"/>
                                          </p:val>
                                        </p:tav>
                                        <p:tav tm="100000">
                                          <p:val>
                                            <p:strVal val="#ppt_w"/>
                                          </p:val>
                                        </p:tav>
                                      </p:tavLst>
                                    </p:anim>
                                    <p:anim calcmode="lin" valueType="num">
                                      <p:cBhvr>
                                        <p:cTn id="22" dur="500" fill="hold"/>
                                        <p:tgtEl>
                                          <p:spTgt spid="34"/>
                                        </p:tgtEl>
                                        <p:attrNameLst>
                                          <p:attrName>ppt_h</p:attrName>
                                        </p:attrNameLst>
                                      </p:cBhvr>
                                      <p:tavLst>
                                        <p:tav tm="0">
                                          <p:val>
                                            <p:fltVal val="0"/>
                                          </p:val>
                                        </p:tav>
                                        <p:tav tm="100000">
                                          <p:val>
                                            <p:strVal val="#ppt_h"/>
                                          </p:val>
                                        </p:tav>
                                      </p:tavLst>
                                    </p:anim>
                                    <p:animEffect transition="in" filter="fade">
                                      <p:cBhvr>
                                        <p:cTn id="23" dur="500"/>
                                        <p:tgtEl>
                                          <p:spTgt spid="34"/>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p:cTn id="26" dur="500" fill="hold"/>
                                        <p:tgtEl>
                                          <p:spTgt spid="35"/>
                                        </p:tgtEl>
                                        <p:attrNameLst>
                                          <p:attrName>ppt_w</p:attrName>
                                        </p:attrNameLst>
                                      </p:cBhvr>
                                      <p:tavLst>
                                        <p:tav tm="0">
                                          <p:val>
                                            <p:fltVal val="0"/>
                                          </p:val>
                                        </p:tav>
                                        <p:tav tm="100000">
                                          <p:val>
                                            <p:strVal val="#ppt_w"/>
                                          </p:val>
                                        </p:tav>
                                      </p:tavLst>
                                    </p:anim>
                                    <p:anim calcmode="lin" valueType="num">
                                      <p:cBhvr>
                                        <p:cTn id="27" dur="500" fill="hold"/>
                                        <p:tgtEl>
                                          <p:spTgt spid="35"/>
                                        </p:tgtEl>
                                        <p:attrNameLst>
                                          <p:attrName>ppt_h</p:attrName>
                                        </p:attrNameLst>
                                      </p:cBhvr>
                                      <p:tavLst>
                                        <p:tav tm="0">
                                          <p:val>
                                            <p:fltVal val="0"/>
                                          </p:val>
                                        </p:tav>
                                        <p:tav tm="100000">
                                          <p:val>
                                            <p:strVal val="#ppt_h"/>
                                          </p:val>
                                        </p:tav>
                                      </p:tavLst>
                                    </p:anim>
                                    <p:animEffect transition="in" filter="fade">
                                      <p:cBhvr>
                                        <p:cTn id="28" dur="500"/>
                                        <p:tgtEl>
                                          <p:spTgt spid="35"/>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p:cTn id="31" dur="500" fill="hold"/>
                                        <p:tgtEl>
                                          <p:spTgt spid="36"/>
                                        </p:tgtEl>
                                        <p:attrNameLst>
                                          <p:attrName>ppt_w</p:attrName>
                                        </p:attrNameLst>
                                      </p:cBhvr>
                                      <p:tavLst>
                                        <p:tav tm="0">
                                          <p:val>
                                            <p:fltVal val="0"/>
                                          </p:val>
                                        </p:tav>
                                        <p:tav tm="100000">
                                          <p:val>
                                            <p:strVal val="#ppt_w"/>
                                          </p:val>
                                        </p:tav>
                                      </p:tavLst>
                                    </p:anim>
                                    <p:anim calcmode="lin" valueType="num">
                                      <p:cBhvr>
                                        <p:cTn id="32" dur="500" fill="hold"/>
                                        <p:tgtEl>
                                          <p:spTgt spid="36"/>
                                        </p:tgtEl>
                                        <p:attrNameLst>
                                          <p:attrName>ppt_h</p:attrName>
                                        </p:attrNameLst>
                                      </p:cBhvr>
                                      <p:tavLst>
                                        <p:tav tm="0">
                                          <p:val>
                                            <p:fltVal val="0"/>
                                          </p:val>
                                        </p:tav>
                                        <p:tav tm="100000">
                                          <p:val>
                                            <p:strVal val="#ppt_h"/>
                                          </p:val>
                                        </p:tav>
                                      </p:tavLst>
                                    </p:anim>
                                    <p:animEffect transition="in" filter="fade">
                                      <p:cBhvr>
                                        <p:cTn id="33" dur="500"/>
                                        <p:tgtEl>
                                          <p:spTgt spid="36"/>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p:cTn id="36" dur="500" fill="hold"/>
                                        <p:tgtEl>
                                          <p:spTgt spid="37"/>
                                        </p:tgtEl>
                                        <p:attrNameLst>
                                          <p:attrName>ppt_w</p:attrName>
                                        </p:attrNameLst>
                                      </p:cBhvr>
                                      <p:tavLst>
                                        <p:tav tm="0">
                                          <p:val>
                                            <p:fltVal val="0"/>
                                          </p:val>
                                        </p:tav>
                                        <p:tav tm="100000">
                                          <p:val>
                                            <p:strVal val="#ppt_w"/>
                                          </p:val>
                                        </p:tav>
                                      </p:tavLst>
                                    </p:anim>
                                    <p:anim calcmode="lin" valueType="num">
                                      <p:cBhvr>
                                        <p:cTn id="37" dur="500" fill="hold"/>
                                        <p:tgtEl>
                                          <p:spTgt spid="37"/>
                                        </p:tgtEl>
                                        <p:attrNameLst>
                                          <p:attrName>ppt_h</p:attrName>
                                        </p:attrNameLst>
                                      </p:cBhvr>
                                      <p:tavLst>
                                        <p:tav tm="0">
                                          <p:val>
                                            <p:fltVal val="0"/>
                                          </p:val>
                                        </p:tav>
                                        <p:tav tm="100000">
                                          <p:val>
                                            <p:strVal val="#ppt_h"/>
                                          </p:val>
                                        </p:tav>
                                      </p:tavLst>
                                    </p:anim>
                                    <p:animEffect transition="in" filter="fade">
                                      <p:cBhvr>
                                        <p:cTn id="38" dur="500"/>
                                        <p:tgtEl>
                                          <p:spTgt spid="37"/>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p:cTn id="41" dur="500" fill="hold"/>
                                        <p:tgtEl>
                                          <p:spTgt spid="38"/>
                                        </p:tgtEl>
                                        <p:attrNameLst>
                                          <p:attrName>ppt_w</p:attrName>
                                        </p:attrNameLst>
                                      </p:cBhvr>
                                      <p:tavLst>
                                        <p:tav tm="0">
                                          <p:val>
                                            <p:fltVal val="0"/>
                                          </p:val>
                                        </p:tav>
                                        <p:tav tm="100000">
                                          <p:val>
                                            <p:strVal val="#ppt_w"/>
                                          </p:val>
                                        </p:tav>
                                      </p:tavLst>
                                    </p:anim>
                                    <p:anim calcmode="lin" valueType="num">
                                      <p:cBhvr>
                                        <p:cTn id="42" dur="500" fill="hold"/>
                                        <p:tgtEl>
                                          <p:spTgt spid="38"/>
                                        </p:tgtEl>
                                        <p:attrNameLst>
                                          <p:attrName>ppt_h</p:attrName>
                                        </p:attrNameLst>
                                      </p:cBhvr>
                                      <p:tavLst>
                                        <p:tav tm="0">
                                          <p:val>
                                            <p:fltVal val="0"/>
                                          </p:val>
                                        </p:tav>
                                        <p:tav tm="100000">
                                          <p:val>
                                            <p:strVal val="#ppt_h"/>
                                          </p:val>
                                        </p:tav>
                                      </p:tavLst>
                                    </p:anim>
                                    <p:animEffect transition="in" filter="fade">
                                      <p:cBhvr>
                                        <p:cTn id="43" dur="500"/>
                                        <p:tgtEl>
                                          <p:spTgt spid="38"/>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 calcmode="lin" valueType="num">
                                      <p:cBhvr>
                                        <p:cTn id="46" dur="500" fill="hold"/>
                                        <p:tgtEl>
                                          <p:spTgt spid="39"/>
                                        </p:tgtEl>
                                        <p:attrNameLst>
                                          <p:attrName>ppt_w</p:attrName>
                                        </p:attrNameLst>
                                      </p:cBhvr>
                                      <p:tavLst>
                                        <p:tav tm="0">
                                          <p:val>
                                            <p:fltVal val="0"/>
                                          </p:val>
                                        </p:tav>
                                        <p:tav tm="100000">
                                          <p:val>
                                            <p:strVal val="#ppt_w"/>
                                          </p:val>
                                        </p:tav>
                                      </p:tavLst>
                                    </p:anim>
                                    <p:anim calcmode="lin" valueType="num">
                                      <p:cBhvr>
                                        <p:cTn id="47" dur="500" fill="hold"/>
                                        <p:tgtEl>
                                          <p:spTgt spid="39"/>
                                        </p:tgtEl>
                                        <p:attrNameLst>
                                          <p:attrName>ppt_h</p:attrName>
                                        </p:attrNameLst>
                                      </p:cBhvr>
                                      <p:tavLst>
                                        <p:tav tm="0">
                                          <p:val>
                                            <p:fltVal val="0"/>
                                          </p:val>
                                        </p:tav>
                                        <p:tav tm="100000">
                                          <p:val>
                                            <p:strVal val="#ppt_h"/>
                                          </p:val>
                                        </p:tav>
                                      </p:tavLst>
                                    </p:anim>
                                    <p:animEffect transition="in" filter="fade">
                                      <p:cBhvr>
                                        <p:cTn id="4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animBg="1"/>
      <p:bldP spid="35" grpId="0" animBg="1"/>
      <p:bldP spid="36" grpId="0" animBg="1"/>
      <p:bldP spid="37" grpId="0" animBg="1"/>
      <p:bldP spid="38" grpId="0" animBg="1"/>
      <p:bldP spid="39" grpId="0" animBg="1"/>
      <p:bldP spid="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139c20b7-4b37-43a8-88b8-70f352cca81a"/>
          <p:cNvGrpSpPr>
            <a:grpSpLocks noChangeAspect="1"/>
          </p:cNvGrpSpPr>
          <p:nvPr/>
        </p:nvGrpSpPr>
        <p:grpSpPr>
          <a:xfrm>
            <a:off x="1284442" y="1342406"/>
            <a:ext cx="6608987" cy="3226775"/>
            <a:chOff x="703371" y="796099"/>
            <a:chExt cx="10785262" cy="5265804"/>
          </a:xfrm>
          <a:effectLst>
            <a:outerShdw blurRad="279400" dist="38100" dir="2700000" algn="tl" rotWithShape="0">
              <a:prstClr val="black">
                <a:alpha val="10000"/>
              </a:prstClr>
            </a:outerShdw>
          </a:effectLst>
        </p:grpSpPr>
        <p:sp>
          <p:nvSpPr>
            <p:cNvPr id="4" name="Freeform: Shape 42"/>
            <p:cNvSpPr/>
            <p:nvPr/>
          </p:nvSpPr>
          <p:spPr>
            <a:xfrm flipH="1">
              <a:off x="8537040" y="1049189"/>
              <a:ext cx="2134041" cy="2320682"/>
            </a:xfrm>
            <a:custGeom>
              <a:avLst/>
              <a:gdLst/>
              <a:ahLst/>
              <a:cxnLst>
                <a:cxn ang="0">
                  <a:pos x="wd2" y="hd2"/>
                </a:cxn>
                <a:cxn ang="5400000">
                  <a:pos x="wd2" y="hd2"/>
                </a:cxn>
                <a:cxn ang="10800000">
                  <a:pos x="wd2" y="hd2"/>
                </a:cxn>
                <a:cxn ang="16200000">
                  <a:pos x="wd2" y="hd2"/>
                </a:cxn>
              </a:cxnLst>
              <a:rect l="0" t="0" r="r" b="b"/>
              <a:pathLst>
                <a:path w="20408" h="21493" extrusionOk="0">
                  <a:moveTo>
                    <a:pt x="11568" y="6"/>
                  </a:moveTo>
                  <a:cubicBezTo>
                    <a:pt x="10467" y="43"/>
                    <a:pt x="9346" y="277"/>
                    <a:pt x="8301" y="788"/>
                  </a:cubicBezTo>
                  <a:cubicBezTo>
                    <a:pt x="4875" y="2463"/>
                    <a:pt x="3315" y="6243"/>
                    <a:pt x="3652" y="9979"/>
                  </a:cubicBezTo>
                  <a:cubicBezTo>
                    <a:pt x="3692" y="10421"/>
                    <a:pt x="3758" y="10863"/>
                    <a:pt x="3744" y="11307"/>
                  </a:cubicBezTo>
                  <a:cubicBezTo>
                    <a:pt x="3716" y="12255"/>
                    <a:pt x="3336" y="13151"/>
                    <a:pt x="2797" y="13941"/>
                  </a:cubicBezTo>
                  <a:cubicBezTo>
                    <a:pt x="2116" y="14939"/>
                    <a:pt x="1172" y="15789"/>
                    <a:pt x="0" y="16380"/>
                  </a:cubicBezTo>
                  <a:cubicBezTo>
                    <a:pt x="1733" y="16479"/>
                    <a:pt x="3416" y="16991"/>
                    <a:pt x="4893" y="17861"/>
                  </a:cubicBezTo>
                  <a:cubicBezTo>
                    <a:pt x="6369" y="18731"/>
                    <a:pt x="7640" y="19959"/>
                    <a:pt x="8551" y="21493"/>
                  </a:cubicBezTo>
                  <a:cubicBezTo>
                    <a:pt x="8701" y="20438"/>
                    <a:pt x="9092" y="19426"/>
                    <a:pt x="9696" y="18535"/>
                  </a:cubicBezTo>
                  <a:cubicBezTo>
                    <a:pt x="10107" y="17927"/>
                    <a:pt x="10617" y="17377"/>
                    <a:pt x="11235" y="16940"/>
                  </a:cubicBezTo>
                  <a:cubicBezTo>
                    <a:pt x="11534" y="16729"/>
                    <a:pt x="11856" y="16547"/>
                    <a:pt x="12210" y="16439"/>
                  </a:cubicBezTo>
                  <a:cubicBezTo>
                    <a:pt x="12438" y="16370"/>
                    <a:pt x="12674" y="16333"/>
                    <a:pt x="12913" y="16329"/>
                  </a:cubicBezTo>
                  <a:cubicBezTo>
                    <a:pt x="13803" y="16250"/>
                    <a:pt x="14690" y="16015"/>
                    <a:pt x="15546" y="15627"/>
                  </a:cubicBezTo>
                  <a:cubicBezTo>
                    <a:pt x="19790" y="13704"/>
                    <a:pt x="21600" y="8798"/>
                    <a:pt x="19584" y="4699"/>
                  </a:cubicBezTo>
                  <a:cubicBezTo>
                    <a:pt x="18078" y="1636"/>
                    <a:pt x="14866" y="-107"/>
                    <a:pt x="11568" y="6"/>
                  </a:cubicBezTo>
                  <a:close/>
                </a:path>
              </a:pathLst>
            </a:custGeom>
            <a:gradFill>
              <a:gsLst>
                <a:gs pos="0">
                  <a:schemeClr val="accent2"/>
                </a:gs>
                <a:gs pos="100000">
                  <a:schemeClr val="accent2">
                    <a:lumMod val="50000"/>
                  </a:schemeClr>
                </a:gs>
              </a:gsLst>
              <a:lin ang="5400000" scaled="1"/>
            </a:gradFill>
            <a:ln w="12700" cap="flat">
              <a:noFill/>
              <a:miter lim="400000"/>
            </a:ln>
            <a:effectLst/>
          </p:spPr>
          <p:txBody>
            <a:bodyPr anchor="ctr"/>
            <a:lstStyle/>
            <a:p>
              <a:pPr algn="ctr"/>
              <a:endParaRPr>
                <a:solidFill>
                  <a:schemeClr val="tx1">
                    <a:lumMod val="75000"/>
                    <a:lumOff val="25000"/>
                  </a:schemeClr>
                </a:solidFill>
              </a:endParaRPr>
            </a:p>
          </p:txBody>
        </p:sp>
        <p:sp>
          <p:nvSpPr>
            <p:cNvPr id="5" name="Freeform: Shape 44"/>
            <p:cNvSpPr/>
            <p:nvPr/>
          </p:nvSpPr>
          <p:spPr>
            <a:xfrm flipH="1">
              <a:off x="8787462" y="1298537"/>
              <a:ext cx="1273470" cy="1273443"/>
            </a:xfrm>
            <a:custGeom>
              <a:avLst/>
              <a:gdLst/>
              <a:ahLst/>
              <a:cxnLst>
                <a:cxn ang="0">
                  <a:pos x="wd2" y="hd2"/>
                </a:cxn>
                <a:cxn ang="5400000">
                  <a:pos x="wd2" y="hd2"/>
                </a:cxn>
                <a:cxn ang="10800000">
                  <a:pos x="wd2" y="hd2"/>
                </a:cxn>
                <a:cxn ang="16200000">
                  <a:pos x="wd2" y="hd2"/>
                </a:cxn>
              </a:cxnLst>
              <a:rect l="0" t="0" r="r" b="b"/>
              <a:pathLst>
                <a:path w="18950" h="18950" extrusionOk="0">
                  <a:moveTo>
                    <a:pt x="18038" y="5425"/>
                  </a:moveTo>
                  <a:cubicBezTo>
                    <a:pt x="15801" y="695"/>
                    <a:pt x="10154" y="-1325"/>
                    <a:pt x="5425" y="912"/>
                  </a:cubicBezTo>
                  <a:cubicBezTo>
                    <a:pt x="696" y="3149"/>
                    <a:pt x="-1325" y="8796"/>
                    <a:pt x="912" y="13525"/>
                  </a:cubicBezTo>
                  <a:cubicBezTo>
                    <a:pt x="3148" y="18254"/>
                    <a:pt x="8796" y="20275"/>
                    <a:pt x="13525" y="18038"/>
                  </a:cubicBezTo>
                  <a:cubicBezTo>
                    <a:pt x="18254" y="15801"/>
                    <a:pt x="20275" y="10154"/>
                    <a:pt x="18038" y="5425"/>
                  </a:cubicBezTo>
                  <a:close/>
                </a:path>
              </a:pathLst>
            </a:custGeom>
            <a:solidFill>
              <a:srgbClr val="FFFFFF"/>
            </a:solidFill>
            <a:ln w="12700" cap="flat">
              <a:noFill/>
              <a:miter lim="400000"/>
            </a:ln>
            <a:effectLst/>
          </p:spPr>
          <p:txBody>
            <a:bodyPr anchor="ctr"/>
            <a:lstStyle/>
            <a:p>
              <a:pPr algn="ctr"/>
              <a:endParaRPr>
                <a:solidFill>
                  <a:schemeClr val="tx1">
                    <a:lumMod val="75000"/>
                    <a:lumOff val="25000"/>
                  </a:schemeClr>
                </a:solidFill>
              </a:endParaRPr>
            </a:p>
          </p:txBody>
        </p:sp>
        <p:sp>
          <p:nvSpPr>
            <p:cNvPr id="6" name="Freeform: Shape 46"/>
            <p:cNvSpPr/>
            <p:nvPr/>
          </p:nvSpPr>
          <p:spPr>
            <a:xfrm rot="16200000" flipH="1">
              <a:off x="9260639" y="1511123"/>
              <a:ext cx="327116" cy="386866"/>
            </a:xfrm>
            <a:custGeom>
              <a:avLst/>
              <a:gdLst/>
              <a:ahLst/>
              <a:cxnLst>
                <a:cxn ang="0">
                  <a:pos x="wd2" y="hd2"/>
                </a:cxn>
                <a:cxn ang="5400000">
                  <a:pos x="wd2" y="hd2"/>
                </a:cxn>
                <a:cxn ang="10800000">
                  <a:pos x="wd2" y="hd2"/>
                </a:cxn>
                <a:cxn ang="16200000">
                  <a:pos x="wd2" y="hd2"/>
                </a:cxn>
              </a:cxnLst>
              <a:rect l="0" t="0" r="r" b="b"/>
              <a:pathLst>
                <a:path w="21419" h="21298" extrusionOk="0">
                  <a:moveTo>
                    <a:pt x="3138" y="20840"/>
                  </a:moveTo>
                  <a:cubicBezTo>
                    <a:pt x="2425" y="21446"/>
                    <a:pt x="1263" y="21451"/>
                    <a:pt x="544" y="20851"/>
                  </a:cubicBezTo>
                  <a:cubicBezTo>
                    <a:pt x="-181" y="20248"/>
                    <a:pt x="-181" y="19263"/>
                    <a:pt x="544" y="18659"/>
                  </a:cubicBezTo>
                  <a:lnTo>
                    <a:pt x="16984" y="10193"/>
                  </a:lnTo>
                  <a:lnTo>
                    <a:pt x="8313" y="2628"/>
                  </a:lnTo>
                  <a:cubicBezTo>
                    <a:pt x="7601" y="2022"/>
                    <a:pt x="7607" y="1046"/>
                    <a:pt x="8326" y="446"/>
                  </a:cubicBezTo>
                  <a:cubicBezTo>
                    <a:pt x="9041" y="-149"/>
                    <a:pt x="10193" y="-149"/>
                    <a:pt x="10907" y="446"/>
                  </a:cubicBezTo>
                  <a:lnTo>
                    <a:pt x="20881" y="9558"/>
                  </a:lnTo>
                  <a:cubicBezTo>
                    <a:pt x="21240" y="9860"/>
                    <a:pt x="21419" y="10251"/>
                    <a:pt x="21419" y="10643"/>
                  </a:cubicBezTo>
                  <a:cubicBezTo>
                    <a:pt x="21419" y="11035"/>
                    <a:pt x="21240" y="11427"/>
                    <a:pt x="20881" y="11728"/>
                  </a:cubicBezTo>
                  <a:lnTo>
                    <a:pt x="3138" y="20840"/>
                  </a:lnTo>
                  <a:close/>
                </a:path>
              </a:pathLst>
            </a:custGeom>
            <a:solidFill>
              <a:schemeClr val="accent6">
                <a:lumMod val="100000"/>
              </a:schemeClr>
            </a:solidFill>
            <a:ln w="12700" cap="flat">
              <a:noFill/>
              <a:miter lim="400000"/>
            </a:ln>
            <a:effectLst/>
          </p:spPr>
          <p:txBody>
            <a:bodyPr anchor="ctr"/>
            <a:lstStyle/>
            <a:p>
              <a:pPr algn="ctr"/>
              <a:endParaRPr>
                <a:solidFill>
                  <a:schemeClr val="tx1">
                    <a:lumMod val="75000"/>
                    <a:lumOff val="25000"/>
                  </a:schemeClr>
                </a:solidFill>
              </a:endParaRPr>
            </a:p>
          </p:txBody>
        </p:sp>
        <p:sp>
          <p:nvSpPr>
            <p:cNvPr id="8" name="Freeform: Shape 36"/>
            <p:cNvSpPr/>
            <p:nvPr/>
          </p:nvSpPr>
          <p:spPr>
            <a:xfrm flipH="1">
              <a:off x="9134378" y="2801084"/>
              <a:ext cx="2354255" cy="2190816"/>
            </a:xfrm>
            <a:custGeom>
              <a:avLst/>
              <a:gdLst/>
              <a:ahLst/>
              <a:cxnLst>
                <a:cxn ang="0">
                  <a:pos x="wd2" y="hd2"/>
                </a:cxn>
                <a:cxn ang="5400000">
                  <a:pos x="wd2" y="hd2"/>
                </a:cxn>
                <a:cxn ang="10800000">
                  <a:pos x="wd2" y="hd2"/>
                </a:cxn>
                <a:cxn ang="16200000">
                  <a:pos x="wd2" y="hd2"/>
                </a:cxn>
              </a:cxnLst>
              <a:rect l="0" t="0" r="r" b="b"/>
              <a:pathLst>
                <a:path w="20502" h="21587" extrusionOk="0">
                  <a:moveTo>
                    <a:pt x="7907" y="0"/>
                  </a:moveTo>
                  <a:cubicBezTo>
                    <a:pt x="6906" y="-13"/>
                    <a:pt x="5883" y="190"/>
                    <a:pt x="4894" y="634"/>
                  </a:cubicBezTo>
                  <a:cubicBezTo>
                    <a:pt x="884" y="2433"/>
                    <a:pt x="-1098" y="7565"/>
                    <a:pt x="622" y="11990"/>
                  </a:cubicBezTo>
                  <a:cubicBezTo>
                    <a:pt x="2075" y="15732"/>
                    <a:pt x="5652" y="17579"/>
                    <a:pt x="9206" y="17297"/>
                  </a:cubicBezTo>
                  <a:cubicBezTo>
                    <a:pt x="9486" y="17275"/>
                    <a:pt x="9766" y="17240"/>
                    <a:pt x="10047" y="17244"/>
                  </a:cubicBezTo>
                  <a:cubicBezTo>
                    <a:pt x="11079" y="17256"/>
                    <a:pt x="12042" y="17765"/>
                    <a:pt x="12862" y="18471"/>
                  </a:cubicBezTo>
                  <a:cubicBezTo>
                    <a:pt x="13781" y="19263"/>
                    <a:pt x="14547" y="20314"/>
                    <a:pt x="15062" y="21587"/>
                  </a:cubicBezTo>
                  <a:cubicBezTo>
                    <a:pt x="15247" y="19757"/>
                    <a:pt x="15835" y="18008"/>
                    <a:pt x="16763" y="16504"/>
                  </a:cubicBezTo>
                  <a:cubicBezTo>
                    <a:pt x="17692" y="14999"/>
                    <a:pt x="18960" y="13742"/>
                    <a:pt x="20502" y="12898"/>
                  </a:cubicBezTo>
                  <a:cubicBezTo>
                    <a:pt x="18373" y="12545"/>
                    <a:pt x="16507" y="10921"/>
                    <a:pt x="15719" y="8526"/>
                  </a:cubicBezTo>
                  <a:cubicBezTo>
                    <a:pt x="15568" y="8069"/>
                    <a:pt x="15465" y="7599"/>
                    <a:pt x="15359" y="7125"/>
                  </a:cubicBezTo>
                  <a:cubicBezTo>
                    <a:pt x="15237" y="6576"/>
                    <a:pt x="15111" y="6019"/>
                    <a:pt x="14931" y="5471"/>
                  </a:cubicBezTo>
                  <a:cubicBezTo>
                    <a:pt x="13811" y="2075"/>
                    <a:pt x="10934" y="41"/>
                    <a:pt x="7907" y="0"/>
                  </a:cubicBezTo>
                  <a:close/>
                </a:path>
              </a:pathLst>
            </a:custGeom>
            <a:gradFill>
              <a:gsLst>
                <a:gs pos="0">
                  <a:schemeClr val="bg1">
                    <a:lumMod val="65000"/>
                  </a:schemeClr>
                </a:gs>
                <a:gs pos="100000">
                  <a:schemeClr val="accent1">
                    <a:lumMod val="50000"/>
                  </a:schemeClr>
                </a:gs>
              </a:gsLst>
              <a:lin ang="5400000" scaled="1"/>
            </a:gradFill>
            <a:ln w="12700" cap="flat">
              <a:noFill/>
              <a:miter lim="400000"/>
            </a:ln>
            <a:effectLst/>
          </p:spPr>
          <p:txBody>
            <a:bodyPr anchor="ctr"/>
            <a:lstStyle/>
            <a:p>
              <a:pPr algn="ctr"/>
              <a:endParaRPr>
                <a:solidFill>
                  <a:schemeClr val="tx1">
                    <a:lumMod val="75000"/>
                    <a:lumOff val="25000"/>
                  </a:schemeClr>
                </a:solidFill>
              </a:endParaRPr>
            </a:p>
          </p:txBody>
        </p:sp>
        <p:sp>
          <p:nvSpPr>
            <p:cNvPr id="9" name="Freeform: Shape 38"/>
            <p:cNvSpPr/>
            <p:nvPr/>
          </p:nvSpPr>
          <p:spPr>
            <a:xfrm flipH="1">
              <a:off x="9959696" y="3051256"/>
              <a:ext cx="1271729" cy="1271737"/>
            </a:xfrm>
            <a:custGeom>
              <a:avLst/>
              <a:gdLst/>
              <a:ahLst/>
              <a:cxnLst>
                <a:cxn ang="0">
                  <a:pos x="wd2" y="hd2"/>
                </a:cxn>
                <a:cxn ang="5400000">
                  <a:pos x="wd2" y="hd2"/>
                </a:cxn>
                <a:cxn ang="10800000">
                  <a:pos x="wd2" y="hd2"/>
                </a:cxn>
                <a:cxn ang="16200000">
                  <a:pos x="wd2" y="hd2"/>
                </a:cxn>
              </a:cxnLst>
              <a:rect l="0" t="0" r="r" b="b"/>
              <a:pathLst>
                <a:path w="19054" h="19054" extrusionOk="0">
                  <a:moveTo>
                    <a:pt x="5969" y="692"/>
                  </a:moveTo>
                  <a:cubicBezTo>
                    <a:pt x="1089" y="2657"/>
                    <a:pt x="-1273" y="8206"/>
                    <a:pt x="692" y="13085"/>
                  </a:cubicBezTo>
                  <a:cubicBezTo>
                    <a:pt x="2657" y="17965"/>
                    <a:pt x="8206" y="20327"/>
                    <a:pt x="13085" y="18362"/>
                  </a:cubicBezTo>
                  <a:cubicBezTo>
                    <a:pt x="17965" y="16397"/>
                    <a:pt x="20327" y="10848"/>
                    <a:pt x="18362" y="5969"/>
                  </a:cubicBezTo>
                  <a:cubicBezTo>
                    <a:pt x="16397" y="1089"/>
                    <a:pt x="10848" y="-1273"/>
                    <a:pt x="5969" y="692"/>
                  </a:cubicBezTo>
                  <a:close/>
                </a:path>
              </a:pathLst>
            </a:custGeom>
            <a:solidFill>
              <a:srgbClr val="FFFFFF"/>
            </a:solidFill>
            <a:ln w="12700" cap="flat">
              <a:noFill/>
              <a:miter lim="400000"/>
            </a:ln>
            <a:effectLst/>
          </p:spPr>
          <p:txBody>
            <a:bodyPr anchor="ctr"/>
            <a:lstStyle/>
            <a:p>
              <a:pPr algn="ctr"/>
              <a:endParaRPr>
                <a:solidFill>
                  <a:schemeClr val="tx1">
                    <a:lumMod val="75000"/>
                    <a:lumOff val="25000"/>
                  </a:schemeClr>
                </a:solidFill>
              </a:endParaRPr>
            </a:p>
          </p:txBody>
        </p:sp>
        <p:sp>
          <p:nvSpPr>
            <p:cNvPr id="10" name="Freeform: Shape 40"/>
            <p:cNvSpPr/>
            <p:nvPr/>
          </p:nvSpPr>
          <p:spPr>
            <a:xfrm>
              <a:off x="10377801" y="3316689"/>
              <a:ext cx="435519" cy="323340"/>
            </a:xfrm>
            <a:custGeom>
              <a:avLst/>
              <a:gdLst/>
              <a:ahLst/>
              <a:cxnLst>
                <a:cxn ang="0">
                  <a:pos x="wd2" y="hd2"/>
                </a:cxn>
                <a:cxn ang="5400000">
                  <a:pos x="wd2" y="hd2"/>
                </a:cxn>
                <a:cxn ang="10800000">
                  <a:pos x="wd2" y="hd2"/>
                </a:cxn>
                <a:cxn ang="16200000">
                  <a:pos x="wd2" y="hd2"/>
                </a:cxn>
              </a:cxnLst>
              <a:rect l="0" t="0" r="r" b="b"/>
              <a:pathLst>
                <a:path w="21600" h="21600" extrusionOk="0">
                  <a:moveTo>
                    <a:pt x="20085" y="8532"/>
                  </a:moveTo>
                  <a:lnTo>
                    <a:pt x="17798" y="8532"/>
                  </a:lnTo>
                  <a:lnTo>
                    <a:pt x="17798" y="12676"/>
                  </a:lnTo>
                  <a:cubicBezTo>
                    <a:pt x="17798" y="14711"/>
                    <a:pt x="16603" y="16373"/>
                    <a:pt x="15079" y="16373"/>
                  </a:cubicBezTo>
                  <a:lnTo>
                    <a:pt x="9158" y="16373"/>
                  </a:lnTo>
                  <a:lnTo>
                    <a:pt x="9158" y="17810"/>
                  </a:lnTo>
                  <a:cubicBezTo>
                    <a:pt x="9158" y="18927"/>
                    <a:pt x="9837" y="19832"/>
                    <a:pt x="10673" y="19832"/>
                  </a:cubicBezTo>
                  <a:lnTo>
                    <a:pt x="16728" y="19832"/>
                  </a:lnTo>
                  <a:lnTo>
                    <a:pt x="19181" y="21600"/>
                  </a:lnTo>
                  <a:lnTo>
                    <a:pt x="19181" y="19832"/>
                  </a:lnTo>
                  <a:lnTo>
                    <a:pt x="20085" y="19832"/>
                  </a:lnTo>
                  <a:cubicBezTo>
                    <a:pt x="20922" y="19832"/>
                    <a:pt x="21600" y="18927"/>
                    <a:pt x="21600" y="17810"/>
                  </a:cubicBezTo>
                  <a:lnTo>
                    <a:pt x="21600" y="10554"/>
                  </a:lnTo>
                  <a:cubicBezTo>
                    <a:pt x="21600" y="9438"/>
                    <a:pt x="20922" y="8532"/>
                    <a:pt x="20085" y="8532"/>
                  </a:cubicBezTo>
                  <a:close/>
                  <a:moveTo>
                    <a:pt x="6912" y="15450"/>
                  </a:moveTo>
                  <a:lnTo>
                    <a:pt x="6689" y="15450"/>
                  </a:lnTo>
                  <a:lnTo>
                    <a:pt x="2592" y="18372"/>
                  </a:lnTo>
                  <a:lnTo>
                    <a:pt x="2592" y="15450"/>
                  </a:lnTo>
                  <a:lnTo>
                    <a:pt x="2074" y="15450"/>
                  </a:lnTo>
                  <a:cubicBezTo>
                    <a:pt x="928" y="15450"/>
                    <a:pt x="0" y="14211"/>
                    <a:pt x="0" y="12683"/>
                  </a:cubicBezTo>
                  <a:lnTo>
                    <a:pt x="0" y="2767"/>
                  </a:lnTo>
                  <a:cubicBezTo>
                    <a:pt x="0" y="1239"/>
                    <a:pt x="928" y="0"/>
                    <a:pt x="2074" y="0"/>
                  </a:cubicBezTo>
                  <a:lnTo>
                    <a:pt x="15034" y="0"/>
                  </a:lnTo>
                  <a:cubicBezTo>
                    <a:pt x="16179" y="0"/>
                    <a:pt x="17107" y="1239"/>
                    <a:pt x="17107" y="2767"/>
                  </a:cubicBezTo>
                  <a:lnTo>
                    <a:pt x="17107" y="4381"/>
                  </a:lnTo>
                  <a:lnTo>
                    <a:pt x="17107" y="8532"/>
                  </a:lnTo>
                  <a:lnTo>
                    <a:pt x="17107" y="12676"/>
                  </a:lnTo>
                  <a:cubicBezTo>
                    <a:pt x="17107" y="14205"/>
                    <a:pt x="16224" y="15450"/>
                    <a:pt x="15079" y="15450"/>
                  </a:cubicBezTo>
                  <a:lnTo>
                    <a:pt x="9158" y="15450"/>
                  </a:lnTo>
                  <a:cubicBezTo>
                    <a:pt x="9158" y="15450"/>
                    <a:pt x="6912" y="15450"/>
                    <a:pt x="6912" y="15450"/>
                  </a:cubicBezTo>
                  <a:close/>
                </a:path>
              </a:pathLst>
            </a:custGeom>
            <a:gradFill>
              <a:gsLst>
                <a:gs pos="0">
                  <a:schemeClr val="bg1">
                    <a:lumMod val="65000"/>
                  </a:schemeClr>
                </a:gs>
                <a:gs pos="100000">
                  <a:schemeClr val="accent1">
                    <a:lumMod val="50000"/>
                  </a:schemeClr>
                </a:gs>
              </a:gsLst>
              <a:lin ang="5400000" scaled="1"/>
            </a:gradFill>
            <a:ln w="12700" cap="flat">
              <a:noFill/>
              <a:miter lim="400000"/>
            </a:ln>
            <a:effectLst/>
          </p:spPr>
          <p:txBody>
            <a:bodyPr anchor="ctr"/>
            <a:lstStyle/>
            <a:p>
              <a:pPr algn="ctr"/>
              <a:endParaRPr>
                <a:solidFill>
                  <a:schemeClr val="tx1">
                    <a:lumMod val="75000"/>
                    <a:lumOff val="25000"/>
                  </a:schemeClr>
                </a:solidFill>
              </a:endParaRPr>
            </a:p>
          </p:txBody>
        </p:sp>
        <p:sp>
          <p:nvSpPr>
            <p:cNvPr id="12" name="Freeform: Shape 30"/>
            <p:cNvSpPr/>
            <p:nvPr/>
          </p:nvSpPr>
          <p:spPr>
            <a:xfrm flipH="1">
              <a:off x="7086106" y="3699673"/>
              <a:ext cx="2687668" cy="2362230"/>
            </a:xfrm>
            <a:custGeom>
              <a:avLst/>
              <a:gdLst/>
              <a:ahLst/>
              <a:cxnLst>
                <a:cxn ang="0">
                  <a:pos x="wd2" y="hd2"/>
                </a:cxn>
                <a:cxn ang="5400000">
                  <a:pos x="wd2" y="hd2"/>
                </a:cxn>
                <a:cxn ang="10800000">
                  <a:pos x="wd2" y="hd2"/>
                </a:cxn>
                <a:cxn ang="16200000">
                  <a:pos x="wd2" y="hd2"/>
                </a:cxn>
              </a:cxnLst>
              <a:rect l="0" t="0" r="r" b="b"/>
              <a:pathLst>
                <a:path w="21580" h="21564" extrusionOk="0">
                  <a:moveTo>
                    <a:pt x="16395" y="0"/>
                  </a:moveTo>
                  <a:cubicBezTo>
                    <a:pt x="15338" y="2211"/>
                    <a:pt x="13230" y="3601"/>
                    <a:pt x="10921" y="3416"/>
                  </a:cubicBezTo>
                  <a:cubicBezTo>
                    <a:pt x="10449" y="3379"/>
                    <a:pt x="9990" y="3266"/>
                    <a:pt x="9526" y="3183"/>
                  </a:cubicBezTo>
                  <a:cubicBezTo>
                    <a:pt x="9089" y="3104"/>
                    <a:pt x="8648" y="3048"/>
                    <a:pt x="8202" y="3040"/>
                  </a:cubicBezTo>
                  <a:cubicBezTo>
                    <a:pt x="3697" y="2950"/>
                    <a:pt x="20" y="7100"/>
                    <a:pt x="0" y="12235"/>
                  </a:cubicBezTo>
                  <a:cubicBezTo>
                    <a:pt x="-20" y="17348"/>
                    <a:pt x="3594" y="21524"/>
                    <a:pt x="8088" y="21564"/>
                  </a:cubicBezTo>
                  <a:cubicBezTo>
                    <a:pt x="12191" y="21600"/>
                    <a:pt x="15602" y="18173"/>
                    <a:pt x="16197" y="13688"/>
                  </a:cubicBezTo>
                  <a:cubicBezTo>
                    <a:pt x="16208" y="13603"/>
                    <a:pt x="16218" y="13517"/>
                    <a:pt x="16227" y="13431"/>
                  </a:cubicBezTo>
                  <a:cubicBezTo>
                    <a:pt x="16236" y="13350"/>
                    <a:pt x="16244" y="13269"/>
                    <a:pt x="16251" y="13188"/>
                  </a:cubicBezTo>
                  <a:cubicBezTo>
                    <a:pt x="16271" y="12959"/>
                    <a:pt x="16287" y="12727"/>
                    <a:pt x="16341" y="12506"/>
                  </a:cubicBezTo>
                  <a:cubicBezTo>
                    <a:pt x="16382" y="12335"/>
                    <a:pt x="16444" y="12172"/>
                    <a:pt x="16533" y="12023"/>
                  </a:cubicBezTo>
                  <a:cubicBezTo>
                    <a:pt x="16572" y="11958"/>
                    <a:pt x="16616" y="11896"/>
                    <a:pt x="16664" y="11839"/>
                  </a:cubicBezTo>
                  <a:cubicBezTo>
                    <a:pt x="16708" y="11779"/>
                    <a:pt x="16753" y="11719"/>
                    <a:pt x="16800" y="11660"/>
                  </a:cubicBezTo>
                  <a:cubicBezTo>
                    <a:pt x="17294" y="11030"/>
                    <a:pt x="17884" y="10497"/>
                    <a:pt x="18542" y="10093"/>
                  </a:cubicBezTo>
                  <a:cubicBezTo>
                    <a:pt x="19446" y="9538"/>
                    <a:pt x="20481" y="9223"/>
                    <a:pt x="21580" y="9224"/>
                  </a:cubicBezTo>
                  <a:cubicBezTo>
                    <a:pt x="20127" y="8304"/>
                    <a:pt x="18894" y="6990"/>
                    <a:pt x="17993" y="5410"/>
                  </a:cubicBezTo>
                  <a:cubicBezTo>
                    <a:pt x="17092" y="3830"/>
                    <a:pt x="16523" y="1984"/>
                    <a:pt x="16395" y="0"/>
                  </a:cubicBezTo>
                  <a:close/>
                </a:path>
              </a:pathLst>
            </a:custGeom>
            <a:gradFill>
              <a:gsLst>
                <a:gs pos="0">
                  <a:schemeClr val="accent2"/>
                </a:gs>
                <a:gs pos="100000">
                  <a:schemeClr val="accent2">
                    <a:lumMod val="50000"/>
                  </a:schemeClr>
                </a:gs>
              </a:gsLst>
              <a:lin ang="5400000" scaled="1"/>
            </a:gradFill>
            <a:ln w="12700" cap="flat">
              <a:noFill/>
              <a:miter lim="400000"/>
            </a:ln>
            <a:effectLst/>
          </p:spPr>
          <p:txBody>
            <a:bodyPr anchor="ctr"/>
            <a:lstStyle/>
            <a:p>
              <a:pPr algn="ctr"/>
              <a:endParaRPr>
                <a:solidFill>
                  <a:schemeClr val="tx1">
                    <a:lumMod val="75000"/>
                    <a:lumOff val="25000"/>
                  </a:schemeClr>
                </a:solidFill>
              </a:endParaRPr>
            </a:p>
          </p:txBody>
        </p:sp>
        <p:sp>
          <p:nvSpPr>
            <p:cNvPr id="13" name="Oval 32"/>
            <p:cNvSpPr/>
            <p:nvPr/>
          </p:nvSpPr>
          <p:spPr>
            <a:xfrm flipH="1">
              <a:off x="7997341" y="4285296"/>
              <a:ext cx="1524004" cy="1523996"/>
            </a:xfrm>
            <a:prstGeom prst="ellipse">
              <a:avLst/>
            </a:prstGeom>
            <a:solidFill>
              <a:srgbClr val="FFFFFF"/>
            </a:solidFill>
            <a:ln w="12700" cap="flat">
              <a:noFill/>
              <a:miter lim="400000"/>
            </a:ln>
            <a:effectLst/>
          </p:spPr>
          <p:txBody>
            <a:bodyPr anchor="ctr"/>
            <a:lstStyle/>
            <a:p>
              <a:pPr algn="ctr"/>
              <a:endParaRPr>
                <a:solidFill>
                  <a:schemeClr val="tx1">
                    <a:lumMod val="75000"/>
                    <a:lumOff val="25000"/>
                  </a:schemeClr>
                </a:solidFill>
              </a:endParaRPr>
            </a:p>
          </p:txBody>
        </p:sp>
        <p:sp>
          <p:nvSpPr>
            <p:cNvPr id="14" name="Freeform: Shape 34"/>
            <p:cNvSpPr/>
            <p:nvPr/>
          </p:nvSpPr>
          <p:spPr>
            <a:xfrm>
              <a:off x="8572029" y="4620265"/>
              <a:ext cx="374629" cy="374628"/>
            </a:xfrm>
            <a:custGeom>
              <a:avLst/>
              <a:gdLst/>
              <a:ahLst/>
              <a:cxnLst>
                <a:cxn ang="0">
                  <a:pos x="wd2" y="hd2"/>
                </a:cxn>
                <a:cxn ang="5400000">
                  <a:pos x="wd2" y="hd2"/>
                </a:cxn>
                <a:cxn ang="10800000">
                  <a:pos x="wd2" y="hd2"/>
                </a:cxn>
                <a:cxn ang="16200000">
                  <a:pos x="wd2" y="hd2"/>
                </a:cxn>
              </a:cxnLst>
              <a:rect l="0" t="0" r="r" b="b"/>
              <a:pathLst>
                <a:path w="21600" h="21600" extrusionOk="0">
                  <a:moveTo>
                    <a:pt x="3374" y="0"/>
                  </a:moveTo>
                  <a:lnTo>
                    <a:pt x="3374" y="5396"/>
                  </a:lnTo>
                  <a:lnTo>
                    <a:pt x="3374" y="10123"/>
                  </a:lnTo>
                  <a:lnTo>
                    <a:pt x="4483" y="10792"/>
                  </a:lnTo>
                  <a:lnTo>
                    <a:pt x="4728" y="10792"/>
                  </a:lnTo>
                  <a:lnTo>
                    <a:pt x="4728" y="1337"/>
                  </a:lnTo>
                  <a:lnTo>
                    <a:pt x="12830" y="1337"/>
                  </a:lnTo>
                  <a:lnTo>
                    <a:pt x="12830" y="5396"/>
                  </a:lnTo>
                  <a:lnTo>
                    <a:pt x="16872" y="5396"/>
                  </a:lnTo>
                  <a:lnTo>
                    <a:pt x="16872" y="10792"/>
                  </a:lnTo>
                  <a:lnTo>
                    <a:pt x="17117" y="10792"/>
                  </a:lnTo>
                  <a:cubicBezTo>
                    <a:pt x="17117" y="10792"/>
                    <a:pt x="18226" y="10123"/>
                    <a:pt x="18226" y="10123"/>
                  </a:cubicBezTo>
                  <a:cubicBezTo>
                    <a:pt x="18226" y="8972"/>
                    <a:pt x="18226" y="6632"/>
                    <a:pt x="18226" y="5396"/>
                  </a:cubicBezTo>
                  <a:cubicBezTo>
                    <a:pt x="18226" y="5385"/>
                    <a:pt x="18226" y="5374"/>
                    <a:pt x="18226" y="5363"/>
                  </a:cubicBezTo>
                  <a:cubicBezTo>
                    <a:pt x="18225" y="5377"/>
                    <a:pt x="12845" y="0"/>
                    <a:pt x="12830" y="0"/>
                  </a:cubicBezTo>
                  <a:cubicBezTo>
                    <a:pt x="8831" y="0"/>
                    <a:pt x="3374" y="0"/>
                    <a:pt x="3374" y="0"/>
                  </a:cubicBezTo>
                  <a:close/>
                  <a:moveTo>
                    <a:pt x="2690" y="7075"/>
                  </a:moveTo>
                  <a:lnTo>
                    <a:pt x="0" y="9439"/>
                  </a:lnTo>
                  <a:lnTo>
                    <a:pt x="2021" y="9439"/>
                  </a:lnTo>
                  <a:lnTo>
                    <a:pt x="2690" y="9439"/>
                  </a:lnTo>
                  <a:cubicBezTo>
                    <a:pt x="2690" y="9439"/>
                    <a:pt x="2690" y="7075"/>
                    <a:pt x="2690" y="7075"/>
                  </a:cubicBezTo>
                  <a:close/>
                  <a:moveTo>
                    <a:pt x="0" y="9439"/>
                  </a:moveTo>
                  <a:lnTo>
                    <a:pt x="0" y="21600"/>
                  </a:lnTo>
                  <a:cubicBezTo>
                    <a:pt x="0" y="21600"/>
                    <a:pt x="21600" y="21600"/>
                    <a:pt x="21600" y="21600"/>
                  </a:cubicBezTo>
                  <a:lnTo>
                    <a:pt x="21600" y="9439"/>
                  </a:lnTo>
                  <a:lnTo>
                    <a:pt x="14166" y="14166"/>
                  </a:lnTo>
                  <a:lnTo>
                    <a:pt x="14036" y="14166"/>
                  </a:lnTo>
                  <a:lnTo>
                    <a:pt x="10792" y="16188"/>
                  </a:lnTo>
                  <a:lnTo>
                    <a:pt x="7564" y="14166"/>
                  </a:lnTo>
                  <a:lnTo>
                    <a:pt x="7417" y="14166"/>
                  </a:lnTo>
                  <a:lnTo>
                    <a:pt x="0" y="9439"/>
                  </a:lnTo>
                  <a:close/>
                  <a:moveTo>
                    <a:pt x="21600" y="9439"/>
                  </a:moveTo>
                  <a:lnTo>
                    <a:pt x="18894" y="7075"/>
                  </a:lnTo>
                  <a:lnTo>
                    <a:pt x="18894" y="9439"/>
                  </a:lnTo>
                  <a:cubicBezTo>
                    <a:pt x="18894" y="9439"/>
                    <a:pt x="19579" y="9439"/>
                    <a:pt x="19579" y="9439"/>
                  </a:cubicBezTo>
                  <a:lnTo>
                    <a:pt x="21600" y="9439"/>
                  </a:lnTo>
                  <a:close/>
                </a:path>
              </a:pathLst>
            </a:custGeom>
            <a:solidFill>
              <a:schemeClr val="accent4">
                <a:lumMod val="100000"/>
              </a:schemeClr>
            </a:solidFill>
            <a:ln w="12700" cap="flat">
              <a:noFill/>
              <a:miter lim="400000"/>
            </a:ln>
            <a:effectLst/>
          </p:spPr>
          <p:txBody>
            <a:bodyPr anchor="ctr"/>
            <a:lstStyle/>
            <a:p>
              <a:pPr algn="ctr"/>
              <a:endParaRPr>
                <a:solidFill>
                  <a:schemeClr val="tx1">
                    <a:lumMod val="75000"/>
                    <a:lumOff val="25000"/>
                  </a:schemeClr>
                </a:solidFill>
              </a:endParaRPr>
            </a:p>
          </p:txBody>
        </p:sp>
        <p:sp>
          <p:nvSpPr>
            <p:cNvPr id="16" name="Freeform: Shape 24"/>
            <p:cNvSpPr/>
            <p:nvPr/>
          </p:nvSpPr>
          <p:spPr>
            <a:xfrm flipH="1">
              <a:off x="5044978" y="2761038"/>
              <a:ext cx="2692335" cy="2373737"/>
            </a:xfrm>
            <a:custGeom>
              <a:avLst/>
              <a:gdLst/>
              <a:ahLst/>
              <a:cxnLst>
                <a:cxn ang="0">
                  <a:pos x="wd2" y="hd2"/>
                </a:cxn>
                <a:cxn ang="5400000">
                  <a:pos x="wd2" y="hd2"/>
                </a:cxn>
                <a:cxn ang="10800000">
                  <a:pos x="wd2" y="hd2"/>
                </a:cxn>
                <a:cxn ang="16200000">
                  <a:pos x="wd2" y="hd2"/>
                </a:cxn>
              </a:cxnLst>
              <a:rect l="0" t="0" r="r" b="b"/>
              <a:pathLst>
                <a:path w="20498" h="21590" extrusionOk="0">
                  <a:moveTo>
                    <a:pt x="7777" y="0"/>
                  </a:moveTo>
                  <a:cubicBezTo>
                    <a:pt x="6532" y="-10"/>
                    <a:pt x="5267" y="340"/>
                    <a:pt x="4091" y="1090"/>
                  </a:cubicBezTo>
                  <a:cubicBezTo>
                    <a:pt x="323" y="3491"/>
                    <a:pt x="-1102" y="9086"/>
                    <a:pt x="918" y="13576"/>
                  </a:cubicBezTo>
                  <a:cubicBezTo>
                    <a:pt x="2580" y="17270"/>
                    <a:pt x="6049" y="19049"/>
                    <a:pt x="9330" y="18255"/>
                  </a:cubicBezTo>
                  <a:cubicBezTo>
                    <a:pt x="9527" y="18207"/>
                    <a:pt x="9724" y="18150"/>
                    <a:pt x="9918" y="18077"/>
                  </a:cubicBezTo>
                  <a:cubicBezTo>
                    <a:pt x="10028" y="18035"/>
                    <a:pt x="10138" y="17987"/>
                    <a:pt x="10249" y="17950"/>
                  </a:cubicBezTo>
                  <a:cubicBezTo>
                    <a:pt x="10660" y="17810"/>
                    <a:pt x="11090" y="17799"/>
                    <a:pt x="11514" y="17859"/>
                  </a:cubicBezTo>
                  <a:cubicBezTo>
                    <a:pt x="11682" y="17882"/>
                    <a:pt x="11849" y="17917"/>
                    <a:pt x="12014" y="17960"/>
                  </a:cubicBezTo>
                  <a:cubicBezTo>
                    <a:pt x="12618" y="18116"/>
                    <a:pt x="13203" y="18376"/>
                    <a:pt x="13742" y="18738"/>
                  </a:cubicBezTo>
                  <a:cubicBezTo>
                    <a:pt x="14703" y="19383"/>
                    <a:pt x="15527" y="20347"/>
                    <a:pt x="16089" y="21590"/>
                  </a:cubicBezTo>
                  <a:cubicBezTo>
                    <a:pt x="16106" y="19706"/>
                    <a:pt x="16510" y="17854"/>
                    <a:pt x="17259" y="16204"/>
                  </a:cubicBezTo>
                  <a:cubicBezTo>
                    <a:pt x="18008" y="14555"/>
                    <a:pt x="19102" y="13109"/>
                    <a:pt x="20498" y="12038"/>
                  </a:cubicBezTo>
                  <a:cubicBezTo>
                    <a:pt x="18595" y="11859"/>
                    <a:pt x="16800" y="10648"/>
                    <a:pt x="15712" y="8617"/>
                  </a:cubicBezTo>
                  <a:cubicBezTo>
                    <a:pt x="15642" y="8487"/>
                    <a:pt x="15575" y="8355"/>
                    <a:pt x="15518" y="8216"/>
                  </a:cubicBezTo>
                  <a:cubicBezTo>
                    <a:pt x="15374" y="7856"/>
                    <a:pt x="15316" y="7463"/>
                    <a:pt x="15238" y="7078"/>
                  </a:cubicBezTo>
                  <a:cubicBezTo>
                    <a:pt x="15085" y="6329"/>
                    <a:pt x="14858" y="5589"/>
                    <a:pt x="14542" y="4880"/>
                  </a:cubicBezTo>
                  <a:cubicBezTo>
                    <a:pt x="13166" y="1786"/>
                    <a:pt x="10518" y="21"/>
                    <a:pt x="7777" y="0"/>
                  </a:cubicBezTo>
                  <a:close/>
                </a:path>
              </a:pathLst>
            </a:custGeom>
            <a:gradFill>
              <a:gsLst>
                <a:gs pos="0">
                  <a:schemeClr val="bg1">
                    <a:lumMod val="65000"/>
                  </a:schemeClr>
                </a:gs>
                <a:gs pos="100000">
                  <a:schemeClr val="accent1">
                    <a:lumMod val="50000"/>
                  </a:schemeClr>
                </a:gs>
              </a:gsLst>
              <a:lin ang="5400000" scaled="1"/>
            </a:gradFill>
            <a:ln w="12700" cap="flat">
              <a:noFill/>
              <a:miter lim="400000"/>
            </a:ln>
            <a:effectLst/>
          </p:spPr>
          <p:txBody>
            <a:bodyPr anchor="ctr"/>
            <a:lstStyle/>
            <a:p>
              <a:pPr algn="ctr"/>
              <a:endParaRPr>
                <a:solidFill>
                  <a:schemeClr val="tx1">
                    <a:lumMod val="75000"/>
                    <a:lumOff val="25000"/>
                  </a:schemeClr>
                </a:solidFill>
              </a:endParaRPr>
            </a:p>
          </p:txBody>
        </p:sp>
        <p:sp>
          <p:nvSpPr>
            <p:cNvPr id="17" name="Oval 26"/>
            <p:cNvSpPr/>
            <p:nvPr/>
          </p:nvSpPr>
          <p:spPr>
            <a:xfrm flipH="1">
              <a:off x="5958514" y="3012258"/>
              <a:ext cx="1527027" cy="1527035"/>
            </a:xfrm>
            <a:prstGeom prst="ellipse">
              <a:avLst/>
            </a:prstGeom>
            <a:solidFill>
              <a:srgbClr val="FFFFFF"/>
            </a:solidFill>
            <a:ln w="12700" cap="flat">
              <a:noFill/>
              <a:miter lim="400000"/>
            </a:ln>
            <a:effectLst/>
          </p:spPr>
          <p:txBody>
            <a:bodyPr anchor="ctr"/>
            <a:lstStyle/>
            <a:p>
              <a:pPr algn="ctr"/>
              <a:endParaRPr>
                <a:solidFill>
                  <a:schemeClr val="tx1">
                    <a:lumMod val="75000"/>
                    <a:lumOff val="25000"/>
                  </a:schemeClr>
                </a:solidFill>
              </a:endParaRPr>
            </a:p>
          </p:txBody>
        </p:sp>
        <p:sp>
          <p:nvSpPr>
            <p:cNvPr id="18" name="Freeform: Shape 28"/>
            <p:cNvSpPr/>
            <p:nvPr/>
          </p:nvSpPr>
          <p:spPr>
            <a:xfrm>
              <a:off x="6500266" y="3336259"/>
              <a:ext cx="443522" cy="442718"/>
            </a:xfrm>
            <a:custGeom>
              <a:avLst/>
              <a:gdLst/>
              <a:ahLst/>
              <a:cxnLst>
                <a:cxn ang="0">
                  <a:pos x="wd2" y="hd2"/>
                </a:cxn>
                <a:cxn ang="5400000">
                  <a:pos x="wd2" y="hd2"/>
                </a:cxn>
                <a:cxn ang="10800000">
                  <a:pos x="wd2" y="hd2"/>
                </a:cxn>
                <a:cxn ang="16200000">
                  <a:pos x="wd2" y="hd2"/>
                </a:cxn>
              </a:cxnLst>
              <a:rect l="0" t="0" r="r" b="b"/>
              <a:pathLst>
                <a:path w="21521" h="19263" extrusionOk="0">
                  <a:moveTo>
                    <a:pt x="4750" y="1647"/>
                  </a:moveTo>
                  <a:cubicBezTo>
                    <a:pt x="6498" y="610"/>
                    <a:pt x="8611" y="-1"/>
                    <a:pt x="10868" y="0"/>
                  </a:cubicBezTo>
                  <a:cubicBezTo>
                    <a:pt x="14035" y="2"/>
                    <a:pt x="16998" y="1272"/>
                    <a:pt x="18993" y="3460"/>
                  </a:cubicBezTo>
                  <a:cubicBezTo>
                    <a:pt x="20629" y="5190"/>
                    <a:pt x="21525" y="7373"/>
                    <a:pt x="21521" y="9655"/>
                  </a:cubicBezTo>
                  <a:cubicBezTo>
                    <a:pt x="21514" y="13106"/>
                    <a:pt x="19507" y="16257"/>
                    <a:pt x="16231" y="18022"/>
                  </a:cubicBezTo>
                  <a:cubicBezTo>
                    <a:pt x="9037" y="21599"/>
                    <a:pt x="173" y="17027"/>
                    <a:pt x="2" y="9653"/>
                  </a:cubicBezTo>
                  <a:cubicBezTo>
                    <a:pt x="-75" y="6307"/>
                    <a:pt x="1837" y="3377"/>
                    <a:pt x="4750" y="1647"/>
                  </a:cubicBezTo>
                  <a:close/>
                  <a:moveTo>
                    <a:pt x="5848" y="2373"/>
                  </a:moveTo>
                  <a:cubicBezTo>
                    <a:pt x="5369" y="2637"/>
                    <a:pt x="4918" y="2940"/>
                    <a:pt x="4502" y="3280"/>
                  </a:cubicBezTo>
                  <a:cubicBezTo>
                    <a:pt x="4787" y="3447"/>
                    <a:pt x="5080" y="3603"/>
                    <a:pt x="5380" y="3747"/>
                  </a:cubicBezTo>
                  <a:cubicBezTo>
                    <a:pt x="5681" y="3891"/>
                    <a:pt x="5989" y="4023"/>
                    <a:pt x="6302" y="4143"/>
                  </a:cubicBezTo>
                  <a:cubicBezTo>
                    <a:pt x="6449" y="3726"/>
                    <a:pt x="6611" y="3313"/>
                    <a:pt x="6786" y="2906"/>
                  </a:cubicBezTo>
                  <a:cubicBezTo>
                    <a:pt x="6960" y="2501"/>
                    <a:pt x="7148" y="2102"/>
                    <a:pt x="7350" y="1708"/>
                  </a:cubicBezTo>
                  <a:cubicBezTo>
                    <a:pt x="6827" y="1887"/>
                    <a:pt x="6325" y="2110"/>
                    <a:pt x="5848" y="2373"/>
                  </a:cubicBezTo>
                  <a:close/>
                  <a:moveTo>
                    <a:pt x="8944" y="1271"/>
                  </a:moveTo>
                  <a:cubicBezTo>
                    <a:pt x="8630" y="1787"/>
                    <a:pt x="8346" y="2318"/>
                    <a:pt x="8092" y="2860"/>
                  </a:cubicBezTo>
                  <a:cubicBezTo>
                    <a:pt x="7839" y="3402"/>
                    <a:pt x="7617" y="3954"/>
                    <a:pt x="7426" y="4515"/>
                  </a:cubicBezTo>
                  <a:cubicBezTo>
                    <a:pt x="7887" y="4644"/>
                    <a:pt x="8357" y="4746"/>
                    <a:pt x="8832" y="4822"/>
                  </a:cubicBezTo>
                  <a:cubicBezTo>
                    <a:pt x="9305" y="4898"/>
                    <a:pt x="9783" y="4948"/>
                    <a:pt x="10263" y="4971"/>
                  </a:cubicBezTo>
                  <a:lnTo>
                    <a:pt x="10271" y="1118"/>
                  </a:lnTo>
                  <a:cubicBezTo>
                    <a:pt x="10047" y="1129"/>
                    <a:pt x="9824" y="1147"/>
                    <a:pt x="9602" y="1173"/>
                  </a:cubicBezTo>
                  <a:cubicBezTo>
                    <a:pt x="9382" y="1198"/>
                    <a:pt x="9162" y="1231"/>
                    <a:pt x="8944" y="1271"/>
                  </a:cubicBezTo>
                  <a:close/>
                  <a:moveTo>
                    <a:pt x="3547" y="4065"/>
                  </a:moveTo>
                  <a:cubicBezTo>
                    <a:pt x="2861" y="4776"/>
                    <a:pt x="2316" y="5572"/>
                    <a:pt x="1927" y="6424"/>
                  </a:cubicBezTo>
                  <a:cubicBezTo>
                    <a:pt x="1537" y="7280"/>
                    <a:pt x="1305" y="8175"/>
                    <a:pt x="1239" y="9109"/>
                  </a:cubicBezTo>
                  <a:lnTo>
                    <a:pt x="5376" y="9119"/>
                  </a:lnTo>
                  <a:cubicBezTo>
                    <a:pt x="5396" y="8460"/>
                    <a:pt x="5455" y="7804"/>
                    <a:pt x="5552" y="7151"/>
                  </a:cubicBezTo>
                  <a:cubicBezTo>
                    <a:pt x="5649" y="6504"/>
                    <a:pt x="5783" y="5862"/>
                    <a:pt x="5955" y="5228"/>
                  </a:cubicBezTo>
                  <a:cubicBezTo>
                    <a:pt x="5532" y="5074"/>
                    <a:pt x="5119" y="4899"/>
                    <a:pt x="4717" y="4705"/>
                  </a:cubicBezTo>
                  <a:cubicBezTo>
                    <a:pt x="4314" y="4511"/>
                    <a:pt x="3924" y="4297"/>
                    <a:pt x="3547" y="4065"/>
                  </a:cubicBezTo>
                  <a:close/>
                  <a:moveTo>
                    <a:pt x="11474" y="1110"/>
                  </a:moveTo>
                  <a:lnTo>
                    <a:pt x="11466" y="4963"/>
                  </a:lnTo>
                  <a:cubicBezTo>
                    <a:pt x="11913" y="4940"/>
                    <a:pt x="12359" y="4893"/>
                    <a:pt x="12800" y="4822"/>
                  </a:cubicBezTo>
                  <a:cubicBezTo>
                    <a:pt x="13238" y="4751"/>
                    <a:pt x="13671" y="4657"/>
                    <a:pt x="14096" y="4539"/>
                  </a:cubicBezTo>
                  <a:cubicBezTo>
                    <a:pt x="13904" y="3966"/>
                    <a:pt x="13680" y="3402"/>
                    <a:pt x="13424" y="2850"/>
                  </a:cubicBezTo>
                  <a:cubicBezTo>
                    <a:pt x="13167" y="2296"/>
                    <a:pt x="12878" y="1754"/>
                    <a:pt x="12559" y="1227"/>
                  </a:cubicBezTo>
                  <a:cubicBezTo>
                    <a:pt x="12376" y="1200"/>
                    <a:pt x="12193" y="1176"/>
                    <a:pt x="12009" y="1156"/>
                  </a:cubicBezTo>
                  <a:cubicBezTo>
                    <a:pt x="11831" y="1137"/>
                    <a:pt x="11652" y="1122"/>
                    <a:pt x="11474" y="1110"/>
                  </a:cubicBezTo>
                  <a:close/>
                  <a:moveTo>
                    <a:pt x="14125" y="1613"/>
                  </a:moveTo>
                  <a:cubicBezTo>
                    <a:pt x="14346" y="2024"/>
                    <a:pt x="14549" y="2442"/>
                    <a:pt x="14733" y="2867"/>
                  </a:cubicBezTo>
                  <a:cubicBezTo>
                    <a:pt x="14920" y="3297"/>
                    <a:pt x="15087" y="3734"/>
                    <a:pt x="15234" y="4177"/>
                  </a:cubicBezTo>
                  <a:cubicBezTo>
                    <a:pt x="15574" y="4044"/>
                    <a:pt x="15907" y="3898"/>
                    <a:pt x="16233" y="3740"/>
                  </a:cubicBezTo>
                  <a:cubicBezTo>
                    <a:pt x="16554" y="3584"/>
                    <a:pt x="16867" y="3417"/>
                    <a:pt x="17172" y="3238"/>
                  </a:cubicBezTo>
                  <a:cubicBezTo>
                    <a:pt x="16728" y="2879"/>
                    <a:pt x="16245" y="2560"/>
                    <a:pt x="15730" y="2286"/>
                  </a:cubicBezTo>
                  <a:cubicBezTo>
                    <a:pt x="15221" y="2015"/>
                    <a:pt x="14683" y="1790"/>
                    <a:pt x="14125" y="1613"/>
                  </a:cubicBezTo>
                  <a:close/>
                  <a:moveTo>
                    <a:pt x="7106" y="5587"/>
                  </a:moveTo>
                  <a:cubicBezTo>
                    <a:pt x="6959" y="6165"/>
                    <a:pt x="6842" y="6750"/>
                    <a:pt x="6754" y="7338"/>
                  </a:cubicBezTo>
                  <a:cubicBezTo>
                    <a:pt x="6666" y="7926"/>
                    <a:pt x="6608" y="8517"/>
                    <a:pt x="6579" y="9110"/>
                  </a:cubicBezTo>
                  <a:lnTo>
                    <a:pt x="10260" y="9113"/>
                  </a:lnTo>
                  <a:lnTo>
                    <a:pt x="10258" y="6057"/>
                  </a:lnTo>
                  <a:cubicBezTo>
                    <a:pt x="9725" y="6038"/>
                    <a:pt x="9194" y="5989"/>
                    <a:pt x="8667" y="5911"/>
                  </a:cubicBezTo>
                  <a:cubicBezTo>
                    <a:pt x="8140" y="5832"/>
                    <a:pt x="7618" y="5724"/>
                    <a:pt x="7106" y="5587"/>
                  </a:cubicBezTo>
                  <a:close/>
                  <a:moveTo>
                    <a:pt x="1235" y="10195"/>
                  </a:moveTo>
                  <a:cubicBezTo>
                    <a:pt x="1302" y="11122"/>
                    <a:pt x="1539" y="12041"/>
                    <a:pt x="1927" y="12894"/>
                  </a:cubicBezTo>
                  <a:cubicBezTo>
                    <a:pt x="2314" y="13746"/>
                    <a:pt x="2854" y="14549"/>
                    <a:pt x="3541" y="15260"/>
                  </a:cubicBezTo>
                  <a:cubicBezTo>
                    <a:pt x="3814" y="15088"/>
                    <a:pt x="4095" y="14926"/>
                    <a:pt x="4383" y="14776"/>
                  </a:cubicBezTo>
                  <a:cubicBezTo>
                    <a:pt x="4889" y="14511"/>
                    <a:pt x="5416" y="14282"/>
                    <a:pt x="5960" y="14088"/>
                  </a:cubicBezTo>
                  <a:cubicBezTo>
                    <a:pt x="5784" y="13455"/>
                    <a:pt x="5648" y="12813"/>
                    <a:pt x="5552" y="12165"/>
                  </a:cubicBezTo>
                  <a:cubicBezTo>
                    <a:pt x="5455" y="11513"/>
                    <a:pt x="5399" y="10856"/>
                    <a:pt x="5385" y="10197"/>
                  </a:cubicBezTo>
                  <a:lnTo>
                    <a:pt x="1235" y="10195"/>
                  </a:lnTo>
                  <a:close/>
                  <a:moveTo>
                    <a:pt x="11461" y="6049"/>
                  </a:moveTo>
                  <a:lnTo>
                    <a:pt x="11471" y="9117"/>
                  </a:lnTo>
                  <a:lnTo>
                    <a:pt x="14948" y="9112"/>
                  </a:lnTo>
                  <a:cubicBezTo>
                    <a:pt x="14929" y="8523"/>
                    <a:pt x="14875" y="7935"/>
                    <a:pt x="14788" y="7351"/>
                  </a:cubicBezTo>
                  <a:cubicBezTo>
                    <a:pt x="14701" y="6766"/>
                    <a:pt x="14581" y="6186"/>
                    <a:pt x="14427" y="5613"/>
                  </a:cubicBezTo>
                  <a:cubicBezTo>
                    <a:pt x="13943" y="5735"/>
                    <a:pt x="13452" y="5833"/>
                    <a:pt x="12956" y="5906"/>
                  </a:cubicBezTo>
                  <a:cubicBezTo>
                    <a:pt x="12461" y="5978"/>
                    <a:pt x="11962" y="6026"/>
                    <a:pt x="11461" y="6049"/>
                  </a:cubicBezTo>
                  <a:close/>
                  <a:moveTo>
                    <a:pt x="15572" y="5263"/>
                  </a:moveTo>
                  <a:cubicBezTo>
                    <a:pt x="15742" y="5893"/>
                    <a:pt x="15875" y="6531"/>
                    <a:pt x="15973" y="7174"/>
                  </a:cubicBezTo>
                  <a:cubicBezTo>
                    <a:pt x="16071" y="7818"/>
                    <a:pt x="16134" y="8466"/>
                    <a:pt x="16159" y="9115"/>
                  </a:cubicBezTo>
                  <a:lnTo>
                    <a:pt x="20288" y="9113"/>
                  </a:lnTo>
                  <a:cubicBezTo>
                    <a:pt x="20222" y="8187"/>
                    <a:pt x="19998" y="7291"/>
                    <a:pt x="19612" y="6438"/>
                  </a:cubicBezTo>
                  <a:cubicBezTo>
                    <a:pt x="19229" y="5593"/>
                    <a:pt x="18689" y="4803"/>
                    <a:pt x="18014" y="4096"/>
                  </a:cubicBezTo>
                  <a:cubicBezTo>
                    <a:pt x="17761" y="4249"/>
                    <a:pt x="17515" y="4404"/>
                    <a:pt x="17252" y="4539"/>
                  </a:cubicBezTo>
                  <a:cubicBezTo>
                    <a:pt x="16981" y="4678"/>
                    <a:pt x="16700" y="4803"/>
                    <a:pt x="16417" y="4922"/>
                  </a:cubicBezTo>
                  <a:cubicBezTo>
                    <a:pt x="16138" y="5041"/>
                    <a:pt x="15856" y="5154"/>
                    <a:pt x="15572" y="5263"/>
                  </a:cubicBezTo>
                  <a:close/>
                  <a:moveTo>
                    <a:pt x="6575" y="10196"/>
                  </a:moveTo>
                  <a:cubicBezTo>
                    <a:pt x="6603" y="10793"/>
                    <a:pt x="6661" y="11389"/>
                    <a:pt x="6750" y="11981"/>
                  </a:cubicBezTo>
                  <a:cubicBezTo>
                    <a:pt x="6839" y="12572"/>
                    <a:pt x="6957" y="13158"/>
                    <a:pt x="7106" y="13738"/>
                  </a:cubicBezTo>
                  <a:cubicBezTo>
                    <a:pt x="7614" y="13596"/>
                    <a:pt x="8133" y="13484"/>
                    <a:pt x="8658" y="13404"/>
                  </a:cubicBezTo>
                  <a:cubicBezTo>
                    <a:pt x="9187" y="13322"/>
                    <a:pt x="9721" y="13272"/>
                    <a:pt x="10257" y="13255"/>
                  </a:cubicBezTo>
                  <a:lnTo>
                    <a:pt x="10256" y="10199"/>
                  </a:lnTo>
                  <a:lnTo>
                    <a:pt x="6575" y="10196"/>
                  </a:lnTo>
                  <a:close/>
                  <a:moveTo>
                    <a:pt x="11466" y="10203"/>
                  </a:moveTo>
                  <a:lnTo>
                    <a:pt x="11468" y="13259"/>
                  </a:lnTo>
                  <a:cubicBezTo>
                    <a:pt x="11971" y="13280"/>
                    <a:pt x="12472" y="13329"/>
                    <a:pt x="12968" y="13404"/>
                  </a:cubicBezTo>
                  <a:cubicBezTo>
                    <a:pt x="13459" y="13478"/>
                    <a:pt x="13945" y="13577"/>
                    <a:pt x="14423" y="13702"/>
                  </a:cubicBezTo>
                  <a:cubicBezTo>
                    <a:pt x="14575" y="13128"/>
                    <a:pt x="14695" y="12548"/>
                    <a:pt x="14782" y="11963"/>
                  </a:cubicBezTo>
                  <a:cubicBezTo>
                    <a:pt x="14870" y="11377"/>
                    <a:pt x="14923" y="10788"/>
                    <a:pt x="14944" y="10197"/>
                  </a:cubicBezTo>
                  <a:lnTo>
                    <a:pt x="11466" y="10203"/>
                  </a:lnTo>
                  <a:close/>
                  <a:moveTo>
                    <a:pt x="5381" y="15569"/>
                  </a:moveTo>
                  <a:cubicBezTo>
                    <a:pt x="5082" y="15713"/>
                    <a:pt x="4792" y="15869"/>
                    <a:pt x="4509" y="16036"/>
                  </a:cubicBezTo>
                  <a:cubicBezTo>
                    <a:pt x="4926" y="16380"/>
                    <a:pt x="5377" y="16688"/>
                    <a:pt x="5858" y="16955"/>
                  </a:cubicBezTo>
                  <a:cubicBezTo>
                    <a:pt x="6332" y="17219"/>
                    <a:pt x="6832" y="17442"/>
                    <a:pt x="7352" y="17622"/>
                  </a:cubicBezTo>
                  <a:cubicBezTo>
                    <a:pt x="7142" y="17227"/>
                    <a:pt x="6950" y="16825"/>
                    <a:pt x="6774" y="16417"/>
                  </a:cubicBezTo>
                  <a:cubicBezTo>
                    <a:pt x="6598" y="16008"/>
                    <a:pt x="6440" y="15594"/>
                    <a:pt x="6299" y="15175"/>
                  </a:cubicBezTo>
                  <a:cubicBezTo>
                    <a:pt x="5986" y="15293"/>
                    <a:pt x="5680" y="15425"/>
                    <a:pt x="5381" y="15569"/>
                  </a:cubicBezTo>
                  <a:close/>
                  <a:moveTo>
                    <a:pt x="16155" y="10201"/>
                  </a:moveTo>
                  <a:cubicBezTo>
                    <a:pt x="16133" y="10849"/>
                    <a:pt x="16073" y="11495"/>
                    <a:pt x="15977" y="12137"/>
                  </a:cubicBezTo>
                  <a:cubicBezTo>
                    <a:pt x="15879" y="12784"/>
                    <a:pt x="15745" y="13426"/>
                    <a:pt x="15574" y="14060"/>
                  </a:cubicBezTo>
                  <a:cubicBezTo>
                    <a:pt x="16001" y="14211"/>
                    <a:pt x="16419" y="14384"/>
                    <a:pt x="16826" y="14577"/>
                  </a:cubicBezTo>
                  <a:cubicBezTo>
                    <a:pt x="17236" y="14771"/>
                    <a:pt x="17633" y="14987"/>
                    <a:pt x="18016" y="15222"/>
                  </a:cubicBezTo>
                  <a:cubicBezTo>
                    <a:pt x="18694" y="14513"/>
                    <a:pt x="19224" y="13731"/>
                    <a:pt x="19609" y="12877"/>
                  </a:cubicBezTo>
                  <a:cubicBezTo>
                    <a:pt x="19994" y="12023"/>
                    <a:pt x="20222" y="11118"/>
                    <a:pt x="20283" y="10199"/>
                  </a:cubicBezTo>
                  <a:lnTo>
                    <a:pt x="16155" y="10201"/>
                  </a:lnTo>
                  <a:close/>
                  <a:moveTo>
                    <a:pt x="7429" y="14800"/>
                  </a:moveTo>
                  <a:cubicBezTo>
                    <a:pt x="7620" y="15363"/>
                    <a:pt x="7844" y="15916"/>
                    <a:pt x="8099" y="16458"/>
                  </a:cubicBezTo>
                  <a:cubicBezTo>
                    <a:pt x="8356" y="17002"/>
                    <a:pt x="8644" y="17533"/>
                    <a:pt x="8962" y="18050"/>
                  </a:cubicBezTo>
                  <a:cubicBezTo>
                    <a:pt x="9173" y="18086"/>
                    <a:pt x="9385" y="18116"/>
                    <a:pt x="9598" y="18141"/>
                  </a:cubicBezTo>
                  <a:cubicBezTo>
                    <a:pt x="9820" y="18167"/>
                    <a:pt x="10043" y="18186"/>
                    <a:pt x="10266" y="18199"/>
                  </a:cubicBezTo>
                  <a:lnTo>
                    <a:pt x="10261" y="14353"/>
                  </a:lnTo>
                  <a:cubicBezTo>
                    <a:pt x="9783" y="14371"/>
                    <a:pt x="9307" y="14418"/>
                    <a:pt x="8836" y="14492"/>
                  </a:cubicBezTo>
                  <a:cubicBezTo>
                    <a:pt x="8360" y="14567"/>
                    <a:pt x="7890" y="14670"/>
                    <a:pt x="7429" y="14800"/>
                  </a:cubicBezTo>
                  <a:close/>
                  <a:moveTo>
                    <a:pt x="11472" y="14357"/>
                  </a:moveTo>
                  <a:lnTo>
                    <a:pt x="11464" y="18210"/>
                  </a:lnTo>
                  <a:cubicBezTo>
                    <a:pt x="11645" y="18195"/>
                    <a:pt x="11825" y="18177"/>
                    <a:pt x="12006" y="18156"/>
                  </a:cubicBezTo>
                  <a:cubicBezTo>
                    <a:pt x="12189" y="18134"/>
                    <a:pt x="12372" y="18110"/>
                    <a:pt x="12554" y="18082"/>
                  </a:cubicBezTo>
                  <a:cubicBezTo>
                    <a:pt x="12876" y="17558"/>
                    <a:pt x="13167" y="17018"/>
                    <a:pt x="13425" y="16466"/>
                  </a:cubicBezTo>
                  <a:cubicBezTo>
                    <a:pt x="13684" y="15913"/>
                    <a:pt x="13910" y="15348"/>
                    <a:pt x="14103" y="14773"/>
                  </a:cubicBezTo>
                  <a:cubicBezTo>
                    <a:pt x="13676" y="14656"/>
                    <a:pt x="13242" y="14562"/>
                    <a:pt x="12803" y="14492"/>
                  </a:cubicBezTo>
                  <a:cubicBezTo>
                    <a:pt x="12363" y="14422"/>
                    <a:pt x="11918" y="14377"/>
                    <a:pt x="11472" y="14357"/>
                  </a:cubicBezTo>
                  <a:close/>
                  <a:moveTo>
                    <a:pt x="15240" y="15139"/>
                  </a:moveTo>
                  <a:cubicBezTo>
                    <a:pt x="15090" y="15576"/>
                    <a:pt x="14923" y="16007"/>
                    <a:pt x="14739" y="16433"/>
                  </a:cubicBezTo>
                  <a:cubicBezTo>
                    <a:pt x="14553" y="16863"/>
                    <a:pt x="14350" y="17286"/>
                    <a:pt x="14131" y="17702"/>
                  </a:cubicBezTo>
                  <a:cubicBezTo>
                    <a:pt x="14647" y="17532"/>
                    <a:pt x="15145" y="17322"/>
                    <a:pt x="15621" y="17076"/>
                  </a:cubicBezTo>
                  <a:cubicBezTo>
                    <a:pt x="16176" y="16790"/>
                    <a:pt x="16697" y="16455"/>
                    <a:pt x="17178" y="16076"/>
                  </a:cubicBezTo>
                  <a:cubicBezTo>
                    <a:pt x="16873" y="15891"/>
                    <a:pt x="16558" y="15719"/>
                    <a:pt x="16234" y="15562"/>
                  </a:cubicBezTo>
                  <a:cubicBezTo>
                    <a:pt x="15911" y="15406"/>
                    <a:pt x="15579" y="15265"/>
                    <a:pt x="15240" y="15139"/>
                  </a:cubicBezTo>
                  <a:close/>
                </a:path>
              </a:pathLst>
            </a:custGeom>
            <a:gradFill>
              <a:gsLst>
                <a:gs pos="0">
                  <a:schemeClr val="bg1">
                    <a:lumMod val="65000"/>
                  </a:schemeClr>
                </a:gs>
                <a:gs pos="100000">
                  <a:schemeClr val="accent1">
                    <a:lumMod val="50000"/>
                  </a:schemeClr>
                </a:gs>
              </a:gsLst>
              <a:lin ang="5400000" scaled="1"/>
            </a:gradFill>
            <a:ln w="12700" cap="flat">
              <a:noFill/>
              <a:miter lim="400000"/>
            </a:ln>
            <a:effectLst/>
          </p:spPr>
          <p:txBody>
            <a:bodyPr anchor="ctr"/>
            <a:lstStyle/>
            <a:p>
              <a:pPr algn="ctr"/>
              <a:endParaRPr>
                <a:solidFill>
                  <a:schemeClr val="tx1">
                    <a:lumMod val="75000"/>
                    <a:lumOff val="25000"/>
                  </a:schemeClr>
                </a:solidFill>
              </a:endParaRPr>
            </a:p>
          </p:txBody>
        </p:sp>
        <p:sp>
          <p:nvSpPr>
            <p:cNvPr id="20" name="Freeform: Shape 18"/>
            <p:cNvSpPr/>
            <p:nvPr/>
          </p:nvSpPr>
          <p:spPr>
            <a:xfrm flipH="1">
              <a:off x="2891136" y="3619107"/>
              <a:ext cx="2740426" cy="2384032"/>
            </a:xfrm>
            <a:custGeom>
              <a:avLst/>
              <a:gdLst/>
              <a:ahLst/>
              <a:cxnLst>
                <a:cxn ang="0">
                  <a:pos x="wd2" y="hd2"/>
                </a:cxn>
                <a:cxn ang="5400000">
                  <a:pos x="wd2" y="hd2"/>
                </a:cxn>
                <a:cxn ang="10800000">
                  <a:pos x="wd2" y="hd2"/>
                </a:cxn>
                <a:cxn ang="16200000">
                  <a:pos x="wd2" y="hd2"/>
                </a:cxn>
              </a:cxnLst>
              <a:rect l="0" t="0" r="r" b="b"/>
              <a:pathLst>
                <a:path w="21591" h="21591" extrusionOk="0">
                  <a:moveTo>
                    <a:pt x="16325" y="0"/>
                  </a:moveTo>
                  <a:cubicBezTo>
                    <a:pt x="15247" y="1970"/>
                    <a:pt x="13395" y="3323"/>
                    <a:pt x="11258" y="3497"/>
                  </a:cubicBezTo>
                  <a:cubicBezTo>
                    <a:pt x="11121" y="3508"/>
                    <a:pt x="10984" y="3514"/>
                    <a:pt x="10847" y="3512"/>
                  </a:cubicBezTo>
                  <a:cubicBezTo>
                    <a:pt x="10356" y="3501"/>
                    <a:pt x="9884" y="3374"/>
                    <a:pt x="9402" y="3283"/>
                  </a:cubicBezTo>
                  <a:cubicBezTo>
                    <a:pt x="8952" y="3198"/>
                    <a:pt x="8493" y="3145"/>
                    <a:pt x="8027" y="3141"/>
                  </a:cubicBezTo>
                  <a:cubicBezTo>
                    <a:pt x="3589" y="3111"/>
                    <a:pt x="-9" y="7260"/>
                    <a:pt x="0" y="12368"/>
                  </a:cubicBezTo>
                  <a:cubicBezTo>
                    <a:pt x="9" y="17459"/>
                    <a:pt x="3597" y="21580"/>
                    <a:pt x="8027" y="21591"/>
                  </a:cubicBezTo>
                  <a:cubicBezTo>
                    <a:pt x="11723" y="21600"/>
                    <a:pt x="14839" y="18740"/>
                    <a:pt x="15757" y="14831"/>
                  </a:cubicBezTo>
                  <a:cubicBezTo>
                    <a:pt x="15810" y="14608"/>
                    <a:pt x="15855" y="14384"/>
                    <a:pt x="15896" y="14157"/>
                  </a:cubicBezTo>
                  <a:cubicBezTo>
                    <a:pt x="15991" y="13631"/>
                    <a:pt x="16067" y="13091"/>
                    <a:pt x="16293" y="12618"/>
                  </a:cubicBezTo>
                  <a:cubicBezTo>
                    <a:pt x="16428" y="12335"/>
                    <a:pt x="16611" y="12089"/>
                    <a:pt x="16802" y="11853"/>
                  </a:cubicBezTo>
                  <a:cubicBezTo>
                    <a:pt x="17252" y="11297"/>
                    <a:pt x="17752" y="10792"/>
                    <a:pt x="18314" y="10387"/>
                  </a:cubicBezTo>
                  <a:cubicBezTo>
                    <a:pt x="19265" y="9703"/>
                    <a:pt x="20388" y="9311"/>
                    <a:pt x="21591" y="9320"/>
                  </a:cubicBezTo>
                  <a:cubicBezTo>
                    <a:pt x="20126" y="8398"/>
                    <a:pt x="18880" y="7075"/>
                    <a:pt x="17965" y="5479"/>
                  </a:cubicBezTo>
                  <a:cubicBezTo>
                    <a:pt x="17050" y="3883"/>
                    <a:pt x="16466" y="2014"/>
                    <a:pt x="16325" y="0"/>
                  </a:cubicBezTo>
                  <a:close/>
                </a:path>
              </a:pathLst>
            </a:custGeom>
            <a:gradFill>
              <a:gsLst>
                <a:gs pos="0">
                  <a:schemeClr val="accent2"/>
                </a:gs>
                <a:gs pos="100000">
                  <a:schemeClr val="accent2">
                    <a:lumMod val="50000"/>
                  </a:schemeClr>
                </a:gs>
              </a:gsLst>
              <a:lin ang="5400000" scaled="1"/>
            </a:gradFill>
            <a:ln w="12700" cap="flat">
              <a:noFill/>
              <a:miter lim="400000"/>
            </a:ln>
            <a:effectLst/>
          </p:spPr>
          <p:txBody>
            <a:bodyPr anchor="ctr"/>
            <a:lstStyle/>
            <a:p>
              <a:pPr algn="ctr"/>
              <a:endParaRPr>
                <a:solidFill>
                  <a:schemeClr val="tx1">
                    <a:lumMod val="75000"/>
                    <a:lumOff val="25000"/>
                  </a:schemeClr>
                </a:solidFill>
              </a:endParaRPr>
            </a:p>
          </p:txBody>
        </p:sp>
        <p:sp>
          <p:nvSpPr>
            <p:cNvPr id="21" name="Oval 20"/>
            <p:cNvSpPr/>
            <p:nvPr/>
          </p:nvSpPr>
          <p:spPr>
            <a:xfrm flipH="1">
              <a:off x="3852212" y="4221643"/>
              <a:ext cx="1522566" cy="1523118"/>
            </a:xfrm>
            <a:prstGeom prst="ellipse">
              <a:avLst/>
            </a:prstGeom>
            <a:solidFill>
              <a:srgbClr val="FFFFFF"/>
            </a:solidFill>
            <a:ln w="12700" cap="flat">
              <a:noFill/>
              <a:miter lim="400000"/>
            </a:ln>
            <a:effectLst/>
          </p:spPr>
          <p:txBody>
            <a:bodyPr anchor="ctr"/>
            <a:lstStyle/>
            <a:p>
              <a:pPr algn="ctr"/>
              <a:endParaRPr>
                <a:solidFill>
                  <a:schemeClr val="tx1">
                    <a:lumMod val="75000"/>
                    <a:lumOff val="25000"/>
                  </a:schemeClr>
                </a:solidFill>
              </a:endParaRPr>
            </a:p>
          </p:txBody>
        </p:sp>
        <p:sp>
          <p:nvSpPr>
            <p:cNvPr id="22" name="Freeform: Shape 22"/>
            <p:cNvSpPr/>
            <p:nvPr/>
          </p:nvSpPr>
          <p:spPr>
            <a:xfrm>
              <a:off x="4457137" y="4617847"/>
              <a:ext cx="312716" cy="384881"/>
            </a:xfrm>
            <a:custGeom>
              <a:avLst/>
              <a:gdLst/>
              <a:ahLst/>
              <a:cxnLst>
                <a:cxn ang="0">
                  <a:pos x="wd2" y="hd2"/>
                </a:cxn>
                <a:cxn ang="5400000">
                  <a:pos x="wd2" y="hd2"/>
                </a:cxn>
                <a:cxn ang="10800000">
                  <a:pos x="wd2" y="hd2"/>
                </a:cxn>
                <a:cxn ang="16200000">
                  <a:pos x="wd2" y="hd2"/>
                </a:cxn>
              </a:cxnLst>
              <a:rect l="0" t="0" r="r" b="b"/>
              <a:pathLst>
                <a:path w="21600" h="21600" extrusionOk="0">
                  <a:moveTo>
                    <a:pt x="831" y="0"/>
                  </a:moveTo>
                  <a:cubicBezTo>
                    <a:pt x="372" y="0"/>
                    <a:pt x="0" y="302"/>
                    <a:pt x="0" y="675"/>
                  </a:cubicBezTo>
                  <a:cubicBezTo>
                    <a:pt x="0" y="1048"/>
                    <a:pt x="372" y="1350"/>
                    <a:pt x="831" y="1350"/>
                  </a:cubicBezTo>
                  <a:lnTo>
                    <a:pt x="20769" y="1350"/>
                  </a:lnTo>
                  <a:cubicBezTo>
                    <a:pt x="21228" y="1350"/>
                    <a:pt x="21600" y="1048"/>
                    <a:pt x="21600" y="675"/>
                  </a:cubicBezTo>
                  <a:cubicBezTo>
                    <a:pt x="21600" y="302"/>
                    <a:pt x="21228" y="0"/>
                    <a:pt x="20769" y="0"/>
                  </a:cubicBezTo>
                  <a:lnTo>
                    <a:pt x="831" y="0"/>
                  </a:lnTo>
                  <a:close/>
                  <a:moveTo>
                    <a:pt x="831" y="2025"/>
                  </a:moveTo>
                  <a:lnTo>
                    <a:pt x="831" y="15525"/>
                  </a:lnTo>
                  <a:cubicBezTo>
                    <a:pt x="831" y="15525"/>
                    <a:pt x="20769" y="15525"/>
                    <a:pt x="20769" y="15525"/>
                  </a:cubicBezTo>
                  <a:lnTo>
                    <a:pt x="20769" y="2025"/>
                  </a:lnTo>
                  <a:lnTo>
                    <a:pt x="831" y="2025"/>
                  </a:lnTo>
                  <a:close/>
                  <a:moveTo>
                    <a:pt x="15785" y="4050"/>
                  </a:moveTo>
                  <a:lnTo>
                    <a:pt x="18277" y="4050"/>
                  </a:lnTo>
                  <a:cubicBezTo>
                    <a:pt x="18277" y="4050"/>
                    <a:pt x="18277" y="13500"/>
                    <a:pt x="18277" y="13500"/>
                  </a:cubicBezTo>
                  <a:lnTo>
                    <a:pt x="15785" y="13500"/>
                  </a:lnTo>
                  <a:lnTo>
                    <a:pt x="15785" y="4050"/>
                  </a:lnTo>
                  <a:close/>
                  <a:moveTo>
                    <a:pt x="7477" y="6750"/>
                  </a:moveTo>
                  <a:lnTo>
                    <a:pt x="9969" y="6750"/>
                  </a:lnTo>
                  <a:cubicBezTo>
                    <a:pt x="9969" y="6750"/>
                    <a:pt x="9969" y="13500"/>
                    <a:pt x="9969" y="13500"/>
                  </a:cubicBezTo>
                  <a:lnTo>
                    <a:pt x="7477" y="13500"/>
                  </a:lnTo>
                  <a:lnTo>
                    <a:pt x="7477" y="6750"/>
                  </a:lnTo>
                  <a:close/>
                  <a:moveTo>
                    <a:pt x="11631" y="8775"/>
                  </a:moveTo>
                  <a:lnTo>
                    <a:pt x="14123" y="8775"/>
                  </a:lnTo>
                  <a:cubicBezTo>
                    <a:pt x="14123" y="8775"/>
                    <a:pt x="14123" y="13500"/>
                    <a:pt x="14123" y="13500"/>
                  </a:cubicBezTo>
                  <a:lnTo>
                    <a:pt x="11631" y="13500"/>
                  </a:lnTo>
                  <a:lnTo>
                    <a:pt x="11631" y="8775"/>
                  </a:lnTo>
                  <a:close/>
                  <a:moveTo>
                    <a:pt x="3323" y="10800"/>
                  </a:moveTo>
                  <a:lnTo>
                    <a:pt x="5815" y="10800"/>
                  </a:lnTo>
                  <a:cubicBezTo>
                    <a:pt x="5815" y="10800"/>
                    <a:pt x="5815" y="13500"/>
                    <a:pt x="5815" y="13500"/>
                  </a:cubicBezTo>
                  <a:lnTo>
                    <a:pt x="3323" y="13500"/>
                  </a:lnTo>
                  <a:lnTo>
                    <a:pt x="3323" y="10800"/>
                  </a:lnTo>
                  <a:close/>
                  <a:moveTo>
                    <a:pt x="3323" y="16200"/>
                  </a:moveTo>
                  <a:lnTo>
                    <a:pt x="1662" y="21600"/>
                  </a:lnTo>
                  <a:lnTo>
                    <a:pt x="3323" y="21600"/>
                  </a:lnTo>
                  <a:lnTo>
                    <a:pt x="4985" y="16200"/>
                  </a:lnTo>
                  <a:cubicBezTo>
                    <a:pt x="4985" y="16200"/>
                    <a:pt x="3323" y="16200"/>
                    <a:pt x="3323" y="16200"/>
                  </a:cubicBezTo>
                  <a:close/>
                  <a:moveTo>
                    <a:pt x="9969" y="16200"/>
                  </a:moveTo>
                  <a:lnTo>
                    <a:pt x="9969" y="21600"/>
                  </a:lnTo>
                  <a:lnTo>
                    <a:pt x="11615" y="21600"/>
                  </a:lnTo>
                  <a:cubicBezTo>
                    <a:pt x="11615" y="21600"/>
                    <a:pt x="11631" y="16200"/>
                    <a:pt x="11631" y="16200"/>
                  </a:cubicBezTo>
                  <a:lnTo>
                    <a:pt x="9969" y="16200"/>
                  </a:lnTo>
                  <a:close/>
                  <a:moveTo>
                    <a:pt x="16615" y="16200"/>
                  </a:moveTo>
                  <a:lnTo>
                    <a:pt x="18277" y="21600"/>
                  </a:lnTo>
                  <a:lnTo>
                    <a:pt x="19938" y="21600"/>
                  </a:lnTo>
                  <a:cubicBezTo>
                    <a:pt x="19938" y="21600"/>
                    <a:pt x="18277" y="16200"/>
                    <a:pt x="18277" y="16200"/>
                  </a:cubicBezTo>
                  <a:lnTo>
                    <a:pt x="16615" y="16200"/>
                  </a:lnTo>
                  <a:close/>
                </a:path>
              </a:pathLst>
            </a:custGeom>
            <a:solidFill>
              <a:schemeClr val="accent2">
                <a:lumMod val="100000"/>
              </a:schemeClr>
            </a:solidFill>
            <a:ln w="12700" cap="flat">
              <a:noFill/>
              <a:miter lim="400000"/>
            </a:ln>
            <a:effectLst/>
          </p:spPr>
          <p:txBody>
            <a:bodyPr anchor="ctr"/>
            <a:lstStyle/>
            <a:p>
              <a:pPr algn="ctr"/>
              <a:endParaRPr>
                <a:solidFill>
                  <a:schemeClr val="tx1">
                    <a:lumMod val="75000"/>
                    <a:lumOff val="25000"/>
                  </a:schemeClr>
                </a:solidFill>
              </a:endParaRPr>
            </a:p>
          </p:txBody>
        </p:sp>
        <p:sp>
          <p:nvSpPr>
            <p:cNvPr id="24" name="Freeform: Shape 12"/>
            <p:cNvSpPr/>
            <p:nvPr/>
          </p:nvSpPr>
          <p:spPr>
            <a:xfrm flipH="1">
              <a:off x="1029396" y="2270810"/>
              <a:ext cx="2546313" cy="25463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6" y="0"/>
                    <a:pt x="0" y="4835"/>
                    <a:pt x="0" y="10800"/>
                  </a:cubicBezTo>
                  <a:cubicBezTo>
                    <a:pt x="0" y="11095"/>
                    <a:pt x="12" y="11387"/>
                    <a:pt x="36" y="11676"/>
                  </a:cubicBezTo>
                  <a:cubicBezTo>
                    <a:pt x="334" y="15393"/>
                    <a:pt x="2514" y="18579"/>
                    <a:pt x="5623" y="20280"/>
                  </a:cubicBezTo>
                  <a:cubicBezTo>
                    <a:pt x="7160" y="21121"/>
                    <a:pt x="8924" y="21600"/>
                    <a:pt x="10800" y="21600"/>
                  </a:cubicBezTo>
                  <a:cubicBezTo>
                    <a:pt x="16765" y="21600"/>
                    <a:pt x="21600" y="16765"/>
                    <a:pt x="21600" y="10800"/>
                  </a:cubicBezTo>
                  <a:cubicBezTo>
                    <a:pt x="21600" y="4835"/>
                    <a:pt x="16765" y="0"/>
                    <a:pt x="10800" y="0"/>
                  </a:cubicBezTo>
                  <a:close/>
                </a:path>
              </a:pathLst>
            </a:custGeom>
            <a:gradFill>
              <a:gsLst>
                <a:gs pos="0">
                  <a:schemeClr val="bg1">
                    <a:lumMod val="65000"/>
                  </a:schemeClr>
                </a:gs>
                <a:gs pos="100000">
                  <a:schemeClr val="accent1">
                    <a:lumMod val="50000"/>
                  </a:schemeClr>
                </a:gs>
              </a:gsLst>
              <a:lin ang="5400000" scaled="1"/>
            </a:gradFill>
            <a:ln w="12700" cap="flat">
              <a:noFill/>
              <a:miter lim="400000"/>
            </a:ln>
            <a:effectLst/>
          </p:spPr>
          <p:txBody>
            <a:bodyPr anchor="ctr"/>
            <a:lstStyle/>
            <a:p>
              <a:pPr algn="ctr"/>
              <a:endParaRPr>
                <a:solidFill>
                  <a:schemeClr val="tx1">
                    <a:lumMod val="75000"/>
                    <a:lumOff val="25000"/>
                  </a:schemeClr>
                </a:solidFill>
              </a:endParaRPr>
            </a:p>
          </p:txBody>
        </p:sp>
        <p:sp>
          <p:nvSpPr>
            <p:cNvPr id="25" name="Oval 14"/>
            <p:cNvSpPr/>
            <p:nvPr/>
          </p:nvSpPr>
          <p:spPr>
            <a:xfrm flipH="1">
              <a:off x="1350051" y="2591453"/>
              <a:ext cx="1905002" cy="1905020"/>
            </a:xfrm>
            <a:prstGeom prst="ellipse">
              <a:avLst/>
            </a:prstGeom>
            <a:solidFill>
              <a:srgbClr val="FFFFFF"/>
            </a:solidFill>
            <a:ln w="12700" cap="flat">
              <a:noFill/>
              <a:miter lim="400000"/>
            </a:ln>
            <a:effectLst/>
          </p:spPr>
          <p:txBody>
            <a:bodyPr anchor="ctr"/>
            <a:lstStyle/>
            <a:p>
              <a:pPr algn="ctr"/>
              <a:endParaRPr>
                <a:solidFill>
                  <a:schemeClr val="tx1">
                    <a:lumMod val="75000"/>
                    <a:lumOff val="25000"/>
                  </a:schemeClr>
                </a:solidFill>
              </a:endParaRPr>
            </a:p>
          </p:txBody>
        </p:sp>
        <p:sp>
          <p:nvSpPr>
            <p:cNvPr id="26" name="Freeform: Shape 16"/>
            <p:cNvSpPr/>
            <p:nvPr/>
          </p:nvSpPr>
          <p:spPr>
            <a:xfrm>
              <a:off x="2067666" y="2822273"/>
              <a:ext cx="469773" cy="620307"/>
            </a:xfrm>
            <a:custGeom>
              <a:avLst/>
              <a:gdLst/>
              <a:ahLst/>
              <a:cxnLst>
                <a:cxn ang="0">
                  <a:pos x="wd2" y="hd2"/>
                </a:cxn>
                <a:cxn ang="5400000">
                  <a:pos x="wd2" y="hd2"/>
                </a:cxn>
                <a:cxn ang="10800000">
                  <a:pos x="wd2" y="hd2"/>
                </a:cxn>
                <a:cxn ang="16200000">
                  <a:pos x="wd2" y="hd2"/>
                </a:cxn>
              </a:cxnLst>
              <a:rect l="0" t="0" r="r" b="b"/>
              <a:pathLst>
                <a:path w="21350" h="21600" extrusionOk="0">
                  <a:moveTo>
                    <a:pt x="16784" y="1264"/>
                  </a:moveTo>
                  <a:cubicBezTo>
                    <a:pt x="16363" y="1078"/>
                    <a:pt x="15824" y="1189"/>
                    <a:pt x="15581" y="1511"/>
                  </a:cubicBezTo>
                  <a:lnTo>
                    <a:pt x="14280" y="3236"/>
                  </a:lnTo>
                  <a:cubicBezTo>
                    <a:pt x="14867" y="3417"/>
                    <a:pt x="15381" y="3636"/>
                    <a:pt x="15831" y="3874"/>
                  </a:cubicBezTo>
                  <a:lnTo>
                    <a:pt x="17106" y="2185"/>
                  </a:lnTo>
                  <a:cubicBezTo>
                    <a:pt x="17349" y="1863"/>
                    <a:pt x="17205" y="1451"/>
                    <a:pt x="16784" y="1264"/>
                  </a:cubicBezTo>
                  <a:close/>
                  <a:moveTo>
                    <a:pt x="21233" y="4689"/>
                  </a:moveTo>
                  <a:cubicBezTo>
                    <a:pt x="20988" y="4366"/>
                    <a:pt x="20450" y="4256"/>
                    <a:pt x="20028" y="4442"/>
                  </a:cubicBezTo>
                  <a:lnTo>
                    <a:pt x="17841" y="5408"/>
                  </a:lnTo>
                  <a:cubicBezTo>
                    <a:pt x="18203" y="5799"/>
                    <a:pt x="18487" y="6197"/>
                    <a:pt x="18711" y="6581"/>
                  </a:cubicBezTo>
                  <a:lnTo>
                    <a:pt x="20909" y="5610"/>
                  </a:lnTo>
                  <a:cubicBezTo>
                    <a:pt x="21331" y="5423"/>
                    <a:pt x="21475" y="5012"/>
                    <a:pt x="21233" y="4689"/>
                  </a:cubicBezTo>
                  <a:close/>
                  <a:moveTo>
                    <a:pt x="1322" y="4393"/>
                  </a:moveTo>
                  <a:cubicBezTo>
                    <a:pt x="900" y="4207"/>
                    <a:pt x="362" y="4317"/>
                    <a:pt x="118" y="4640"/>
                  </a:cubicBezTo>
                  <a:cubicBezTo>
                    <a:pt x="-125" y="4963"/>
                    <a:pt x="19" y="5375"/>
                    <a:pt x="441" y="5561"/>
                  </a:cubicBezTo>
                  <a:lnTo>
                    <a:pt x="2633" y="6530"/>
                  </a:lnTo>
                  <a:cubicBezTo>
                    <a:pt x="2861" y="6146"/>
                    <a:pt x="3149" y="5751"/>
                    <a:pt x="3514" y="5362"/>
                  </a:cubicBezTo>
                  <a:cubicBezTo>
                    <a:pt x="3514" y="5362"/>
                    <a:pt x="1322" y="4393"/>
                    <a:pt x="1322" y="4393"/>
                  </a:cubicBezTo>
                  <a:close/>
                  <a:moveTo>
                    <a:pt x="5797" y="1483"/>
                  </a:moveTo>
                  <a:cubicBezTo>
                    <a:pt x="5553" y="1160"/>
                    <a:pt x="5015" y="1050"/>
                    <a:pt x="4593" y="1236"/>
                  </a:cubicBezTo>
                  <a:cubicBezTo>
                    <a:pt x="4173" y="1422"/>
                    <a:pt x="4029" y="1834"/>
                    <a:pt x="4272" y="2157"/>
                  </a:cubicBezTo>
                  <a:lnTo>
                    <a:pt x="5544" y="3843"/>
                  </a:lnTo>
                  <a:cubicBezTo>
                    <a:pt x="5997" y="3607"/>
                    <a:pt x="6514" y="3392"/>
                    <a:pt x="7103" y="3215"/>
                  </a:cubicBezTo>
                  <a:cubicBezTo>
                    <a:pt x="7103" y="3215"/>
                    <a:pt x="5797" y="1483"/>
                    <a:pt x="5797" y="1483"/>
                  </a:cubicBezTo>
                  <a:close/>
                  <a:moveTo>
                    <a:pt x="10693" y="0"/>
                  </a:moveTo>
                  <a:cubicBezTo>
                    <a:pt x="10208" y="0"/>
                    <a:pt x="9813" y="302"/>
                    <a:pt x="9813" y="674"/>
                  </a:cubicBezTo>
                  <a:lnTo>
                    <a:pt x="9813" y="2753"/>
                  </a:lnTo>
                  <a:cubicBezTo>
                    <a:pt x="10026" y="2740"/>
                    <a:pt x="11348" y="2744"/>
                    <a:pt x="11574" y="2758"/>
                  </a:cubicBezTo>
                  <a:lnTo>
                    <a:pt x="11574" y="674"/>
                  </a:lnTo>
                  <a:cubicBezTo>
                    <a:pt x="11574" y="302"/>
                    <a:pt x="11180" y="0"/>
                    <a:pt x="10693" y="0"/>
                  </a:cubicBezTo>
                  <a:close/>
                  <a:moveTo>
                    <a:pt x="18428" y="9068"/>
                  </a:moveTo>
                  <a:cubicBezTo>
                    <a:pt x="18228" y="7091"/>
                    <a:pt x="16423" y="3572"/>
                    <a:pt x="10662" y="3572"/>
                  </a:cubicBezTo>
                  <a:cubicBezTo>
                    <a:pt x="10661" y="3572"/>
                    <a:pt x="10660" y="3572"/>
                    <a:pt x="10659" y="3572"/>
                  </a:cubicBezTo>
                  <a:cubicBezTo>
                    <a:pt x="10658" y="3572"/>
                    <a:pt x="10658" y="3572"/>
                    <a:pt x="10657" y="3572"/>
                  </a:cubicBezTo>
                  <a:cubicBezTo>
                    <a:pt x="10656" y="3572"/>
                    <a:pt x="10655" y="3572"/>
                    <a:pt x="10655" y="3572"/>
                  </a:cubicBezTo>
                  <a:cubicBezTo>
                    <a:pt x="10654" y="3572"/>
                    <a:pt x="10653" y="3572"/>
                    <a:pt x="10652" y="3572"/>
                  </a:cubicBezTo>
                  <a:cubicBezTo>
                    <a:pt x="4890" y="3572"/>
                    <a:pt x="3086" y="7091"/>
                    <a:pt x="2886" y="9068"/>
                  </a:cubicBezTo>
                  <a:cubicBezTo>
                    <a:pt x="2715" y="10852"/>
                    <a:pt x="4327" y="12514"/>
                    <a:pt x="4510" y="12775"/>
                  </a:cubicBezTo>
                  <a:cubicBezTo>
                    <a:pt x="4810" y="13201"/>
                    <a:pt x="6695" y="14825"/>
                    <a:pt x="6762" y="15807"/>
                  </a:cubicBezTo>
                  <a:cubicBezTo>
                    <a:pt x="6855" y="17159"/>
                    <a:pt x="7070" y="17195"/>
                    <a:pt x="7930" y="17355"/>
                  </a:cubicBezTo>
                  <a:cubicBezTo>
                    <a:pt x="8807" y="17519"/>
                    <a:pt x="12507" y="17519"/>
                    <a:pt x="13383" y="17355"/>
                  </a:cubicBezTo>
                  <a:cubicBezTo>
                    <a:pt x="14243" y="17195"/>
                    <a:pt x="14459" y="17159"/>
                    <a:pt x="14552" y="15807"/>
                  </a:cubicBezTo>
                  <a:cubicBezTo>
                    <a:pt x="14619" y="14825"/>
                    <a:pt x="16504" y="13201"/>
                    <a:pt x="16803" y="12775"/>
                  </a:cubicBezTo>
                  <a:cubicBezTo>
                    <a:pt x="16987" y="12514"/>
                    <a:pt x="18599" y="10852"/>
                    <a:pt x="18428" y="9068"/>
                  </a:cubicBezTo>
                  <a:close/>
                  <a:moveTo>
                    <a:pt x="13756" y="19204"/>
                  </a:moveTo>
                  <a:cubicBezTo>
                    <a:pt x="13756" y="18991"/>
                    <a:pt x="13530" y="18817"/>
                    <a:pt x="13251" y="18817"/>
                  </a:cubicBezTo>
                  <a:lnTo>
                    <a:pt x="8063" y="18817"/>
                  </a:lnTo>
                  <a:cubicBezTo>
                    <a:pt x="7783" y="18817"/>
                    <a:pt x="7557" y="18991"/>
                    <a:pt x="7557" y="19204"/>
                  </a:cubicBezTo>
                  <a:lnTo>
                    <a:pt x="7557" y="19204"/>
                  </a:lnTo>
                  <a:cubicBezTo>
                    <a:pt x="7557" y="19418"/>
                    <a:pt x="7783" y="19591"/>
                    <a:pt x="8063" y="19591"/>
                  </a:cubicBezTo>
                  <a:lnTo>
                    <a:pt x="13251" y="19591"/>
                  </a:lnTo>
                  <a:cubicBezTo>
                    <a:pt x="13530" y="19591"/>
                    <a:pt x="13756" y="19418"/>
                    <a:pt x="13756" y="19204"/>
                  </a:cubicBezTo>
                  <a:cubicBezTo>
                    <a:pt x="13756" y="19204"/>
                    <a:pt x="13756" y="19204"/>
                    <a:pt x="13756" y="19204"/>
                  </a:cubicBezTo>
                  <a:close/>
                  <a:moveTo>
                    <a:pt x="13756" y="18147"/>
                  </a:moveTo>
                  <a:cubicBezTo>
                    <a:pt x="13756" y="17934"/>
                    <a:pt x="13530" y="17761"/>
                    <a:pt x="13251" y="17761"/>
                  </a:cubicBezTo>
                  <a:lnTo>
                    <a:pt x="8063" y="17761"/>
                  </a:lnTo>
                  <a:cubicBezTo>
                    <a:pt x="7783" y="17761"/>
                    <a:pt x="7557" y="17934"/>
                    <a:pt x="7557" y="18147"/>
                  </a:cubicBezTo>
                  <a:lnTo>
                    <a:pt x="7557" y="18147"/>
                  </a:lnTo>
                  <a:cubicBezTo>
                    <a:pt x="7557" y="18361"/>
                    <a:pt x="7783" y="18535"/>
                    <a:pt x="8063" y="18535"/>
                  </a:cubicBezTo>
                  <a:lnTo>
                    <a:pt x="13251" y="18535"/>
                  </a:lnTo>
                  <a:cubicBezTo>
                    <a:pt x="13530" y="18535"/>
                    <a:pt x="13756" y="18361"/>
                    <a:pt x="13756" y="18147"/>
                  </a:cubicBezTo>
                  <a:cubicBezTo>
                    <a:pt x="13756" y="18147"/>
                    <a:pt x="13756" y="18147"/>
                    <a:pt x="13756" y="18147"/>
                  </a:cubicBezTo>
                  <a:close/>
                  <a:moveTo>
                    <a:pt x="8400" y="19874"/>
                  </a:moveTo>
                  <a:lnTo>
                    <a:pt x="12913" y="19874"/>
                  </a:lnTo>
                  <a:cubicBezTo>
                    <a:pt x="12913" y="20827"/>
                    <a:pt x="11903" y="21600"/>
                    <a:pt x="10657" y="21600"/>
                  </a:cubicBezTo>
                  <a:cubicBezTo>
                    <a:pt x="9411" y="21600"/>
                    <a:pt x="8400" y="20827"/>
                    <a:pt x="8400" y="19874"/>
                  </a:cubicBezTo>
                  <a:close/>
                </a:path>
              </a:pathLst>
            </a:custGeom>
            <a:gradFill>
              <a:gsLst>
                <a:gs pos="0">
                  <a:schemeClr val="bg1">
                    <a:lumMod val="65000"/>
                  </a:schemeClr>
                </a:gs>
                <a:gs pos="100000">
                  <a:schemeClr val="accent1">
                    <a:lumMod val="50000"/>
                  </a:schemeClr>
                </a:gs>
              </a:gsLst>
              <a:lin ang="5400000" scaled="1"/>
            </a:gradFill>
            <a:ln w="12700" cap="flat">
              <a:noFill/>
              <a:miter lim="400000"/>
            </a:ln>
            <a:effectLst/>
          </p:spPr>
          <p:txBody>
            <a:bodyPr anchor="ctr"/>
            <a:lstStyle/>
            <a:p>
              <a:pPr algn="ctr"/>
              <a:endParaRPr>
                <a:solidFill>
                  <a:schemeClr val="tx1">
                    <a:lumMod val="75000"/>
                    <a:lumOff val="25000"/>
                  </a:schemeClr>
                </a:solidFill>
              </a:endParaRPr>
            </a:p>
          </p:txBody>
        </p:sp>
        <p:sp>
          <p:nvSpPr>
            <p:cNvPr id="28" name="Freeform: Shape 4"/>
            <p:cNvSpPr/>
            <p:nvPr/>
          </p:nvSpPr>
          <p:spPr>
            <a:xfrm>
              <a:off x="703371" y="3507763"/>
              <a:ext cx="976817" cy="1497245"/>
            </a:xfrm>
            <a:custGeom>
              <a:avLst/>
              <a:gdLst/>
              <a:ahLst/>
              <a:cxnLst>
                <a:cxn ang="0">
                  <a:pos x="wd2" y="hd2"/>
                </a:cxn>
                <a:cxn ang="5400000">
                  <a:pos x="wd2" y="hd2"/>
                </a:cxn>
                <a:cxn ang="10800000">
                  <a:pos x="wd2" y="hd2"/>
                </a:cxn>
                <a:cxn ang="16200000">
                  <a:pos x="wd2" y="hd2"/>
                </a:cxn>
              </a:cxnLst>
              <a:rect l="0" t="0" r="r" b="b"/>
              <a:pathLst>
                <a:path w="21206" h="21600" extrusionOk="0">
                  <a:moveTo>
                    <a:pt x="248" y="0"/>
                  </a:moveTo>
                  <a:cubicBezTo>
                    <a:pt x="-394" y="3423"/>
                    <a:pt x="224" y="6830"/>
                    <a:pt x="1940" y="9968"/>
                  </a:cubicBezTo>
                  <a:cubicBezTo>
                    <a:pt x="3705" y="13196"/>
                    <a:pt x="6652" y="16173"/>
                    <a:pt x="10864" y="18394"/>
                  </a:cubicBezTo>
                  <a:cubicBezTo>
                    <a:pt x="13880" y="19984"/>
                    <a:pt x="17424" y="21083"/>
                    <a:pt x="21206" y="21600"/>
                  </a:cubicBezTo>
                </a:path>
              </a:pathLst>
            </a:custGeom>
            <a:noFill/>
            <a:ln w="63500" cap="flat">
              <a:solidFill>
                <a:schemeClr val="bg2">
                  <a:lumMod val="90000"/>
                </a:schemeClr>
              </a:solidFill>
              <a:prstDash val="solid"/>
              <a:miter lim="400000"/>
              <a:tailEnd type="triangle" w="med" len="med"/>
            </a:ln>
            <a:effectLst/>
          </p:spPr>
          <p:txBody>
            <a:bodyPr anchor="ctr"/>
            <a:lstStyle/>
            <a:p>
              <a:pPr algn="ctr"/>
              <a:endParaRPr>
                <a:solidFill>
                  <a:schemeClr val="tx1">
                    <a:lumMod val="75000"/>
                    <a:lumOff val="25000"/>
                  </a:schemeClr>
                </a:solidFill>
              </a:endParaRPr>
            </a:p>
          </p:txBody>
        </p:sp>
        <p:sp>
          <p:nvSpPr>
            <p:cNvPr id="29" name="Freeform: Shape 5"/>
            <p:cNvSpPr/>
            <p:nvPr/>
          </p:nvSpPr>
          <p:spPr>
            <a:xfrm rot="10800000">
              <a:off x="9749009" y="796099"/>
              <a:ext cx="814802" cy="1260906"/>
            </a:xfrm>
            <a:custGeom>
              <a:avLst/>
              <a:gdLst/>
              <a:ahLst/>
              <a:cxnLst>
                <a:cxn ang="0">
                  <a:pos x="wd2" y="hd2"/>
                </a:cxn>
                <a:cxn ang="5400000">
                  <a:pos x="wd2" y="hd2"/>
                </a:cxn>
                <a:cxn ang="10800000">
                  <a:pos x="wd2" y="hd2"/>
                </a:cxn>
                <a:cxn ang="16200000">
                  <a:pos x="wd2" y="hd2"/>
                </a:cxn>
              </a:cxnLst>
              <a:rect l="0" t="0" r="r" b="b"/>
              <a:pathLst>
                <a:path w="19974" h="21600" extrusionOk="0">
                  <a:moveTo>
                    <a:pt x="737" y="0"/>
                  </a:moveTo>
                  <a:cubicBezTo>
                    <a:pt x="-1626" y="6731"/>
                    <a:pt x="1797" y="13810"/>
                    <a:pt x="9518" y="18160"/>
                  </a:cubicBezTo>
                  <a:cubicBezTo>
                    <a:pt x="12560" y="19874"/>
                    <a:pt x="16145" y="21054"/>
                    <a:pt x="19974" y="21600"/>
                  </a:cubicBezTo>
                </a:path>
              </a:pathLst>
            </a:custGeom>
            <a:noFill/>
            <a:ln w="63500" cap="flat">
              <a:solidFill>
                <a:schemeClr val="bg2">
                  <a:lumMod val="90000"/>
                </a:schemeClr>
              </a:solidFill>
              <a:prstDash val="solid"/>
              <a:miter lim="400000"/>
              <a:tailEnd type="triangle" w="med" len="med"/>
            </a:ln>
            <a:effectLst/>
          </p:spPr>
          <p:txBody>
            <a:bodyPr anchor="ctr"/>
            <a:lstStyle/>
            <a:p>
              <a:pPr algn="ctr"/>
              <a:endParaRPr>
                <a:solidFill>
                  <a:schemeClr val="tx1">
                    <a:lumMod val="75000"/>
                    <a:lumOff val="25000"/>
                  </a:schemeClr>
                </a:solidFill>
              </a:endParaRPr>
            </a:p>
          </p:txBody>
        </p:sp>
      </p:grpSp>
      <p:grpSp>
        <p:nvGrpSpPr>
          <p:cNvPr id="37" name="组合 36"/>
          <p:cNvGrpSpPr/>
          <p:nvPr/>
        </p:nvGrpSpPr>
        <p:grpSpPr>
          <a:xfrm>
            <a:off x="1397086" y="1404891"/>
            <a:ext cx="3125576" cy="558982"/>
            <a:chOff x="6736921" y="2151746"/>
            <a:chExt cx="4167434" cy="745310"/>
          </a:xfrm>
          <a:effectLst/>
        </p:grpSpPr>
        <p:sp>
          <p:nvSpPr>
            <p:cNvPr id="38" name="TextBox 11"/>
            <p:cNvSpPr txBox="1"/>
            <p:nvPr/>
          </p:nvSpPr>
          <p:spPr>
            <a:xfrm>
              <a:off x="6736921" y="2520884"/>
              <a:ext cx="4167434" cy="376172"/>
            </a:xfrm>
            <a:prstGeom prst="rect">
              <a:avLst/>
            </a:prstGeom>
            <a:noFill/>
          </p:spPr>
          <p:txBody>
            <a:bodyPr wrap="square" lIns="0" tIns="0" rIns="0" bIns="0" rtlCol="0">
              <a:spAutoFit/>
              <a:scene3d>
                <a:camera prst="orthographicFront"/>
                <a:lightRig rig="threePt" dir="t"/>
              </a:scene3d>
              <a:sp3d contourW="12700"/>
            </a:bodyPr>
            <a:lstStyle/>
            <a:p>
              <a:pPr>
                <a:lnSpc>
                  <a:spcPts val="1050"/>
                </a:lnSpc>
              </a:pPr>
              <a:r>
                <a:rPr lang="en-US" sz="900" dirty="0">
                  <a:solidFill>
                    <a:schemeClr val="tx1">
                      <a:lumMod val="75000"/>
                      <a:lumOff val="25000"/>
                    </a:schemeClr>
                  </a:solidFill>
                </a:rPr>
                <a:t>Far </a:t>
              </a:r>
              <a:r>
                <a:rPr lang="en-US" sz="900" dirty="0" err="1">
                  <a:solidFill>
                    <a:schemeClr val="tx1">
                      <a:lumMod val="75000"/>
                      <a:lumOff val="25000"/>
                    </a:schemeClr>
                  </a:solidFill>
                </a:rPr>
                <a:t>far</a:t>
              </a:r>
              <a:r>
                <a:rPr lang="en-US" sz="900" dirty="0">
                  <a:solidFill>
                    <a:schemeClr val="tx1">
                      <a:lumMod val="75000"/>
                      <a:lumOff val="25000"/>
                    </a:schemeClr>
                  </a:solidFill>
                </a:rPr>
                <a:t> away, behind the word mountains, far from the countries </a:t>
              </a:r>
              <a:r>
                <a:rPr lang="en-US" sz="900" dirty="0" err="1">
                  <a:solidFill>
                    <a:schemeClr val="tx1">
                      <a:lumMod val="75000"/>
                      <a:lumOff val="25000"/>
                    </a:schemeClr>
                  </a:solidFill>
                </a:rPr>
                <a:t>Vokalia</a:t>
              </a:r>
              <a:r>
                <a:rPr lang="en-US" sz="900" dirty="0">
                  <a:solidFill>
                    <a:schemeClr val="tx1">
                      <a:lumMod val="75000"/>
                      <a:lumOff val="25000"/>
                    </a:schemeClr>
                  </a:solidFill>
                </a:rPr>
                <a:t> and </a:t>
              </a:r>
              <a:r>
                <a:rPr lang="en-US" sz="900" dirty="0" err="1">
                  <a:solidFill>
                    <a:schemeClr val="tx1">
                      <a:lumMod val="75000"/>
                      <a:lumOff val="25000"/>
                    </a:schemeClr>
                  </a:solidFill>
                </a:rPr>
                <a:t>Consonantia</a:t>
              </a:r>
              <a:r>
                <a:rPr lang="en-US" sz="900" dirty="0">
                  <a:solidFill>
                    <a:schemeClr val="tx1">
                      <a:lumMod val="75000"/>
                      <a:lumOff val="25000"/>
                    </a:schemeClr>
                  </a:solidFill>
                </a:rPr>
                <a:t>, there live the blind texts.</a:t>
              </a:r>
              <a:endParaRPr lang="en-US" sz="900" dirty="0">
                <a:solidFill>
                  <a:schemeClr val="tx1">
                    <a:lumMod val="75000"/>
                    <a:lumOff val="25000"/>
                  </a:schemeClr>
                </a:solidFill>
              </a:endParaRPr>
            </a:p>
          </p:txBody>
        </p:sp>
        <p:sp>
          <p:nvSpPr>
            <p:cNvPr id="39" name="TextBox 11"/>
            <p:cNvSpPr txBox="1"/>
            <p:nvPr/>
          </p:nvSpPr>
          <p:spPr>
            <a:xfrm>
              <a:off x="6736921" y="2151746"/>
              <a:ext cx="2449035" cy="307777"/>
            </a:xfrm>
            <a:prstGeom prst="rect">
              <a:avLst/>
            </a:prstGeom>
            <a:noFill/>
          </p:spPr>
          <p:txBody>
            <a:bodyPr wrap="square" lIns="0" tIns="0" rIns="0" bIns="0" rtlCol="0">
              <a:spAutoFit/>
              <a:scene3d>
                <a:camera prst="orthographicFront"/>
                <a:lightRig rig="threePt" dir="t"/>
              </a:scene3d>
              <a:sp3d contourW="12700"/>
            </a:bodyPr>
            <a:lstStyle/>
            <a:p>
              <a:r>
                <a:rPr lang="zh-CN" altLang="en-US" sz="1500" b="1" dirty="0">
                  <a:solidFill>
                    <a:schemeClr val="tx1">
                      <a:lumMod val="75000"/>
                      <a:lumOff val="25000"/>
                    </a:schemeClr>
                  </a:solidFill>
                </a:rPr>
                <a:t>标题文字添加</a:t>
              </a:r>
              <a:endParaRPr lang="en-US" sz="1500" b="1" dirty="0">
                <a:solidFill>
                  <a:schemeClr val="tx1">
                    <a:lumMod val="75000"/>
                    <a:lumOff val="25000"/>
                  </a:schemeClr>
                </a:solidFill>
              </a:endParaRPr>
            </a:p>
          </p:txBody>
        </p:sp>
      </p:grpSp>
      <p:sp>
        <p:nvSpPr>
          <p:cNvPr id="40" name="TextBox 11"/>
          <p:cNvSpPr txBox="1"/>
          <p:nvPr/>
        </p:nvSpPr>
        <p:spPr>
          <a:xfrm>
            <a:off x="1800989" y="3069727"/>
            <a:ext cx="899222" cy="215444"/>
          </a:xfrm>
          <a:prstGeom prst="rect">
            <a:avLst/>
          </a:prstGeom>
          <a:noFill/>
          <a:effectLst>
            <a:outerShdw blurRad="279400" dist="38100" dir="2700000" algn="tl" rotWithShape="0">
              <a:prstClr val="black">
                <a:alpha val="10000"/>
              </a:prstClr>
            </a:outerShdw>
          </a:effectLst>
        </p:spPr>
        <p:txBody>
          <a:bodyPr wrap="square" lIns="0" tIns="0" rIns="0" bIns="0" rtlCol="0">
            <a:spAutoFit/>
            <a:scene3d>
              <a:camera prst="orthographicFront"/>
              <a:lightRig rig="threePt" dir="t"/>
            </a:scene3d>
            <a:sp3d contourW="12700"/>
          </a:bodyPr>
          <a:lstStyle/>
          <a:p>
            <a:pPr algn="ctr"/>
            <a:r>
              <a:rPr lang="zh-CN" altLang="en-US" dirty="0">
                <a:solidFill>
                  <a:schemeClr val="tx1">
                    <a:lumMod val="75000"/>
                    <a:lumOff val="25000"/>
                  </a:schemeClr>
                </a:solidFill>
              </a:rPr>
              <a:t>文字添加</a:t>
            </a:r>
            <a:endParaRPr lang="en-US" dirty="0">
              <a:solidFill>
                <a:schemeClr val="tx1">
                  <a:lumMod val="75000"/>
                  <a:lumOff val="25000"/>
                </a:schemeClr>
              </a:solidFill>
            </a:endParaRPr>
          </a:p>
        </p:txBody>
      </p:sp>
      <p:sp>
        <p:nvSpPr>
          <p:cNvPr id="41" name="TextBox 11"/>
          <p:cNvSpPr txBox="1"/>
          <p:nvPr/>
        </p:nvSpPr>
        <p:spPr>
          <a:xfrm>
            <a:off x="3219731" y="3948583"/>
            <a:ext cx="899222" cy="184666"/>
          </a:xfrm>
          <a:prstGeom prst="rect">
            <a:avLst/>
          </a:prstGeom>
          <a:noFill/>
          <a:effectLst>
            <a:outerShdw blurRad="279400" dist="38100" dir="2700000" algn="tl" rotWithShape="0">
              <a:prstClr val="black">
                <a:alpha val="10000"/>
              </a:prstClr>
            </a:outerShdw>
          </a:effectLst>
        </p:spPr>
        <p:txBody>
          <a:bodyPr wrap="square" lIns="0" tIns="0" rIns="0" bIns="0" rtlCol="0">
            <a:spAutoFit/>
            <a:scene3d>
              <a:camera prst="orthographicFront"/>
              <a:lightRig rig="threePt" dir="t"/>
            </a:scene3d>
            <a:sp3d contourW="12700"/>
          </a:bodyPr>
          <a:lstStyle/>
          <a:p>
            <a:pPr algn="ctr"/>
            <a:r>
              <a:rPr lang="zh-CN" altLang="en-US" sz="1200" dirty="0">
                <a:solidFill>
                  <a:schemeClr val="tx1">
                    <a:lumMod val="75000"/>
                    <a:lumOff val="25000"/>
                  </a:schemeClr>
                </a:solidFill>
              </a:rPr>
              <a:t>文字添加</a:t>
            </a:r>
            <a:endParaRPr lang="en-US" sz="1200" dirty="0">
              <a:solidFill>
                <a:schemeClr val="tx1">
                  <a:lumMod val="75000"/>
                  <a:lumOff val="25000"/>
                </a:schemeClr>
              </a:solidFill>
            </a:endParaRPr>
          </a:p>
        </p:txBody>
      </p:sp>
      <p:sp>
        <p:nvSpPr>
          <p:cNvPr id="42" name="TextBox 11"/>
          <p:cNvSpPr txBox="1"/>
          <p:nvPr/>
        </p:nvSpPr>
        <p:spPr>
          <a:xfrm>
            <a:off x="4522662" y="3213497"/>
            <a:ext cx="899222" cy="184666"/>
          </a:xfrm>
          <a:prstGeom prst="rect">
            <a:avLst/>
          </a:prstGeom>
          <a:noFill/>
          <a:effectLst>
            <a:outerShdw blurRad="279400" dist="38100" dir="2700000" algn="tl" rotWithShape="0">
              <a:prstClr val="black">
                <a:alpha val="10000"/>
              </a:prstClr>
            </a:outerShdw>
          </a:effectLst>
        </p:spPr>
        <p:txBody>
          <a:bodyPr wrap="square" lIns="0" tIns="0" rIns="0" bIns="0" rtlCol="0">
            <a:spAutoFit/>
            <a:scene3d>
              <a:camera prst="orthographicFront"/>
              <a:lightRig rig="threePt" dir="t"/>
            </a:scene3d>
            <a:sp3d contourW="12700"/>
          </a:bodyPr>
          <a:lstStyle/>
          <a:p>
            <a:pPr algn="ctr"/>
            <a:r>
              <a:rPr lang="zh-CN" altLang="en-US" sz="1200" dirty="0">
                <a:solidFill>
                  <a:schemeClr val="tx1">
                    <a:lumMod val="75000"/>
                    <a:lumOff val="25000"/>
                  </a:schemeClr>
                </a:solidFill>
              </a:rPr>
              <a:t>文字添加</a:t>
            </a:r>
            <a:endParaRPr lang="en-US" sz="1200" dirty="0">
              <a:solidFill>
                <a:schemeClr val="tx1">
                  <a:lumMod val="75000"/>
                  <a:lumOff val="25000"/>
                </a:schemeClr>
              </a:solidFill>
            </a:endParaRPr>
          </a:p>
        </p:txBody>
      </p:sp>
      <p:sp>
        <p:nvSpPr>
          <p:cNvPr id="43" name="TextBox 11"/>
          <p:cNvSpPr txBox="1"/>
          <p:nvPr/>
        </p:nvSpPr>
        <p:spPr>
          <a:xfrm>
            <a:off x="5771760" y="3975221"/>
            <a:ext cx="899222" cy="184666"/>
          </a:xfrm>
          <a:prstGeom prst="rect">
            <a:avLst/>
          </a:prstGeom>
          <a:noFill/>
          <a:effectLst>
            <a:outerShdw blurRad="279400" dist="38100" dir="2700000" algn="tl" rotWithShape="0">
              <a:prstClr val="black">
                <a:alpha val="10000"/>
              </a:prstClr>
            </a:outerShdw>
          </a:effectLst>
        </p:spPr>
        <p:txBody>
          <a:bodyPr wrap="square" lIns="0" tIns="0" rIns="0" bIns="0" rtlCol="0">
            <a:spAutoFit/>
            <a:scene3d>
              <a:camera prst="orthographicFront"/>
              <a:lightRig rig="threePt" dir="t"/>
            </a:scene3d>
            <a:sp3d contourW="12700"/>
          </a:bodyPr>
          <a:lstStyle/>
          <a:p>
            <a:pPr algn="ctr"/>
            <a:r>
              <a:rPr lang="zh-CN" altLang="en-US" sz="1200" dirty="0">
                <a:solidFill>
                  <a:schemeClr val="tx1">
                    <a:lumMod val="75000"/>
                    <a:lumOff val="25000"/>
                  </a:schemeClr>
                </a:solidFill>
              </a:rPr>
              <a:t>文字添加</a:t>
            </a:r>
            <a:endParaRPr lang="en-US" sz="1200" dirty="0">
              <a:solidFill>
                <a:schemeClr val="tx1">
                  <a:lumMod val="75000"/>
                  <a:lumOff val="25000"/>
                </a:schemeClr>
              </a:solidFill>
            </a:endParaRPr>
          </a:p>
        </p:txBody>
      </p:sp>
      <p:sp>
        <p:nvSpPr>
          <p:cNvPr id="44" name="TextBox 11"/>
          <p:cNvSpPr txBox="1"/>
          <p:nvPr/>
        </p:nvSpPr>
        <p:spPr>
          <a:xfrm>
            <a:off x="6888049" y="3104328"/>
            <a:ext cx="899222" cy="169277"/>
          </a:xfrm>
          <a:prstGeom prst="rect">
            <a:avLst/>
          </a:prstGeom>
          <a:noFill/>
          <a:effectLst>
            <a:outerShdw blurRad="279400" dist="38100" dir="2700000" algn="tl" rotWithShape="0">
              <a:prstClr val="black">
                <a:alpha val="10000"/>
              </a:prstClr>
            </a:outerShdw>
          </a:effectLst>
        </p:spPr>
        <p:txBody>
          <a:bodyPr wrap="square" lIns="0" tIns="0" rIns="0" bIns="0" rtlCol="0">
            <a:spAutoFit/>
            <a:scene3d>
              <a:camera prst="orthographicFront"/>
              <a:lightRig rig="threePt" dir="t"/>
            </a:scene3d>
            <a:sp3d contourW="12700"/>
          </a:bodyPr>
          <a:lstStyle/>
          <a:p>
            <a:pPr algn="ctr"/>
            <a:r>
              <a:rPr lang="zh-CN" altLang="en-US" sz="1100" dirty="0">
                <a:solidFill>
                  <a:schemeClr val="tx1">
                    <a:lumMod val="75000"/>
                    <a:lumOff val="25000"/>
                  </a:schemeClr>
                </a:solidFill>
              </a:rPr>
              <a:t>文字添加</a:t>
            </a:r>
            <a:endParaRPr lang="en-US" sz="1100" dirty="0">
              <a:solidFill>
                <a:schemeClr val="tx1">
                  <a:lumMod val="75000"/>
                  <a:lumOff val="25000"/>
                </a:schemeClr>
              </a:solidFill>
            </a:endParaRPr>
          </a:p>
        </p:txBody>
      </p:sp>
      <p:sp>
        <p:nvSpPr>
          <p:cNvPr id="45" name="TextBox 11"/>
          <p:cNvSpPr txBox="1"/>
          <p:nvPr/>
        </p:nvSpPr>
        <p:spPr>
          <a:xfrm>
            <a:off x="6165516" y="2038521"/>
            <a:ext cx="899222" cy="169277"/>
          </a:xfrm>
          <a:prstGeom prst="rect">
            <a:avLst/>
          </a:prstGeom>
          <a:noFill/>
          <a:effectLst>
            <a:outerShdw blurRad="279400" dist="38100" dir="2700000" algn="tl" rotWithShape="0">
              <a:prstClr val="black">
                <a:alpha val="10000"/>
              </a:prstClr>
            </a:outerShdw>
          </a:effectLst>
        </p:spPr>
        <p:txBody>
          <a:bodyPr wrap="square" lIns="0" tIns="0" rIns="0" bIns="0" rtlCol="0">
            <a:spAutoFit/>
            <a:scene3d>
              <a:camera prst="orthographicFront"/>
              <a:lightRig rig="threePt" dir="t"/>
            </a:scene3d>
            <a:sp3d contourW="12700"/>
          </a:bodyPr>
          <a:lstStyle/>
          <a:p>
            <a:pPr algn="ctr"/>
            <a:r>
              <a:rPr lang="zh-CN" altLang="en-US" sz="1100" dirty="0">
                <a:solidFill>
                  <a:schemeClr val="tx1">
                    <a:lumMod val="75000"/>
                    <a:lumOff val="25000"/>
                  </a:schemeClr>
                </a:solidFill>
              </a:rPr>
              <a:t>文字添加</a:t>
            </a:r>
            <a:endParaRPr lang="en-US" sz="1100" dirty="0">
              <a:solidFill>
                <a:schemeClr val="tx1">
                  <a:lumMod val="75000"/>
                  <a:lumOff val="25000"/>
                </a:schemeClr>
              </a:solidFill>
            </a:endParaRPr>
          </a:p>
        </p:txBody>
      </p:sp>
      <p:grpSp>
        <p:nvGrpSpPr>
          <p:cNvPr id="32" name="组合 31"/>
          <p:cNvGrpSpPr/>
          <p:nvPr/>
        </p:nvGrpSpPr>
        <p:grpSpPr>
          <a:xfrm>
            <a:off x="477540" y="282302"/>
            <a:ext cx="4149655" cy="610052"/>
            <a:chOff x="781862" y="465271"/>
            <a:chExt cx="5532873" cy="813402"/>
          </a:xfrm>
        </p:grpSpPr>
        <p:sp>
          <p:nvSpPr>
            <p:cNvPr id="33" name="文本框 32"/>
            <p:cNvSpPr txBox="1"/>
            <p:nvPr/>
          </p:nvSpPr>
          <p:spPr>
            <a:xfrm>
              <a:off x="781863" y="465271"/>
              <a:ext cx="4198105" cy="615553"/>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75000"/>
                      <a:lumOff val="25000"/>
                    </a:schemeClr>
                  </a:solidFill>
                  <a:latin typeface="Century Gothic" panose="020B0502020202020204" pitchFamily="34" charset="0"/>
                </a:rPr>
                <a:t>工作存在不足</a:t>
              </a:r>
              <a:endParaRPr lang="zh-CN" altLang="en-US" sz="2400" b="1" dirty="0">
                <a:solidFill>
                  <a:schemeClr val="tx1">
                    <a:lumMod val="75000"/>
                    <a:lumOff val="25000"/>
                  </a:schemeClr>
                </a:solidFill>
                <a:latin typeface="Century Gothic" panose="020B0502020202020204" pitchFamily="34" charset="0"/>
              </a:endParaRPr>
            </a:p>
          </p:txBody>
        </p:sp>
        <p:sp>
          <p:nvSpPr>
            <p:cNvPr id="34" name="文本框 33"/>
            <p:cNvSpPr txBox="1"/>
            <p:nvPr/>
          </p:nvSpPr>
          <p:spPr>
            <a:xfrm>
              <a:off x="781862" y="991414"/>
              <a:ext cx="5532873" cy="287259"/>
            </a:xfrm>
            <a:prstGeom prst="rect">
              <a:avLst/>
            </a:prstGeom>
            <a:noFill/>
          </p:spPr>
          <p:txBody>
            <a:bodyPr wrap="square" rtlCol="0">
              <a:spAutoFit/>
              <a:scene3d>
                <a:camera prst="orthographicFront"/>
                <a:lightRig rig="threePt" dir="t"/>
              </a:scene3d>
              <a:sp3d contourW="12700"/>
            </a:bodyPr>
            <a:lstStyle/>
            <a:p>
              <a:r>
                <a:rPr lang="en-US" altLang="zh-CN" sz="800" dirty="0">
                  <a:solidFill>
                    <a:schemeClr val="bg1">
                      <a:lumMod val="65000"/>
                    </a:schemeClr>
                  </a:solidFill>
                  <a:latin typeface="Century Gothic" panose="020B0502020202020204" pitchFamily="34" charset="0"/>
                </a:rPr>
                <a:t>print the presentation and make it into a film to be used in a wider field</a:t>
              </a:r>
              <a:endParaRPr lang="en-US" altLang="zh-CN" sz="800" dirty="0">
                <a:solidFill>
                  <a:schemeClr val="bg1">
                    <a:lumMod val="65000"/>
                  </a:schemeClr>
                </a:solidFill>
                <a:latin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p:cTn id="13" dur="500" fill="hold"/>
                                        <p:tgtEl>
                                          <p:spTgt spid="40"/>
                                        </p:tgtEl>
                                        <p:attrNameLst>
                                          <p:attrName>ppt_w</p:attrName>
                                        </p:attrNameLst>
                                      </p:cBhvr>
                                      <p:tavLst>
                                        <p:tav tm="0">
                                          <p:val>
                                            <p:fltVal val="0"/>
                                          </p:val>
                                        </p:tav>
                                        <p:tav tm="100000">
                                          <p:val>
                                            <p:strVal val="#ppt_w"/>
                                          </p:val>
                                        </p:tav>
                                      </p:tavLst>
                                    </p:anim>
                                    <p:anim calcmode="lin" valueType="num">
                                      <p:cBhvr>
                                        <p:cTn id="14" dur="500" fill="hold"/>
                                        <p:tgtEl>
                                          <p:spTgt spid="40"/>
                                        </p:tgtEl>
                                        <p:attrNameLst>
                                          <p:attrName>ppt_h</p:attrName>
                                        </p:attrNameLst>
                                      </p:cBhvr>
                                      <p:tavLst>
                                        <p:tav tm="0">
                                          <p:val>
                                            <p:fltVal val="0"/>
                                          </p:val>
                                        </p:tav>
                                        <p:tav tm="100000">
                                          <p:val>
                                            <p:strVal val="#ppt_h"/>
                                          </p:val>
                                        </p:tav>
                                      </p:tavLst>
                                    </p:anim>
                                    <p:animEffect transition="in" filter="fade">
                                      <p:cBhvr>
                                        <p:cTn id="15" dur="500"/>
                                        <p:tgtEl>
                                          <p:spTgt spid="40"/>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p:cTn id="18" dur="500" fill="hold"/>
                                        <p:tgtEl>
                                          <p:spTgt spid="41"/>
                                        </p:tgtEl>
                                        <p:attrNameLst>
                                          <p:attrName>ppt_w</p:attrName>
                                        </p:attrNameLst>
                                      </p:cBhvr>
                                      <p:tavLst>
                                        <p:tav tm="0">
                                          <p:val>
                                            <p:fltVal val="0"/>
                                          </p:val>
                                        </p:tav>
                                        <p:tav tm="100000">
                                          <p:val>
                                            <p:strVal val="#ppt_w"/>
                                          </p:val>
                                        </p:tav>
                                      </p:tavLst>
                                    </p:anim>
                                    <p:anim calcmode="lin" valueType="num">
                                      <p:cBhvr>
                                        <p:cTn id="19" dur="500" fill="hold"/>
                                        <p:tgtEl>
                                          <p:spTgt spid="41"/>
                                        </p:tgtEl>
                                        <p:attrNameLst>
                                          <p:attrName>ppt_h</p:attrName>
                                        </p:attrNameLst>
                                      </p:cBhvr>
                                      <p:tavLst>
                                        <p:tav tm="0">
                                          <p:val>
                                            <p:fltVal val="0"/>
                                          </p:val>
                                        </p:tav>
                                        <p:tav tm="100000">
                                          <p:val>
                                            <p:strVal val="#ppt_h"/>
                                          </p:val>
                                        </p:tav>
                                      </p:tavLst>
                                    </p:anim>
                                    <p:animEffect transition="in" filter="fade">
                                      <p:cBhvr>
                                        <p:cTn id="20" dur="500"/>
                                        <p:tgtEl>
                                          <p:spTgt spid="41"/>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p:cTn id="23" dur="500" fill="hold"/>
                                        <p:tgtEl>
                                          <p:spTgt spid="42"/>
                                        </p:tgtEl>
                                        <p:attrNameLst>
                                          <p:attrName>ppt_w</p:attrName>
                                        </p:attrNameLst>
                                      </p:cBhvr>
                                      <p:tavLst>
                                        <p:tav tm="0">
                                          <p:val>
                                            <p:fltVal val="0"/>
                                          </p:val>
                                        </p:tav>
                                        <p:tav tm="100000">
                                          <p:val>
                                            <p:strVal val="#ppt_w"/>
                                          </p:val>
                                        </p:tav>
                                      </p:tavLst>
                                    </p:anim>
                                    <p:anim calcmode="lin" valueType="num">
                                      <p:cBhvr>
                                        <p:cTn id="24" dur="500" fill="hold"/>
                                        <p:tgtEl>
                                          <p:spTgt spid="42"/>
                                        </p:tgtEl>
                                        <p:attrNameLst>
                                          <p:attrName>ppt_h</p:attrName>
                                        </p:attrNameLst>
                                      </p:cBhvr>
                                      <p:tavLst>
                                        <p:tav tm="0">
                                          <p:val>
                                            <p:fltVal val="0"/>
                                          </p:val>
                                        </p:tav>
                                        <p:tav tm="100000">
                                          <p:val>
                                            <p:strVal val="#ppt_h"/>
                                          </p:val>
                                        </p:tav>
                                      </p:tavLst>
                                    </p:anim>
                                    <p:animEffect transition="in" filter="fade">
                                      <p:cBhvr>
                                        <p:cTn id="25" dur="500"/>
                                        <p:tgtEl>
                                          <p:spTgt spid="42"/>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 calcmode="lin" valueType="num">
                                      <p:cBhvr>
                                        <p:cTn id="28" dur="500" fill="hold"/>
                                        <p:tgtEl>
                                          <p:spTgt spid="43"/>
                                        </p:tgtEl>
                                        <p:attrNameLst>
                                          <p:attrName>ppt_w</p:attrName>
                                        </p:attrNameLst>
                                      </p:cBhvr>
                                      <p:tavLst>
                                        <p:tav tm="0">
                                          <p:val>
                                            <p:fltVal val="0"/>
                                          </p:val>
                                        </p:tav>
                                        <p:tav tm="100000">
                                          <p:val>
                                            <p:strVal val="#ppt_w"/>
                                          </p:val>
                                        </p:tav>
                                      </p:tavLst>
                                    </p:anim>
                                    <p:anim calcmode="lin" valueType="num">
                                      <p:cBhvr>
                                        <p:cTn id="29" dur="500" fill="hold"/>
                                        <p:tgtEl>
                                          <p:spTgt spid="43"/>
                                        </p:tgtEl>
                                        <p:attrNameLst>
                                          <p:attrName>ppt_h</p:attrName>
                                        </p:attrNameLst>
                                      </p:cBhvr>
                                      <p:tavLst>
                                        <p:tav tm="0">
                                          <p:val>
                                            <p:fltVal val="0"/>
                                          </p:val>
                                        </p:tav>
                                        <p:tav tm="100000">
                                          <p:val>
                                            <p:strVal val="#ppt_h"/>
                                          </p:val>
                                        </p:tav>
                                      </p:tavLst>
                                    </p:anim>
                                    <p:animEffect transition="in" filter="fade">
                                      <p:cBhvr>
                                        <p:cTn id="30" dur="500"/>
                                        <p:tgtEl>
                                          <p:spTgt spid="43"/>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p:cTn id="33" dur="500" fill="hold"/>
                                        <p:tgtEl>
                                          <p:spTgt spid="44"/>
                                        </p:tgtEl>
                                        <p:attrNameLst>
                                          <p:attrName>ppt_w</p:attrName>
                                        </p:attrNameLst>
                                      </p:cBhvr>
                                      <p:tavLst>
                                        <p:tav tm="0">
                                          <p:val>
                                            <p:fltVal val="0"/>
                                          </p:val>
                                        </p:tav>
                                        <p:tav tm="100000">
                                          <p:val>
                                            <p:strVal val="#ppt_w"/>
                                          </p:val>
                                        </p:tav>
                                      </p:tavLst>
                                    </p:anim>
                                    <p:anim calcmode="lin" valueType="num">
                                      <p:cBhvr>
                                        <p:cTn id="34" dur="500" fill="hold"/>
                                        <p:tgtEl>
                                          <p:spTgt spid="44"/>
                                        </p:tgtEl>
                                        <p:attrNameLst>
                                          <p:attrName>ppt_h</p:attrName>
                                        </p:attrNameLst>
                                      </p:cBhvr>
                                      <p:tavLst>
                                        <p:tav tm="0">
                                          <p:val>
                                            <p:fltVal val="0"/>
                                          </p:val>
                                        </p:tav>
                                        <p:tav tm="100000">
                                          <p:val>
                                            <p:strVal val="#ppt_h"/>
                                          </p:val>
                                        </p:tav>
                                      </p:tavLst>
                                    </p:anim>
                                    <p:animEffect transition="in" filter="fade">
                                      <p:cBhvr>
                                        <p:cTn id="35" dur="500"/>
                                        <p:tgtEl>
                                          <p:spTgt spid="44"/>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45"/>
                                        </p:tgtEl>
                                        <p:attrNameLst>
                                          <p:attrName>style.visibility</p:attrName>
                                        </p:attrNameLst>
                                      </p:cBhvr>
                                      <p:to>
                                        <p:strVal val="visible"/>
                                      </p:to>
                                    </p:set>
                                    <p:anim calcmode="lin" valueType="num">
                                      <p:cBhvr>
                                        <p:cTn id="38" dur="500" fill="hold"/>
                                        <p:tgtEl>
                                          <p:spTgt spid="45"/>
                                        </p:tgtEl>
                                        <p:attrNameLst>
                                          <p:attrName>ppt_w</p:attrName>
                                        </p:attrNameLst>
                                      </p:cBhvr>
                                      <p:tavLst>
                                        <p:tav tm="0">
                                          <p:val>
                                            <p:fltVal val="0"/>
                                          </p:val>
                                        </p:tav>
                                        <p:tav tm="100000">
                                          <p:val>
                                            <p:strVal val="#ppt_w"/>
                                          </p:val>
                                        </p:tav>
                                      </p:tavLst>
                                    </p:anim>
                                    <p:anim calcmode="lin" valueType="num">
                                      <p:cBhvr>
                                        <p:cTn id="39" dur="500" fill="hold"/>
                                        <p:tgtEl>
                                          <p:spTgt spid="45"/>
                                        </p:tgtEl>
                                        <p:attrNameLst>
                                          <p:attrName>ppt_h</p:attrName>
                                        </p:attrNameLst>
                                      </p:cBhvr>
                                      <p:tavLst>
                                        <p:tav tm="0">
                                          <p:val>
                                            <p:fltVal val="0"/>
                                          </p:val>
                                        </p:tav>
                                        <p:tav tm="100000">
                                          <p:val>
                                            <p:strVal val="#ppt_h"/>
                                          </p:val>
                                        </p:tav>
                                      </p:tavLst>
                                    </p:anim>
                                    <p:animEffect transition="in" filter="fade">
                                      <p:cBhvr>
                                        <p:cTn id="40" dur="500"/>
                                        <p:tgtEl>
                                          <p:spTgt spid="45"/>
                                        </p:tgtEl>
                                      </p:cBhvr>
                                    </p:animEffect>
                                  </p:childTnLst>
                                </p:cTn>
                              </p:par>
                            </p:childTnLst>
                          </p:cTn>
                        </p:par>
                        <p:par>
                          <p:cTn id="41" fill="hold">
                            <p:stCondLst>
                              <p:cond delay="1500"/>
                            </p:stCondLst>
                            <p:childTnLst>
                              <p:par>
                                <p:cTn id="42" presetID="22" presetClass="entr" presetSubtype="8" fill="hold" nodeType="after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wipe(left)">
                                      <p:cBhvr>
                                        <p:cTn id="4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P spid="44" grpId="0"/>
      <p:bldP spid="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800b6842-d4c7-447a-b73b-4813dc3b3fe1"/>
          <p:cNvGrpSpPr>
            <a:grpSpLocks noChangeAspect="1"/>
          </p:cNvGrpSpPr>
          <p:nvPr/>
        </p:nvGrpSpPr>
        <p:grpSpPr>
          <a:xfrm>
            <a:off x="836877" y="1430766"/>
            <a:ext cx="7453313" cy="1655657"/>
            <a:chOff x="775463" y="2348880"/>
            <a:chExt cx="10641075" cy="2363777"/>
          </a:xfrm>
          <a:effectLst>
            <a:outerShdw blurRad="508000" sx="102000" sy="102000" algn="ctr" rotWithShape="0">
              <a:prstClr val="black">
                <a:alpha val="9000"/>
              </a:prstClr>
            </a:outerShdw>
          </a:effectLst>
        </p:grpSpPr>
        <p:cxnSp>
          <p:nvCxnSpPr>
            <p:cNvPr id="4" name="Straight Connector 3"/>
            <p:cNvCxnSpPr>
              <a:endCxn id="44" idx="6"/>
            </p:cNvCxnSpPr>
            <p:nvPr/>
          </p:nvCxnSpPr>
          <p:spPr>
            <a:xfrm flipH="1">
              <a:off x="4363173" y="3530769"/>
              <a:ext cx="551056" cy="0"/>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5" name="Freeform: Shape 4"/>
            <p:cNvSpPr/>
            <p:nvPr/>
          </p:nvSpPr>
          <p:spPr bwMode="auto">
            <a:xfrm>
              <a:off x="5048307" y="2488286"/>
              <a:ext cx="2108501" cy="2029877"/>
            </a:xfrm>
            <a:custGeom>
              <a:avLst/>
              <a:gdLst/>
              <a:ahLst/>
              <a:cxnLst>
                <a:cxn ang="0">
                  <a:pos x="275" y="12"/>
                </a:cxn>
                <a:cxn ang="0">
                  <a:pos x="297" y="7"/>
                </a:cxn>
                <a:cxn ang="0">
                  <a:pos x="237" y="26"/>
                </a:cxn>
                <a:cxn ang="0">
                  <a:pos x="731" y="474"/>
                </a:cxn>
                <a:cxn ang="0">
                  <a:pos x="724" y="482"/>
                </a:cxn>
                <a:cxn ang="0">
                  <a:pos x="470" y="13"/>
                </a:cxn>
                <a:cxn ang="0">
                  <a:pos x="454" y="10"/>
                </a:cxn>
                <a:cxn ang="0">
                  <a:pos x="470" y="32"/>
                </a:cxn>
                <a:cxn ang="0">
                  <a:pos x="475" y="26"/>
                </a:cxn>
                <a:cxn ang="0">
                  <a:pos x="432" y="9"/>
                </a:cxn>
                <a:cxn ang="0">
                  <a:pos x="423" y="8"/>
                </a:cxn>
                <a:cxn ang="0">
                  <a:pos x="397" y="9"/>
                </a:cxn>
                <a:cxn ang="0">
                  <a:pos x="386" y="10"/>
                </a:cxn>
                <a:cxn ang="0">
                  <a:pos x="390" y="18"/>
                </a:cxn>
                <a:cxn ang="0">
                  <a:pos x="538" y="408"/>
                </a:cxn>
                <a:cxn ang="0">
                  <a:pos x="730" y="264"/>
                </a:cxn>
                <a:cxn ang="0">
                  <a:pos x="478" y="71"/>
                </a:cxn>
                <a:cxn ang="0">
                  <a:pos x="418" y="50"/>
                </a:cxn>
                <a:cxn ang="0">
                  <a:pos x="363" y="88"/>
                </a:cxn>
                <a:cxn ang="0">
                  <a:pos x="418" y="83"/>
                </a:cxn>
                <a:cxn ang="0">
                  <a:pos x="389" y="134"/>
                </a:cxn>
                <a:cxn ang="0">
                  <a:pos x="366" y="141"/>
                </a:cxn>
                <a:cxn ang="0">
                  <a:pos x="283" y="212"/>
                </a:cxn>
                <a:cxn ang="0">
                  <a:pos x="375" y="215"/>
                </a:cxn>
                <a:cxn ang="0">
                  <a:pos x="451" y="261"/>
                </a:cxn>
                <a:cxn ang="0">
                  <a:pos x="492" y="285"/>
                </a:cxn>
                <a:cxn ang="0">
                  <a:pos x="500" y="23"/>
                </a:cxn>
                <a:cxn ang="0">
                  <a:pos x="512" y="40"/>
                </a:cxn>
                <a:cxn ang="0">
                  <a:pos x="514" y="62"/>
                </a:cxn>
                <a:cxn ang="0">
                  <a:pos x="671" y="360"/>
                </a:cxn>
                <a:cxn ang="0">
                  <a:pos x="733" y="432"/>
                </a:cxn>
                <a:cxn ang="0">
                  <a:pos x="314" y="123"/>
                </a:cxn>
                <a:cxn ang="0">
                  <a:pos x="291" y="165"/>
                </a:cxn>
                <a:cxn ang="0">
                  <a:pos x="288" y="153"/>
                </a:cxn>
                <a:cxn ang="0">
                  <a:pos x="460" y="297"/>
                </a:cxn>
                <a:cxn ang="0">
                  <a:pos x="364" y="533"/>
                </a:cxn>
                <a:cxn ang="0">
                  <a:pos x="48" y="434"/>
                </a:cxn>
                <a:cxn ang="0">
                  <a:pos x="126" y="647"/>
                </a:cxn>
                <a:cxn ang="0">
                  <a:pos x="166" y="674"/>
                </a:cxn>
                <a:cxn ang="0">
                  <a:pos x="11" y="348"/>
                </a:cxn>
                <a:cxn ang="0">
                  <a:pos x="290" y="70"/>
                </a:cxn>
                <a:cxn ang="0">
                  <a:pos x="88" y="161"/>
                </a:cxn>
                <a:cxn ang="0">
                  <a:pos x="351" y="3"/>
                </a:cxn>
                <a:cxn ang="0">
                  <a:pos x="352" y="1"/>
                </a:cxn>
                <a:cxn ang="0">
                  <a:pos x="347" y="1"/>
                </a:cxn>
                <a:cxn ang="0">
                  <a:pos x="341" y="2"/>
                </a:cxn>
                <a:cxn ang="0">
                  <a:pos x="322" y="4"/>
                </a:cxn>
                <a:cxn ang="0">
                  <a:pos x="281" y="13"/>
                </a:cxn>
                <a:cxn ang="0">
                  <a:pos x="270" y="17"/>
                </a:cxn>
                <a:cxn ang="0">
                  <a:pos x="242" y="33"/>
                </a:cxn>
                <a:cxn ang="0">
                  <a:pos x="175" y="96"/>
                </a:cxn>
                <a:cxn ang="0">
                  <a:pos x="299" y="35"/>
                </a:cxn>
                <a:cxn ang="0">
                  <a:pos x="351" y="0"/>
                </a:cxn>
                <a:cxn ang="0">
                  <a:pos x="330" y="2"/>
                </a:cxn>
                <a:cxn ang="0">
                  <a:pos x="271" y="14"/>
                </a:cxn>
                <a:cxn ang="0">
                  <a:pos x="319" y="3"/>
                </a:cxn>
                <a:cxn ang="0">
                  <a:pos x="186" y="52"/>
                </a:cxn>
                <a:cxn ang="0">
                  <a:pos x="208" y="42"/>
                </a:cxn>
                <a:cxn ang="0">
                  <a:pos x="179" y="53"/>
                </a:cxn>
                <a:cxn ang="0">
                  <a:pos x="193" y="48"/>
                </a:cxn>
                <a:cxn ang="0">
                  <a:pos x="108" y="138"/>
                </a:cxn>
                <a:cxn ang="0">
                  <a:pos x="86" y="134"/>
                </a:cxn>
                <a:cxn ang="0">
                  <a:pos x="66" y="186"/>
                </a:cxn>
              </a:cxnLst>
              <a:rect l="0" t="0" r="r" b="b"/>
              <a:pathLst>
                <a:path w="746" h="719">
                  <a:moveTo>
                    <a:pt x="713" y="218"/>
                  </a:moveTo>
                  <a:cubicBezTo>
                    <a:pt x="709" y="210"/>
                    <a:pt x="709" y="210"/>
                    <a:pt x="709" y="210"/>
                  </a:cubicBezTo>
                  <a:cubicBezTo>
                    <a:pt x="711" y="213"/>
                    <a:pt x="712" y="216"/>
                    <a:pt x="713" y="218"/>
                  </a:cubicBezTo>
                  <a:cubicBezTo>
                    <a:pt x="713" y="218"/>
                    <a:pt x="713" y="218"/>
                    <a:pt x="713" y="218"/>
                  </a:cubicBezTo>
                  <a:moveTo>
                    <a:pt x="709" y="210"/>
                  </a:moveTo>
                  <a:cubicBezTo>
                    <a:pt x="706" y="203"/>
                    <a:pt x="701" y="194"/>
                    <a:pt x="697" y="187"/>
                  </a:cubicBezTo>
                  <a:cubicBezTo>
                    <a:pt x="697" y="186"/>
                    <a:pt x="697" y="186"/>
                    <a:pt x="697" y="186"/>
                  </a:cubicBezTo>
                  <a:cubicBezTo>
                    <a:pt x="702" y="195"/>
                    <a:pt x="704" y="199"/>
                    <a:pt x="709" y="210"/>
                  </a:cubicBezTo>
                  <a:cubicBezTo>
                    <a:pt x="709" y="210"/>
                    <a:pt x="709" y="210"/>
                    <a:pt x="709" y="210"/>
                  </a:cubicBezTo>
                  <a:moveTo>
                    <a:pt x="696" y="186"/>
                  </a:moveTo>
                  <a:cubicBezTo>
                    <a:pt x="697" y="186"/>
                    <a:pt x="697" y="186"/>
                    <a:pt x="697" y="186"/>
                  </a:cubicBezTo>
                  <a:cubicBezTo>
                    <a:pt x="697" y="187"/>
                    <a:pt x="697" y="187"/>
                    <a:pt x="697" y="187"/>
                  </a:cubicBezTo>
                  <a:cubicBezTo>
                    <a:pt x="697" y="186"/>
                    <a:pt x="697" y="186"/>
                    <a:pt x="696" y="186"/>
                  </a:cubicBezTo>
                  <a:moveTo>
                    <a:pt x="746" y="352"/>
                  </a:moveTo>
                  <a:cubicBezTo>
                    <a:pt x="745" y="351"/>
                    <a:pt x="745" y="350"/>
                    <a:pt x="745" y="348"/>
                  </a:cubicBezTo>
                  <a:cubicBezTo>
                    <a:pt x="745" y="350"/>
                    <a:pt x="745" y="351"/>
                    <a:pt x="746" y="352"/>
                  </a:cubicBezTo>
                  <a:cubicBezTo>
                    <a:pt x="746" y="352"/>
                    <a:pt x="746" y="352"/>
                    <a:pt x="746" y="352"/>
                  </a:cubicBezTo>
                  <a:moveTo>
                    <a:pt x="745" y="347"/>
                  </a:moveTo>
                  <a:cubicBezTo>
                    <a:pt x="745" y="346"/>
                    <a:pt x="745" y="344"/>
                    <a:pt x="745" y="343"/>
                  </a:cubicBezTo>
                  <a:cubicBezTo>
                    <a:pt x="745" y="345"/>
                    <a:pt x="745" y="347"/>
                    <a:pt x="745" y="348"/>
                  </a:cubicBezTo>
                  <a:cubicBezTo>
                    <a:pt x="745" y="348"/>
                    <a:pt x="745" y="348"/>
                    <a:pt x="745" y="347"/>
                  </a:cubicBezTo>
                  <a:moveTo>
                    <a:pt x="743" y="327"/>
                  </a:moveTo>
                  <a:cubicBezTo>
                    <a:pt x="743" y="321"/>
                    <a:pt x="743" y="321"/>
                    <a:pt x="743" y="321"/>
                  </a:cubicBezTo>
                  <a:cubicBezTo>
                    <a:pt x="743" y="324"/>
                    <a:pt x="743" y="326"/>
                    <a:pt x="743" y="329"/>
                  </a:cubicBezTo>
                  <a:cubicBezTo>
                    <a:pt x="743" y="328"/>
                    <a:pt x="743" y="327"/>
                    <a:pt x="743" y="327"/>
                  </a:cubicBezTo>
                  <a:moveTo>
                    <a:pt x="309" y="4"/>
                  </a:moveTo>
                  <a:cubicBezTo>
                    <a:pt x="309" y="5"/>
                    <a:pt x="309" y="5"/>
                    <a:pt x="309" y="5"/>
                  </a:cubicBezTo>
                  <a:cubicBezTo>
                    <a:pt x="313" y="4"/>
                    <a:pt x="313" y="4"/>
                    <a:pt x="313" y="4"/>
                  </a:cubicBezTo>
                  <a:cubicBezTo>
                    <a:pt x="313" y="4"/>
                    <a:pt x="313" y="4"/>
                    <a:pt x="313" y="4"/>
                  </a:cubicBezTo>
                  <a:cubicBezTo>
                    <a:pt x="312" y="4"/>
                    <a:pt x="311" y="4"/>
                    <a:pt x="309" y="4"/>
                  </a:cubicBezTo>
                  <a:moveTo>
                    <a:pt x="307" y="5"/>
                  </a:moveTo>
                  <a:cubicBezTo>
                    <a:pt x="304" y="5"/>
                    <a:pt x="304" y="5"/>
                    <a:pt x="304" y="5"/>
                  </a:cubicBezTo>
                  <a:cubicBezTo>
                    <a:pt x="305" y="5"/>
                    <a:pt x="305" y="5"/>
                    <a:pt x="305" y="5"/>
                  </a:cubicBezTo>
                  <a:cubicBezTo>
                    <a:pt x="306" y="5"/>
                    <a:pt x="306" y="5"/>
                    <a:pt x="307" y="5"/>
                  </a:cubicBezTo>
                  <a:moveTo>
                    <a:pt x="259" y="17"/>
                  </a:moveTo>
                  <a:cubicBezTo>
                    <a:pt x="259" y="17"/>
                    <a:pt x="258" y="17"/>
                    <a:pt x="258" y="17"/>
                  </a:cubicBezTo>
                  <a:cubicBezTo>
                    <a:pt x="258" y="17"/>
                    <a:pt x="259" y="17"/>
                    <a:pt x="259" y="17"/>
                  </a:cubicBezTo>
                  <a:moveTo>
                    <a:pt x="266" y="15"/>
                  </a:moveTo>
                  <a:cubicBezTo>
                    <a:pt x="267" y="14"/>
                    <a:pt x="267" y="14"/>
                    <a:pt x="268" y="14"/>
                  </a:cubicBezTo>
                  <a:cubicBezTo>
                    <a:pt x="268" y="14"/>
                    <a:pt x="268" y="14"/>
                    <a:pt x="268" y="14"/>
                  </a:cubicBezTo>
                  <a:cubicBezTo>
                    <a:pt x="267" y="14"/>
                    <a:pt x="267" y="14"/>
                    <a:pt x="267" y="14"/>
                  </a:cubicBezTo>
                  <a:cubicBezTo>
                    <a:pt x="267" y="14"/>
                    <a:pt x="267" y="14"/>
                    <a:pt x="267" y="14"/>
                  </a:cubicBezTo>
                  <a:cubicBezTo>
                    <a:pt x="266" y="15"/>
                    <a:pt x="266" y="15"/>
                    <a:pt x="266" y="15"/>
                  </a:cubicBezTo>
                  <a:cubicBezTo>
                    <a:pt x="266" y="15"/>
                    <a:pt x="266" y="15"/>
                    <a:pt x="266" y="15"/>
                  </a:cubicBezTo>
                  <a:moveTo>
                    <a:pt x="269" y="14"/>
                  </a:moveTo>
                  <a:cubicBezTo>
                    <a:pt x="269" y="14"/>
                    <a:pt x="269" y="14"/>
                    <a:pt x="269" y="14"/>
                  </a:cubicBezTo>
                  <a:cubicBezTo>
                    <a:pt x="269" y="14"/>
                    <a:pt x="269" y="14"/>
                    <a:pt x="268" y="14"/>
                  </a:cubicBezTo>
                  <a:cubicBezTo>
                    <a:pt x="267" y="14"/>
                    <a:pt x="267" y="14"/>
                    <a:pt x="266" y="15"/>
                  </a:cubicBezTo>
                  <a:cubicBezTo>
                    <a:pt x="269" y="14"/>
                    <a:pt x="269" y="14"/>
                    <a:pt x="269" y="14"/>
                  </a:cubicBezTo>
                  <a:moveTo>
                    <a:pt x="267" y="14"/>
                  </a:moveTo>
                  <a:cubicBezTo>
                    <a:pt x="268" y="14"/>
                    <a:pt x="268" y="14"/>
                    <a:pt x="268" y="14"/>
                  </a:cubicBezTo>
                  <a:cubicBezTo>
                    <a:pt x="269" y="14"/>
                    <a:pt x="269" y="14"/>
                    <a:pt x="270" y="13"/>
                  </a:cubicBezTo>
                  <a:cubicBezTo>
                    <a:pt x="269" y="14"/>
                    <a:pt x="268" y="14"/>
                    <a:pt x="268" y="14"/>
                  </a:cubicBezTo>
                  <a:cubicBezTo>
                    <a:pt x="267" y="14"/>
                    <a:pt x="267" y="14"/>
                    <a:pt x="267" y="14"/>
                  </a:cubicBezTo>
                  <a:cubicBezTo>
                    <a:pt x="267" y="14"/>
                    <a:pt x="267" y="14"/>
                    <a:pt x="267" y="14"/>
                  </a:cubicBezTo>
                  <a:moveTo>
                    <a:pt x="270" y="13"/>
                  </a:moveTo>
                  <a:cubicBezTo>
                    <a:pt x="274" y="12"/>
                    <a:pt x="274" y="12"/>
                    <a:pt x="274" y="12"/>
                  </a:cubicBezTo>
                  <a:cubicBezTo>
                    <a:pt x="274" y="12"/>
                    <a:pt x="274" y="12"/>
                    <a:pt x="274" y="12"/>
                  </a:cubicBezTo>
                  <a:cubicBezTo>
                    <a:pt x="275" y="12"/>
                    <a:pt x="275" y="12"/>
                    <a:pt x="275" y="12"/>
                  </a:cubicBezTo>
                  <a:cubicBezTo>
                    <a:pt x="275" y="12"/>
                    <a:pt x="275" y="12"/>
                    <a:pt x="275" y="12"/>
                  </a:cubicBezTo>
                  <a:cubicBezTo>
                    <a:pt x="273" y="13"/>
                    <a:pt x="272" y="13"/>
                    <a:pt x="270" y="13"/>
                  </a:cubicBezTo>
                  <a:cubicBezTo>
                    <a:pt x="269" y="14"/>
                    <a:pt x="269" y="14"/>
                    <a:pt x="268" y="14"/>
                  </a:cubicBezTo>
                  <a:cubicBezTo>
                    <a:pt x="270" y="13"/>
                    <a:pt x="270" y="13"/>
                    <a:pt x="270" y="13"/>
                  </a:cubicBezTo>
                  <a:moveTo>
                    <a:pt x="279" y="11"/>
                  </a:moveTo>
                  <a:cubicBezTo>
                    <a:pt x="279" y="11"/>
                    <a:pt x="279" y="11"/>
                    <a:pt x="279" y="11"/>
                  </a:cubicBezTo>
                  <a:cubicBezTo>
                    <a:pt x="280" y="11"/>
                    <a:pt x="281" y="11"/>
                    <a:pt x="281" y="10"/>
                  </a:cubicBezTo>
                  <a:cubicBezTo>
                    <a:pt x="284" y="10"/>
                    <a:pt x="284" y="10"/>
                    <a:pt x="284" y="10"/>
                  </a:cubicBezTo>
                  <a:cubicBezTo>
                    <a:pt x="284" y="10"/>
                    <a:pt x="284" y="10"/>
                    <a:pt x="284" y="10"/>
                  </a:cubicBezTo>
                  <a:cubicBezTo>
                    <a:pt x="283" y="10"/>
                    <a:pt x="283" y="10"/>
                    <a:pt x="283" y="10"/>
                  </a:cubicBezTo>
                  <a:cubicBezTo>
                    <a:pt x="282" y="10"/>
                    <a:pt x="281" y="10"/>
                    <a:pt x="280" y="11"/>
                  </a:cubicBezTo>
                  <a:cubicBezTo>
                    <a:pt x="280" y="11"/>
                    <a:pt x="280" y="11"/>
                    <a:pt x="280" y="11"/>
                  </a:cubicBezTo>
                  <a:cubicBezTo>
                    <a:pt x="279" y="11"/>
                    <a:pt x="279" y="11"/>
                    <a:pt x="279" y="11"/>
                  </a:cubicBezTo>
                  <a:moveTo>
                    <a:pt x="286" y="9"/>
                  </a:moveTo>
                  <a:cubicBezTo>
                    <a:pt x="287" y="9"/>
                    <a:pt x="287" y="9"/>
                    <a:pt x="287" y="9"/>
                  </a:cubicBezTo>
                  <a:cubicBezTo>
                    <a:pt x="289" y="9"/>
                    <a:pt x="289" y="9"/>
                    <a:pt x="289" y="9"/>
                  </a:cubicBezTo>
                  <a:cubicBezTo>
                    <a:pt x="290" y="8"/>
                    <a:pt x="290" y="8"/>
                    <a:pt x="290" y="8"/>
                  </a:cubicBezTo>
                  <a:cubicBezTo>
                    <a:pt x="288" y="9"/>
                    <a:pt x="288" y="9"/>
                    <a:pt x="288" y="9"/>
                  </a:cubicBezTo>
                  <a:cubicBezTo>
                    <a:pt x="287" y="9"/>
                    <a:pt x="287" y="9"/>
                    <a:pt x="287" y="9"/>
                  </a:cubicBezTo>
                  <a:cubicBezTo>
                    <a:pt x="286" y="9"/>
                    <a:pt x="286" y="9"/>
                    <a:pt x="286" y="9"/>
                  </a:cubicBezTo>
                  <a:cubicBezTo>
                    <a:pt x="286" y="9"/>
                    <a:pt x="286" y="9"/>
                    <a:pt x="286" y="9"/>
                  </a:cubicBezTo>
                  <a:moveTo>
                    <a:pt x="293" y="8"/>
                  </a:moveTo>
                  <a:cubicBezTo>
                    <a:pt x="294" y="7"/>
                    <a:pt x="294" y="7"/>
                    <a:pt x="294" y="7"/>
                  </a:cubicBezTo>
                  <a:cubicBezTo>
                    <a:pt x="298" y="7"/>
                    <a:pt x="298" y="7"/>
                    <a:pt x="298" y="7"/>
                  </a:cubicBezTo>
                  <a:cubicBezTo>
                    <a:pt x="298" y="7"/>
                    <a:pt x="298" y="7"/>
                    <a:pt x="298" y="7"/>
                  </a:cubicBezTo>
                  <a:cubicBezTo>
                    <a:pt x="296" y="7"/>
                    <a:pt x="296" y="7"/>
                    <a:pt x="296" y="7"/>
                  </a:cubicBezTo>
                  <a:cubicBezTo>
                    <a:pt x="293" y="8"/>
                    <a:pt x="293" y="8"/>
                    <a:pt x="293" y="8"/>
                  </a:cubicBezTo>
                  <a:cubicBezTo>
                    <a:pt x="292" y="8"/>
                    <a:pt x="292" y="8"/>
                    <a:pt x="292" y="8"/>
                  </a:cubicBezTo>
                  <a:cubicBezTo>
                    <a:pt x="292" y="8"/>
                    <a:pt x="291" y="8"/>
                    <a:pt x="291" y="8"/>
                  </a:cubicBezTo>
                  <a:cubicBezTo>
                    <a:pt x="293" y="8"/>
                    <a:pt x="293" y="8"/>
                    <a:pt x="293" y="8"/>
                  </a:cubicBezTo>
                  <a:moveTo>
                    <a:pt x="298" y="7"/>
                  </a:moveTo>
                  <a:cubicBezTo>
                    <a:pt x="298" y="7"/>
                    <a:pt x="298" y="7"/>
                    <a:pt x="298" y="7"/>
                  </a:cubicBezTo>
                  <a:cubicBezTo>
                    <a:pt x="298" y="7"/>
                    <a:pt x="298" y="7"/>
                    <a:pt x="298" y="7"/>
                  </a:cubicBezTo>
                  <a:cubicBezTo>
                    <a:pt x="298" y="7"/>
                    <a:pt x="298" y="7"/>
                    <a:pt x="298" y="7"/>
                  </a:cubicBezTo>
                  <a:moveTo>
                    <a:pt x="309" y="5"/>
                  </a:moveTo>
                  <a:cubicBezTo>
                    <a:pt x="314" y="4"/>
                    <a:pt x="314" y="4"/>
                    <a:pt x="314" y="4"/>
                  </a:cubicBezTo>
                  <a:cubicBezTo>
                    <a:pt x="315" y="4"/>
                    <a:pt x="315" y="4"/>
                    <a:pt x="315" y="4"/>
                  </a:cubicBezTo>
                  <a:cubicBezTo>
                    <a:pt x="314" y="4"/>
                    <a:pt x="313" y="4"/>
                    <a:pt x="312" y="4"/>
                  </a:cubicBezTo>
                  <a:cubicBezTo>
                    <a:pt x="311" y="4"/>
                    <a:pt x="311" y="4"/>
                    <a:pt x="311" y="4"/>
                  </a:cubicBezTo>
                  <a:cubicBezTo>
                    <a:pt x="308" y="5"/>
                    <a:pt x="308" y="5"/>
                    <a:pt x="308" y="5"/>
                  </a:cubicBezTo>
                  <a:cubicBezTo>
                    <a:pt x="309" y="5"/>
                    <a:pt x="309" y="5"/>
                    <a:pt x="309" y="5"/>
                  </a:cubicBezTo>
                  <a:moveTo>
                    <a:pt x="315" y="4"/>
                  </a:moveTo>
                  <a:cubicBezTo>
                    <a:pt x="315" y="4"/>
                    <a:pt x="315" y="4"/>
                    <a:pt x="315" y="4"/>
                  </a:cubicBezTo>
                  <a:cubicBezTo>
                    <a:pt x="315" y="4"/>
                    <a:pt x="315" y="4"/>
                    <a:pt x="315" y="4"/>
                  </a:cubicBezTo>
                  <a:cubicBezTo>
                    <a:pt x="315" y="4"/>
                    <a:pt x="315" y="4"/>
                    <a:pt x="315" y="4"/>
                  </a:cubicBezTo>
                  <a:moveTo>
                    <a:pt x="295" y="7"/>
                  </a:moveTo>
                  <a:cubicBezTo>
                    <a:pt x="295" y="7"/>
                    <a:pt x="295" y="7"/>
                    <a:pt x="295" y="7"/>
                  </a:cubicBezTo>
                  <a:cubicBezTo>
                    <a:pt x="295" y="7"/>
                    <a:pt x="295" y="7"/>
                    <a:pt x="294" y="8"/>
                  </a:cubicBezTo>
                  <a:cubicBezTo>
                    <a:pt x="295" y="7"/>
                    <a:pt x="295" y="7"/>
                    <a:pt x="295" y="7"/>
                  </a:cubicBezTo>
                  <a:moveTo>
                    <a:pt x="295" y="7"/>
                  </a:moveTo>
                  <a:cubicBezTo>
                    <a:pt x="296" y="7"/>
                    <a:pt x="296" y="7"/>
                    <a:pt x="296" y="7"/>
                  </a:cubicBezTo>
                  <a:cubicBezTo>
                    <a:pt x="298" y="7"/>
                    <a:pt x="298" y="7"/>
                    <a:pt x="298" y="7"/>
                  </a:cubicBezTo>
                  <a:cubicBezTo>
                    <a:pt x="301" y="6"/>
                    <a:pt x="301" y="6"/>
                    <a:pt x="301" y="6"/>
                  </a:cubicBezTo>
                  <a:cubicBezTo>
                    <a:pt x="300" y="6"/>
                    <a:pt x="300" y="6"/>
                    <a:pt x="300" y="6"/>
                  </a:cubicBezTo>
                  <a:cubicBezTo>
                    <a:pt x="303" y="6"/>
                    <a:pt x="303" y="6"/>
                    <a:pt x="303" y="6"/>
                  </a:cubicBezTo>
                  <a:cubicBezTo>
                    <a:pt x="305" y="5"/>
                    <a:pt x="305" y="5"/>
                    <a:pt x="305" y="5"/>
                  </a:cubicBezTo>
                  <a:cubicBezTo>
                    <a:pt x="305" y="5"/>
                    <a:pt x="305" y="5"/>
                    <a:pt x="305" y="5"/>
                  </a:cubicBezTo>
                  <a:cubicBezTo>
                    <a:pt x="305" y="5"/>
                    <a:pt x="305" y="5"/>
                    <a:pt x="305" y="5"/>
                  </a:cubicBezTo>
                  <a:cubicBezTo>
                    <a:pt x="302" y="6"/>
                    <a:pt x="300" y="6"/>
                    <a:pt x="297" y="7"/>
                  </a:cubicBezTo>
                  <a:cubicBezTo>
                    <a:pt x="296" y="7"/>
                    <a:pt x="296" y="7"/>
                    <a:pt x="295" y="7"/>
                  </a:cubicBezTo>
                  <a:cubicBezTo>
                    <a:pt x="295" y="7"/>
                    <a:pt x="295" y="7"/>
                    <a:pt x="295" y="7"/>
                  </a:cubicBezTo>
                  <a:moveTo>
                    <a:pt x="2" y="405"/>
                  </a:moveTo>
                  <a:cubicBezTo>
                    <a:pt x="2" y="405"/>
                    <a:pt x="2" y="405"/>
                    <a:pt x="2" y="405"/>
                  </a:cubicBezTo>
                  <a:cubicBezTo>
                    <a:pt x="2" y="406"/>
                    <a:pt x="2" y="406"/>
                    <a:pt x="2" y="406"/>
                  </a:cubicBezTo>
                  <a:cubicBezTo>
                    <a:pt x="2" y="405"/>
                    <a:pt x="2" y="405"/>
                    <a:pt x="2" y="405"/>
                  </a:cubicBezTo>
                  <a:moveTo>
                    <a:pt x="2" y="404"/>
                  </a:moveTo>
                  <a:cubicBezTo>
                    <a:pt x="2" y="403"/>
                    <a:pt x="2" y="402"/>
                    <a:pt x="1" y="401"/>
                  </a:cubicBezTo>
                  <a:cubicBezTo>
                    <a:pt x="2" y="401"/>
                    <a:pt x="2" y="401"/>
                    <a:pt x="2" y="402"/>
                  </a:cubicBezTo>
                  <a:cubicBezTo>
                    <a:pt x="2" y="405"/>
                    <a:pt x="2" y="405"/>
                    <a:pt x="2" y="405"/>
                  </a:cubicBezTo>
                  <a:cubicBezTo>
                    <a:pt x="2" y="404"/>
                    <a:pt x="2" y="404"/>
                    <a:pt x="2" y="404"/>
                  </a:cubicBezTo>
                  <a:moveTo>
                    <a:pt x="1" y="383"/>
                  </a:moveTo>
                  <a:cubicBezTo>
                    <a:pt x="1" y="385"/>
                    <a:pt x="1" y="386"/>
                    <a:pt x="1" y="388"/>
                  </a:cubicBezTo>
                  <a:cubicBezTo>
                    <a:pt x="1" y="392"/>
                    <a:pt x="1" y="395"/>
                    <a:pt x="1" y="398"/>
                  </a:cubicBezTo>
                  <a:cubicBezTo>
                    <a:pt x="1" y="399"/>
                    <a:pt x="1" y="399"/>
                    <a:pt x="1" y="399"/>
                  </a:cubicBezTo>
                  <a:cubicBezTo>
                    <a:pt x="1" y="394"/>
                    <a:pt x="1" y="388"/>
                    <a:pt x="1" y="383"/>
                  </a:cubicBezTo>
                  <a:moveTo>
                    <a:pt x="23" y="243"/>
                  </a:moveTo>
                  <a:cubicBezTo>
                    <a:pt x="24" y="240"/>
                    <a:pt x="26" y="236"/>
                    <a:pt x="27" y="232"/>
                  </a:cubicBezTo>
                  <a:cubicBezTo>
                    <a:pt x="26" y="235"/>
                    <a:pt x="25" y="237"/>
                    <a:pt x="25" y="239"/>
                  </a:cubicBezTo>
                  <a:cubicBezTo>
                    <a:pt x="23" y="243"/>
                    <a:pt x="23" y="243"/>
                    <a:pt x="23" y="243"/>
                  </a:cubicBezTo>
                  <a:cubicBezTo>
                    <a:pt x="23" y="243"/>
                    <a:pt x="23" y="243"/>
                    <a:pt x="23" y="243"/>
                  </a:cubicBezTo>
                  <a:moveTo>
                    <a:pt x="33" y="217"/>
                  </a:moveTo>
                  <a:cubicBezTo>
                    <a:pt x="33" y="218"/>
                    <a:pt x="33" y="218"/>
                    <a:pt x="33" y="219"/>
                  </a:cubicBezTo>
                  <a:cubicBezTo>
                    <a:pt x="31" y="224"/>
                    <a:pt x="29" y="228"/>
                    <a:pt x="27" y="232"/>
                  </a:cubicBezTo>
                  <a:cubicBezTo>
                    <a:pt x="26" y="236"/>
                    <a:pt x="24" y="240"/>
                    <a:pt x="23" y="243"/>
                  </a:cubicBezTo>
                  <a:cubicBezTo>
                    <a:pt x="27" y="232"/>
                    <a:pt x="29" y="227"/>
                    <a:pt x="33" y="217"/>
                  </a:cubicBezTo>
                  <a:moveTo>
                    <a:pt x="33" y="217"/>
                  </a:moveTo>
                  <a:cubicBezTo>
                    <a:pt x="33" y="217"/>
                    <a:pt x="33" y="217"/>
                    <a:pt x="33" y="217"/>
                  </a:cubicBezTo>
                  <a:cubicBezTo>
                    <a:pt x="33" y="218"/>
                    <a:pt x="33" y="218"/>
                    <a:pt x="33" y="218"/>
                  </a:cubicBezTo>
                  <a:cubicBezTo>
                    <a:pt x="33" y="219"/>
                    <a:pt x="33" y="219"/>
                    <a:pt x="33" y="219"/>
                  </a:cubicBezTo>
                  <a:cubicBezTo>
                    <a:pt x="33" y="218"/>
                    <a:pt x="33" y="218"/>
                    <a:pt x="33" y="217"/>
                  </a:cubicBezTo>
                  <a:moveTo>
                    <a:pt x="47" y="190"/>
                  </a:moveTo>
                  <a:cubicBezTo>
                    <a:pt x="47" y="190"/>
                    <a:pt x="48" y="189"/>
                    <a:pt x="48" y="188"/>
                  </a:cubicBezTo>
                  <a:cubicBezTo>
                    <a:pt x="48" y="189"/>
                    <a:pt x="48" y="189"/>
                    <a:pt x="47" y="190"/>
                  </a:cubicBezTo>
                  <a:cubicBezTo>
                    <a:pt x="47" y="190"/>
                    <a:pt x="47" y="190"/>
                    <a:pt x="47" y="190"/>
                  </a:cubicBezTo>
                  <a:cubicBezTo>
                    <a:pt x="47" y="190"/>
                    <a:pt x="47" y="190"/>
                    <a:pt x="47" y="190"/>
                  </a:cubicBezTo>
                  <a:moveTo>
                    <a:pt x="47" y="190"/>
                  </a:moveTo>
                  <a:cubicBezTo>
                    <a:pt x="47" y="190"/>
                    <a:pt x="48" y="189"/>
                    <a:pt x="48" y="188"/>
                  </a:cubicBezTo>
                  <a:cubicBezTo>
                    <a:pt x="48" y="189"/>
                    <a:pt x="47" y="190"/>
                    <a:pt x="47" y="190"/>
                  </a:cubicBezTo>
                  <a:cubicBezTo>
                    <a:pt x="52" y="181"/>
                    <a:pt x="55" y="177"/>
                    <a:pt x="59" y="170"/>
                  </a:cubicBezTo>
                  <a:cubicBezTo>
                    <a:pt x="55" y="176"/>
                    <a:pt x="52" y="182"/>
                    <a:pt x="48" y="188"/>
                  </a:cubicBezTo>
                  <a:cubicBezTo>
                    <a:pt x="48" y="189"/>
                    <a:pt x="47" y="190"/>
                    <a:pt x="47" y="190"/>
                  </a:cubicBezTo>
                  <a:cubicBezTo>
                    <a:pt x="47" y="190"/>
                    <a:pt x="47" y="190"/>
                    <a:pt x="47" y="190"/>
                  </a:cubicBezTo>
                  <a:moveTo>
                    <a:pt x="135" y="87"/>
                  </a:moveTo>
                  <a:cubicBezTo>
                    <a:pt x="136" y="86"/>
                    <a:pt x="136" y="85"/>
                    <a:pt x="137" y="85"/>
                  </a:cubicBezTo>
                  <a:cubicBezTo>
                    <a:pt x="138" y="84"/>
                    <a:pt x="139" y="83"/>
                    <a:pt x="140" y="82"/>
                  </a:cubicBezTo>
                  <a:cubicBezTo>
                    <a:pt x="140" y="82"/>
                    <a:pt x="140" y="82"/>
                    <a:pt x="140" y="82"/>
                  </a:cubicBezTo>
                  <a:cubicBezTo>
                    <a:pt x="138" y="83"/>
                    <a:pt x="138" y="83"/>
                    <a:pt x="138" y="83"/>
                  </a:cubicBezTo>
                  <a:cubicBezTo>
                    <a:pt x="134" y="87"/>
                    <a:pt x="134" y="87"/>
                    <a:pt x="134" y="87"/>
                  </a:cubicBezTo>
                  <a:cubicBezTo>
                    <a:pt x="134" y="87"/>
                    <a:pt x="134" y="87"/>
                    <a:pt x="134" y="87"/>
                  </a:cubicBezTo>
                  <a:cubicBezTo>
                    <a:pt x="135" y="87"/>
                    <a:pt x="135" y="87"/>
                    <a:pt x="135" y="87"/>
                  </a:cubicBezTo>
                  <a:moveTo>
                    <a:pt x="140" y="81"/>
                  </a:moveTo>
                  <a:cubicBezTo>
                    <a:pt x="141" y="81"/>
                    <a:pt x="141" y="81"/>
                    <a:pt x="141" y="81"/>
                  </a:cubicBezTo>
                  <a:cubicBezTo>
                    <a:pt x="143" y="79"/>
                    <a:pt x="143" y="79"/>
                    <a:pt x="143" y="79"/>
                  </a:cubicBezTo>
                  <a:cubicBezTo>
                    <a:pt x="140" y="81"/>
                    <a:pt x="137" y="83"/>
                    <a:pt x="137" y="84"/>
                  </a:cubicBezTo>
                  <a:cubicBezTo>
                    <a:pt x="137" y="84"/>
                    <a:pt x="139" y="82"/>
                    <a:pt x="140" y="81"/>
                  </a:cubicBezTo>
                  <a:moveTo>
                    <a:pt x="231" y="28"/>
                  </a:moveTo>
                  <a:cubicBezTo>
                    <a:pt x="233" y="28"/>
                    <a:pt x="233" y="28"/>
                    <a:pt x="233" y="28"/>
                  </a:cubicBezTo>
                  <a:cubicBezTo>
                    <a:pt x="237" y="26"/>
                    <a:pt x="237" y="26"/>
                    <a:pt x="237" y="26"/>
                  </a:cubicBezTo>
                  <a:cubicBezTo>
                    <a:pt x="237" y="26"/>
                    <a:pt x="237" y="26"/>
                    <a:pt x="237" y="26"/>
                  </a:cubicBezTo>
                  <a:cubicBezTo>
                    <a:pt x="236" y="25"/>
                    <a:pt x="236" y="25"/>
                    <a:pt x="236" y="25"/>
                  </a:cubicBezTo>
                  <a:cubicBezTo>
                    <a:pt x="231" y="28"/>
                    <a:pt x="231" y="28"/>
                    <a:pt x="231" y="28"/>
                  </a:cubicBezTo>
                  <a:cubicBezTo>
                    <a:pt x="228" y="29"/>
                    <a:pt x="228" y="29"/>
                    <a:pt x="228" y="29"/>
                  </a:cubicBezTo>
                  <a:cubicBezTo>
                    <a:pt x="228" y="30"/>
                    <a:pt x="228" y="30"/>
                    <a:pt x="228" y="30"/>
                  </a:cubicBezTo>
                  <a:cubicBezTo>
                    <a:pt x="231" y="28"/>
                    <a:pt x="231" y="28"/>
                    <a:pt x="231" y="28"/>
                  </a:cubicBezTo>
                  <a:moveTo>
                    <a:pt x="695" y="448"/>
                  </a:moveTo>
                  <a:cubicBezTo>
                    <a:pt x="695" y="447"/>
                    <a:pt x="695" y="446"/>
                    <a:pt x="695" y="445"/>
                  </a:cubicBezTo>
                  <a:cubicBezTo>
                    <a:pt x="695" y="445"/>
                    <a:pt x="695" y="444"/>
                    <a:pt x="695" y="444"/>
                  </a:cubicBezTo>
                  <a:cubicBezTo>
                    <a:pt x="695" y="443"/>
                    <a:pt x="696" y="443"/>
                    <a:pt x="696" y="443"/>
                  </a:cubicBezTo>
                  <a:cubicBezTo>
                    <a:pt x="696" y="443"/>
                    <a:pt x="696" y="440"/>
                    <a:pt x="694" y="436"/>
                  </a:cubicBezTo>
                  <a:cubicBezTo>
                    <a:pt x="694" y="436"/>
                    <a:pt x="694" y="436"/>
                    <a:pt x="694" y="433"/>
                  </a:cubicBezTo>
                  <a:cubicBezTo>
                    <a:pt x="694" y="432"/>
                    <a:pt x="694" y="432"/>
                    <a:pt x="694" y="432"/>
                  </a:cubicBezTo>
                  <a:cubicBezTo>
                    <a:pt x="693" y="433"/>
                    <a:pt x="693" y="433"/>
                    <a:pt x="693" y="433"/>
                  </a:cubicBezTo>
                  <a:cubicBezTo>
                    <a:pt x="692" y="435"/>
                    <a:pt x="692" y="435"/>
                    <a:pt x="692" y="435"/>
                  </a:cubicBezTo>
                  <a:cubicBezTo>
                    <a:pt x="692" y="435"/>
                    <a:pt x="692" y="437"/>
                    <a:pt x="692" y="438"/>
                  </a:cubicBezTo>
                  <a:cubicBezTo>
                    <a:pt x="692" y="438"/>
                    <a:pt x="692" y="438"/>
                    <a:pt x="692" y="439"/>
                  </a:cubicBezTo>
                  <a:cubicBezTo>
                    <a:pt x="692" y="439"/>
                    <a:pt x="692" y="439"/>
                    <a:pt x="692" y="439"/>
                  </a:cubicBezTo>
                  <a:cubicBezTo>
                    <a:pt x="692" y="440"/>
                    <a:pt x="692" y="441"/>
                    <a:pt x="692" y="441"/>
                  </a:cubicBezTo>
                  <a:cubicBezTo>
                    <a:pt x="691" y="444"/>
                    <a:pt x="691" y="444"/>
                    <a:pt x="691" y="444"/>
                  </a:cubicBezTo>
                  <a:cubicBezTo>
                    <a:pt x="690" y="447"/>
                    <a:pt x="690" y="449"/>
                    <a:pt x="690" y="450"/>
                  </a:cubicBezTo>
                  <a:cubicBezTo>
                    <a:pt x="690" y="451"/>
                    <a:pt x="691" y="453"/>
                    <a:pt x="691" y="453"/>
                  </a:cubicBezTo>
                  <a:cubicBezTo>
                    <a:pt x="692" y="453"/>
                    <a:pt x="692" y="453"/>
                    <a:pt x="694" y="453"/>
                  </a:cubicBezTo>
                  <a:cubicBezTo>
                    <a:pt x="694" y="451"/>
                    <a:pt x="695" y="449"/>
                    <a:pt x="695" y="448"/>
                  </a:cubicBezTo>
                  <a:moveTo>
                    <a:pt x="711" y="529"/>
                  </a:moveTo>
                  <a:cubicBezTo>
                    <a:pt x="714" y="522"/>
                    <a:pt x="714" y="522"/>
                    <a:pt x="714" y="522"/>
                  </a:cubicBezTo>
                  <a:cubicBezTo>
                    <a:pt x="714" y="522"/>
                    <a:pt x="715" y="520"/>
                    <a:pt x="715" y="520"/>
                  </a:cubicBezTo>
                  <a:cubicBezTo>
                    <a:pt x="714" y="521"/>
                    <a:pt x="713" y="521"/>
                    <a:pt x="712" y="522"/>
                  </a:cubicBezTo>
                  <a:cubicBezTo>
                    <a:pt x="712" y="522"/>
                    <a:pt x="712" y="522"/>
                    <a:pt x="711" y="523"/>
                  </a:cubicBezTo>
                  <a:cubicBezTo>
                    <a:pt x="712" y="523"/>
                    <a:pt x="712" y="523"/>
                    <a:pt x="712" y="523"/>
                  </a:cubicBezTo>
                  <a:cubicBezTo>
                    <a:pt x="711" y="524"/>
                    <a:pt x="711" y="525"/>
                    <a:pt x="711" y="525"/>
                  </a:cubicBezTo>
                  <a:cubicBezTo>
                    <a:pt x="711" y="525"/>
                    <a:pt x="711" y="525"/>
                    <a:pt x="711" y="525"/>
                  </a:cubicBezTo>
                  <a:cubicBezTo>
                    <a:pt x="711" y="526"/>
                    <a:pt x="711" y="526"/>
                    <a:pt x="710" y="527"/>
                  </a:cubicBezTo>
                  <a:cubicBezTo>
                    <a:pt x="710" y="528"/>
                    <a:pt x="710" y="528"/>
                    <a:pt x="710" y="528"/>
                  </a:cubicBezTo>
                  <a:cubicBezTo>
                    <a:pt x="710" y="528"/>
                    <a:pt x="710" y="528"/>
                    <a:pt x="710" y="528"/>
                  </a:cubicBezTo>
                  <a:cubicBezTo>
                    <a:pt x="710" y="528"/>
                    <a:pt x="711" y="527"/>
                    <a:pt x="711" y="527"/>
                  </a:cubicBezTo>
                  <a:cubicBezTo>
                    <a:pt x="711" y="527"/>
                    <a:pt x="711" y="526"/>
                    <a:pt x="712" y="527"/>
                  </a:cubicBezTo>
                  <a:cubicBezTo>
                    <a:pt x="711" y="527"/>
                    <a:pt x="711" y="528"/>
                    <a:pt x="711" y="529"/>
                  </a:cubicBezTo>
                  <a:cubicBezTo>
                    <a:pt x="711" y="528"/>
                    <a:pt x="711" y="528"/>
                    <a:pt x="711" y="528"/>
                  </a:cubicBezTo>
                  <a:cubicBezTo>
                    <a:pt x="711" y="528"/>
                    <a:pt x="711" y="528"/>
                    <a:pt x="711" y="528"/>
                  </a:cubicBezTo>
                  <a:cubicBezTo>
                    <a:pt x="711" y="529"/>
                    <a:pt x="710" y="530"/>
                    <a:pt x="710" y="531"/>
                  </a:cubicBezTo>
                  <a:cubicBezTo>
                    <a:pt x="710" y="531"/>
                    <a:pt x="710" y="531"/>
                    <a:pt x="710" y="531"/>
                  </a:cubicBezTo>
                  <a:cubicBezTo>
                    <a:pt x="710" y="531"/>
                    <a:pt x="710" y="531"/>
                    <a:pt x="710" y="531"/>
                  </a:cubicBezTo>
                  <a:cubicBezTo>
                    <a:pt x="710" y="530"/>
                    <a:pt x="710" y="530"/>
                    <a:pt x="711" y="529"/>
                  </a:cubicBezTo>
                  <a:moveTo>
                    <a:pt x="712" y="517"/>
                  </a:moveTo>
                  <a:cubicBezTo>
                    <a:pt x="712" y="517"/>
                    <a:pt x="712" y="516"/>
                    <a:pt x="712" y="516"/>
                  </a:cubicBezTo>
                  <a:cubicBezTo>
                    <a:pt x="712" y="515"/>
                    <a:pt x="712" y="515"/>
                    <a:pt x="712" y="515"/>
                  </a:cubicBezTo>
                  <a:cubicBezTo>
                    <a:pt x="713" y="515"/>
                    <a:pt x="713" y="514"/>
                    <a:pt x="713" y="514"/>
                  </a:cubicBezTo>
                  <a:cubicBezTo>
                    <a:pt x="713" y="514"/>
                    <a:pt x="713" y="515"/>
                    <a:pt x="712" y="515"/>
                  </a:cubicBezTo>
                  <a:cubicBezTo>
                    <a:pt x="712" y="515"/>
                    <a:pt x="712" y="516"/>
                    <a:pt x="712" y="516"/>
                  </a:cubicBezTo>
                  <a:cubicBezTo>
                    <a:pt x="712" y="517"/>
                    <a:pt x="712" y="517"/>
                    <a:pt x="712" y="517"/>
                  </a:cubicBezTo>
                  <a:moveTo>
                    <a:pt x="728" y="487"/>
                  </a:moveTo>
                  <a:cubicBezTo>
                    <a:pt x="734" y="465"/>
                    <a:pt x="734" y="465"/>
                    <a:pt x="734" y="465"/>
                  </a:cubicBezTo>
                  <a:cubicBezTo>
                    <a:pt x="733" y="469"/>
                    <a:pt x="733" y="469"/>
                    <a:pt x="733" y="469"/>
                  </a:cubicBezTo>
                  <a:cubicBezTo>
                    <a:pt x="732" y="471"/>
                    <a:pt x="732" y="473"/>
                    <a:pt x="731" y="475"/>
                  </a:cubicBezTo>
                  <a:cubicBezTo>
                    <a:pt x="731" y="476"/>
                    <a:pt x="731" y="476"/>
                    <a:pt x="731" y="476"/>
                  </a:cubicBezTo>
                  <a:cubicBezTo>
                    <a:pt x="731" y="475"/>
                    <a:pt x="731" y="475"/>
                    <a:pt x="731" y="474"/>
                  </a:cubicBezTo>
                  <a:cubicBezTo>
                    <a:pt x="731" y="473"/>
                    <a:pt x="731" y="473"/>
                    <a:pt x="731" y="473"/>
                  </a:cubicBezTo>
                  <a:cubicBezTo>
                    <a:pt x="731" y="474"/>
                    <a:pt x="731" y="474"/>
                    <a:pt x="731" y="474"/>
                  </a:cubicBezTo>
                  <a:cubicBezTo>
                    <a:pt x="728" y="480"/>
                    <a:pt x="727" y="486"/>
                    <a:pt x="725" y="493"/>
                  </a:cubicBezTo>
                  <a:cubicBezTo>
                    <a:pt x="725" y="493"/>
                    <a:pt x="725" y="493"/>
                    <a:pt x="725" y="493"/>
                  </a:cubicBezTo>
                  <a:cubicBezTo>
                    <a:pt x="725" y="494"/>
                    <a:pt x="725" y="494"/>
                    <a:pt x="725" y="494"/>
                  </a:cubicBezTo>
                  <a:cubicBezTo>
                    <a:pt x="723" y="498"/>
                    <a:pt x="723" y="498"/>
                    <a:pt x="722" y="501"/>
                  </a:cubicBezTo>
                  <a:cubicBezTo>
                    <a:pt x="722" y="504"/>
                    <a:pt x="721" y="504"/>
                    <a:pt x="721" y="504"/>
                  </a:cubicBezTo>
                  <a:cubicBezTo>
                    <a:pt x="722" y="504"/>
                    <a:pt x="722" y="504"/>
                    <a:pt x="722" y="504"/>
                  </a:cubicBezTo>
                  <a:cubicBezTo>
                    <a:pt x="728" y="487"/>
                    <a:pt x="728" y="487"/>
                    <a:pt x="728" y="487"/>
                  </a:cubicBezTo>
                  <a:moveTo>
                    <a:pt x="714" y="506"/>
                  </a:moveTo>
                  <a:cubicBezTo>
                    <a:pt x="715" y="505"/>
                    <a:pt x="715" y="503"/>
                    <a:pt x="716" y="502"/>
                  </a:cubicBezTo>
                  <a:cubicBezTo>
                    <a:pt x="716" y="501"/>
                    <a:pt x="716" y="501"/>
                    <a:pt x="716" y="501"/>
                  </a:cubicBezTo>
                  <a:cubicBezTo>
                    <a:pt x="716" y="500"/>
                    <a:pt x="716" y="500"/>
                    <a:pt x="716" y="500"/>
                  </a:cubicBezTo>
                  <a:cubicBezTo>
                    <a:pt x="716" y="500"/>
                    <a:pt x="716" y="500"/>
                    <a:pt x="716" y="500"/>
                  </a:cubicBezTo>
                  <a:cubicBezTo>
                    <a:pt x="716" y="500"/>
                    <a:pt x="716" y="499"/>
                    <a:pt x="716" y="496"/>
                  </a:cubicBezTo>
                  <a:cubicBezTo>
                    <a:pt x="718" y="491"/>
                    <a:pt x="718" y="491"/>
                    <a:pt x="718" y="491"/>
                  </a:cubicBezTo>
                  <a:cubicBezTo>
                    <a:pt x="715" y="496"/>
                    <a:pt x="715" y="502"/>
                    <a:pt x="715" y="503"/>
                  </a:cubicBezTo>
                  <a:cubicBezTo>
                    <a:pt x="715" y="503"/>
                    <a:pt x="715" y="503"/>
                    <a:pt x="715" y="504"/>
                  </a:cubicBezTo>
                  <a:cubicBezTo>
                    <a:pt x="714" y="505"/>
                    <a:pt x="714" y="506"/>
                    <a:pt x="714" y="506"/>
                  </a:cubicBezTo>
                  <a:cubicBezTo>
                    <a:pt x="714" y="506"/>
                    <a:pt x="714" y="506"/>
                    <a:pt x="714" y="506"/>
                  </a:cubicBezTo>
                  <a:moveTo>
                    <a:pt x="719" y="481"/>
                  </a:moveTo>
                  <a:cubicBezTo>
                    <a:pt x="719" y="480"/>
                    <a:pt x="719" y="480"/>
                    <a:pt x="719" y="480"/>
                  </a:cubicBezTo>
                  <a:cubicBezTo>
                    <a:pt x="719" y="480"/>
                    <a:pt x="719" y="480"/>
                    <a:pt x="719" y="481"/>
                  </a:cubicBezTo>
                  <a:cubicBezTo>
                    <a:pt x="719" y="481"/>
                    <a:pt x="719" y="481"/>
                    <a:pt x="719" y="481"/>
                  </a:cubicBezTo>
                  <a:moveTo>
                    <a:pt x="719" y="485"/>
                  </a:moveTo>
                  <a:cubicBezTo>
                    <a:pt x="719" y="484"/>
                    <a:pt x="719" y="484"/>
                    <a:pt x="719" y="484"/>
                  </a:cubicBezTo>
                  <a:cubicBezTo>
                    <a:pt x="719" y="483"/>
                    <a:pt x="719" y="482"/>
                    <a:pt x="719" y="482"/>
                  </a:cubicBezTo>
                  <a:cubicBezTo>
                    <a:pt x="720" y="479"/>
                    <a:pt x="720" y="479"/>
                    <a:pt x="720" y="479"/>
                  </a:cubicBezTo>
                  <a:cubicBezTo>
                    <a:pt x="719" y="478"/>
                    <a:pt x="719" y="478"/>
                    <a:pt x="719" y="478"/>
                  </a:cubicBezTo>
                  <a:cubicBezTo>
                    <a:pt x="719" y="479"/>
                    <a:pt x="719" y="479"/>
                    <a:pt x="719" y="479"/>
                  </a:cubicBezTo>
                  <a:cubicBezTo>
                    <a:pt x="719" y="480"/>
                    <a:pt x="719" y="480"/>
                    <a:pt x="719" y="482"/>
                  </a:cubicBezTo>
                  <a:cubicBezTo>
                    <a:pt x="719" y="485"/>
                    <a:pt x="719" y="485"/>
                    <a:pt x="718" y="486"/>
                  </a:cubicBezTo>
                  <a:cubicBezTo>
                    <a:pt x="719" y="485"/>
                    <a:pt x="719" y="485"/>
                    <a:pt x="719" y="485"/>
                  </a:cubicBezTo>
                  <a:moveTo>
                    <a:pt x="720" y="475"/>
                  </a:moveTo>
                  <a:cubicBezTo>
                    <a:pt x="720" y="475"/>
                    <a:pt x="720" y="474"/>
                    <a:pt x="720" y="474"/>
                  </a:cubicBezTo>
                  <a:cubicBezTo>
                    <a:pt x="720" y="473"/>
                    <a:pt x="720" y="473"/>
                    <a:pt x="720" y="473"/>
                  </a:cubicBezTo>
                  <a:cubicBezTo>
                    <a:pt x="720" y="472"/>
                    <a:pt x="720" y="471"/>
                    <a:pt x="720" y="471"/>
                  </a:cubicBezTo>
                  <a:cubicBezTo>
                    <a:pt x="720" y="470"/>
                    <a:pt x="720" y="470"/>
                    <a:pt x="720" y="470"/>
                  </a:cubicBezTo>
                  <a:cubicBezTo>
                    <a:pt x="720" y="470"/>
                    <a:pt x="720" y="471"/>
                    <a:pt x="720" y="471"/>
                  </a:cubicBezTo>
                  <a:cubicBezTo>
                    <a:pt x="720" y="472"/>
                    <a:pt x="720" y="472"/>
                    <a:pt x="719" y="473"/>
                  </a:cubicBezTo>
                  <a:cubicBezTo>
                    <a:pt x="719" y="474"/>
                    <a:pt x="719" y="474"/>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20" y="475"/>
                    <a:pt x="720" y="475"/>
                    <a:pt x="720" y="475"/>
                  </a:cubicBezTo>
                  <a:moveTo>
                    <a:pt x="721" y="502"/>
                  </a:moveTo>
                  <a:cubicBezTo>
                    <a:pt x="721" y="502"/>
                    <a:pt x="723" y="495"/>
                    <a:pt x="723" y="494"/>
                  </a:cubicBezTo>
                  <a:cubicBezTo>
                    <a:pt x="722" y="495"/>
                    <a:pt x="722" y="495"/>
                    <a:pt x="721" y="497"/>
                  </a:cubicBezTo>
                  <a:cubicBezTo>
                    <a:pt x="721" y="497"/>
                    <a:pt x="721" y="497"/>
                    <a:pt x="721" y="497"/>
                  </a:cubicBezTo>
                  <a:cubicBezTo>
                    <a:pt x="723" y="492"/>
                    <a:pt x="723" y="492"/>
                    <a:pt x="723" y="492"/>
                  </a:cubicBezTo>
                  <a:cubicBezTo>
                    <a:pt x="723" y="492"/>
                    <a:pt x="723" y="492"/>
                    <a:pt x="723" y="492"/>
                  </a:cubicBezTo>
                  <a:cubicBezTo>
                    <a:pt x="722" y="491"/>
                    <a:pt x="722" y="491"/>
                    <a:pt x="722" y="491"/>
                  </a:cubicBezTo>
                  <a:cubicBezTo>
                    <a:pt x="723" y="490"/>
                    <a:pt x="723" y="489"/>
                    <a:pt x="723" y="488"/>
                  </a:cubicBezTo>
                  <a:cubicBezTo>
                    <a:pt x="724" y="486"/>
                    <a:pt x="724" y="484"/>
                    <a:pt x="725" y="482"/>
                  </a:cubicBezTo>
                  <a:cubicBezTo>
                    <a:pt x="724" y="482"/>
                    <a:pt x="724" y="482"/>
                    <a:pt x="724" y="482"/>
                  </a:cubicBezTo>
                  <a:cubicBezTo>
                    <a:pt x="724" y="482"/>
                    <a:pt x="724" y="482"/>
                    <a:pt x="724" y="482"/>
                  </a:cubicBezTo>
                  <a:cubicBezTo>
                    <a:pt x="724" y="480"/>
                    <a:pt x="725" y="477"/>
                    <a:pt x="726" y="474"/>
                  </a:cubicBezTo>
                  <a:cubicBezTo>
                    <a:pt x="725" y="475"/>
                    <a:pt x="725" y="475"/>
                    <a:pt x="725" y="475"/>
                  </a:cubicBezTo>
                  <a:cubicBezTo>
                    <a:pt x="725" y="475"/>
                    <a:pt x="725" y="475"/>
                    <a:pt x="725" y="475"/>
                  </a:cubicBezTo>
                  <a:cubicBezTo>
                    <a:pt x="725" y="475"/>
                    <a:pt x="724" y="474"/>
                    <a:pt x="725" y="473"/>
                  </a:cubicBezTo>
                  <a:cubicBezTo>
                    <a:pt x="725" y="472"/>
                    <a:pt x="725" y="472"/>
                    <a:pt x="725" y="472"/>
                  </a:cubicBezTo>
                  <a:cubicBezTo>
                    <a:pt x="725" y="471"/>
                    <a:pt x="725" y="464"/>
                    <a:pt x="725" y="461"/>
                  </a:cubicBezTo>
                  <a:cubicBezTo>
                    <a:pt x="725" y="461"/>
                    <a:pt x="725" y="461"/>
                    <a:pt x="725" y="457"/>
                  </a:cubicBezTo>
                  <a:cubicBezTo>
                    <a:pt x="725" y="457"/>
                    <a:pt x="724" y="458"/>
                    <a:pt x="724" y="458"/>
                  </a:cubicBezTo>
                  <a:cubicBezTo>
                    <a:pt x="724" y="458"/>
                    <a:pt x="723" y="456"/>
                    <a:pt x="723" y="455"/>
                  </a:cubicBezTo>
                  <a:cubicBezTo>
                    <a:pt x="722" y="455"/>
                    <a:pt x="722" y="456"/>
                    <a:pt x="722" y="458"/>
                  </a:cubicBezTo>
                  <a:cubicBezTo>
                    <a:pt x="722" y="461"/>
                    <a:pt x="722" y="461"/>
                    <a:pt x="722" y="465"/>
                  </a:cubicBezTo>
                  <a:cubicBezTo>
                    <a:pt x="723" y="468"/>
                    <a:pt x="721" y="470"/>
                    <a:pt x="721" y="473"/>
                  </a:cubicBezTo>
                  <a:cubicBezTo>
                    <a:pt x="721" y="473"/>
                    <a:pt x="721" y="473"/>
                    <a:pt x="721" y="473"/>
                  </a:cubicBezTo>
                  <a:cubicBezTo>
                    <a:pt x="722" y="474"/>
                    <a:pt x="722" y="474"/>
                    <a:pt x="722" y="474"/>
                  </a:cubicBezTo>
                  <a:cubicBezTo>
                    <a:pt x="722" y="475"/>
                    <a:pt x="721" y="478"/>
                    <a:pt x="721" y="481"/>
                  </a:cubicBezTo>
                  <a:cubicBezTo>
                    <a:pt x="721" y="481"/>
                    <a:pt x="720" y="481"/>
                    <a:pt x="720" y="482"/>
                  </a:cubicBezTo>
                  <a:cubicBezTo>
                    <a:pt x="720" y="485"/>
                    <a:pt x="720" y="488"/>
                    <a:pt x="719" y="491"/>
                  </a:cubicBezTo>
                  <a:cubicBezTo>
                    <a:pt x="719" y="494"/>
                    <a:pt x="718" y="497"/>
                    <a:pt x="717" y="500"/>
                  </a:cubicBezTo>
                  <a:cubicBezTo>
                    <a:pt x="716" y="506"/>
                    <a:pt x="715" y="512"/>
                    <a:pt x="713" y="517"/>
                  </a:cubicBezTo>
                  <a:cubicBezTo>
                    <a:pt x="714" y="516"/>
                    <a:pt x="715" y="515"/>
                    <a:pt x="715" y="514"/>
                  </a:cubicBezTo>
                  <a:cubicBezTo>
                    <a:pt x="715" y="514"/>
                    <a:pt x="716" y="513"/>
                    <a:pt x="716" y="513"/>
                  </a:cubicBezTo>
                  <a:cubicBezTo>
                    <a:pt x="716" y="513"/>
                    <a:pt x="718" y="508"/>
                    <a:pt x="719" y="506"/>
                  </a:cubicBezTo>
                  <a:cubicBezTo>
                    <a:pt x="719" y="506"/>
                    <a:pt x="719" y="506"/>
                    <a:pt x="719" y="505"/>
                  </a:cubicBezTo>
                  <a:cubicBezTo>
                    <a:pt x="720" y="503"/>
                    <a:pt x="720" y="503"/>
                    <a:pt x="720" y="503"/>
                  </a:cubicBezTo>
                  <a:cubicBezTo>
                    <a:pt x="720" y="504"/>
                    <a:pt x="720" y="504"/>
                    <a:pt x="720" y="504"/>
                  </a:cubicBezTo>
                  <a:cubicBezTo>
                    <a:pt x="720" y="503"/>
                    <a:pt x="720" y="503"/>
                    <a:pt x="721" y="502"/>
                  </a:cubicBezTo>
                  <a:moveTo>
                    <a:pt x="482" y="16"/>
                  </a:moveTo>
                  <a:cubicBezTo>
                    <a:pt x="480" y="15"/>
                    <a:pt x="479" y="15"/>
                    <a:pt x="479" y="15"/>
                  </a:cubicBezTo>
                  <a:cubicBezTo>
                    <a:pt x="479" y="15"/>
                    <a:pt x="479" y="15"/>
                    <a:pt x="479" y="15"/>
                  </a:cubicBezTo>
                  <a:cubicBezTo>
                    <a:pt x="478" y="15"/>
                    <a:pt x="478" y="15"/>
                    <a:pt x="478" y="15"/>
                  </a:cubicBezTo>
                  <a:cubicBezTo>
                    <a:pt x="478" y="15"/>
                    <a:pt x="478" y="15"/>
                    <a:pt x="478" y="15"/>
                  </a:cubicBezTo>
                  <a:cubicBezTo>
                    <a:pt x="478" y="15"/>
                    <a:pt x="478" y="15"/>
                    <a:pt x="478" y="15"/>
                  </a:cubicBezTo>
                  <a:cubicBezTo>
                    <a:pt x="479" y="15"/>
                    <a:pt x="479" y="15"/>
                    <a:pt x="479" y="15"/>
                  </a:cubicBezTo>
                  <a:cubicBezTo>
                    <a:pt x="480" y="15"/>
                    <a:pt x="480" y="15"/>
                    <a:pt x="481" y="15"/>
                  </a:cubicBezTo>
                  <a:cubicBezTo>
                    <a:pt x="481" y="15"/>
                    <a:pt x="481" y="15"/>
                    <a:pt x="481" y="15"/>
                  </a:cubicBezTo>
                  <a:cubicBezTo>
                    <a:pt x="481" y="16"/>
                    <a:pt x="482" y="16"/>
                    <a:pt x="482" y="16"/>
                  </a:cubicBezTo>
                  <a:cubicBezTo>
                    <a:pt x="483" y="16"/>
                    <a:pt x="483" y="16"/>
                    <a:pt x="483" y="16"/>
                  </a:cubicBezTo>
                  <a:cubicBezTo>
                    <a:pt x="483" y="16"/>
                    <a:pt x="483" y="16"/>
                    <a:pt x="483" y="16"/>
                  </a:cubicBezTo>
                  <a:cubicBezTo>
                    <a:pt x="483" y="16"/>
                    <a:pt x="482" y="16"/>
                    <a:pt x="482" y="16"/>
                  </a:cubicBezTo>
                  <a:moveTo>
                    <a:pt x="492" y="21"/>
                  </a:moveTo>
                  <a:cubicBezTo>
                    <a:pt x="492" y="20"/>
                    <a:pt x="488" y="19"/>
                    <a:pt x="488" y="19"/>
                  </a:cubicBezTo>
                  <a:cubicBezTo>
                    <a:pt x="488" y="19"/>
                    <a:pt x="488" y="19"/>
                    <a:pt x="488" y="19"/>
                  </a:cubicBezTo>
                  <a:cubicBezTo>
                    <a:pt x="489" y="20"/>
                    <a:pt x="490" y="20"/>
                    <a:pt x="490" y="20"/>
                  </a:cubicBezTo>
                  <a:cubicBezTo>
                    <a:pt x="491" y="20"/>
                    <a:pt x="491" y="20"/>
                    <a:pt x="491" y="21"/>
                  </a:cubicBezTo>
                  <a:cubicBezTo>
                    <a:pt x="491" y="20"/>
                    <a:pt x="491" y="20"/>
                    <a:pt x="491" y="20"/>
                  </a:cubicBezTo>
                  <a:cubicBezTo>
                    <a:pt x="491" y="20"/>
                    <a:pt x="492" y="21"/>
                    <a:pt x="492" y="21"/>
                  </a:cubicBezTo>
                  <a:cubicBezTo>
                    <a:pt x="492" y="21"/>
                    <a:pt x="492" y="21"/>
                    <a:pt x="492" y="21"/>
                  </a:cubicBezTo>
                  <a:moveTo>
                    <a:pt x="476" y="14"/>
                  </a:moveTo>
                  <a:cubicBezTo>
                    <a:pt x="475" y="14"/>
                    <a:pt x="475" y="14"/>
                    <a:pt x="474" y="14"/>
                  </a:cubicBezTo>
                  <a:cubicBezTo>
                    <a:pt x="474" y="13"/>
                    <a:pt x="473" y="13"/>
                    <a:pt x="473" y="13"/>
                  </a:cubicBezTo>
                  <a:cubicBezTo>
                    <a:pt x="473" y="13"/>
                    <a:pt x="473" y="13"/>
                    <a:pt x="473" y="13"/>
                  </a:cubicBezTo>
                  <a:cubicBezTo>
                    <a:pt x="469" y="12"/>
                    <a:pt x="468" y="12"/>
                    <a:pt x="467" y="12"/>
                  </a:cubicBezTo>
                  <a:cubicBezTo>
                    <a:pt x="468" y="12"/>
                    <a:pt x="469" y="12"/>
                    <a:pt x="469" y="12"/>
                  </a:cubicBezTo>
                  <a:cubicBezTo>
                    <a:pt x="469" y="12"/>
                    <a:pt x="469" y="12"/>
                    <a:pt x="469" y="12"/>
                  </a:cubicBezTo>
                  <a:cubicBezTo>
                    <a:pt x="467" y="12"/>
                    <a:pt x="465" y="11"/>
                    <a:pt x="463" y="11"/>
                  </a:cubicBezTo>
                  <a:cubicBezTo>
                    <a:pt x="463" y="11"/>
                    <a:pt x="463" y="11"/>
                    <a:pt x="463" y="11"/>
                  </a:cubicBezTo>
                  <a:cubicBezTo>
                    <a:pt x="465" y="12"/>
                    <a:pt x="468" y="12"/>
                    <a:pt x="470" y="13"/>
                  </a:cubicBezTo>
                  <a:cubicBezTo>
                    <a:pt x="470" y="13"/>
                    <a:pt x="470" y="13"/>
                    <a:pt x="470" y="13"/>
                  </a:cubicBezTo>
                  <a:cubicBezTo>
                    <a:pt x="482" y="17"/>
                    <a:pt x="482" y="17"/>
                    <a:pt x="483" y="17"/>
                  </a:cubicBezTo>
                  <a:cubicBezTo>
                    <a:pt x="482" y="16"/>
                    <a:pt x="480" y="16"/>
                    <a:pt x="479" y="15"/>
                  </a:cubicBezTo>
                  <a:cubicBezTo>
                    <a:pt x="480" y="16"/>
                    <a:pt x="480" y="16"/>
                    <a:pt x="480" y="16"/>
                  </a:cubicBezTo>
                  <a:cubicBezTo>
                    <a:pt x="480" y="16"/>
                    <a:pt x="480" y="16"/>
                    <a:pt x="480" y="16"/>
                  </a:cubicBezTo>
                  <a:cubicBezTo>
                    <a:pt x="479" y="15"/>
                    <a:pt x="479" y="15"/>
                    <a:pt x="478" y="15"/>
                  </a:cubicBezTo>
                  <a:cubicBezTo>
                    <a:pt x="479" y="15"/>
                    <a:pt x="479" y="15"/>
                    <a:pt x="479" y="15"/>
                  </a:cubicBezTo>
                  <a:cubicBezTo>
                    <a:pt x="478" y="15"/>
                    <a:pt x="478" y="15"/>
                    <a:pt x="478" y="15"/>
                  </a:cubicBezTo>
                  <a:cubicBezTo>
                    <a:pt x="478" y="15"/>
                    <a:pt x="478" y="15"/>
                    <a:pt x="478" y="15"/>
                  </a:cubicBezTo>
                  <a:cubicBezTo>
                    <a:pt x="478" y="15"/>
                    <a:pt x="477" y="14"/>
                    <a:pt x="476" y="14"/>
                  </a:cubicBezTo>
                  <a:moveTo>
                    <a:pt x="460" y="10"/>
                  </a:moveTo>
                  <a:cubicBezTo>
                    <a:pt x="455" y="9"/>
                    <a:pt x="455" y="9"/>
                    <a:pt x="455" y="9"/>
                  </a:cubicBezTo>
                  <a:cubicBezTo>
                    <a:pt x="455" y="9"/>
                    <a:pt x="456" y="9"/>
                    <a:pt x="457" y="10"/>
                  </a:cubicBezTo>
                  <a:cubicBezTo>
                    <a:pt x="457" y="10"/>
                    <a:pt x="457" y="10"/>
                    <a:pt x="455" y="9"/>
                  </a:cubicBezTo>
                  <a:cubicBezTo>
                    <a:pt x="454" y="9"/>
                    <a:pt x="454" y="9"/>
                    <a:pt x="453" y="9"/>
                  </a:cubicBezTo>
                  <a:cubicBezTo>
                    <a:pt x="453" y="9"/>
                    <a:pt x="453" y="9"/>
                    <a:pt x="453" y="9"/>
                  </a:cubicBezTo>
                  <a:cubicBezTo>
                    <a:pt x="454" y="9"/>
                    <a:pt x="455" y="9"/>
                    <a:pt x="456" y="10"/>
                  </a:cubicBezTo>
                  <a:cubicBezTo>
                    <a:pt x="455" y="10"/>
                    <a:pt x="455" y="10"/>
                    <a:pt x="455" y="10"/>
                  </a:cubicBezTo>
                  <a:cubicBezTo>
                    <a:pt x="456" y="10"/>
                    <a:pt x="457" y="10"/>
                    <a:pt x="458" y="10"/>
                  </a:cubicBezTo>
                  <a:cubicBezTo>
                    <a:pt x="457" y="10"/>
                    <a:pt x="457" y="10"/>
                    <a:pt x="457" y="10"/>
                  </a:cubicBezTo>
                  <a:cubicBezTo>
                    <a:pt x="458" y="11"/>
                    <a:pt x="459" y="11"/>
                    <a:pt x="460" y="11"/>
                  </a:cubicBezTo>
                  <a:cubicBezTo>
                    <a:pt x="461" y="11"/>
                    <a:pt x="461" y="11"/>
                    <a:pt x="461" y="11"/>
                  </a:cubicBezTo>
                  <a:cubicBezTo>
                    <a:pt x="462" y="11"/>
                    <a:pt x="462" y="11"/>
                    <a:pt x="466" y="13"/>
                  </a:cubicBezTo>
                  <a:cubicBezTo>
                    <a:pt x="467" y="13"/>
                    <a:pt x="467" y="13"/>
                    <a:pt x="467" y="13"/>
                  </a:cubicBezTo>
                  <a:cubicBezTo>
                    <a:pt x="468" y="13"/>
                    <a:pt x="469" y="13"/>
                    <a:pt x="470" y="13"/>
                  </a:cubicBezTo>
                  <a:cubicBezTo>
                    <a:pt x="470" y="13"/>
                    <a:pt x="470" y="13"/>
                    <a:pt x="470" y="13"/>
                  </a:cubicBezTo>
                  <a:cubicBezTo>
                    <a:pt x="471" y="13"/>
                    <a:pt x="471" y="13"/>
                    <a:pt x="471" y="13"/>
                  </a:cubicBezTo>
                  <a:cubicBezTo>
                    <a:pt x="471" y="13"/>
                    <a:pt x="471" y="13"/>
                    <a:pt x="471" y="13"/>
                  </a:cubicBezTo>
                  <a:cubicBezTo>
                    <a:pt x="470" y="13"/>
                    <a:pt x="470" y="13"/>
                    <a:pt x="469" y="13"/>
                  </a:cubicBezTo>
                  <a:cubicBezTo>
                    <a:pt x="468" y="12"/>
                    <a:pt x="467" y="12"/>
                    <a:pt x="466" y="12"/>
                  </a:cubicBezTo>
                  <a:cubicBezTo>
                    <a:pt x="464" y="12"/>
                    <a:pt x="462" y="11"/>
                    <a:pt x="460" y="10"/>
                  </a:cubicBezTo>
                  <a:moveTo>
                    <a:pt x="445" y="7"/>
                  </a:moveTo>
                  <a:cubicBezTo>
                    <a:pt x="444" y="7"/>
                    <a:pt x="444" y="7"/>
                    <a:pt x="444" y="7"/>
                  </a:cubicBezTo>
                  <a:cubicBezTo>
                    <a:pt x="444" y="7"/>
                    <a:pt x="444" y="7"/>
                    <a:pt x="444" y="7"/>
                  </a:cubicBezTo>
                  <a:cubicBezTo>
                    <a:pt x="443" y="7"/>
                    <a:pt x="443" y="7"/>
                    <a:pt x="443" y="7"/>
                  </a:cubicBezTo>
                  <a:cubicBezTo>
                    <a:pt x="440" y="6"/>
                    <a:pt x="439" y="6"/>
                    <a:pt x="438" y="6"/>
                  </a:cubicBezTo>
                  <a:cubicBezTo>
                    <a:pt x="440" y="6"/>
                    <a:pt x="441" y="6"/>
                    <a:pt x="442" y="7"/>
                  </a:cubicBezTo>
                  <a:cubicBezTo>
                    <a:pt x="442" y="7"/>
                    <a:pt x="442" y="7"/>
                    <a:pt x="442" y="7"/>
                  </a:cubicBezTo>
                  <a:cubicBezTo>
                    <a:pt x="444" y="7"/>
                    <a:pt x="445" y="7"/>
                    <a:pt x="447" y="8"/>
                  </a:cubicBezTo>
                  <a:cubicBezTo>
                    <a:pt x="447" y="8"/>
                    <a:pt x="447" y="8"/>
                    <a:pt x="447" y="8"/>
                  </a:cubicBezTo>
                  <a:cubicBezTo>
                    <a:pt x="450" y="9"/>
                    <a:pt x="450" y="9"/>
                    <a:pt x="450" y="9"/>
                  </a:cubicBezTo>
                  <a:cubicBezTo>
                    <a:pt x="450" y="9"/>
                    <a:pt x="450" y="9"/>
                    <a:pt x="450" y="9"/>
                  </a:cubicBezTo>
                  <a:cubicBezTo>
                    <a:pt x="450" y="9"/>
                    <a:pt x="450" y="9"/>
                    <a:pt x="450" y="9"/>
                  </a:cubicBezTo>
                  <a:cubicBezTo>
                    <a:pt x="451" y="9"/>
                    <a:pt x="452" y="9"/>
                    <a:pt x="452" y="9"/>
                  </a:cubicBezTo>
                  <a:cubicBezTo>
                    <a:pt x="454" y="9"/>
                    <a:pt x="454" y="9"/>
                    <a:pt x="454" y="9"/>
                  </a:cubicBezTo>
                  <a:cubicBezTo>
                    <a:pt x="454" y="9"/>
                    <a:pt x="453" y="9"/>
                    <a:pt x="452" y="9"/>
                  </a:cubicBezTo>
                  <a:cubicBezTo>
                    <a:pt x="453" y="9"/>
                    <a:pt x="453" y="9"/>
                    <a:pt x="453" y="9"/>
                  </a:cubicBezTo>
                  <a:cubicBezTo>
                    <a:pt x="452" y="9"/>
                    <a:pt x="452" y="9"/>
                    <a:pt x="451" y="9"/>
                  </a:cubicBezTo>
                  <a:cubicBezTo>
                    <a:pt x="451" y="8"/>
                    <a:pt x="451" y="8"/>
                    <a:pt x="451" y="8"/>
                  </a:cubicBezTo>
                  <a:cubicBezTo>
                    <a:pt x="451" y="8"/>
                    <a:pt x="451" y="8"/>
                    <a:pt x="449" y="8"/>
                  </a:cubicBezTo>
                  <a:cubicBezTo>
                    <a:pt x="448" y="8"/>
                    <a:pt x="447" y="7"/>
                    <a:pt x="446" y="7"/>
                  </a:cubicBezTo>
                  <a:cubicBezTo>
                    <a:pt x="446" y="7"/>
                    <a:pt x="446" y="7"/>
                    <a:pt x="446" y="7"/>
                  </a:cubicBezTo>
                  <a:cubicBezTo>
                    <a:pt x="446" y="7"/>
                    <a:pt x="445" y="7"/>
                    <a:pt x="445" y="7"/>
                  </a:cubicBezTo>
                  <a:moveTo>
                    <a:pt x="459" y="11"/>
                  </a:moveTo>
                  <a:cubicBezTo>
                    <a:pt x="458" y="10"/>
                    <a:pt x="458" y="10"/>
                    <a:pt x="458" y="10"/>
                  </a:cubicBezTo>
                  <a:cubicBezTo>
                    <a:pt x="457" y="10"/>
                    <a:pt x="457" y="10"/>
                    <a:pt x="457" y="10"/>
                  </a:cubicBezTo>
                  <a:cubicBezTo>
                    <a:pt x="456" y="10"/>
                    <a:pt x="456" y="10"/>
                    <a:pt x="456" y="10"/>
                  </a:cubicBezTo>
                  <a:cubicBezTo>
                    <a:pt x="456" y="10"/>
                    <a:pt x="456" y="10"/>
                    <a:pt x="456" y="10"/>
                  </a:cubicBezTo>
                  <a:cubicBezTo>
                    <a:pt x="455" y="10"/>
                    <a:pt x="454" y="10"/>
                    <a:pt x="454" y="10"/>
                  </a:cubicBezTo>
                  <a:cubicBezTo>
                    <a:pt x="454" y="10"/>
                    <a:pt x="454" y="10"/>
                    <a:pt x="454" y="10"/>
                  </a:cubicBezTo>
                  <a:cubicBezTo>
                    <a:pt x="453" y="9"/>
                    <a:pt x="453" y="9"/>
                    <a:pt x="453" y="9"/>
                  </a:cubicBezTo>
                  <a:cubicBezTo>
                    <a:pt x="454" y="10"/>
                    <a:pt x="454" y="10"/>
                    <a:pt x="454" y="10"/>
                  </a:cubicBezTo>
                  <a:cubicBezTo>
                    <a:pt x="454" y="10"/>
                    <a:pt x="454" y="10"/>
                    <a:pt x="454" y="10"/>
                  </a:cubicBezTo>
                  <a:cubicBezTo>
                    <a:pt x="454" y="10"/>
                    <a:pt x="454" y="10"/>
                    <a:pt x="454" y="10"/>
                  </a:cubicBezTo>
                  <a:cubicBezTo>
                    <a:pt x="457" y="10"/>
                    <a:pt x="457" y="10"/>
                    <a:pt x="458" y="11"/>
                  </a:cubicBezTo>
                  <a:cubicBezTo>
                    <a:pt x="458" y="11"/>
                    <a:pt x="458" y="11"/>
                    <a:pt x="458" y="11"/>
                  </a:cubicBezTo>
                  <a:cubicBezTo>
                    <a:pt x="458" y="11"/>
                    <a:pt x="459" y="11"/>
                    <a:pt x="460" y="11"/>
                  </a:cubicBezTo>
                  <a:cubicBezTo>
                    <a:pt x="460" y="11"/>
                    <a:pt x="460" y="11"/>
                    <a:pt x="460" y="11"/>
                  </a:cubicBezTo>
                  <a:cubicBezTo>
                    <a:pt x="460" y="11"/>
                    <a:pt x="459" y="11"/>
                    <a:pt x="459" y="11"/>
                  </a:cubicBezTo>
                  <a:moveTo>
                    <a:pt x="440" y="6"/>
                  </a:moveTo>
                  <a:cubicBezTo>
                    <a:pt x="440" y="6"/>
                    <a:pt x="437" y="6"/>
                    <a:pt x="436" y="6"/>
                  </a:cubicBezTo>
                  <a:cubicBezTo>
                    <a:pt x="437" y="6"/>
                    <a:pt x="437" y="6"/>
                    <a:pt x="437" y="6"/>
                  </a:cubicBezTo>
                  <a:cubicBezTo>
                    <a:pt x="437" y="6"/>
                    <a:pt x="436" y="6"/>
                    <a:pt x="436" y="6"/>
                  </a:cubicBezTo>
                  <a:cubicBezTo>
                    <a:pt x="437" y="6"/>
                    <a:pt x="437" y="6"/>
                    <a:pt x="437" y="6"/>
                  </a:cubicBezTo>
                  <a:cubicBezTo>
                    <a:pt x="438" y="6"/>
                    <a:pt x="439" y="6"/>
                    <a:pt x="440" y="6"/>
                  </a:cubicBezTo>
                  <a:cubicBezTo>
                    <a:pt x="440" y="7"/>
                    <a:pt x="441" y="7"/>
                    <a:pt x="442" y="7"/>
                  </a:cubicBezTo>
                  <a:cubicBezTo>
                    <a:pt x="442" y="7"/>
                    <a:pt x="442" y="7"/>
                    <a:pt x="442" y="7"/>
                  </a:cubicBezTo>
                  <a:cubicBezTo>
                    <a:pt x="441" y="7"/>
                    <a:pt x="441" y="7"/>
                    <a:pt x="440" y="6"/>
                  </a:cubicBezTo>
                  <a:moveTo>
                    <a:pt x="487" y="60"/>
                  </a:moveTo>
                  <a:cubicBezTo>
                    <a:pt x="487" y="59"/>
                    <a:pt x="487" y="59"/>
                    <a:pt x="486" y="59"/>
                  </a:cubicBezTo>
                  <a:cubicBezTo>
                    <a:pt x="485" y="59"/>
                    <a:pt x="485" y="59"/>
                    <a:pt x="485" y="59"/>
                  </a:cubicBezTo>
                  <a:cubicBezTo>
                    <a:pt x="484" y="58"/>
                    <a:pt x="484" y="58"/>
                    <a:pt x="484" y="58"/>
                  </a:cubicBezTo>
                  <a:cubicBezTo>
                    <a:pt x="483" y="58"/>
                    <a:pt x="482" y="58"/>
                    <a:pt x="480" y="58"/>
                  </a:cubicBezTo>
                  <a:cubicBezTo>
                    <a:pt x="481" y="58"/>
                    <a:pt x="481" y="58"/>
                    <a:pt x="481" y="58"/>
                  </a:cubicBezTo>
                  <a:cubicBezTo>
                    <a:pt x="482" y="59"/>
                    <a:pt x="482" y="59"/>
                    <a:pt x="482" y="59"/>
                  </a:cubicBezTo>
                  <a:cubicBezTo>
                    <a:pt x="483" y="60"/>
                    <a:pt x="483" y="61"/>
                    <a:pt x="484" y="62"/>
                  </a:cubicBezTo>
                  <a:cubicBezTo>
                    <a:pt x="485" y="62"/>
                    <a:pt x="485" y="62"/>
                    <a:pt x="486" y="62"/>
                  </a:cubicBezTo>
                  <a:cubicBezTo>
                    <a:pt x="487" y="62"/>
                    <a:pt x="486" y="62"/>
                    <a:pt x="486" y="61"/>
                  </a:cubicBezTo>
                  <a:cubicBezTo>
                    <a:pt x="486" y="61"/>
                    <a:pt x="486" y="61"/>
                    <a:pt x="486" y="61"/>
                  </a:cubicBezTo>
                  <a:cubicBezTo>
                    <a:pt x="486" y="61"/>
                    <a:pt x="486" y="61"/>
                    <a:pt x="486" y="61"/>
                  </a:cubicBezTo>
                  <a:cubicBezTo>
                    <a:pt x="487" y="61"/>
                    <a:pt x="487" y="61"/>
                    <a:pt x="487" y="61"/>
                  </a:cubicBezTo>
                  <a:cubicBezTo>
                    <a:pt x="487" y="61"/>
                    <a:pt x="487" y="61"/>
                    <a:pt x="487" y="61"/>
                  </a:cubicBezTo>
                  <a:cubicBezTo>
                    <a:pt x="487" y="60"/>
                    <a:pt x="487" y="60"/>
                    <a:pt x="487" y="60"/>
                  </a:cubicBezTo>
                  <a:moveTo>
                    <a:pt x="473" y="23"/>
                  </a:moveTo>
                  <a:cubicBezTo>
                    <a:pt x="471" y="22"/>
                    <a:pt x="471" y="22"/>
                    <a:pt x="468" y="21"/>
                  </a:cubicBezTo>
                  <a:cubicBezTo>
                    <a:pt x="468" y="21"/>
                    <a:pt x="468" y="21"/>
                    <a:pt x="468" y="21"/>
                  </a:cubicBezTo>
                  <a:cubicBezTo>
                    <a:pt x="468" y="21"/>
                    <a:pt x="468" y="21"/>
                    <a:pt x="468" y="21"/>
                  </a:cubicBezTo>
                  <a:cubicBezTo>
                    <a:pt x="468" y="21"/>
                    <a:pt x="468" y="21"/>
                    <a:pt x="467" y="21"/>
                  </a:cubicBezTo>
                  <a:cubicBezTo>
                    <a:pt x="468" y="22"/>
                    <a:pt x="469" y="22"/>
                    <a:pt x="470" y="23"/>
                  </a:cubicBezTo>
                  <a:cubicBezTo>
                    <a:pt x="470" y="23"/>
                    <a:pt x="470" y="23"/>
                    <a:pt x="470" y="23"/>
                  </a:cubicBezTo>
                  <a:cubicBezTo>
                    <a:pt x="469" y="23"/>
                    <a:pt x="469" y="23"/>
                    <a:pt x="469" y="23"/>
                  </a:cubicBezTo>
                  <a:cubicBezTo>
                    <a:pt x="469" y="23"/>
                    <a:pt x="470" y="23"/>
                    <a:pt x="470" y="23"/>
                  </a:cubicBezTo>
                  <a:cubicBezTo>
                    <a:pt x="469" y="23"/>
                    <a:pt x="469" y="23"/>
                    <a:pt x="469" y="23"/>
                  </a:cubicBezTo>
                  <a:cubicBezTo>
                    <a:pt x="469" y="24"/>
                    <a:pt x="469" y="24"/>
                    <a:pt x="469" y="24"/>
                  </a:cubicBezTo>
                  <a:cubicBezTo>
                    <a:pt x="469" y="24"/>
                    <a:pt x="469" y="24"/>
                    <a:pt x="469" y="24"/>
                  </a:cubicBezTo>
                  <a:cubicBezTo>
                    <a:pt x="469" y="24"/>
                    <a:pt x="469" y="24"/>
                    <a:pt x="469" y="24"/>
                  </a:cubicBezTo>
                  <a:cubicBezTo>
                    <a:pt x="468" y="24"/>
                    <a:pt x="468" y="24"/>
                    <a:pt x="467" y="24"/>
                  </a:cubicBezTo>
                  <a:cubicBezTo>
                    <a:pt x="467" y="24"/>
                    <a:pt x="467" y="24"/>
                    <a:pt x="467" y="24"/>
                  </a:cubicBezTo>
                  <a:cubicBezTo>
                    <a:pt x="467" y="24"/>
                    <a:pt x="467" y="24"/>
                    <a:pt x="467" y="24"/>
                  </a:cubicBezTo>
                  <a:cubicBezTo>
                    <a:pt x="466" y="24"/>
                    <a:pt x="466" y="24"/>
                    <a:pt x="466" y="24"/>
                  </a:cubicBezTo>
                  <a:cubicBezTo>
                    <a:pt x="466" y="24"/>
                    <a:pt x="466" y="24"/>
                    <a:pt x="466" y="24"/>
                  </a:cubicBezTo>
                  <a:cubicBezTo>
                    <a:pt x="466" y="25"/>
                    <a:pt x="466" y="25"/>
                    <a:pt x="468" y="26"/>
                  </a:cubicBezTo>
                  <a:cubicBezTo>
                    <a:pt x="467" y="26"/>
                    <a:pt x="466" y="26"/>
                    <a:pt x="466" y="26"/>
                  </a:cubicBezTo>
                  <a:cubicBezTo>
                    <a:pt x="466" y="26"/>
                    <a:pt x="466" y="26"/>
                    <a:pt x="467" y="27"/>
                  </a:cubicBezTo>
                  <a:cubicBezTo>
                    <a:pt x="467" y="27"/>
                    <a:pt x="467" y="27"/>
                    <a:pt x="467" y="27"/>
                  </a:cubicBezTo>
                  <a:cubicBezTo>
                    <a:pt x="467" y="27"/>
                    <a:pt x="467" y="27"/>
                    <a:pt x="466" y="28"/>
                  </a:cubicBezTo>
                  <a:cubicBezTo>
                    <a:pt x="466" y="28"/>
                    <a:pt x="466" y="28"/>
                    <a:pt x="469" y="30"/>
                  </a:cubicBezTo>
                  <a:cubicBezTo>
                    <a:pt x="468" y="30"/>
                    <a:pt x="467" y="29"/>
                    <a:pt x="467" y="30"/>
                  </a:cubicBezTo>
                  <a:cubicBezTo>
                    <a:pt x="468" y="30"/>
                    <a:pt x="469" y="31"/>
                    <a:pt x="470" y="32"/>
                  </a:cubicBezTo>
                  <a:cubicBezTo>
                    <a:pt x="470" y="33"/>
                    <a:pt x="470" y="33"/>
                    <a:pt x="470" y="33"/>
                  </a:cubicBezTo>
                  <a:cubicBezTo>
                    <a:pt x="471" y="33"/>
                    <a:pt x="471" y="33"/>
                    <a:pt x="472" y="34"/>
                  </a:cubicBezTo>
                  <a:cubicBezTo>
                    <a:pt x="471" y="34"/>
                    <a:pt x="471" y="33"/>
                    <a:pt x="470" y="34"/>
                  </a:cubicBezTo>
                  <a:cubicBezTo>
                    <a:pt x="470" y="34"/>
                    <a:pt x="470" y="34"/>
                    <a:pt x="470" y="35"/>
                  </a:cubicBezTo>
                  <a:cubicBezTo>
                    <a:pt x="470" y="35"/>
                    <a:pt x="472" y="37"/>
                    <a:pt x="472" y="36"/>
                  </a:cubicBezTo>
                  <a:cubicBezTo>
                    <a:pt x="472" y="36"/>
                    <a:pt x="472" y="36"/>
                    <a:pt x="474" y="37"/>
                  </a:cubicBezTo>
                  <a:cubicBezTo>
                    <a:pt x="474" y="37"/>
                    <a:pt x="474" y="37"/>
                    <a:pt x="474" y="37"/>
                  </a:cubicBezTo>
                  <a:cubicBezTo>
                    <a:pt x="475" y="37"/>
                    <a:pt x="475" y="37"/>
                    <a:pt x="475" y="37"/>
                  </a:cubicBezTo>
                  <a:cubicBezTo>
                    <a:pt x="474" y="38"/>
                    <a:pt x="473" y="37"/>
                    <a:pt x="473" y="38"/>
                  </a:cubicBezTo>
                  <a:cubicBezTo>
                    <a:pt x="473" y="38"/>
                    <a:pt x="474" y="39"/>
                    <a:pt x="475" y="39"/>
                  </a:cubicBezTo>
                  <a:cubicBezTo>
                    <a:pt x="474" y="39"/>
                    <a:pt x="473" y="39"/>
                    <a:pt x="473" y="40"/>
                  </a:cubicBezTo>
                  <a:cubicBezTo>
                    <a:pt x="474" y="41"/>
                    <a:pt x="475" y="41"/>
                    <a:pt x="475" y="42"/>
                  </a:cubicBezTo>
                  <a:cubicBezTo>
                    <a:pt x="475" y="42"/>
                    <a:pt x="475" y="42"/>
                    <a:pt x="476" y="43"/>
                  </a:cubicBezTo>
                  <a:cubicBezTo>
                    <a:pt x="475" y="43"/>
                    <a:pt x="475" y="43"/>
                    <a:pt x="475" y="43"/>
                  </a:cubicBezTo>
                  <a:cubicBezTo>
                    <a:pt x="475" y="43"/>
                    <a:pt x="475" y="43"/>
                    <a:pt x="476" y="44"/>
                  </a:cubicBezTo>
                  <a:cubicBezTo>
                    <a:pt x="476" y="44"/>
                    <a:pt x="476" y="44"/>
                    <a:pt x="476" y="44"/>
                  </a:cubicBezTo>
                  <a:cubicBezTo>
                    <a:pt x="477" y="46"/>
                    <a:pt x="478" y="46"/>
                    <a:pt x="479" y="47"/>
                  </a:cubicBezTo>
                  <a:cubicBezTo>
                    <a:pt x="479" y="47"/>
                    <a:pt x="480" y="47"/>
                    <a:pt x="480" y="47"/>
                  </a:cubicBezTo>
                  <a:cubicBezTo>
                    <a:pt x="480" y="47"/>
                    <a:pt x="480" y="47"/>
                    <a:pt x="480" y="47"/>
                  </a:cubicBezTo>
                  <a:cubicBezTo>
                    <a:pt x="480" y="47"/>
                    <a:pt x="480" y="47"/>
                    <a:pt x="480" y="47"/>
                  </a:cubicBezTo>
                  <a:cubicBezTo>
                    <a:pt x="481" y="47"/>
                    <a:pt x="481" y="47"/>
                    <a:pt x="482" y="48"/>
                  </a:cubicBezTo>
                  <a:cubicBezTo>
                    <a:pt x="482" y="47"/>
                    <a:pt x="482" y="47"/>
                    <a:pt x="481" y="47"/>
                  </a:cubicBezTo>
                  <a:cubicBezTo>
                    <a:pt x="484" y="48"/>
                    <a:pt x="485" y="48"/>
                    <a:pt x="486" y="49"/>
                  </a:cubicBezTo>
                  <a:cubicBezTo>
                    <a:pt x="486" y="50"/>
                    <a:pt x="486" y="50"/>
                    <a:pt x="486" y="50"/>
                  </a:cubicBezTo>
                  <a:cubicBezTo>
                    <a:pt x="487" y="51"/>
                    <a:pt x="487" y="51"/>
                    <a:pt x="487" y="51"/>
                  </a:cubicBezTo>
                  <a:cubicBezTo>
                    <a:pt x="488" y="51"/>
                    <a:pt x="488" y="51"/>
                    <a:pt x="488" y="51"/>
                  </a:cubicBezTo>
                  <a:cubicBezTo>
                    <a:pt x="488" y="51"/>
                    <a:pt x="489" y="51"/>
                    <a:pt x="490" y="51"/>
                  </a:cubicBezTo>
                  <a:cubicBezTo>
                    <a:pt x="492" y="51"/>
                    <a:pt x="494" y="52"/>
                    <a:pt x="495" y="52"/>
                  </a:cubicBezTo>
                  <a:cubicBezTo>
                    <a:pt x="495" y="52"/>
                    <a:pt x="496" y="52"/>
                    <a:pt x="496" y="52"/>
                  </a:cubicBezTo>
                  <a:cubicBezTo>
                    <a:pt x="496" y="52"/>
                    <a:pt x="496" y="52"/>
                    <a:pt x="497" y="52"/>
                  </a:cubicBezTo>
                  <a:cubicBezTo>
                    <a:pt x="496" y="52"/>
                    <a:pt x="496" y="51"/>
                    <a:pt x="495" y="51"/>
                  </a:cubicBezTo>
                  <a:cubicBezTo>
                    <a:pt x="495" y="51"/>
                    <a:pt x="495" y="51"/>
                    <a:pt x="487" y="46"/>
                  </a:cubicBezTo>
                  <a:cubicBezTo>
                    <a:pt x="486" y="45"/>
                    <a:pt x="484" y="44"/>
                    <a:pt x="483" y="43"/>
                  </a:cubicBezTo>
                  <a:cubicBezTo>
                    <a:pt x="483" y="43"/>
                    <a:pt x="483" y="43"/>
                    <a:pt x="483" y="43"/>
                  </a:cubicBezTo>
                  <a:cubicBezTo>
                    <a:pt x="483" y="42"/>
                    <a:pt x="483" y="42"/>
                    <a:pt x="481" y="41"/>
                  </a:cubicBezTo>
                  <a:cubicBezTo>
                    <a:pt x="480" y="40"/>
                    <a:pt x="480" y="40"/>
                    <a:pt x="480" y="40"/>
                  </a:cubicBezTo>
                  <a:cubicBezTo>
                    <a:pt x="480" y="40"/>
                    <a:pt x="480" y="40"/>
                    <a:pt x="480" y="40"/>
                  </a:cubicBezTo>
                  <a:cubicBezTo>
                    <a:pt x="480" y="39"/>
                    <a:pt x="480" y="39"/>
                    <a:pt x="479" y="39"/>
                  </a:cubicBezTo>
                  <a:cubicBezTo>
                    <a:pt x="479" y="38"/>
                    <a:pt x="479" y="38"/>
                    <a:pt x="479" y="38"/>
                  </a:cubicBezTo>
                  <a:cubicBezTo>
                    <a:pt x="479" y="38"/>
                    <a:pt x="479" y="38"/>
                    <a:pt x="479" y="38"/>
                  </a:cubicBezTo>
                  <a:cubicBezTo>
                    <a:pt x="479" y="38"/>
                    <a:pt x="479" y="38"/>
                    <a:pt x="479" y="38"/>
                  </a:cubicBezTo>
                  <a:cubicBezTo>
                    <a:pt x="479" y="37"/>
                    <a:pt x="479" y="37"/>
                    <a:pt x="479" y="37"/>
                  </a:cubicBezTo>
                  <a:cubicBezTo>
                    <a:pt x="479" y="37"/>
                    <a:pt x="479" y="37"/>
                    <a:pt x="479" y="37"/>
                  </a:cubicBezTo>
                  <a:cubicBezTo>
                    <a:pt x="479" y="37"/>
                    <a:pt x="479" y="37"/>
                    <a:pt x="478" y="36"/>
                  </a:cubicBezTo>
                  <a:cubicBezTo>
                    <a:pt x="478" y="35"/>
                    <a:pt x="477" y="35"/>
                    <a:pt x="477" y="35"/>
                  </a:cubicBezTo>
                  <a:cubicBezTo>
                    <a:pt x="477" y="35"/>
                    <a:pt x="477" y="35"/>
                    <a:pt x="477" y="35"/>
                  </a:cubicBezTo>
                  <a:cubicBezTo>
                    <a:pt x="477" y="34"/>
                    <a:pt x="475" y="33"/>
                    <a:pt x="474" y="32"/>
                  </a:cubicBezTo>
                  <a:cubicBezTo>
                    <a:pt x="475" y="32"/>
                    <a:pt x="475" y="32"/>
                    <a:pt x="476" y="32"/>
                  </a:cubicBezTo>
                  <a:cubicBezTo>
                    <a:pt x="475" y="31"/>
                    <a:pt x="475" y="31"/>
                    <a:pt x="475" y="31"/>
                  </a:cubicBezTo>
                  <a:cubicBezTo>
                    <a:pt x="476" y="31"/>
                    <a:pt x="476" y="31"/>
                    <a:pt x="476" y="31"/>
                  </a:cubicBezTo>
                  <a:cubicBezTo>
                    <a:pt x="475" y="31"/>
                    <a:pt x="475" y="31"/>
                    <a:pt x="475" y="31"/>
                  </a:cubicBezTo>
                  <a:cubicBezTo>
                    <a:pt x="475" y="30"/>
                    <a:pt x="475" y="30"/>
                    <a:pt x="475" y="30"/>
                  </a:cubicBezTo>
                  <a:cubicBezTo>
                    <a:pt x="475" y="30"/>
                    <a:pt x="475" y="30"/>
                    <a:pt x="475" y="30"/>
                  </a:cubicBezTo>
                  <a:cubicBezTo>
                    <a:pt x="475" y="29"/>
                    <a:pt x="473" y="29"/>
                    <a:pt x="472" y="28"/>
                  </a:cubicBezTo>
                  <a:cubicBezTo>
                    <a:pt x="473" y="27"/>
                    <a:pt x="473" y="28"/>
                    <a:pt x="474" y="28"/>
                  </a:cubicBezTo>
                  <a:cubicBezTo>
                    <a:pt x="474" y="27"/>
                    <a:pt x="473" y="27"/>
                    <a:pt x="473" y="27"/>
                  </a:cubicBezTo>
                  <a:cubicBezTo>
                    <a:pt x="473" y="27"/>
                    <a:pt x="473" y="27"/>
                    <a:pt x="473" y="27"/>
                  </a:cubicBezTo>
                  <a:cubicBezTo>
                    <a:pt x="473" y="26"/>
                    <a:pt x="473" y="26"/>
                    <a:pt x="473" y="26"/>
                  </a:cubicBezTo>
                  <a:cubicBezTo>
                    <a:pt x="474" y="26"/>
                    <a:pt x="474" y="26"/>
                    <a:pt x="475" y="26"/>
                  </a:cubicBezTo>
                  <a:cubicBezTo>
                    <a:pt x="475" y="26"/>
                    <a:pt x="474" y="26"/>
                    <a:pt x="474" y="26"/>
                  </a:cubicBezTo>
                  <a:cubicBezTo>
                    <a:pt x="475" y="25"/>
                    <a:pt x="475" y="25"/>
                    <a:pt x="475" y="25"/>
                  </a:cubicBezTo>
                  <a:cubicBezTo>
                    <a:pt x="474" y="25"/>
                    <a:pt x="474" y="25"/>
                    <a:pt x="474" y="25"/>
                  </a:cubicBezTo>
                  <a:cubicBezTo>
                    <a:pt x="475" y="25"/>
                    <a:pt x="475" y="25"/>
                    <a:pt x="476" y="25"/>
                  </a:cubicBezTo>
                  <a:cubicBezTo>
                    <a:pt x="475" y="24"/>
                    <a:pt x="475" y="24"/>
                    <a:pt x="473" y="23"/>
                  </a:cubicBezTo>
                  <a:cubicBezTo>
                    <a:pt x="473" y="23"/>
                    <a:pt x="473" y="23"/>
                    <a:pt x="473" y="23"/>
                  </a:cubicBezTo>
                  <a:cubicBezTo>
                    <a:pt x="474" y="23"/>
                    <a:pt x="474" y="23"/>
                    <a:pt x="474" y="23"/>
                  </a:cubicBezTo>
                  <a:cubicBezTo>
                    <a:pt x="474" y="23"/>
                    <a:pt x="473" y="23"/>
                    <a:pt x="473" y="23"/>
                  </a:cubicBezTo>
                  <a:moveTo>
                    <a:pt x="504" y="38"/>
                  </a:moveTo>
                  <a:cubicBezTo>
                    <a:pt x="503" y="37"/>
                    <a:pt x="501" y="36"/>
                    <a:pt x="501" y="36"/>
                  </a:cubicBezTo>
                  <a:cubicBezTo>
                    <a:pt x="500" y="36"/>
                    <a:pt x="500" y="36"/>
                    <a:pt x="500" y="36"/>
                  </a:cubicBezTo>
                  <a:cubicBezTo>
                    <a:pt x="500" y="36"/>
                    <a:pt x="500" y="36"/>
                    <a:pt x="500" y="36"/>
                  </a:cubicBezTo>
                  <a:cubicBezTo>
                    <a:pt x="501" y="37"/>
                    <a:pt x="501" y="37"/>
                    <a:pt x="501" y="37"/>
                  </a:cubicBezTo>
                  <a:cubicBezTo>
                    <a:pt x="502" y="38"/>
                    <a:pt x="502" y="38"/>
                    <a:pt x="502" y="38"/>
                  </a:cubicBezTo>
                  <a:cubicBezTo>
                    <a:pt x="503" y="39"/>
                    <a:pt x="503" y="39"/>
                    <a:pt x="503" y="39"/>
                  </a:cubicBezTo>
                  <a:cubicBezTo>
                    <a:pt x="504" y="39"/>
                    <a:pt x="504" y="39"/>
                    <a:pt x="504" y="39"/>
                  </a:cubicBezTo>
                  <a:cubicBezTo>
                    <a:pt x="504" y="39"/>
                    <a:pt x="504" y="39"/>
                    <a:pt x="504" y="39"/>
                  </a:cubicBezTo>
                  <a:cubicBezTo>
                    <a:pt x="504" y="39"/>
                    <a:pt x="504" y="39"/>
                    <a:pt x="504" y="39"/>
                  </a:cubicBezTo>
                  <a:cubicBezTo>
                    <a:pt x="504" y="38"/>
                    <a:pt x="504" y="38"/>
                    <a:pt x="504" y="38"/>
                  </a:cubicBezTo>
                  <a:cubicBezTo>
                    <a:pt x="504" y="38"/>
                    <a:pt x="504" y="38"/>
                    <a:pt x="504" y="38"/>
                  </a:cubicBezTo>
                  <a:cubicBezTo>
                    <a:pt x="504" y="38"/>
                    <a:pt x="504" y="38"/>
                    <a:pt x="504" y="38"/>
                  </a:cubicBezTo>
                  <a:cubicBezTo>
                    <a:pt x="505" y="38"/>
                    <a:pt x="505" y="38"/>
                    <a:pt x="505" y="38"/>
                  </a:cubicBezTo>
                  <a:cubicBezTo>
                    <a:pt x="505" y="38"/>
                    <a:pt x="504" y="38"/>
                    <a:pt x="504" y="38"/>
                  </a:cubicBezTo>
                  <a:moveTo>
                    <a:pt x="428" y="7"/>
                  </a:moveTo>
                  <a:cubicBezTo>
                    <a:pt x="428" y="7"/>
                    <a:pt x="428" y="7"/>
                    <a:pt x="428" y="7"/>
                  </a:cubicBezTo>
                  <a:cubicBezTo>
                    <a:pt x="428" y="7"/>
                    <a:pt x="427" y="6"/>
                    <a:pt x="426" y="6"/>
                  </a:cubicBezTo>
                  <a:cubicBezTo>
                    <a:pt x="426" y="6"/>
                    <a:pt x="426" y="6"/>
                    <a:pt x="426" y="6"/>
                  </a:cubicBezTo>
                  <a:cubicBezTo>
                    <a:pt x="426" y="6"/>
                    <a:pt x="426" y="6"/>
                    <a:pt x="426" y="6"/>
                  </a:cubicBezTo>
                  <a:cubicBezTo>
                    <a:pt x="426" y="6"/>
                    <a:pt x="426" y="6"/>
                    <a:pt x="426" y="6"/>
                  </a:cubicBezTo>
                  <a:cubicBezTo>
                    <a:pt x="427" y="7"/>
                    <a:pt x="427" y="7"/>
                    <a:pt x="427" y="7"/>
                  </a:cubicBezTo>
                  <a:cubicBezTo>
                    <a:pt x="426" y="7"/>
                    <a:pt x="426" y="7"/>
                    <a:pt x="426" y="7"/>
                  </a:cubicBezTo>
                  <a:cubicBezTo>
                    <a:pt x="426" y="7"/>
                    <a:pt x="427" y="7"/>
                    <a:pt x="427" y="7"/>
                  </a:cubicBezTo>
                  <a:cubicBezTo>
                    <a:pt x="427" y="7"/>
                    <a:pt x="427" y="7"/>
                    <a:pt x="427" y="7"/>
                  </a:cubicBezTo>
                  <a:cubicBezTo>
                    <a:pt x="427" y="7"/>
                    <a:pt x="431" y="8"/>
                    <a:pt x="431" y="8"/>
                  </a:cubicBezTo>
                  <a:cubicBezTo>
                    <a:pt x="431" y="8"/>
                    <a:pt x="431" y="8"/>
                    <a:pt x="431" y="8"/>
                  </a:cubicBezTo>
                  <a:cubicBezTo>
                    <a:pt x="431" y="8"/>
                    <a:pt x="431" y="8"/>
                    <a:pt x="429" y="7"/>
                  </a:cubicBezTo>
                  <a:cubicBezTo>
                    <a:pt x="429" y="7"/>
                    <a:pt x="429" y="7"/>
                    <a:pt x="429" y="7"/>
                  </a:cubicBezTo>
                  <a:cubicBezTo>
                    <a:pt x="428" y="7"/>
                    <a:pt x="428" y="7"/>
                    <a:pt x="428" y="7"/>
                  </a:cubicBezTo>
                  <a:moveTo>
                    <a:pt x="431" y="8"/>
                  </a:moveTo>
                  <a:cubicBezTo>
                    <a:pt x="430" y="8"/>
                    <a:pt x="430" y="8"/>
                    <a:pt x="429" y="8"/>
                  </a:cubicBezTo>
                  <a:cubicBezTo>
                    <a:pt x="429" y="8"/>
                    <a:pt x="429" y="8"/>
                    <a:pt x="428" y="8"/>
                  </a:cubicBezTo>
                  <a:cubicBezTo>
                    <a:pt x="427" y="7"/>
                    <a:pt x="426" y="7"/>
                    <a:pt x="425" y="7"/>
                  </a:cubicBezTo>
                  <a:cubicBezTo>
                    <a:pt x="424" y="6"/>
                    <a:pt x="424" y="6"/>
                    <a:pt x="424" y="6"/>
                  </a:cubicBezTo>
                  <a:cubicBezTo>
                    <a:pt x="424" y="6"/>
                    <a:pt x="424" y="6"/>
                    <a:pt x="424" y="6"/>
                  </a:cubicBezTo>
                  <a:cubicBezTo>
                    <a:pt x="424" y="6"/>
                    <a:pt x="424" y="6"/>
                    <a:pt x="424" y="7"/>
                  </a:cubicBezTo>
                  <a:cubicBezTo>
                    <a:pt x="425" y="7"/>
                    <a:pt x="425" y="7"/>
                    <a:pt x="426" y="7"/>
                  </a:cubicBezTo>
                  <a:cubicBezTo>
                    <a:pt x="425" y="7"/>
                    <a:pt x="425" y="7"/>
                    <a:pt x="425" y="7"/>
                  </a:cubicBezTo>
                  <a:cubicBezTo>
                    <a:pt x="425" y="7"/>
                    <a:pt x="426" y="7"/>
                    <a:pt x="426" y="7"/>
                  </a:cubicBezTo>
                  <a:cubicBezTo>
                    <a:pt x="426" y="7"/>
                    <a:pt x="426" y="7"/>
                    <a:pt x="426" y="7"/>
                  </a:cubicBezTo>
                  <a:cubicBezTo>
                    <a:pt x="427" y="8"/>
                    <a:pt x="427" y="8"/>
                    <a:pt x="428" y="8"/>
                  </a:cubicBezTo>
                  <a:cubicBezTo>
                    <a:pt x="428" y="8"/>
                    <a:pt x="429" y="8"/>
                    <a:pt x="430" y="9"/>
                  </a:cubicBezTo>
                  <a:cubicBezTo>
                    <a:pt x="430" y="8"/>
                    <a:pt x="430" y="8"/>
                    <a:pt x="430" y="8"/>
                  </a:cubicBezTo>
                  <a:cubicBezTo>
                    <a:pt x="429" y="8"/>
                    <a:pt x="429" y="8"/>
                    <a:pt x="429" y="8"/>
                  </a:cubicBezTo>
                  <a:cubicBezTo>
                    <a:pt x="430" y="8"/>
                    <a:pt x="430" y="8"/>
                    <a:pt x="430" y="8"/>
                  </a:cubicBezTo>
                  <a:cubicBezTo>
                    <a:pt x="430" y="8"/>
                    <a:pt x="430" y="8"/>
                    <a:pt x="430" y="8"/>
                  </a:cubicBezTo>
                  <a:cubicBezTo>
                    <a:pt x="430" y="8"/>
                    <a:pt x="430" y="8"/>
                    <a:pt x="431" y="8"/>
                  </a:cubicBezTo>
                  <a:cubicBezTo>
                    <a:pt x="431" y="8"/>
                    <a:pt x="431" y="8"/>
                    <a:pt x="431" y="8"/>
                  </a:cubicBezTo>
                  <a:moveTo>
                    <a:pt x="433" y="10"/>
                  </a:moveTo>
                  <a:cubicBezTo>
                    <a:pt x="433" y="10"/>
                    <a:pt x="432" y="9"/>
                    <a:pt x="432" y="9"/>
                  </a:cubicBezTo>
                  <a:cubicBezTo>
                    <a:pt x="432" y="9"/>
                    <a:pt x="432" y="9"/>
                    <a:pt x="432" y="9"/>
                  </a:cubicBezTo>
                  <a:cubicBezTo>
                    <a:pt x="432" y="9"/>
                    <a:pt x="432" y="9"/>
                    <a:pt x="432" y="9"/>
                  </a:cubicBezTo>
                  <a:cubicBezTo>
                    <a:pt x="432" y="9"/>
                    <a:pt x="432" y="9"/>
                    <a:pt x="432" y="9"/>
                  </a:cubicBezTo>
                  <a:cubicBezTo>
                    <a:pt x="432" y="9"/>
                    <a:pt x="432" y="9"/>
                    <a:pt x="432" y="9"/>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3" y="10"/>
                    <a:pt x="433" y="10"/>
                    <a:pt x="433" y="10"/>
                  </a:cubicBezTo>
                  <a:cubicBezTo>
                    <a:pt x="434" y="10"/>
                    <a:pt x="434" y="10"/>
                    <a:pt x="434" y="10"/>
                  </a:cubicBezTo>
                  <a:cubicBezTo>
                    <a:pt x="434" y="10"/>
                    <a:pt x="434" y="10"/>
                    <a:pt x="434" y="10"/>
                  </a:cubicBezTo>
                  <a:cubicBezTo>
                    <a:pt x="433" y="10"/>
                    <a:pt x="433" y="10"/>
                    <a:pt x="433" y="10"/>
                  </a:cubicBezTo>
                  <a:cubicBezTo>
                    <a:pt x="433" y="10"/>
                    <a:pt x="433" y="10"/>
                    <a:pt x="433" y="10"/>
                  </a:cubicBezTo>
                  <a:moveTo>
                    <a:pt x="430" y="9"/>
                  </a:moveTo>
                  <a:cubicBezTo>
                    <a:pt x="429" y="9"/>
                    <a:pt x="429" y="9"/>
                    <a:pt x="429" y="9"/>
                  </a:cubicBezTo>
                  <a:cubicBezTo>
                    <a:pt x="428" y="8"/>
                    <a:pt x="428" y="8"/>
                    <a:pt x="428" y="8"/>
                  </a:cubicBezTo>
                  <a:cubicBezTo>
                    <a:pt x="428" y="8"/>
                    <a:pt x="428" y="8"/>
                    <a:pt x="427" y="8"/>
                  </a:cubicBezTo>
                  <a:cubicBezTo>
                    <a:pt x="427" y="8"/>
                    <a:pt x="427" y="8"/>
                    <a:pt x="427" y="8"/>
                  </a:cubicBezTo>
                  <a:cubicBezTo>
                    <a:pt x="428" y="9"/>
                    <a:pt x="428" y="9"/>
                    <a:pt x="428" y="9"/>
                  </a:cubicBezTo>
                  <a:cubicBezTo>
                    <a:pt x="428" y="9"/>
                    <a:pt x="428" y="9"/>
                    <a:pt x="428" y="9"/>
                  </a:cubicBezTo>
                  <a:cubicBezTo>
                    <a:pt x="429" y="9"/>
                    <a:pt x="429" y="10"/>
                    <a:pt x="430" y="10"/>
                  </a:cubicBezTo>
                  <a:cubicBezTo>
                    <a:pt x="431" y="10"/>
                    <a:pt x="431" y="10"/>
                    <a:pt x="431" y="10"/>
                  </a:cubicBezTo>
                  <a:cubicBezTo>
                    <a:pt x="430" y="9"/>
                    <a:pt x="429" y="9"/>
                    <a:pt x="429" y="9"/>
                  </a:cubicBezTo>
                  <a:cubicBezTo>
                    <a:pt x="430" y="10"/>
                    <a:pt x="431" y="10"/>
                    <a:pt x="432" y="10"/>
                  </a:cubicBezTo>
                  <a:cubicBezTo>
                    <a:pt x="431" y="10"/>
                    <a:pt x="431" y="10"/>
                    <a:pt x="431" y="10"/>
                  </a:cubicBezTo>
                  <a:cubicBezTo>
                    <a:pt x="432" y="10"/>
                    <a:pt x="432" y="10"/>
                    <a:pt x="432" y="10"/>
                  </a:cubicBezTo>
                  <a:cubicBezTo>
                    <a:pt x="431" y="10"/>
                    <a:pt x="430" y="9"/>
                    <a:pt x="429" y="9"/>
                  </a:cubicBezTo>
                  <a:cubicBezTo>
                    <a:pt x="430" y="9"/>
                    <a:pt x="430" y="9"/>
                    <a:pt x="430" y="9"/>
                  </a:cubicBezTo>
                  <a:moveTo>
                    <a:pt x="425" y="7"/>
                  </a:moveTo>
                  <a:cubicBezTo>
                    <a:pt x="424" y="7"/>
                    <a:pt x="424" y="7"/>
                    <a:pt x="424" y="7"/>
                  </a:cubicBezTo>
                  <a:cubicBezTo>
                    <a:pt x="423" y="7"/>
                    <a:pt x="423" y="7"/>
                    <a:pt x="423" y="6"/>
                  </a:cubicBezTo>
                  <a:cubicBezTo>
                    <a:pt x="422" y="6"/>
                    <a:pt x="422" y="6"/>
                    <a:pt x="422" y="6"/>
                  </a:cubicBezTo>
                  <a:cubicBezTo>
                    <a:pt x="422" y="7"/>
                    <a:pt x="422" y="7"/>
                    <a:pt x="422" y="7"/>
                  </a:cubicBezTo>
                  <a:cubicBezTo>
                    <a:pt x="422" y="7"/>
                    <a:pt x="422" y="7"/>
                    <a:pt x="419" y="6"/>
                  </a:cubicBezTo>
                  <a:cubicBezTo>
                    <a:pt x="419" y="5"/>
                    <a:pt x="418" y="5"/>
                    <a:pt x="418" y="5"/>
                  </a:cubicBezTo>
                  <a:cubicBezTo>
                    <a:pt x="418" y="5"/>
                    <a:pt x="418" y="5"/>
                    <a:pt x="418" y="5"/>
                  </a:cubicBezTo>
                  <a:cubicBezTo>
                    <a:pt x="418" y="5"/>
                    <a:pt x="418" y="5"/>
                    <a:pt x="418" y="5"/>
                  </a:cubicBezTo>
                  <a:cubicBezTo>
                    <a:pt x="418" y="5"/>
                    <a:pt x="418" y="5"/>
                    <a:pt x="418" y="5"/>
                  </a:cubicBezTo>
                  <a:cubicBezTo>
                    <a:pt x="418" y="6"/>
                    <a:pt x="418" y="6"/>
                    <a:pt x="418" y="6"/>
                  </a:cubicBezTo>
                  <a:cubicBezTo>
                    <a:pt x="419" y="6"/>
                    <a:pt x="420" y="6"/>
                    <a:pt x="421" y="7"/>
                  </a:cubicBezTo>
                  <a:cubicBezTo>
                    <a:pt x="420" y="6"/>
                    <a:pt x="420" y="6"/>
                    <a:pt x="420" y="6"/>
                  </a:cubicBezTo>
                  <a:cubicBezTo>
                    <a:pt x="420" y="6"/>
                    <a:pt x="420" y="6"/>
                    <a:pt x="420" y="6"/>
                  </a:cubicBezTo>
                  <a:cubicBezTo>
                    <a:pt x="420" y="6"/>
                    <a:pt x="420" y="6"/>
                    <a:pt x="420" y="6"/>
                  </a:cubicBezTo>
                  <a:cubicBezTo>
                    <a:pt x="420" y="6"/>
                    <a:pt x="420" y="6"/>
                    <a:pt x="420" y="6"/>
                  </a:cubicBezTo>
                  <a:cubicBezTo>
                    <a:pt x="420" y="7"/>
                    <a:pt x="421" y="7"/>
                    <a:pt x="421" y="7"/>
                  </a:cubicBezTo>
                  <a:cubicBezTo>
                    <a:pt x="421" y="7"/>
                    <a:pt x="421" y="7"/>
                    <a:pt x="421" y="7"/>
                  </a:cubicBezTo>
                  <a:cubicBezTo>
                    <a:pt x="422" y="7"/>
                    <a:pt x="422" y="7"/>
                    <a:pt x="422" y="7"/>
                  </a:cubicBezTo>
                  <a:cubicBezTo>
                    <a:pt x="423" y="7"/>
                    <a:pt x="423" y="8"/>
                    <a:pt x="424"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4" y="9"/>
                  </a:cubicBezTo>
                  <a:cubicBezTo>
                    <a:pt x="424" y="9"/>
                    <a:pt x="424" y="9"/>
                    <a:pt x="424" y="9"/>
                  </a:cubicBezTo>
                  <a:cubicBezTo>
                    <a:pt x="425" y="9"/>
                    <a:pt x="425" y="9"/>
                    <a:pt x="425" y="9"/>
                  </a:cubicBezTo>
                  <a:cubicBezTo>
                    <a:pt x="425" y="9"/>
                    <a:pt x="425" y="9"/>
                    <a:pt x="425" y="9"/>
                  </a:cubicBezTo>
                  <a:cubicBezTo>
                    <a:pt x="425" y="9"/>
                    <a:pt x="425" y="9"/>
                    <a:pt x="425" y="9"/>
                  </a:cubicBezTo>
                  <a:cubicBezTo>
                    <a:pt x="425" y="9"/>
                    <a:pt x="424" y="9"/>
                    <a:pt x="423"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3" y="8"/>
                  </a:cubicBezTo>
                  <a:cubicBezTo>
                    <a:pt x="423" y="7"/>
                    <a:pt x="423" y="7"/>
                    <a:pt x="423" y="7"/>
                  </a:cubicBezTo>
                  <a:cubicBezTo>
                    <a:pt x="424" y="8"/>
                    <a:pt x="424" y="8"/>
                    <a:pt x="425" y="8"/>
                  </a:cubicBezTo>
                  <a:cubicBezTo>
                    <a:pt x="425" y="8"/>
                    <a:pt x="425" y="8"/>
                    <a:pt x="425" y="8"/>
                  </a:cubicBezTo>
                  <a:cubicBezTo>
                    <a:pt x="422" y="7"/>
                    <a:pt x="422" y="7"/>
                    <a:pt x="422" y="7"/>
                  </a:cubicBezTo>
                  <a:cubicBezTo>
                    <a:pt x="423" y="7"/>
                    <a:pt x="423" y="7"/>
                    <a:pt x="423" y="7"/>
                  </a:cubicBezTo>
                  <a:cubicBezTo>
                    <a:pt x="425" y="7"/>
                    <a:pt x="425" y="7"/>
                    <a:pt x="425" y="7"/>
                  </a:cubicBezTo>
                  <a:cubicBezTo>
                    <a:pt x="425" y="7"/>
                    <a:pt x="425" y="7"/>
                    <a:pt x="425" y="7"/>
                  </a:cubicBezTo>
                  <a:moveTo>
                    <a:pt x="421" y="8"/>
                  </a:moveTo>
                  <a:cubicBezTo>
                    <a:pt x="420" y="8"/>
                    <a:pt x="420" y="8"/>
                    <a:pt x="419" y="7"/>
                  </a:cubicBezTo>
                  <a:cubicBezTo>
                    <a:pt x="419" y="7"/>
                    <a:pt x="419" y="7"/>
                    <a:pt x="419" y="7"/>
                  </a:cubicBezTo>
                  <a:cubicBezTo>
                    <a:pt x="418" y="7"/>
                    <a:pt x="417" y="7"/>
                    <a:pt x="417" y="7"/>
                  </a:cubicBezTo>
                  <a:cubicBezTo>
                    <a:pt x="416" y="6"/>
                    <a:pt x="416" y="6"/>
                    <a:pt x="416" y="6"/>
                  </a:cubicBezTo>
                  <a:cubicBezTo>
                    <a:pt x="416" y="6"/>
                    <a:pt x="416" y="6"/>
                    <a:pt x="416" y="6"/>
                  </a:cubicBezTo>
                  <a:cubicBezTo>
                    <a:pt x="416" y="6"/>
                    <a:pt x="416" y="6"/>
                    <a:pt x="416" y="6"/>
                  </a:cubicBezTo>
                  <a:cubicBezTo>
                    <a:pt x="416" y="6"/>
                    <a:pt x="416" y="6"/>
                    <a:pt x="416" y="6"/>
                  </a:cubicBezTo>
                  <a:cubicBezTo>
                    <a:pt x="416" y="7"/>
                    <a:pt x="416" y="7"/>
                    <a:pt x="416" y="7"/>
                  </a:cubicBezTo>
                  <a:cubicBezTo>
                    <a:pt x="416" y="7"/>
                    <a:pt x="417" y="7"/>
                    <a:pt x="417" y="7"/>
                  </a:cubicBezTo>
                  <a:cubicBezTo>
                    <a:pt x="417" y="7"/>
                    <a:pt x="417" y="7"/>
                    <a:pt x="416" y="7"/>
                  </a:cubicBezTo>
                  <a:cubicBezTo>
                    <a:pt x="416" y="7"/>
                    <a:pt x="416" y="7"/>
                    <a:pt x="416" y="7"/>
                  </a:cubicBezTo>
                  <a:cubicBezTo>
                    <a:pt x="417" y="7"/>
                    <a:pt x="417" y="7"/>
                    <a:pt x="417" y="7"/>
                  </a:cubicBezTo>
                  <a:cubicBezTo>
                    <a:pt x="416" y="7"/>
                    <a:pt x="416" y="7"/>
                    <a:pt x="416" y="7"/>
                  </a:cubicBezTo>
                  <a:cubicBezTo>
                    <a:pt x="416" y="7"/>
                    <a:pt x="416" y="7"/>
                    <a:pt x="415" y="7"/>
                  </a:cubicBezTo>
                  <a:cubicBezTo>
                    <a:pt x="416" y="8"/>
                    <a:pt x="416" y="8"/>
                    <a:pt x="416" y="8"/>
                  </a:cubicBezTo>
                  <a:cubicBezTo>
                    <a:pt x="416" y="8"/>
                    <a:pt x="415" y="7"/>
                    <a:pt x="415" y="7"/>
                  </a:cubicBezTo>
                  <a:cubicBezTo>
                    <a:pt x="414" y="7"/>
                    <a:pt x="414" y="7"/>
                    <a:pt x="414" y="7"/>
                  </a:cubicBezTo>
                  <a:cubicBezTo>
                    <a:pt x="416" y="8"/>
                    <a:pt x="417" y="9"/>
                    <a:pt x="417" y="8"/>
                  </a:cubicBezTo>
                  <a:cubicBezTo>
                    <a:pt x="417" y="8"/>
                    <a:pt x="417" y="8"/>
                    <a:pt x="417" y="8"/>
                  </a:cubicBezTo>
                  <a:cubicBezTo>
                    <a:pt x="417" y="8"/>
                    <a:pt x="417" y="8"/>
                    <a:pt x="417" y="8"/>
                  </a:cubicBezTo>
                  <a:cubicBezTo>
                    <a:pt x="417" y="8"/>
                    <a:pt x="417" y="8"/>
                    <a:pt x="417" y="8"/>
                  </a:cubicBezTo>
                  <a:cubicBezTo>
                    <a:pt x="417" y="8"/>
                    <a:pt x="418" y="8"/>
                    <a:pt x="418" y="8"/>
                  </a:cubicBezTo>
                  <a:cubicBezTo>
                    <a:pt x="418" y="8"/>
                    <a:pt x="418" y="8"/>
                    <a:pt x="418" y="8"/>
                  </a:cubicBezTo>
                  <a:cubicBezTo>
                    <a:pt x="419" y="8"/>
                    <a:pt x="419" y="8"/>
                    <a:pt x="420" y="9"/>
                  </a:cubicBezTo>
                  <a:cubicBezTo>
                    <a:pt x="419" y="9"/>
                    <a:pt x="419" y="9"/>
                    <a:pt x="419" y="9"/>
                  </a:cubicBezTo>
                  <a:cubicBezTo>
                    <a:pt x="420" y="9"/>
                    <a:pt x="420" y="9"/>
                    <a:pt x="420" y="9"/>
                  </a:cubicBezTo>
                  <a:cubicBezTo>
                    <a:pt x="421" y="9"/>
                    <a:pt x="421" y="10"/>
                    <a:pt x="422" y="10"/>
                  </a:cubicBezTo>
                  <a:cubicBezTo>
                    <a:pt x="424" y="10"/>
                    <a:pt x="424" y="10"/>
                    <a:pt x="424" y="10"/>
                  </a:cubicBezTo>
                  <a:cubicBezTo>
                    <a:pt x="424" y="10"/>
                    <a:pt x="423" y="9"/>
                    <a:pt x="421" y="9"/>
                  </a:cubicBezTo>
                  <a:cubicBezTo>
                    <a:pt x="421" y="9"/>
                    <a:pt x="421" y="9"/>
                    <a:pt x="421" y="9"/>
                  </a:cubicBezTo>
                  <a:cubicBezTo>
                    <a:pt x="421" y="9"/>
                    <a:pt x="421" y="9"/>
                    <a:pt x="422" y="9"/>
                  </a:cubicBezTo>
                  <a:cubicBezTo>
                    <a:pt x="422" y="9"/>
                    <a:pt x="422" y="9"/>
                    <a:pt x="422" y="9"/>
                  </a:cubicBezTo>
                  <a:cubicBezTo>
                    <a:pt x="422" y="9"/>
                    <a:pt x="422" y="9"/>
                    <a:pt x="422" y="9"/>
                  </a:cubicBezTo>
                  <a:cubicBezTo>
                    <a:pt x="422" y="8"/>
                    <a:pt x="421" y="8"/>
                    <a:pt x="421" y="8"/>
                  </a:cubicBezTo>
                  <a:moveTo>
                    <a:pt x="399" y="10"/>
                  </a:moveTo>
                  <a:cubicBezTo>
                    <a:pt x="399" y="9"/>
                    <a:pt x="399" y="9"/>
                    <a:pt x="399" y="9"/>
                  </a:cubicBezTo>
                  <a:cubicBezTo>
                    <a:pt x="398" y="9"/>
                    <a:pt x="398" y="9"/>
                    <a:pt x="398" y="9"/>
                  </a:cubicBezTo>
                  <a:cubicBezTo>
                    <a:pt x="397" y="9"/>
                    <a:pt x="397" y="9"/>
                    <a:pt x="397" y="9"/>
                  </a:cubicBezTo>
                  <a:cubicBezTo>
                    <a:pt x="397" y="9"/>
                    <a:pt x="397" y="9"/>
                    <a:pt x="397" y="9"/>
                  </a:cubicBezTo>
                  <a:cubicBezTo>
                    <a:pt x="397" y="9"/>
                    <a:pt x="397" y="9"/>
                    <a:pt x="397" y="9"/>
                  </a:cubicBezTo>
                  <a:cubicBezTo>
                    <a:pt x="396" y="8"/>
                    <a:pt x="395" y="8"/>
                    <a:pt x="395" y="8"/>
                  </a:cubicBezTo>
                  <a:cubicBezTo>
                    <a:pt x="395" y="9"/>
                    <a:pt x="395" y="9"/>
                    <a:pt x="394" y="9"/>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3" y="8"/>
                    <a:pt x="393" y="8"/>
                    <a:pt x="393" y="8"/>
                  </a:cubicBezTo>
                  <a:cubicBezTo>
                    <a:pt x="393" y="8"/>
                    <a:pt x="393" y="8"/>
                    <a:pt x="393" y="8"/>
                  </a:cubicBezTo>
                  <a:cubicBezTo>
                    <a:pt x="393" y="9"/>
                    <a:pt x="393" y="9"/>
                    <a:pt x="393" y="9"/>
                  </a:cubicBezTo>
                  <a:cubicBezTo>
                    <a:pt x="393" y="9"/>
                    <a:pt x="393" y="9"/>
                    <a:pt x="393" y="9"/>
                  </a:cubicBezTo>
                  <a:cubicBezTo>
                    <a:pt x="393" y="9"/>
                    <a:pt x="392" y="8"/>
                    <a:pt x="392" y="8"/>
                  </a:cubicBezTo>
                  <a:cubicBezTo>
                    <a:pt x="392" y="8"/>
                    <a:pt x="390" y="8"/>
                    <a:pt x="389" y="8"/>
                  </a:cubicBezTo>
                  <a:cubicBezTo>
                    <a:pt x="389" y="8"/>
                    <a:pt x="388" y="9"/>
                    <a:pt x="390" y="9"/>
                  </a:cubicBezTo>
                  <a:cubicBezTo>
                    <a:pt x="390" y="9"/>
                    <a:pt x="390" y="9"/>
                    <a:pt x="390" y="9"/>
                  </a:cubicBezTo>
                  <a:cubicBezTo>
                    <a:pt x="391" y="9"/>
                    <a:pt x="391" y="9"/>
                    <a:pt x="391" y="9"/>
                  </a:cubicBezTo>
                  <a:cubicBezTo>
                    <a:pt x="391" y="9"/>
                    <a:pt x="391" y="9"/>
                    <a:pt x="392" y="9"/>
                  </a:cubicBezTo>
                  <a:cubicBezTo>
                    <a:pt x="392" y="9"/>
                    <a:pt x="392" y="10"/>
                    <a:pt x="393" y="10"/>
                  </a:cubicBezTo>
                  <a:cubicBezTo>
                    <a:pt x="392" y="10"/>
                    <a:pt x="391" y="10"/>
                    <a:pt x="391" y="10"/>
                  </a:cubicBezTo>
                  <a:cubicBezTo>
                    <a:pt x="391" y="10"/>
                    <a:pt x="391" y="10"/>
                    <a:pt x="391" y="10"/>
                  </a:cubicBezTo>
                  <a:cubicBezTo>
                    <a:pt x="391" y="11"/>
                    <a:pt x="392" y="11"/>
                    <a:pt x="392" y="11"/>
                  </a:cubicBezTo>
                  <a:cubicBezTo>
                    <a:pt x="393" y="11"/>
                    <a:pt x="393" y="11"/>
                    <a:pt x="394" y="11"/>
                  </a:cubicBezTo>
                  <a:cubicBezTo>
                    <a:pt x="394" y="11"/>
                    <a:pt x="394" y="11"/>
                    <a:pt x="394" y="11"/>
                  </a:cubicBezTo>
                  <a:cubicBezTo>
                    <a:pt x="395" y="11"/>
                    <a:pt x="395" y="11"/>
                    <a:pt x="395" y="11"/>
                  </a:cubicBezTo>
                  <a:cubicBezTo>
                    <a:pt x="396" y="12"/>
                    <a:pt x="396" y="12"/>
                    <a:pt x="396" y="12"/>
                  </a:cubicBezTo>
                  <a:cubicBezTo>
                    <a:pt x="397" y="12"/>
                    <a:pt x="397" y="11"/>
                    <a:pt x="397" y="11"/>
                  </a:cubicBezTo>
                  <a:cubicBezTo>
                    <a:pt x="398" y="11"/>
                    <a:pt x="398" y="11"/>
                    <a:pt x="399" y="11"/>
                  </a:cubicBezTo>
                  <a:cubicBezTo>
                    <a:pt x="398" y="11"/>
                    <a:pt x="398" y="11"/>
                    <a:pt x="398" y="11"/>
                  </a:cubicBezTo>
                  <a:cubicBezTo>
                    <a:pt x="398" y="10"/>
                    <a:pt x="398" y="10"/>
                    <a:pt x="398" y="10"/>
                  </a:cubicBezTo>
                  <a:cubicBezTo>
                    <a:pt x="398" y="10"/>
                    <a:pt x="399" y="10"/>
                    <a:pt x="399" y="10"/>
                  </a:cubicBezTo>
                  <a:moveTo>
                    <a:pt x="390" y="11"/>
                  </a:moveTo>
                  <a:cubicBezTo>
                    <a:pt x="390" y="11"/>
                    <a:pt x="390" y="11"/>
                    <a:pt x="390" y="11"/>
                  </a:cubicBezTo>
                  <a:cubicBezTo>
                    <a:pt x="390" y="11"/>
                    <a:pt x="390" y="11"/>
                    <a:pt x="390" y="11"/>
                  </a:cubicBezTo>
                  <a:cubicBezTo>
                    <a:pt x="390" y="11"/>
                    <a:pt x="390" y="11"/>
                    <a:pt x="390" y="11"/>
                  </a:cubicBezTo>
                  <a:cubicBezTo>
                    <a:pt x="390" y="11"/>
                    <a:pt x="390" y="11"/>
                    <a:pt x="390" y="11"/>
                  </a:cubicBezTo>
                  <a:moveTo>
                    <a:pt x="401" y="18"/>
                  </a:moveTo>
                  <a:cubicBezTo>
                    <a:pt x="401" y="17"/>
                    <a:pt x="401" y="17"/>
                    <a:pt x="401" y="17"/>
                  </a:cubicBezTo>
                  <a:cubicBezTo>
                    <a:pt x="401" y="17"/>
                    <a:pt x="401" y="17"/>
                    <a:pt x="399" y="17"/>
                  </a:cubicBezTo>
                  <a:cubicBezTo>
                    <a:pt x="398" y="16"/>
                    <a:pt x="398" y="16"/>
                    <a:pt x="398" y="16"/>
                  </a:cubicBezTo>
                  <a:cubicBezTo>
                    <a:pt x="398" y="15"/>
                    <a:pt x="397" y="15"/>
                    <a:pt x="396" y="15"/>
                  </a:cubicBezTo>
                  <a:cubicBezTo>
                    <a:pt x="396" y="15"/>
                    <a:pt x="396" y="14"/>
                    <a:pt x="395" y="14"/>
                  </a:cubicBezTo>
                  <a:cubicBezTo>
                    <a:pt x="395" y="14"/>
                    <a:pt x="395" y="14"/>
                    <a:pt x="394" y="13"/>
                  </a:cubicBezTo>
                  <a:cubicBezTo>
                    <a:pt x="394" y="13"/>
                    <a:pt x="394" y="13"/>
                    <a:pt x="393" y="13"/>
                  </a:cubicBezTo>
                  <a:cubicBezTo>
                    <a:pt x="393" y="13"/>
                    <a:pt x="393" y="12"/>
                    <a:pt x="392" y="12"/>
                  </a:cubicBezTo>
                  <a:cubicBezTo>
                    <a:pt x="392" y="12"/>
                    <a:pt x="392" y="12"/>
                    <a:pt x="392" y="12"/>
                  </a:cubicBezTo>
                  <a:cubicBezTo>
                    <a:pt x="392" y="12"/>
                    <a:pt x="392" y="12"/>
                    <a:pt x="391" y="12"/>
                  </a:cubicBezTo>
                  <a:cubicBezTo>
                    <a:pt x="390" y="12"/>
                    <a:pt x="390" y="12"/>
                    <a:pt x="390" y="12"/>
                  </a:cubicBezTo>
                  <a:cubicBezTo>
                    <a:pt x="390" y="11"/>
                    <a:pt x="390" y="11"/>
                    <a:pt x="390" y="11"/>
                  </a:cubicBezTo>
                  <a:cubicBezTo>
                    <a:pt x="389" y="11"/>
                    <a:pt x="389" y="11"/>
                    <a:pt x="389" y="11"/>
                  </a:cubicBezTo>
                  <a:cubicBezTo>
                    <a:pt x="389" y="10"/>
                    <a:pt x="389" y="10"/>
                    <a:pt x="389" y="10"/>
                  </a:cubicBezTo>
                  <a:cubicBezTo>
                    <a:pt x="388" y="10"/>
                    <a:pt x="387" y="9"/>
                    <a:pt x="387" y="9"/>
                  </a:cubicBezTo>
                  <a:cubicBezTo>
                    <a:pt x="387" y="9"/>
                    <a:pt x="387" y="9"/>
                    <a:pt x="387" y="9"/>
                  </a:cubicBezTo>
                  <a:cubicBezTo>
                    <a:pt x="386" y="9"/>
                    <a:pt x="386" y="9"/>
                    <a:pt x="386" y="10"/>
                  </a:cubicBezTo>
                  <a:cubicBezTo>
                    <a:pt x="386" y="10"/>
                    <a:pt x="386" y="10"/>
                    <a:pt x="386" y="10"/>
                  </a:cubicBezTo>
                  <a:cubicBezTo>
                    <a:pt x="386" y="11"/>
                    <a:pt x="387" y="11"/>
                    <a:pt x="387" y="11"/>
                  </a:cubicBezTo>
                  <a:cubicBezTo>
                    <a:pt x="386" y="12"/>
                    <a:pt x="386" y="12"/>
                    <a:pt x="386" y="12"/>
                  </a:cubicBezTo>
                  <a:cubicBezTo>
                    <a:pt x="385" y="11"/>
                    <a:pt x="385" y="11"/>
                    <a:pt x="385" y="11"/>
                  </a:cubicBezTo>
                  <a:cubicBezTo>
                    <a:pt x="385" y="11"/>
                    <a:pt x="385" y="11"/>
                    <a:pt x="385" y="11"/>
                  </a:cubicBezTo>
                  <a:cubicBezTo>
                    <a:pt x="385" y="10"/>
                    <a:pt x="385" y="10"/>
                    <a:pt x="385" y="10"/>
                  </a:cubicBezTo>
                  <a:cubicBezTo>
                    <a:pt x="385" y="10"/>
                    <a:pt x="385" y="10"/>
                    <a:pt x="385" y="10"/>
                  </a:cubicBezTo>
                  <a:cubicBezTo>
                    <a:pt x="385" y="10"/>
                    <a:pt x="385" y="10"/>
                    <a:pt x="385" y="10"/>
                  </a:cubicBezTo>
                  <a:cubicBezTo>
                    <a:pt x="385" y="9"/>
                    <a:pt x="385" y="9"/>
                    <a:pt x="385" y="9"/>
                  </a:cubicBezTo>
                  <a:cubicBezTo>
                    <a:pt x="384" y="10"/>
                    <a:pt x="384" y="10"/>
                    <a:pt x="384" y="10"/>
                  </a:cubicBezTo>
                  <a:cubicBezTo>
                    <a:pt x="383" y="10"/>
                    <a:pt x="383" y="10"/>
                    <a:pt x="383" y="10"/>
                  </a:cubicBezTo>
                  <a:cubicBezTo>
                    <a:pt x="383" y="10"/>
                    <a:pt x="383" y="10"/>
                    <a:pt x="383" y="10"/>
                  </a:cubicBezTo>
                  <a:cubicBezTo>
                    <a:pt x="383" y="9"/>
                    <a:pt x="383" y="9"/>
                    <a:pt x="383" y="9"/>
                  </a:cubicBezTo>
                  <a:cubicBezTo>
                    <a:pt x="383" y="9"/>
                    <a:pt x="383" y="9"/>
                    <a:pt x="383" y="9"/>
                  </a:cubicBezTo>
                  <a:cubicBezTo>
                    <a:pt x="383" y="9"/>
                    <a:pt x="383" y="9"/>
                    <a:pt x="382" y="10"/>
                  </a:cubicBezTo>
                  <a:cubicBezTo>
                    <a:pt x="382" y="10"/>
                    <a:pt x="381" y="10"/>
                    <a:pt x="381" y="10"/>
                  </a:cubicBezTo>
                  <a:cubicBezTo>
                    <a:pt x="378" y="10"/>
                    <a:pt x="380" y="11"/>
                    <a:pt x="380" y="11"/>
                  </a:cubicBezTo>
                  <a:cubicBezTo>
                    <a:pt x="380" y="11"/>
                    <a:pt x="381" y="11"/>
                    <a:pt x="381" y="11"/>
                  </a:cubicBezTo>
                  <a:cubicBezTo>
                    <a:pt x="381" y="11"/>
                    <a:pt x="381" y="12"/>
                    <a:pt x="381" y="12"/>
                  </a:cubicBezTo>
                  <a:cubicBezTo>
                    <a:pt x="380" y="13"/>
                    <a:pt x="381" y="13"/>
                    <a:pt x="381" y="14"/>
                  </a:cubicBezTo>
                  <a:cubicBezTo>
                    <a:pt x="380" y="14"/>
                    <a:pt x="380" y="12"/>
                    <a:pt x="379" y="12"/>
                  </a:cubicBezTo>
                  <a:cubicBezTo>
                    <a:pt x="379" y="13"/>
                    <a:pt x="379" y="13"/>
                    <a:pt x="379" y="14"/>
                  </a:cubicBezTo>
                  <a:cubicBezTo>
                    <a:pt x="380" y="15"/>
                    <a:pt x="381" y="15"/>
                    <a:pt x="381" y="15"/>
                  </a:cubicBezTo>
                  <a:cubicBezTo>
                    <a:pt x="381" y="14"/>
                    <a:pt x="381" y="14"/>
                    <a:pt x="381" y="14"/>
                  </a:cubicBezTo>
                  <a:cubicBezTo>
                    <a:pt x="381" y="14"/>
                    <a:pt x="381" y="14"/>
                    <a:pt x="381" y="14"/>
                  </a:cubicBezTo>
                  <a:cubicBezTo>
                    <a:pt x="382" y="15"/>
                    <a:pt x="382" y="15"/>
                    <a:pt x="382" y="15"/>
                  </a:cubicBezTo>
                  <a:cubicBezTo>
                    <a:pt x="382" y="15"/>
                    <a:pt x="382" y="15"/>
                    <a:pt x="383" y="15"/>
                  </a:cubicBezTo>
                  <a:cubicBezTo>
                    <a:pt x="383" y="15"/>
                    <a:pt x="383" y="15"/>
                    <a:pt x="383" y="15"/>
                  </a:cubicBezTo>
                  <a:cubicBezTo>
                    <a:pt x="384" y="15"/>
                    <a:pt x="384" y="14"/>
                    <a:pt x="384" y="14"/>
                  </a:cubicBezTo>
                  <a:cubicBezTo>
                    <a:pt x="384" y="14"/>
                    <a:pt x="384" y="14"/>
                    <a:pt x="385" y="14"/>
                  </a:cubicBezTo>
                  <a:cubicBezTo>
                    <a:pt x="385" y="14"/>
                    <a:pt x="385" y="14"/>
                    <a:pt x="385" y="14"/>
                  </a:cubicBezTo>
                  <a:cubicBezTo>
                    <a:pt x="385" y="13"/>
                    <a:pt x="385" y="13"/>
                    <a:pt x="385" y="13"/>
                  </a:cubicBezTo>
                  <a:cubicBezTo>
                    <a:pt x="385" y="13"/>
                    <a:pt x="385" y="13"/>
                    <a:pt x="385" y="13"/>
                  </a:cubicBezTo>
                  <a:cubicBezTo>
                    <a:pt x="385" y="13"/>
                    <a:pt x="385" y="13"/>
                    <a:pt x="385" y="14"/>
                  </a:cubicBezTo>
                  <a:cubicBezTo>
                    <a:pt x="386" y="14"/>
                    <a:pt x="386" y="14"/>
                    <a:pt x="387" y="14"/>
                  </a:cubicBezTo>
                  <a:cubicBezTo>
                    <a:pt x="387" y="14"/>
                    <a:pt x="387" y="14"/>
                    <a:pt x="387" y="14"/>
                  </a:cubicBezTo>
                  <a:cubicBezTo>
                    <a:pt x="388" y="14"/>
                    <a:pt x="388" y="14"/>
                    <a:pt x="388" y="14"/>
                  </a:cubicBezTo>
                  <a:cubicBezTo>
                    <a:pt x="388" y="15"/>
                    <a:pt x="388" y="15"/>
                    <a:pt x="388" y="15"/>
                  </a:cubicBezTo>
                  <a:cubicBezTo>
                    <a:pt x="388" y="15"/>
                    <a:pt x="388" y="15"/>
                    <a:pt x="388" y="15"/>
                  </a:cubicBezTo>
                  <a:cubicBezTo>
                    <a:pt x="388" y="15"/>
                    <a:pt x="388" y="15"/>
                    <a:pt x="387" y="15"/>
                  </a:cubicBezTo>
                  <a:cubicBezTo>
                    <a:pt x="387" y="15"/>
                    <a:pt x="387" y="15"/>
                    <a:pt x="387" y="15"/>
                  </a:cubicBezTo>
                  <a:cubicBezTo>
                    <a:pt x="387" y="15"/>
                    <a:pt x="383" y="15"/>
                    <a:pt x="383" y="16"/>
                  </a:cubicBezTo>
                  <a:cubicBezTo>
                    <a:pt x="383" y="17"/>
                    <a:pt x="383" y="17"/>
                    <a:pt x="383" y="17"/>
                  </a:cubicBezTo>
                  <a:cubicBezTo>
                    <a:pt x="384" y="17"/>
                    <a:pt x="384" y="17"/>
                    <a:pt x="384" y="17"/>
                  </a:cubicBezTo>
                  <a:cubicBezTo>
                    <a:pt x="384" y="17"/>
                    <a:pt x="384" y="17"/>
                    <a:pt x="384" y="17"/>
                  </a:cubicBezTo>
                  <a:cubicBezTo>
                    <a:pt x="385" y="17"/>
                    <a:pt x="385" y="17"/>
                    <a:pt x="386" y="17"/>
                  </a:cubicBezTo>
                  <a:cubicBezTo>
                    <a:pt x="386" y="17"/>
                    <a:pt x="387" y="16"/>
                    <a:pt x="387" y="16"/>
                  </a:cubicBezTo>
                  <a:cubicBezTo>
                    <a:pt x="387" y="16"/>
                    <a:pt x="387" y="16"/>
                    <a:pt x="387" y="16"/>
                  </a:cubicBezTo>
                  <a:cubicBezTo>
                    <a:pt x="387" y="16"/>
                    <a:pt x="387" y="16"/>
                    <a:pt x="388" y="16"/>
                  </a:cubicBezTo>
                  <a:cubicBezTo>
                    <a:pt x="387" y="17"/>
                    <a:pt x="387" y="17"/>
                    <a:pt x="387" y="17"/>
                  </a:cubicBezTo>
                  <a:cubicBezTo>
                    <a:pt x="386" y="18"/>
                    <a:pt x="386" y="18"/>
                    <a:pt x="386" y="18"/>
                  </a:cubicBezTo>
                  <a:cubicBezTo>
                    <a:pt x="386" y="18"/>
                    <a:pt x="386" y="18"/>
                    <a:pt x="386" y="18"/>
                  </a:cubicBezTo>
                  <a:cubicBezTo>
                    <a:pt x="383" y="17"/>
                    <a:pt x="383" y="18"/>
                    <a:pt x="384" y="19"/>
                  </a:cubicBezTo>
                  <a:cubicBezTo>
                    <a:pt x="384" y="19"/>
                    <a:pt x="384" y="19"/>
                    <a:pt x="385" y="19"/>
                  </a:cubicBezTo>
                  <a:cubicBezTo>
                    <a:pt x="386" y="19"/>
                    <a:pt x="386" y="19"/>
                    <a:pt x="388" y="22"/>
                  </a:cubicBezTo>
                  <a:cubicBezTo>
                    <a:pt x="388" y="22"/>
                    <a:pt x="388" y="22"/>
                    <a:pt x="388" y="22"/>
                  </a:cubicBezTo>
                  <a:cubicBezTo>
                    <a:pt x="388" y="21"/>
                    <a:pt x="388" y="21"/>
                    <a:pt x="388" y="21"/>
                  </a:cubicBezTo>
                  <a:cubicBezTo>
                    <a:pt x="388" y="21"/>
                    <a:pt x="389" y="21"/>
                    <a:pt x="389" y="20"/>
                  </a:cubicBezTo>
                  <a:cubicBezTo>
                    <a:pt x="389" y="19"/>
                    <a:pt x="389" y="19"/>
                    <a:pt x="389" y="18"/>
                  </a:cubicBezTo>
                  <a:cubicBezTo>
                    <a:pt x="390" y="18"/>
                    <a:pt x="390" y="18"/>
                    <a:pt x="390" y="18"/>
                  </a:cubicBezTo>
                  <a:cubicBezTo>
                    <a:pt x="390" y="17"/>
                    <a:pt x="390" y="17"/>
                    <a:pt x="390" y="16"/>
                  </a:cubicBezTo>
                  <a:cubicBezTo>
                    <a:pt x="391" y="16"/>
                    <a:pt x="391" y="16"/>
                    <a:pt x="391" y="16"/>
                  </a:cubicBezTo>
                  <a:cubicBezTo>
                    <a:pt x="391" y="15"/>
                    <a:pt x="391" y="14"/>
                    <a:pt x="391" y="14"/>
                  </a:cubicBezTo>
                  <a:cubicBezTo>
                    <a:pt x="391" y="14"/>
                    <a:pt x="392" y="14"/>
                    <a:pt x="393" y="14"/>
                  </a:cubicBezTo>
                  <a:cubicBezTo>
                    <a:pt x="393" y="14"/>
                    <a:pt x="393" y="14"/>
                    <a:pt x="393" y="14"/>
                  </a:cubicBezTo>
                  <a:cubicBezTo>
                    <a:pt x="393" y="14"/>
                    <a:pt x="393" y="15"/>
                    <a:pt x="393" y="15"/>
                  </a:cubicBezTo>
                  <a:cubicBezTo>
                    <a:pt x="395" y="15"/>
                    <a:pt x="395" y="17"/>
                    <a:pt x="395" y="17"/>
                  </a:cubicBezTo>
                  <a:cubicBezTo>
                    <a:pt x="394" y="17"/>
                    <a:pt x="394" y="18"/>
                    <a:pt x="395" y="18"/>
                  </a:cubicBezTo>
                  <a:cubicBezTo>
                    <a:pt x="395" y="18"/>
                    <a:pt x="395" y="18"/>
                    <a:pt x="395" y="18"/>
                  </a:cubicBezTo>
                  <a:cubicBezTo>
                    <a:pt x="396" y="18"/>
                    <a:pt x="396" y="17"/>
                    <a:pt x="397" y="17"/>
                  </a:cubicBezTo>
                  <a:cubicBezTo>
                    <a:pt x="397" y="18"/>
                    <a:pt x="397" y="18"/>
                    <a:pt x="398" y="19"/>
                  </a:cubicBezTo>
                  <a:cubicBezTo>
                    <a:pt x="398" y="19"/>
                    <a:pt x="398" y="19"/>
                    <a:pt x="399" y="19"/>
                  </a:cubicBezTo>
                  <a:cubicBezTo>
                    <a:pt x="399" y="19"/>
                    <a:pt x="399" y="19"/>
                    <a:pt x="399" y="19"/>
                  </a:cubicBezTo>
                  <a:cubicBezTo>
                    <a:pt x="399" y="18"/>
                    <a:pt x="399" y="18"/>
                    <a:pt x="399" y="18"/>
                  </a:cubicBezTo>
                  <a:cubicBezTo>
                    <a:pt x="400" y="18"/>
                    <a:pt x="400" y="18"/>
                    <a:pt x="401" y="18"/>
                  </a:cubicBezTo>
                  <a:cubicBezTo>
                    <a:pt x="401" y="18"/>
                    <a:pt x="401" y="18"/>
                    <a:pt x="401" y="18"/>
                  </a:cubicBezTo>
                  <a:moveTo>
                    <a:pt x="609" y="325"/>
                  </a:moveTo>
                  <a:cubicBezTo>
                    <a:pt x="608" y="313"/>
                    <a:pt x="607" y="300"/>
                    <a:pt x="605" y="288"/>
                  </a:cubicBezTo>
                  <a:cubicBezTo>
                    <a:pt x="590" y="288"/>
                    <a:pt x="575" y="288"/>
                    <a:pt x="558" y="288"/>
                  </a:cubicBezTo>
                  <a:cubicBezTo>
                    <a:pt x="537" y="287"/>
                    <a:pt x="514" y="287"/>
                    <a:pt x="492" y="287"/>
                  </a:cubicBezTo>
                  <a:cubicBezTo>
                    <a:pt x="492" y="287"/>
                    <a:pt x="490" y="292"/>
                    <a:pt x="489" y="294"/>
                  </a:cubicBezTo>
                  <a:cubicBezTo>
                    <a:pt x="488" y="294"/>
                    <a:pt x="488" y="294"/>
                    <a:pt x="488" y="294"/>
                  </a:cubicBezTo>
                  <a:cubicBezTo>
                    <a:pt x="488" y="295"/>
                    <a:pt x="488" y="295"/>
                    <a:pt x="488" y="295"/>
                  </a:cubicBezTo>
                  <a:cubicBezTo>
                    <a:pt x="487" y="295"/>
                    <a:pt x="487" y="295"/>
                    <a:pt x="487" y="295"/>
                  </a:cubicBezTo>
                  <a:cubicBezTo>
                    <a:pt x="486" y="295"/>
                    <a:pt x="486" y="295"/>
                    <a:pt x="484" y="295"/>
                  </a:cubicBezTo>
                  <a:cubicBezTo>
                    <a:pt x="484" y="295"/>
                    <a:pt x="484" y="295"/>
                    <a:pt x="484" y="295"/>
                  </a:cubicBezTo>
                  <a:cubicBezTo>
                    <a:pt x="483" y="295"/>
                    <a:pt x="483" y="295"/>
                    <a:pt x="483" y="295"/>
                  </a:cubicBezTo>
                  <a:cubicBezTo>
                    <a:pt x="482" y="296"/>
                    <a:pt x="482" y="296"/>
                    <a:pt x="482" y="296"/>
                  </a:cubicBezTo>
                  <a:cubicBezTo>
                    <a:pt x="482" y="296"/>
                    <a:pt x="482" y="296"/>
                    <a:pt x="482" y="296"/>
                  </a:cubicBezTo>
                  <a:cubicBezTo>
                    <a:pt x="481" y="296"/>
                    <a:pt x="481" y="296"/>
                    <a:pt x="480" y="296"/>
                  </a:cubicBezTo>
                  <a:cubicBezTo>
                    <a:pt x="480" y="295"/>
                    <a:pt x="479" y="295"/>
                    <a:pt x="479" y="295"/>
                  </a:cubicBezTo>
                  <a:cubicBezTo>
                    <a:pt x="479" y="295"/>
                    <a:pt x="478" y="294"/>
                    <a:pt x="478" y="294"/>
                  </a:cubicBezTo>
                  <a:cubicBezTo>
                    <a:pt x="478" y="294"/>
                    <a:pt x="475" y="294"/>
                    <a:pt x="473" y="294"/>
                  </a:cubicBezTo>
                  <a:cubicBezTo>
                    <a:pt x="473" y="294"/>
                    <a:pt x="473" y="294"/>
                    <a:pt x="473" y="294"/>
                  </a:cubicBezTo>
                  <a:cubicBezTo>
                    <a:pt x="472" y="294"/>
                    <a:pt x="472" y="294"/>
                    <a:pt x="472" y="294"/>
                  </a:cubicBezTo>
                  <a:cubicBezTo>
                    <a:pt x="471" y="294"/>
                    <a:pt x="471" y="294"/>
                    <a:pt x="471" y="294"/>
                  </a:cubicBezTo>
                  <a:cubicBezTo>
                    <a:pt x="473" y="295"/>
                    <a:pt x="474" y="295"/>
                    <a:pt x="477" y="296"/>
                  </a:cubicBezTo>
                  <a:cubicBezTo>
                    <a:pt x="478" y="296"/>
                    <a:pt x="478" y="297"/>
                    <a:pt x="478" y="297"/>
                  </a:cubicBezTo>
                  <a:cubicBezTo>
                    <a:pt x="478" y="298"/>
                    <a:pt x="478" y="298"/>
                    <a:pt x="478" y="298"/>
                  </a:cubicBezTo>
                  <a:cubicBezTo>
                    <a:pt x="478" y="299"/>
                    <a:pt x="478" y="299"/>
                    <a:pt x="479" y="300"/>
                  </a:cubicBezTo>
                  <a:cubicBezTo>
                    <a:pt x="479" y="300"/>
                    <a:pt x="479" y="301"/>
                    <a:pt x="479" y="301"/>
                  </a:cubicBezTo>
                  <a:cubicBezTo>
                    <a:pt x="479" y="302"/>
                    <a:pt x="479" y="302"/>
                    <a:pt x="479" y="302"/>
                  </a:cubicBezTo>
                  <a:cubicBezTo>
                    <a:pt x="479" y="303"/>
                    <a:pt x="479" y="303"/>
                    <a:pt x="479" y="303"/>
                  </a:cubicBezTo>
                  <a:cubicBezTo>
                    <a:pt x="479" y="306"/>
                    <a:pt x="482" y="308"/>
                    <a:pt x="483" y="311"/>
                  </a:cubicBezTo>
                  <a:cubicBezTo>
                    <a:pt x="485" y="314"/>
                    <a:pt x="486" y="314"/>
                    <a:pt x="487" y="315"/>
                  </a:cubicBezTo>
                  <a:cubicBezTo>
                    <a:pt x="488" y="315"/>
                    <a:pt x="488" y="315"/>
                    <a:pt x="489" y="315"/>
                  </a:cubicBezTo>
                  <a:cubicBezTo>
                    <a:pt x="491" y="316"/>
                    <a:pt x="491" y="313"/>
                    <a:pt x="492" y="312"/>
                  </a:cubicBezTo>
                  <a:cubicBezTo>
                    <a:pt x="492" y="313"/>
                    <a:pt x="493" y="313"/>
                    <a:pt x="493" y="313"/>
                  </a:cubicBezTo>
                  <a:cubicBezTo>
                    <a:pt x="495" y="316"/>
                    <a:pt x="498" y="318"/>
                    <a:pt x="499" y="321"/>
                  </a:cubicBezTo>
                  <a:cubicBezTo>
                    <a:pt x="505" y="332"/>
                    <a:pt x="505" y="332"/>
                    <a:pt x="505" y="332"/>
                  </a:cubicBezTo>
                  <a:cubicBezTo>
                    <a:pt x="505" y="333"/>
                    <a:pt x="505" y="333"/>
                    <a:pt x="505" y="333"/>
                  </a:cubicBezTo>
                  <a:cubicBezTo>
                    <a:pt x="504" y="335"/>
                    <a:pt x="504" y="337"/>
                    <a:pt x="505" y="339"/>
                  </a:cubicBezTo>
                  <a:cubicBezTo>
                    <a:pt x="506" y="341"/>
                    <a:pt x="509" y="340"/>
                    <a:pt x="510" y="341"/>
                  </a:cubicBezTo>
                  <a:cubicBezTo>
                    <a:pt x="511" y="342"/>
                    <a:pt x="516" y="352"/>
                    <a:pt x="516" y="352"/>
                  </a:cubicBezTo>
                  <a:cubicBezTo>
                    <a:pt x="518" y="356"/>
                    <a:pt x="514" y="362"/>
                    <a:pt x="519" y="364"/>
                  </a:cubicBezTo>
                  <a:cubicBezTo>
                    <a:pt x="519" y="364"/>
                    <a:pt x="525" y="368"/>
                    <a:pt x="527" y="373"/>
                  </a:cubicBezTo>
                  <a:cubicBezTo>
                    <a:pt x="527" y="376"/>
                    <a:pt x="528" y="376"/>
                    <a:pt x="529" y="377"/>
                  </a:cubicBezTo>
                  <a:cubicBezTo>
                    <a:pt x="531" y="379"/>
                    <a:pt x="531" y="379"/>
                    <a:pt x="538" y="397"/>
                  </a:cubicBezTo>
                  <a:cubicBezTo>
                    <a:pt x="538" y="401"/>
                    <a:pt x="538" y="404"/>
                    <a:pt x="538" y="408"/>
                  </a:cubicBezTo>
                  <a:cubicBezTo>
                    <a:pt x="539" y="414"/>
                    <a:pt x="547" y="415"/>
                    <a:pt x="549" y="412"/>
                  </a:cubicBezTo>
                  <a:cubicBezTo>
                    <a:pt x="553" y="408"/>
                    <a:pt x="553" y="408"/>
                    <a:pt x="555" y="407"/>
                  </a:cubicBezTo>
                  <a:cubicBezTo>
                    <a:pt x="557" y="407"/>
                    <a:pt x="559" y="407"/>
                    <a:pt x="561" y="407"/>
                  </a:cubicBezTo>
                  <a:cubicBezTo>
                    <a:pt x="561" y="407"/>
                    <a:pt x="561" y="407"/>
                    <a:pt x="561" y="407"/>
                  </a:cubicBezTo>
                  <a:cubicBezTo>
                    <a:pt x="562" y="408"/>
                    <a:pt x="562" y="408"/>
                    <a:pt x="563" y="408"/>
                  </a:cubicBezTo>
                  <a:cubicBezTo>
                    <a:pt x="563" y="408"/>
                    <a:pt x="563" y="408"/>
                    <a:pt x="563" y="408"/>
                  </a:cubicBezTo>
                  <a:cubicBezTo>
                    <a:pt x="564" y="408"/>
                    <a:pt x="564" y="407"/>
                    <a:pt x="565" y="406"/>
                  </a:cubicBezTo>
                  <a:cubicBezTo>
                    <a:pt x="569" y="400"/>
                    <a:pt x="577" y="402"/>
                    <a:pt x="582" y="397"/>
                  </a:cubicBezTo>
                  <a:cubicBezTo>
                    <a:pt x="583" y="396"/>
                    <a:pt x="583" y="396"/>
                    <a:pt x="586" y="396"/>
                  </a:cubicBezTo>
                  <a:cubicBezTo>
                    <a:pt x="587" y="395"/>
                    <a:pt x="587" y="395"/>
                    <a:pt x="587" y="395"/>
                  </a:cubicBezTo>
                  <a:cubicBezTo>
                    <a:pt x="587" y="392"/>
                    <a:pt x="587" y="392"/>
                    <a:pt x="588" y="391"/>
                  </a:cubicBezTo>
                  <a:cubicBezTo>
                    <a:pt x="589" y="391"/>
                    <a:pt x="589" y="391"/>
                    <a:pt x="591" y="390"/>
                  </a:cubicBezTo>
                  <a:cubicBezTo>
                    <a:pt x="593" y="389"/>
                    <a:pt x="593" y="389"/>
                    <a:pt x="601" y="389"/>
                  </a:cubicBezTo>
                  <a:cubicBezTo>
                    <a:pt x="601" y="389"/>
                    <a:pt x="601" y="385"/>
                    <a:pt x="603" y="382"/>
                  </a:cubicBezTo>
                  <a:cubicBezTo>
                    <a:pt x="605" y="382"/>
                    <a:pt x="606" y="382"/>
                    <a:pt x="608" y="382"/>
                  </a:cubicBezTo>
                  <a:cubicBezTo>
                    <a:pt x="609" y="379"/>
                    <a:pt x="610" y="376"/>
                    <a:pt x="610" y="376"/>
                  </a:cubicBezTo>
                  <a:cubicBezTo>
                    <a:pt x="611" y="365"/>
                    <a:pt x="610" y="354"/>
                    <a:pt x="610" y="342"/>
                  </a:cubicBezTo>
                  <a:cubicBezTo>
                    <a:pt x="609" y="343"/>
                    <a:pt x="609" y="343"/>
                    <a:pt x="609" y="343"/>
                  </a:cubicBezTo>
                  <a:cubicBezTo>
                    <a:pt x="608" y="342"/>
                    <a:pt x="609" y="340"/>
                    <a:pt x="608" y="339"/>
                  </a:cubicBezTo>
                  <a:cubicBezTo>
                    <a:pt x="607" y="339"/>
                    <a:pt x="607" y="339"/>
                    <a:pt x="607" y="338"/>
                  </a:cubicBezTo>
                  <a:cubicBezTo>
                    <a:pt x="607" y="335"/>
                    <a:pt x="606" y="333"/>
                    <a:pt x="606" y="331"/>
                  </a:cubicBezTo>
                  <a:cubicBezTo>
                    <a:pt x="606" y="330"/>
                    <a:pt x="606" y="330"/>
                    <a:pt x="605" y="329"/>
                  </a:cubicBezTo>
                  <a:cubicBezTo>
                    <a:pt x="602" y="331"/>
                    <a:pt x="602" y="331"/>
                    <a:pt x="601" y="340"/>
                  </a:cubicBezTo>
                  <a:cubicBezTo>
                    <a:pt x="600" y="340"/>
                    <a:pt x="599" y="340"/>
                    <a:pt x="597" y="340"/>
                  </a:cubicBezTo>
                  <a:cubicBezTo>
                    <a:pt x="596" y="340"/>
                    <a:pt x="596" y="340"/>
                    <a:pt x="596" y="340"/>
                  </a:cubicBezTo>
                  <a:cubicBezTo>
                    <a:pt x="595" y="340"/>
                    <a:pt x="594" y="339"/>
                    <a:pt x="593" y="339"/>
                  </a:cubicBezTo>
                  <a:cubicBezTo>
                    <a:pt x="592" y="339"/>
                    <a:pt x="592" y="339"/>
                    <a:pt x="592" y="339"/>
                  </a:cubicBezTo>
                  <a:cubicBezTo>
                    <a:pt x="589" y="341"/>
                    <a:pt x="589" y="341"/>
                    <a:pt x="588" y="343"/>
                  </a:cubicBezTo>
                  <a:cubicBezTo>
                    <a:pt x="588" y="343"/>
                    <a:pt x="584" y="342"/>
                    <a:pt x="584" y="337"/>
                  </a:cubicBezTo>
                  <a:cubicBezTo>
                    <a:pt x="584" y="337"/>
                    <a:pt x="584" y="336"/>
                    <a:pt x="585" y="336"/>
                  </a:cubicBezTo>
                  <a:cubicBezTo>
                    <a:pt x="586" y="335"/>
                    <a:pt x="586" y="335"/>
                    <a:pt x="587" y="335"/>
                  </a:cubicBezTo>
                  <a:cubicBezTo>
                    <a:pt x="587" y="335"/>
                    <a:pt x="588" y="335"/>
                    <a:pt x="588" y="335"/>
                  </a:cubicBezTo>
                  <a:cubicBezTo>
                    <a:pt x="594" y="338"/>
                    <a:pt x="594" y="334"/>
                    <a:pt x="594" y="334"/>
                  </a:cubicBezTo>
                  <a:cubicBezTo>
                    <a:pt x="593" y="334"/>
                    <a:pt x="593" y="334"/>
                    <a:pt x="593" y="334"/>
                  </a:cubicBezTo>
                  <a:cubicBezTo>
                    <a:pt x="592" y="333"/>
                    <a:pt x="592" y="333"/>
                    <a:pt x="591" y="333"/>
                  </a:cubicBezTo>
                  <a:cubicBezTo>
                    <a:pt x="591" y="333"/>
                    <a:pt x="590" y="333"/>
                    <a:pt x="590" y="334"/>
                  </a:cubicBezTo>
                  <a:cubicBezTo>
                    <a:pt x="589" y="334"/>
                    <a:pt x="589" y="334"/>
                    <a:pt x="588" y="334"/>
                  </a:cubicBezTo>
                  <a:cubicBezTo>
                    <a:pt x="585" y="333"/>
                    <a:pt x="582" y="333"/>
                    <a:pt x="580" y="332"/>
                  </a:cubicBezTo>
                  <a:cubicBezTo>
                    <a:pt x="579" y="332"/>
                    <a:pt x="578" y="332"/>
                    <a:pt x="578" y="332"/>
                  </a:cubicBezTo>
                  <a:cubicBezTo>
                    <a:pt x="578" y="330"/>
                    <a:pt x="578" y="327"/>
                    <a:pt x="577" y="325"/>
                  </a:cubicBezTo>
                  <a:cubicBezTo>
                    <a:pt x="576" y="324"/>
                    <a:pt x="576" y="324"/>
                    <a:pt x="570" y="321"/>
                  </a:cubicBezTo>
                  <a:cubicBezTo>
                    <a:pt x="568" y="316"/>
                    <a:pt x="565" y="311"/>
                    <a:pt x="565" y="305"/>
                  </a:cubicBezTo>
                  <a:cubicBezTo>
                    <a:pt x="566" y="301"/>
                    <a:pt x="571" y="303"/>
                    <a:pt x="572" y="303"/>
                  </a:cubicBezTo>
                  <a:cubicBezTo>
                    <a:pt x="572" y="304"/>
                    <a:pt x="572" y="304"/>
                    <a:pt x="576" y="308"/>
                  </a:cubicBezTo>
                  <a:cubicBezTo>
                    <a:pt x="578" y="310"/>
                    <a:pt x="578" y="310"/>
                    <a:pt x="580" y="314"/>
                  </a:cubicBezTo>
                  <a:cubicBezTo>
                    <a:pt x="581" y="317"/>
                    <a:pt x="584" y="317"/>
                    <a:pt x="586" y="319"/>
                  </a:cubicBezTo>
                  <a:cubicBezTo>
                    <a:pt x="589" y="323"/>
                    <a:pt x="590" y="323"/>
                    <a:pt x="598" y="324"/>
                  </a:cubicBezTo>
                  <a:cubicBezTo>
                    <a:pt x="599" y="324"/>
                    <a:pt x="599" y="324"/>
                    <a:pt x="599" y="324"/>
                  </a:cubicBezTo>
                  <a:cubicBezTo>
                    <a:pt x="599" y="324"/>
                    <a:pt x="600" y="324"/>
                    <a:pt x="600" y="324"/>
                  </a:cubicBezTo>
                  <a:cubicBezTo>
                    <a:pt x="601" y="324"/>
                    <a:pt x="602" y="324"/>
                    <a:pt x="604" y="323"/>
                  </a:cubicBezTo>
                  <a:cubicBezTo>
                    <a:pt x="604" y="323"/>
                    <a:pt x="605" y="323"/>
                    <a:pt x="605" y="323"/>
                  </a:cubicBezTo>
                  <a:cubicBezTo>
                    <a:pt x="607" y="323"/>
                    <a:pt x="607" y="323"/>
                    <a:pt x="609" y="325"/>
                  </a:cubicBezTo>
                  <a:cubicBezTo>
                    <a:pt x="609" y="325"/>
                    <a:pt x="609" y="325"/>
                    <a:pt x="609" y="325"/>
                  </a:cubicBezTo>
                  <a:moveTo>
                    <a:pt x="680" y="160"/>
                  </a:moveTo>
                  <a:cubicBezTo>
                    <a:pt x="671" y="147"/>
                    <a:pt x="657" y="130"/>
                    <a:pt x="646" y="118"/>
                  </a:cubicBezTo>
                  <a:cubicBezTo>
                    <a:pt x="649" y="120"/>
                    <a:pt x="614" y="121"/>
                    <a:pt x="550" y="121"/>
                  </a:cubicBezTo>
                  <a:cubicBezTo>
                    <a:pt x="577" y="168"/>
                    <a:pt x="596" y="225"/>
                    <a:pt x="605" y="288"/>
                  </a:cubicBezTo>
                  <a:cubicBezTo>
                    <a:pt x="690" y="289"/>
                    <a:pt x="736" y="287"/>
                    <a:pt x="736" y="284"/>
                  </a:cubicBezTo>
                  <a:cubicBezTo>
                    <a:pt x="730" y="264"/>
                    <a:pt x="730" y="264"/>
                    <a:pt x="730" y="264"/>
                  </a:cubicBezTo>
                  <a:cubicBezTo>
                    <a:pt x="718" y="228"/>
                    <a:pt x="718" y="227"/>
                    <a:pt x="709" y="210"/>
                  </a:cubicBezTo>
                  <a:cubicBezTo>
                    <a:pt x="693" y="178"/>
                    <a:pt x="690" y="173"/>
                    <a:pt x="680" y="160"/>
                  </a:cubicBezTo>
                  <a:moveTo>
                    <a:pt x="415" y="119"/>
                  </a:moveTo>
                  <a:cubicBezTo>
                    <a:pt x="416" y="119"/>
                    <a:pt x="418" y="119"/>
                    <a:pt x="420" y="119"/>
                  </a:cubicBezTo>
                  <a:cubicBezTo>
                    <a:pt x="419" y="119"/>
                    <a:pt x="419" y="119"/>
                    <a:pt x="419" y="119"/>
                  </a:cubicBezTo>
                  <a:cubicBezTo>
                    <a:pt x="418" y="119"/>
                    <a:pt x="418" y="119"/>
                    <a:pt x="418" y="119"/>
                  </a:cubicBezTo>
                  <a:cubicBezTo>
                    <a:pt x="418" y="119"/>
                    <a:pt x="418" y="119"/>
                    <a:pt x="418" y="119"/>
                  </a:cubicBezTo>
                  <a:cubicBezTo>
                    <a:pt x="418" y="119"/>
                    <a:pt x="418" y="119"/>
                    <a:pt x="417" y="118"/>
                  </a:cubicBezTo>
                  <a:cubicBezTo>
                    <a:pt x="417" y="117"/>
                    <a:pt x="417" y="117"/>
                    <a:pt x="417" y="117"/>
                  </a:cubicBezTo>
                  <a:cubicBezTo>
                    <a:pt x="417" y="117"/>
                    <a:pt x="417" y="117"/>
                    <a:pt x="417" y="117"/>
                  </a:cubicBezTo>
                  <a:cubicBezTo>
                    <a:pt x="416" y="117"/>
                    <a:pt x="416" y="117"/>
                    <a:pt x="415" y="117"/>
                  </a:cubicBezTo>
                  <a:cubicBezTo>
                    <a:pt x="415" y="117"/>
                    <a:pt x="415" y="117"/>
                    <a:pt x="415" y="117"/>
                  </a:cubicBezTo>
                  <a:cubicBezTo>
                    <a:pt x="414" y="118"/>
                    <a:pt x="414" y="118"/>
                    <a:pt x="414" y="118"/>
                  </a:cubicBezTo>
                  <a:cubicBezTo>
                    <a:pt x="414" y="118"/>
                    <a:pt x="414" y="118"/>
                    <a:pt x="414" y="118"/>
                  </a:cubicBezTo>
                  <a:cubicBezTo>
                    <a:pt x="415" y="119"/>
                    <a:pt x="415" y="119"/>
                    <a:pt x="415" y="119"/>
                  </a:cubicBezTo>
                  <a:moveTo>
                    <a:pt x="416" y="52"/>
                  </a:moveTo>
                  <a:cubicBezTo>
                    <a:pt x="416" y="51"/>
                    <a:pt x="416" y="50"/>
                    <a:pt x="415" y="50"/>
                  </a:cubicBezTo>
                  <a:cubicBezTo>
                    <a:pt x="415" y="50"/>
                    <a:pt x="415" y="50"/>
                    <a:pt x="415" y="50"/>
                  </a:cubicBezTo>
                  <a:cubicBezTo>
                    <a:pt x="415" y="50"/>
                    <a:pt x="415" y="50"/>
                    <a:pt x="415" y="50"/>
                  </a:cubicBezTo>
                  <a:cubicBezTo>
                    <a:pt x="414" y="50"/>
                    <a:pt x="414" y="50"/>
                    <a:pt x="413" y="50"/>
                  </a:cubicBezTo>
                  <a:cubicBezTo>
                    <a:pt x="414" y="50"/>
                    <a:pt x="414" y="50"/>
                    <a:pt x="414" y="50"/>
                  </a:cubicBezTo>
                  <a:cubicBezTo>
                    <a:pt x="414" y="51"/>
                    <a:pt x="414" y="51"/>
                    <a:pt x="414" y="51"/>
                  </a:cubicBezTo>
                  <a:cubicBezTo>
                    <a:pt x="414" y="51"/>
                    <a:pt x="414" y="52"/>
                    <a:pt x="414" y="52"/>
                  </a:cubicBezTo>
                  <a:cubicBezTo>
                    <a:pt x="415" y="52"/>
                    <a:pt x="415" y="52"/>
                    <a:pt x="416" y="52"/>
                  </a:cubicBezTo>
                  <a:moveTo>
                    <a:pt x="550" y="121"/>
                  </a:moveTo>
                  <a:cubicBezTo>
                    <a:pt x="537" y="99"/>
                    <a:pt x="522" y="79"/>
                    <a:pt x="507" y="62"/>
                  </a:cubicBezTo>
                  <a:cubicBezTo>
                    <a:pt x="507" y="63"/>
                    <a:pt x="507" y="63"/>
                    <a:pt x="507" y="63"/>
                  </a:cubicBezTo>
                  <a:cubicBezTo>
                    <a:pt x="506" y="64"/>
                    <a:pt x="506" y="64"/>
                    <a:pt x="506" y="64"/>
                  </a:cubicBezTo>
                  <a:cubicBezTo>
                    <a:pt x="505" y="63"/>
                    <a:pt x="504" y="63"/>
                    <a:pt x="504" y="63"/>
                  </a:cubicBezTo>
                  <a:cubicBezTo>
                    <a:pt x="504" y="63"/>
                    <a:pt x="504" y="63"/>
                    <a:pt x="503" y="63"/>
                  </a:cubicBezTo>
                  <a:cubicBezTo>
                    <a:pt x="503" y="64"/>
                    <a:pt x="504" y="65"/>
                    <a:pt x="504" y="65"/>
                  </a:cubicBezTo>
                  <a:cubicBezTo>
                    <a:pt x="504" y="65"/>
                    <a:pt x="503" y="65"/>
                    <a:pt x="503" y="65"/>
                  </a:cubicBezTo>
                  <a:cubicBezTo>
                    <a:pt x="501" y="64"/>
                    <a:pt x="501" y="64"/>
                    <a:pt x="498" y="61"/>
                  </a:cubicBezTo>
                  <a:cubicBezTo>
                    <a:pt x="497" y="62"/>
                    <a:pt x="497" y="62"/>
                    <a:pt x="497" y="62"/>
                  </a:cubicBezTo>
                  <a:cubicBezTo>
                    <a:pt x="497" y="62"/>
                    <a:pt x="497" y="62"/>
                    <a:pt x="496" y="62"/>
                  </a:cubicBezTo>
                  <a:cubicBezTo>
                    <a:pt x="496" y="63"/>
                    <a:pt x="496" y="63"/>
                    <a:pt x="496" y="63"/>
                  </a:cubicBezTo>
                  <a:cubicBezTo>
                    <a:pt x="495" y="63"/>
                    <a:pt x="495" y="63"/>
                    <a:pt x="495" y="63"/>
                  </a:cubicBezTo>
                  <a:cubicBezTo>
                    <a:pt x="494" y="63"/>
                    <a:pt x="494" y="63"/>
                    <a:pt x="494" y="63"/>
                  </a:cubicBezTo>
                  <a:cubicBezTo>
                    <a:pt x="494" y="64"/>
                    <a:pt x="493" y="64"/>
                    <a:pt x="493" y="64"/>
                  </a:cubicBezTo>
                  <a:cubicBezTo>
                    <a:pt x="492" y="65"/>
                    <a:pt x="492" y="65"/>
                    <a:pt x="492" y="65"/>
                  </a:cubicBezTo>
                  <a:cubicBezTo>
                    <a:pt x="490" y="65"/>
                    <a:pt x="490" y="65"/>
                    <a:pt x="490" y="67"/>
                  </a:cubicBezTo>
                  <a:cubicBezTo>
                    <a:pt x="489" y="67"/>
                    <a:pt x="489" y="67"/>
                    <a:pt x="488" y="67"/>
                  </a:cubicBezTo>
                  <a:cubicBezTo>
                    <a:pt x="487" y="68"/>
                    <a:pt x="487" y="68"/>
                    <a:pt x="487" y="68"/>
                  </a:cubicBezTo>
                  <a:cubicBezTo>
                    <a:pt x="490" y="70"/>
                    <a:pt x="490" y="70"/>
                    <a:pt x="490" y="70"/>
                  </a:cubicBezTo>
                  <a:cubicBezTo>
                    <a:pt x="489" y="72"/>
                    <a:pt x="489" y="72"/>
                    <a:pt x="486" y="73"/>
                  </a:cubicBezTo>
                  <a:cubicBezTo>
                    <a:pt x="486" y="73"/>
                    <a:pt x="486" y="73"/>
                    <a:pt x="486" y="73"/>
                  </a:cubicBezTo>
                  <a:cubicBezTo>
                    <a:pt x="480" y="69"/>
                    <a:pt x="480" y="69"/>
                    <a:pt x="480" y="68"/>
                  </a:cubicBezTo>
                  <a:cubicBezTo>
                    <a:pt x="481" y="68"/>
                    <a:pt x="482" y="68"/>
                    <a:pt x="483" y="68"/>
                  </a:cubicBezTo>
                  <a:cubicBezTo>
                    <a:pt x="483" y="67"/>
                    <a:pt x="482" y="66"/>
                    <a:pt x="482" y="65"/>
                  </a:cubicBezTo>
                  <a:cubicBezTo>
                    <a:pt x="481" y="65"/>
                    <a:pt x="481" y="65"/>
                    <a:pt x="480" y="65"/>
                  </a:cubicBezTo>
                  <a:cubicBezTo>
                    <a:pt x="479" y="64"/>
                    <a:pt x="479" y="64"/>
                    <a:pt x="477" y="63"/>
                  </a:cubicBezTo>
                  <a:cubicBezTo>
                    <a:pt x="477" y="63"/>
                    <a:pt x="477" y="63"/>
                    <a:pt x="476" y="63"/>
                  </a:cubicBezTo>
                  <a:cubicBezTo>
                    <a:pt x="476" y="63"/>
                    <a:pt x="476" y="63"/>
                    <a:pt x="476" y="63"/>
                  </a:cubicBezTo>
                  <a:cubicBezTo>
                    <a:pt x="475" y="62"/>
                    <a:pt x="475" y="62"/>
                    <a:pt x="473" y="62"/>
                  </a:cubicBezTo>
                  <a:cubicBezTo>
                    <a:pt x="472" y="62"/>
                    <a:pt x="472" y="62"/>
                    <a:pt x="472" y="62"/>
                  </a:cubicBezTo>
                  <a:cubicBezTo>
                    <a:pt x="471" y="63"/>
                    <a:pt x="471" y="63"/>
                    <a:pt x="472" y="63"/>
                  </a:cubicBezTo>
                  <a:cubicBezTo>
                    <a:pt x="472" y="64"/>
                    <a:pt x="472" y="64"/>
                    <a:pt x="473" y="64"/>
                  </a:cubicBezTo>
                  <a:cubicBezTo>
                    <a:pt x="475" y="65"/>
                    <a:pt x="476" y="67"/>
                    <a:pt x="476" y="68"/>
                  </a:cubicBezTo>
                  <a:cubicBezTo>
                    <a:pt x="476" y="69"/>
                    <a:pt x="476" y="70"/>
                    <a:pt x="478" y="71"/>
                  </a:cubicBezTo>
                  <a:cubicBezTo>
                    <a:pt x="479" y="71"/>
                    <a:pt x="479" y="71"/>
                    <a:pt x="481" y="73"/>
                  </a:cubicBezTo>
                  <a:cubicBezTo>
                    <a:pt x="481" y="73"/>
                    <a:pt x="481" y="73"/>
                    <a:pt x="481" y="73"/>
                  </a:cubicBezTo>
                  <a:cubicBezTo>
                    <a:pt x="481" y="75"/>
                    <a:pt x="482" y="76"/>
                    <a:pt x="483" y="77"/>
                  </a:cubicBezTo>
                  <a:cubicBezTo>
                    <a:pt x="480" y="77"/>
                    <a:pt x="480" y="77"/>
                    <a:pt x="480" y="76"/>
                  </a:cubicBezTo>
                  <a:cubicBezTo>
                    <a:pt x="479" y="75"/>
                    <a:pt x="479" y="75"/>
                    <a:pt x="479" y="75"/>
                  </a:cubicBezTo>
                  <a:cubicBezTo>
                    <a:pt x="479" y="75"/>
                    <a:pt x="479" y="75"/>
                    <a:pt x="474" y="75"/>
                  </a:cubicBezTo>
                  <a:cubicBezTo>
                    <a:pt x="474" y="76"/>
                    <a:pt x="474" y="77"/>
                    <a:pt x="474" y="77"/>
                  </a:cubicBezTo>
                  <a:cubicBezTo>
                    <a:pt x="471" y="78"/>
                    <a:pt x="471" y="78"/>
                    <a:pt x="471" y="80"/>
                  </a:cubicBezTo>
                  <a:cubicBezTo>
                    <a:pt x="470" y="80"/>
                    <a:pt x="470" y="80"/>
                    <a:pt x="470" y="80"/>
                  </a:cubicBezTo>
                  <a:cubicBezTo>
                    <a:pt x="470" y="80"/>
                    <a:pt x="470" y="80"/>
                    <a:pt x="470" y="80"/>
                  </a:cubicBezTo>
                  <a:cubicBezTo>
                    <a:pt x="471" y="82"/>
                    <a:pt x="474" y="83"/>
                    <a:pt x="475" y="85"/>
                  </a:cubicBezTo>
                  <a:cubicBezTo>
                    <a:pt x="474" y="85"/>
                    <a:pt x="474" y="85"/>
                    <a:pt x="474" y="85"/>
                  </a:cubicBezTo>
                  <a:cubicBezTo>
                    <a:pt x="471" y="85"/>
                    <a:pt x="471" y="85"/>
                    <a:pt x="470" y="85"/>
                  </a:cubicBezTo>
                  <a:cubicBezTo>
                    <a:pt x="470" y="85"/>
                    <a:pt x="470" y="85"/>
                    <a:pt x="469" y="85"/>
                  </a:cubicBezTo>
                  <a:cubicBezTo>
                    <a:pt x="464" y="84"/>
                    <a:pt x="462" y="82"/>
                    <a:pt x="462" y="81"/>
                  </a:cubicBezTo>
                  <a:cubicBezTo>
                    <a:pt x="461" y="82"/>
                    <a:pt x="461" y="82"/>
                    <a:pt x="460" y="83"/>
                  </a:cubicBezTo>
                  <a:cubicBezTo>
                    <a:pt x="460" y="84"/>
                    <a:pt x="460" y="85"/>
                    <a:pt x="463" y="85"/>
                  </a:cubicBezTo>
                  <a:cubicBezTo>
                    <a:pt x="463" y="86"/>
                    <a:pt x="463" y="86"/>
                    <a:pt x="463" y="86"/>
                  </a:cubicBezTo>
                  <a:cubicBezTo>
                    <a:pt x="464" y="87"/>
                    <a:pt x="464" y="87"/>
                    <a:pt x="464" y="87"/>
                  </a:cubicBezTo>
                  <a:cubicBezTo>
                    <a:pt x="466" y="87"/>
                    <a:pt x="467" y="87"/>
                    <a:pt x="468" y="88"/>
                  </a:cubicBezTo>
                  <a:cubicBezTo>
                    <a:pt x="468" y="89"/>
                    <a:pt x="468" y="89"/>
                    <a:pt x="468" y="89"/>
                  </a:cubicBezTo>
                  <a:cubicBezTo>
                    <a:pt x="467" y="89"/>
                    <a:pt x="466" y="89"/>
                    <a:pt x="465" y="89"/>
                  </a:cubicBezTo>
                  <a:cubicBezTo>
                    <a:pt x="464" y="90"/>
                    <a:pt x="464" y="90"/>
                    <a:pt x="464" y="90"/>
                  </a:cubicBezTo>
                  <a:cubicBezTo>
                    <a:pt x="455" y="83"/>
                    <a:pt x="455" y="83"/>
                    <a:pt x="455" y="83"/>
                  </a:cubicBezTo>
                  <a:cubicBezTo>
                    <a:pt x="454" y="83"/>
                    <a:pt x="453" y="83"/>
                    <a:pt x="453" y="83"/>
                  </a:cubicBezTo>
                  <a:cubicBezTo>
                    <a:pt x="452" y="80"/>
                    <a:pt x="452" y="80"/>
                    <a:pt x="452" y="80"/>
                  </a:cubicBezTo>
                  <a:cubicBezTo>
                    <a:pt x="450" y="75"/>
                    <a:pt x="443" y="75"/>
                    <a:pt x="441" y="70"/>
                  </a:cubicBezTo>
                  <a:cubicBezTo>
                    <a:pt x="443" y="71"/>
                    <a:pt x="452" y="74"/>
                    <a:pt x="452" y="74"/>
                  </a:cubicBezTo>
                  <a:cubicBezTo>
                    <a:pt x="454" y="74"/>
                    <a:pt x="455" y="75"/>
                    <a:pt x="457" y="75"/>
                  </a:cubicBezTo>
                  <a:cubicBezTo>
                    <a:pt x="459" y="75"/>
                    <a:pt x="460" y="76"/>
                    <a:pt x="462" y="76"/>
                  </a:cubicBezTo>
                  <a:cubicBezTo>
                    <a:pt x="463" y="76"/>
                    <a:pt x="463" y="76"/>
                    <a:pt x="464" y="76"/>
                  </a:cubicBezTo>
                  <a:cubicBezTo>
                    <a:pt x="464" y="76"/>
                    <a:pt x="464" y="76"/>
                    <a:pt x="464" y="76"/>
                  </a:cubicBezTo>
                  <a:cubicBezTo>
                    <a:pt x="477" y="72"/>
                    <a:pt x="464" y="66"/>
                    <a:pt x="464" y="66"/>
                  </a:cubicBezTo>
                  <a:cubicBezTo>
                    <a:pt x="454" y="62"/>
                    <a:pt x="454" y="62"/>
                    <a:pt x="454" y="62"/>
                  </a:cubicBezTo>
                  <a:cubicBezTo>
                    <a:pt x="453" y="61"/>
                    <a:pt x="452" y="61"/>
                    <a:pt x="451" y="61"/>
                  </a:cubicBezTo>
                  <a:cubicBezTo>
                    <a:pt x="450" y="60"/>
                    <a:pt x="450" y="60"/>
                    <a:pt x="447" y="60"/>
                  </a:cubicBezTo>
                  <a:cubicBezTo>
                    <a:pt x="446" y="60"/>
                    <a:pt x="446" y="60"/>
                    <a:pt x="446" y="60"/>
                  </a:cubicBezTo>
                  <a:cubicBezTo>
                    <a:pt x="445" y="60"/>
                    <a:pt x="444" y="59"/>
                    <a:pt x="443" y="58"/>
                  </a:cubicBezTo>
                  <a:cubicBezTo>
                    <a:pt x="442" y="58"/>
                    <a:pt x="441" y="58"/>
                    <a:pt x="441" y="58"/>
                  </a:cubicBezTo>
                  <a:cubicBezTo>
                    <a:pt x="441" y="59"/>
                    <a:pt x="441" y="59"/>
                    <a:pt x="441" y="59"/>
                  </a:cubicBezTo>
                  <a:cubicBezTo>
                    <a:pt x="440" y="60"/>
                    <a:pt x="440" y="60"/>
                    <a:pt x="440" y="60"/>
                  </a:cubicBezTo>
                  <a:cubicBezTo>
                    <a:pt x="439" y="59"/>
                    <a:pt x="439" y="59"/>
                    <a:pt x="439" y="59"/>
                  </a:cubicBezTo>
                  <a:cubicBezTo>
                    <a:pt x="439" y="59"/>
                    <a:pt x="439" y="58"/>
                    <a:pt x="439" y="58"/>
                  </a:cubicBezTo>
                  <a:cubicBezTo>
                    <a:pt x="439" y="57"/>
                    <a:pt x="439" y="57"/>
                    <a:pt x="439" y="57"/>
                  </a:cubicBezTo>
                  <a:cubicBezTo>
                    <a:pt x="438" y="57"/>
                    <a:pt x="437" y="57"/>
                    <a:pt x="436" y="55"/>
                  </a:cubicBezTo>
                  <a:cubicBezTo>
                    <a:pt x="436" y="55"/>
                    <a:pt x="435" y="55"/>
                    <a:pt x="435" y="55"/>
                  </a:cubicBezTo>
                  <a:cubicBezTo>
                    <a:pt x="434" y="56"/>
                    <a:pt x="434" y="56"/>
                    <a:pt x="434" y="56"/>
                  </a:cubicBezTo>
                  <a:cubicBezTo>
                    <a:pt x="432" y="56"/>
                    <a:pt x="431" y="55"/>
                    <a:pt x="429" y="54"/>
                  </a:cubicBezTo>
                  <a:cubicBezTo>
                    <a:pt x="428" y="54"/>
                    <a:pt x="428" y="54"/>
                    <a:pt x="428" y="54"/>
                  </a:cubicBezTo>
                  <a:cubicBezTo>
                    <a:pt x="428" y="54"/>
                    <a:pt x="429" y="54"/>
                    <a:pt x="429" y="54"/>
                  </a:cubicBezTo>
                  <a:cubicBezTo>
                    <a:pt x="429" y="53"/>
                    <a:pt x="429" y="53"/>
                    <a:pt x="430" y="52"/>
                  </a:cubicBezTo>
                  <a:cubicBezTo>
                    <a:pt x="429" y="52"/>
                    <a:pt x="427" y="50"/>
                    <a:pt x="423" y="50"/>
                  </a:cubicBezTo>
                  <a:cubicBezTo>
                    <a:pt x="423" y="50"/>
                    <a:pt x="423" y="51"/>
                    <a:pt x="423" y="51"/>
                  </a:cubicBezTo>
                  <a:cubicBezTo>
                    <a:pt x="423" y="51"/>
                    <a:pt x="423" y="51"/>
                    <a:pt x="422" y="51"/>
                  </a:cubicBezTo>
                  <a:cubicBezTo>
                    <a:pt x="422" y="51"/>
                    <a:pt x="421" y="51"/>
                    <a:pt x="421" y="50"/>
                  </a:cubicBezTo>
                  <a:cubicBezTo>
                    <a:pt x="422" y="49"/>
                    <a:pt x="422" y="49"/>
                    <a:pt x="422" y="49"/>
                  </a:cubicBezTo>
                  <a:cubicBezTo>
                    <a:pt x="422" y="49"/>
                    <a:pt x="422" y="49"/>
                    <a:pt x="422" y="49"/>
                  </a:cubicBezTo>
                  <a:cubicBezTo>
                    <a:pt x="418" y="48"/>
                    <a:pt x="418" y="48"/>
                    <a:pt x="418" y="48"/>
                  </a:cubicBezTo>
                  <a:cubicBezTo>
                    <a:pt x="418" y="49"/>
                    <a:pt x="418" y="50"/>
                    <a:pt x="418" y="50"/>
                  </a:cubicBezTo>
                  <a:cubicBezTo>
                    <a:pt x="418" y="51"/>
                    <a:pt x="418" y="51"/>
                    <a:pt x="418" y="52"/>
                  </a:cubicBezTo>
                  <a:cubicBezTo>
                    <a:pt x="418" y="52"/>
                    <a:pt x="418" y="52"/>
                    <a:pt x="418" y="52"/>
                  </a:cubicBezTo>
                  <a:cubicBezTo>
                    <a:pt x="418" y="50"/>
                    <a:pt x="418" y="50"/>
                    <a:pt x="417" y="49"/>
                  </a:cubicBezTo>
                  <a:cubicBezTo>
                    <a:pt x="416" y="49"/>
                    <a:pt x="416" y="49"/>
                    <a:pt x="415" y="49"/>
                  </a:cubicBezTo>
                  <a:cubicBezTo>
                    <a:pt x="415" y="48"/>
                    <a:pt x="415" y="48"/>
                    <a:pt x="415" y="48"/>
                  </a:cubicBezTo>
                  <a:cubicBezTo>
                    <a:pt x="414" y="48"/>
                    <a:pt x="414" y="48"/>
                    <a:pt x="414" y="48"/>
                  </a:cubicBezTo>
                  <a:cubicBezTo>
                    <a:pt x="414" y="48"/>
                    <a:pt x="414" y="48"/>
                    <a:pt x="414" y="48"/>
                  </a:cubicBezTo>
                  <a:cubicBezTo>
                    <a:pt x="413" y="48"/>
                    <a:pt x="412" y="49"/>
                    <a:pt x="411" y="49"/>
                  </a:cubicBezTo>
                  <a:cubicBezTo>
                    <a:pt x="411" y="50"/>
                    <a:pt x="411" y="50"/>
                    <a:pt x="410" y="51"/>
                  </a:cubicBezTo>
                  <a:cubicBezTo>
                    <a:pt x="410" y="51"/>
                    <a:pt x="410" y="51"/>
                    <a:pt x="410" y="51"/>
                  </a:cubicBezTo>
                  <a:cubicBezTo>
                    <a:pt x="409" y="50"/>
                    <a:pt x="409" y="50"/>
                    <a:pt x="409" y="50"/>
                  </a:cubicBezTo>
                  <a:cubicBezTo>
                    <a:pt x="409" y="50"/>
                    <a:pt x="409" y="50"/>
                    <a:pt x="409" y="49"/>
                  </a:cubicBezTo>
                  <a:cubicBezTo>
                    <a:pt x="409" y="49"/>
                    <a:pt x="408" y="49"/>
                    <a:pt x="407" y="49"/>
                  </a:cubicBezTo>
                  <a:cubicBezTo>
                    <a:pt x="406" y="49"/>
                    <a:pt x="405" y="49"/>
                    <a:pt x="404" y="50"/>
                  </a:cubicBezTo>
                  <a:cubicBezTo>
                    <a:pt x="405" y="52"/>
                    <a:pt x="405" y="52"/>
                    <a:pt x="407" y="52"/>
                  </a:cubicBezTo>
                  <a:cubicBezTo>
                    <a:pt x="408" y="53"/>
                    <a:pt x="408" y="53"/>
                    <a:pt x="408" y="54"/>
                  </a:cubicBezTo>
                  <a:cubicBezTo>
                    <a:pt x="408" y="54"/>
                    <a:pt x="407" y="54"/>
                    <a:pt x="407" y="54"/>
                  </a:cubicBezTo>
                  <a:cubicBezTo>
                    <a:pt x="406" y="53"/>
                    <a:pt x="406" y="53"/>
                    <a:pt x="404" y="53"/>
                  </a:cubicBezTo>
                  <a:cubicBezTo>
                    <a:pt x="402" y="53"/>
                    <a:pt x="402" y="53"/>
                    <a:pt x="402" y="53"/>
                  </a:cubicBezTo>
                  <a:cubicBezTo>
                    <a:pt x="402" y="55"/>
                    <a:pt x="402" y="55"/>
                    <a:pt x="402" y="56"/>
                  </a:cubicBezTo>
                  <a:cubicBezTo>
                    <a:pt x="401" y="55"/>
                    <a:pt x="401" y="54"/>
                    <a:pt x="401" y="54"/>
                  </a:cubicBezTo>
                  <a:cubicBezTo>
                    <a:pt x="399" y="54"/>
                    <a:pt x="398" y="52"/>
                    <a:pt x="396" y="52"/>
                  </a:cubicBezTo>
                  <a:cubicBezTo>
                    <a:pt x="396" y="52"/>
                    <a:pt x="396" y="53"/>
                    <a:pt x="396" y="53"/>
                  </a:cubicBezTo>
                  <a:cubicBezTo>
                    <a:pt x="397" y="56"/>
                    <a:pt x="395" y="57"/>
                    <a:pt x="394" y="57"/>
                  </a:cubicBezTo>
                  <a:cubicBezTo>
                    <a:pt x="394" y="57"/>
                    <a:pt x="393" y="56"/>
                    <a:pt x="393" y="55"/>
                  </a:cubicBezTo>
                  <a:cubicBezTo>
                    <a:pt x="393" y="56"/>
                    <a:pt x="393" y="56"/>
                    <a:pt x="393" y="56"/>
                  </a:cubicBezTo>
                  <a:cubicBezTo>
                    <a:pt x="392" y="56"/>
                    <a:pt x="392" y="56"/>
                    <a:pt x="391" y="56"/>
                  </a:cubicBezTo>
                  <a:cubicBezTo>
                    <a:pt x="391" y="57"/>
                    <a:pt x="391" y="57"/>
                    <a:pt x="391" y="57"/>
                  </a:cubicBezTo>
                  <a:cubicBezTo>
                    <a:pt x="391" y="58"/>
                    <a:pt x="392" y="58"/>
                    <a:pt x="392" y="59"/>
                  </a:cubicBezTo>
                  <a:cubicBezTo>
                    <a:pt x="392" y="59"/>
                    <a:pt x="392" y="60"/>
                    <a:pt x="392" y="60"/>
                  </a:cubicBezTo>
                  <a:cubicBezTo>
                    <a:pt x="391" y="60"/>
                    <a:pt x="391" y="60"/>
                    <a:pt x="391" y="60"/>
                  </a:cubicBezTo>
                  <a:cubicBezTo>
                    <a:pt x="391" y="60"/>
                    <a:pt x="391" y="60"/>
                    <a:pt x="388" y="59"/>
                  </a:cubicBezTo>
                  <a:cubicBezTo>
                    <a:pt x="389" y="59"/>
                    <a:pt x="389" y="58"/>
                    <a:pt x="389" y="57"/>
                  </a:cubicBezTo>
                  <a:cubicBezTo>
                    <a:pt x="388" y="57"/>
                    <a:pt x="388" y="57"/>
                    <a:pt x="388" y="57"/>
                  </a:cubicBezTo>
                  <a:cubicBezTo>
                    <a:pt x="388" y="58"/>
                    <a:pt x="388" y="58"/>
                    <a:pt x="388" y="59"/>
                  </a:cubicBezTo>
                  <a:cubicBezTo>
                    <a:pt x="385" y="59"/>
                    <a:pt x="385" y="59"/>
                    <a:pt x="384" y="59"/>
                  </a:cubicBezTo>
                  <a:cubicBezTo>
                    <a:pt x="385" y="60"/>
                    <a:pt x="385" y="60"/>
                    <a:pt x="385" y="60"/>
                  </a:cubicBezTo>
                  <a:cubicBezTo>
                    <a:pt x="384" y="61"/>
                    <a:pt x="384" y="61"/>
                    <a:pt x="384" y="61"/>
                  </a:cubicBezTo>
                  <a:cubicBezTo>
                    <a:pt x="382" y="61"/>
                    <a:pt x="382" y="61"/>
                    <a:pt x="381" y="62"/>
                  </a:cubicBezTo>
                  <a:cubicBezTo>
                    <a:pt x="380" y="62"/>
                    <a:pt x="380" y="62"/>
                    <a:pt x="380" y="62"/>
                  </a:cubicBezTo>
                  <a:cubicBezTo>
                    <a:pt x="380" y="64"/>
                    <a:pt x="380" y="64"/>
                    <a:pt x="380" y="64"/>
                  </a:cubicBezTo>
                  <a:cubicBezTo>
                    <a:pt x="379" y="64"/>
                    <a:pt x="379" y="64"/>
                    <a:pt x="379" y="64"/>
                  </a:cubicBezTo>
                  <a:cubicBezTo>
                    <a:pt x="378" y="65"/>
                    <a:pt x="378" y="65"/>
                    <a:pt x="378" y="65"/>
                  </a:cubicBezTo>
                  <a:cubicBezTo>
                    <a:pt x="379" y="65"/>
                    <a:pt x="379" y="65"/>
                    <a:pt x="379" y="65"/>
                  </a:cubicBezTo>
                  <a:cubicBezTo>
                    <a:pt x="382" y="63"/>
                    <a:pt x="382" y="63"/>
                    <a:pt x="383" y="63"/>
                  </a:cubicBezTo>
                  <a:cubicBezTo>
                    <a:pt x="386" y="61"/>
                    <a:pt x="388" y="62"/>
                    <a:pt x="390" y="62"/>
                  </a:cubicBezTo>
                  <a:cubicBezTo>
                    <a:pt x="390" y="62"/>
                    <a:pt x="390" y="63"/>
                    <a:pt x="390" y="63"/>
                  </a:cubicBezTo>
                  <a:cubicBezTo>
                    <a:pt x="389" y="63"/>
                    <a:pt x="389" y="63"/>
                    <a:pt x="386" y="64"/>
                  </a:cubicBezTo>
                  <a:cubicBezTo>
                    <a:pt x="386" y="65"/>
                    <a:pt x="385" y="66"/>
                    <a:pt x="385" y="68"/>
                  </a:cubicBezTo>
                  <a:cubicBezTo>
                    <a:pt x="384" y="68"/>
                    <a:pt x="383" y="69"/>
                    <a:pt x="383" y="69"/>
                  </a:cubicBezTo>
                  <a:cubicBezTo>
                    <a:pt x="382" y="71"/>
                    <a:pt x="379" y="72"/>
                    <a:pt x="379" y="72"/>
                  </a:cubicBezTo>
                  <a:cubicBezTo>
                    <a:pt x="378" y="74"/>
                    <a:pt x="377" y="76"/>
                    <a:pt x="377" y="78"/>
                  </a:cubicBezTo>
                  <a:cubicBezTo>
                    <a:pt x="376" y="78"/>
                    <a:pt x="376" y="78"/>
                    <a:pt x="376" y="78"/>
                  </a:cubicBezTo>
                  <a:cubicBezTo>
                    <a:pt x="376" y="78"/>
                    <a:pt x="375" y="79"/>
                    <a:pt x="371" y="81"/>
                  </a:cubicBezTo>
                  <a:cubicBezTo>
                    <a:pt x="370" y="82"/>
                    <a:pt x="370" y="82"/>
                    <a:pt x="370" y="82"/>
                  </a:cubicBezTo>
                  <a:cubicBezTo>
                    <a:pt x="371" y="82"/>
                    <a:pt x="371" y="82"/>
                    <a:pt x="371" y="82"/>
                  </a:cubicBezTo>
                  <a:cubicBezTo>
                    <a:pt x="372" y="82"/>
                    <a:pt x="373" y="82"/>
                    <a:pt x="373" y="82"/>
                  </a:cubicBezTo>
                  <a:cubicBezTo>
                    <a:pt x="372" y="86"/>
                    <a:pt x="367" y="86"/>
                    <a:pt x="365" y="89"/>
                  </a:cubicBezTo>
                  <a:cubicBezTo>
                    <a:pt x="364" y="89"/>
                    <a:pt x="363" y="89"/>
                    <a:pt x="363" y="88"/>
                  </a:cubicBezTo>
                  <a:cubicBezTo>
                    <a:pt x="362" y="88"/>
                    <a:pt x="361" y="88"/>
                    <a:pt x="361" y="88"/>
                  </a:cubicBezTo>
                  <a:cubicBezTo>
                    <a:pt x="361" y="90"/>
                    <a:pt x="361" y="90"/>
                    <a:pt x="361" y="90"/>
                  </a:cubicBezTo>
                  <a:cubicBezTo>
                    <a:pt x="361" y="90"/>
                    <a:pt x="361" y="91"/>
                    <a:pt x="361" y="91"/>
                  </a:cubicBezTo>
                  <a:cubicBezTo>
                    <a:pt x="360" y="91"/>
                    <a:pt x="360" y="92"/>
                    <a:pt x="359"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6" y="92"/>
                    <a:pt x="355" y="93"/>
                    <a:pt x="353" y="94"/>
                  </a:cubicBezTo>
                  <a:cubicBezTo>
                    <a:pt x="352" y="97"/>
                    <a:pt x="349" y="97"/>
                    <a:pt x="347" y="98"/>
                  </a:cubicBezTo>
                  <a:cubicBezTo>
                    <a:pt x="347" y="99"/>
                    <a:pt x="347" y="100"/>
                    <a:pt x="347" y="100"/>
                  </a:cubicBezTo>
                  <a:cubicBezTo>
                    <a:pt x="347" y="100"/>
                    <a:pt x="347" y="100"/>
                    <a:pt x="346" y="105"/>
                  </a:cubicBezTo>
                  <a:cubicBezTo>
                    <a:pt x="345" y="105"/>
                    <a:pt x="345" y="105"/>
                    <a:pt x="345" y="105"/>
                  </a:cubicBezTo>
                  <a:cubicBezTo>
                    <a:pt x="344" y="106"/>
                    <a:pt x="344" y="107"/>
                    <a:pt x="344" y="108"/>
                  </a:cubicBezTo>
                  <a:cubicBezTo>
                    <a:pt x="345" y="108"/>
                    <a:pt x="346" y="108"/>
                    <a:pt x="346" y="108"/>
                  </a:cubicBezTo>
                  <a:cubicBezTo>
                    <a:pt x="347" y="108"/>
                    <a:pt x="347" y="108"/>
                    <a:pt x="347" y="108"/>
                  </a:cubicBezTo>
                  <a:cubicBezTo>
                    <a:pt x="348" y="108"/>
                    <a:pt x="348" y="108"/>
                    <a:pt x="348" y="108"/>
                  </a:cubicBezTo>
                  <a:cubicBezTo>
                    <a:pt x="348" y="109"/>
                    <a:pt x="347" y="110"/>
                    <a:pt x="347" y="110"/>
                  </a:cubicBezTo>
                  <a:cubicBezTo>
                    <a:pt x="346" y="112"/>
                    <a:pt x="346" y="112"/>
                    <a:pt x="345" y="112"/>
                  </a:cubicBezTo>
                  <a:cubicBezTo>
                    <a:pt x="345" y="113"/>
                    <a:pt x="345" y="113"/>
                    <a:pt x="345" y="114"/>
                  </a:cubicBezTo>
                  <a:cubicBezTo>
                    <a:pt x="346" y="114"/>
                    <a:pt x="346" y="114"/>
                    <a:pt x="348" y="114"/>
                  </a:cubicBezTo>
                  <a:cubicBezTo>
                    <a:pt x="348" y="116"/>
                    <a:pt x="348" y="116"/>
                    <a:pt x="347" y="117"/>
                  </a:cubicBezTo>
                  <a:cubicBezTo>
                    <a:pt x="352" y="117"/>
                    <a:pt x="357" y="117"/>
                    <a:pt x="362" y="117"/>
                  </a:cubicBezTo>
                  <a:cubicBezTo>
                    <a:pt x="363" y="116"/>
                    <a:pt x="363" y="116"/>
                    <a:pt x="366" y="115"/>
                  </a:cubicBezTo>
                  <a:cubicBezTo>
                    <a:pt x="366" y="114"/>
                    <a:pt x="366" y="114"/>
                    <a:pt x="366" y="113"/>
                  </a:cubicBezTo>
                  <a:cubicBezTo>
                    <a:pt x="368" y="113"/>
                    <a:pt x="368" y="115"/>
                    <a:pt x="369" y="116"/>
                  </a:cubicBezTo>
                  <a:cubicBezTo>
                    <a:pt x="369" y="116"/>
                    <a:pt x="369" y="117"/>
                    <a:pt x="369" y="117"/>
                  </a:cubicBezTo>
                  <a:cubicBezTo>
                    <a:pt x="378" y="118"/>
                    <a:pt x="387" y="118"/>
                    <a:pt x="395" y="118"/>
                  </a:cubicBezTo>
                  <a:cubicBezTo>
                    <a:pt x="396" y="118"/>
                    <a:pt x="397" y="118"/>
                    <a:pt x="398" y="117"/>
                  </a:cubicBezTo>
                  <a:cubicBezTo>
                    <a:pt x="398" y="116"/>
                    <a:pt x="399" y="115"/>
                    <a:pt x="401" y="114"/>
                  </a:cubicBezTo>
                  <a:cubicBezTo>
                    <a:pt x="401" y="113"/>
                    <a:pt x="401" y="112"/>
                    <a:pt x="401" y="112"/>
                  </a:cubicBezTo>
                  <a:cubicBezTo>
                    <a:pt x="401" y="112"/>
                    <a:pt x="400" y="111"/>
                    <a:pt x="400" y="111"/>
                  </a:cubicBezTo>
                  <a:cubicBezTo>
                    <a:pt x="399" y="111"/>
                    <a:pt x="398" y="111"/>
                    <a:pt x="396" y="111"/>
                  </a:cubicBezTo>
                  <a:cubicBezTo>
                    <a:pt x="396" y="109"/>
                    <a:pt x="396" y="109"/>
                    <a:pt x="396" y="107"/>
                  </a:cubicBezTo>
                  <a:cubicBezTo>
                    <a:pt x="395" y="107"/>
                    <a:pt x="394" y="107"/>
                    <a:pt x="394" y="107"/>
                  </a:cubicBezTo>
                  <a:cubicBezTo>
                    <a:pt x="394" y="104"/>
                    <a:pt x="394" y="101"/>
                    <a:pt x="393" y="99"/>
                  </a:cubicBezTo>
                  <a:cubicBezTo>
                    <a:pt x="394" y="99"/>
                    <a:pt x="394" y="99"/>
                    <a:pt x="397" y="94"/>
                  </a:cubicBezTo>
                  <a:cubicBezTo>
                    <a:pt x="402" y="93"/>
                    <a:pt x="405" y="88"/>
                    <a:pt x="405" y="88"/>
                  </a:cubicBezTo>
                  <a:cubicBezTo>
                    <a:pt x="406" y="87"/>
                    <a:pt x="406" y="87"/>
                    <a:pt x="408" y="87"/>
                  </a:cubicBezTo>
                  <a:cubicBezTo>
                    <a:pt x="409" y="86"/>
                    <a:pt x="409" y="86"/>
                    <a:pt x="409" y="86"/>
                  </a:cubicBezTo>
                  <a:cubicBezTo>
                    <a:pt x="408" y="83"/>
                    <a:pt x="410" y="80"/>
                    <a:pt x="410" y="77"/>
                  </a:cubicBezTo>
                  <a:cubicBezTo>
                    <a:pt x="411" y="77"/>
                    <a:pt x="411"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4" y="77"/>
                    <a:pt x="414" y="77"/>
                    <a:pt x="414" y="77"/>
                  </a:cubicBezTo>
                  <a:cubicBezTo>
                    <a:pt x="414" y="77"/>
                    <a:pt x="414" y="77"/>
                    <a:pt x="414" y="77"/>
                  </a:cubicBezTo>
                  <a:cubicBezTo>
                    <a:pt x="415" y="79"/>
                    <a:pt x="415" y="79"/>
                    <a:pt x="416" y="79"/>
                  </a:cubicBezTo>
                  <a:cubicBezTo>
                    <a:pt x="417" y="78"/>
                    <a:pt x="417" y="78"/>
                    <a:pt x="417" y="78"/>
                  </a:cubicBezTo>
                  <a:cubicBezTo>
                    <a:pt x="419" y="79"/>
                    <a:pt x="419" y="79"/>
                    <a:pt x="420" y="80"/>
                  </a:cubicBezTo>
                  <a:cubicBezTo>
                    <a:pt x="420" y="82"/>
                    <a:pt x="420" y="82"/>
                    <a:pt x="420" y="83"/>
                  </a:cubicBezTo>
                  <a:cubicBezTo>
                    <a:pt x="420" y="83"/>
                    <a:pt x="419" y="83"/>
                    <a:pt x="418" y="83"/>
                  </a:cubicBezTo>
                  <a:cubicBezTo>
                    <a:pt x="419" y="86"/>
                    <a:pt x="419" y="86"/>
                    <a:pt x="409" y="95"/>
                  </a:cubicBezTo>
                  <a:cubicBezTo>
                    <a:pt x="409" y="97"/>
                    <a:pt x="408" y="100"/>
                    <a:pt x="409" y="103"/>
                  </a:cubicBezTo>
                  <a:cubicBezTo>
                    <a:pt x="409" y="104"/>
                    <a:pt x="409" y="104"/>
                    <a:pt x="409" y="104"/>
                  </a:cubicBezTo>
                  <a:cubicBezTo>
                    <a:pt x="409" y="105"/>
                    <a:pt x="410" y="106"/>
                    <a:pt x="410" y="106"/>
                  </a:cubicBezTo>
                  <a:cubicBezTo>
                    <a:pt x="411" y="108"/>
                    <a:pt x="419" y="112"/>
                    <a:pt x="419" y="112"/>
                  </a:cubicBezTo>
                  <a:cubicBezTo>
                    <a:pt x="420" y="112"/>
                    <a:pt x="420" y="112"/>
                    <a:pt x="420" y="112"/>
                  </a:cubicBezTo>
                  <a:cubicBezTo>
                    <a:pt x="423" y="111"/>
                    <a:pt x="426" y="111"/>
                    <a:pt x="429" y="110"/>
                  </a:cubicBezTo>
                  <a:cubicBezTo>
                    <a:pt x="429" y="109"/>
                    <a:pt x="429" y="109"/>
                    <a:pt x="429" y="109"/>
                  </a:cubicBezTo>
                  <a:cubicBezTo>
                    <a:pt x="432" y="109"/>
                    <a:pt x="434" y="109"/>
                    <a:pt x="436" y="109"/>
                  </a:cubicBezTo>
                  <a:cubicBezTo>
                    <a:pt x="436" y="109"/>
                    <a:pt x="437" y="108"/>
                    <a:pt x="438" y="108"/>
                  </a:cubicBezTo>
                  <a:cubicBezTo>
                    <a:pt x="438" y="108"/>
                    <a:pt x="438" y="108"/>
                    <a:pt x="438" y="108"/>
                  </a:cubicBezTo>
                  <a:cubicBezTo>
                    <a:pt x="439" y="109"/>
                    <a:pt x="439" y="109"/>
                    <a:pt x="440" y="110"/>
                  </a:cubicBezTo>
                  <a:cubicBezTo>
                    <a:pt x="442" y="111"/>
                    <a:pt x="443" y="111"/>
                    <a:pt x="445" y="111"/>
                  </a:cubicBezTo>
                  <a:cubicBezTo>
                    <a:pt x="445" y="111"/>
                    <a:pt x="445" y="111"/>
                    <a:pt x="445" y="111"/>
                  </a:cubicBezTo>
                  <a:cubicBezTo>
                    <a:pt x="445" y="112"/>
                    <a:pt x="445" y="112"/>
                    <a:pt x="445" y="112"/>
                  </a:cubicBezTo>
                  <a:cubicBezTo>
                    <a:pt x="439" y="112"/>
                    <a:pt x="438" y="112"/>
                    <a:pt x="437" y="116"/>
                  </a:cubicBezTo>
                  <a:cubicBezTo>
                    <a:pt x="432" y="118"/>
                    <a:pt x="428" y="114"/>
                    <a:pt x="424" y="116"/>
                  </a:cubicBezTo>
                  <a:cubicBezTo>
                    <a:pt x="422" y="116"/>
                    <a:pt x="422" y="116"/>
                    <a:pt x="421" y="116"/>
                  </a:cubicBezTo>
                  <a:cubicBezTo>
                    <a:pt x="421" y="117"/>
                    <a:pt x="420" y="118"/>
                    <a:pt x="420" y="118"/>
                  </a:cubicBezTo>
                  <a:cubicBezTo>
                    <a:pt x="453" y="120"/>
                    <a:pt x="485" y="121"/>
                    <a:pt x="515" y="121"/>
                  </a:cubicBezTo>
                  <a:cubicBezTo>
                    <a:pt x="528" y="121"/>
                    <a:pt x="539" y="121"/>
                    <a:pt x="550" y="121"/>
                  </a:cubicBezTo>
                  <a:moveTo>
                    <a:pt x="362" y="117"/>
                  </a:moveTo>
                  <a:cubicBezTo>
                    <a:pt x="357" y="117"/>
                    <a:pt x="352" y="117"/>
                    <a:pt x="347" y="117"/>
                  </a:cubicBezTo>
                  <a:cubicBezTo>
                    <a:pt x="347" y="117"/>
                    <a:pt x="347" y="117"/>
                    <a:pt x="347" y="117"/>
                  </a:cubicBezTo>
                  <a:cubicBezTo>
                    <a:pt x="346" y="118"/>
                    <a:pt x="346" y="118"/>
                    <a:pt x="346" y="118"/>
                  </a:cubicBezTo>
                  <a:cubicBezTo>
                    <a:pt x="346" y="118"/>
                    <a:pt x="346" y="118"/>
                    <a:pt x="346" y="119"/>
                  </a:cubicBezTo>
                  <a:cubicBezTo>
                    <a:pt x="346" y="119"/>
                    <a:pt x="346" y="119"/>
                    <a:pt x="346" y="119"/>
                  </a:cubicBezTo>
                  <a:cubicBezTo>
                    <a:pt x="349" y="119"/>
                    <a:pt x="349" y="119"/>
                    <a:pt x="349" y="119"/>
                  </a:cubicBezTo>
                  <a:cubicBezTo>
                    <a:pt x="349" y="120"/>
                    <a:pt x="349" y="120"/>
                    <a:pt x="349" y="120"/>
                  </a:cubicBezTo>
                  <a:cubicBezTo>
                    <a:pt x="349" y="120"/>
                    <a:pt x="349" y="120"/>
                    <a:pt x="350" y="121"/>
                  </a:cubicBezTo>
                  <a:cubicBezTo>
                    <a:pt x="351" y="121"/>
                    <a:pt x="352" y="121"/>
                    <a:pt x="352" y="121"/>
                  </a:cubicBezTo>
                  <a:cubicBezTo>
                    <a:pt x="353" y="121"/>
                    <a:pt x="353" y="121"/>
                    <a:pt x="354" y="122"/>
                  </a:cubicBezTo>
                  <a:cubicBezTo>
                    <a:pt x="354" y="122"/>
                    <a:pt x="354" y="122"/>
                    <a:pt x="355" y="122"/>
                  </a:cubicBezTo>
                  <a:cubicBezTo>
                    <a:pt x="355" y="122"/>
                    <a:pt x="356" y="121"/>
                    <a:pt x="357" y="121"/>
                  </a:cubicBezTo>
                  <a:cubicBezTo>
                    <a:pt x="357" y="120"/>
                    <a:pt x="357" y="120"/>
                    <a:pt x="357" y="120"/>
                  </a:cubicBezTo>
                  <a:cubicBezTo>
                    <a:pt x="359" y="120"/>
                    <a:pt x="359" y="120"/>
                    <a:pt x="359" y="120"/>
                  </a:cubicBezTo>
                  <a:cubicBezTo>
                    <a:pt x="359" y="120"/>
                    <a:pt x="360" y="119"/>
                    <a:pt x="360" y="119"/>
                  </a:cubicBezTo>
                  <a:cubicBezTo>
                    <a:pt x="360" y="118"/>
                    <a:pt x="360" y="118"/>
                    <a:pt x="360" y="118"/>
                  </a:cubicBezTo>
                  <a:cubicBezTo>
                    <a:pt x="361" y="118"/>
                    <a:pt x="361" y="118"/>
                    <a:pt x="362" y="117"/>
                  </a:cubicBezTo>
                  <a:moveTo>
                    <a:pt x="395" y="118"/>
                  </a:moveTo>
                  <a:cubicBezTo>
                    <a:pt x="387" y="118"/>
                    <a:pt x="378" y="118"/>
                    <a:pt x="369" y="118"/>
                  </a:cubicBezTo>
                  <a:cubicBezTo>
                    <a:pt x="369" y="119"/>
                    <a:pt x="371" y="119"/>
                    <a:pt x="371" y="121"/>
                  </a:cubicBezTo>
                  <a:cubicBezTo>
                    <a:pt x="371" y="121"/>
                    <a:pt x="371" y="121"/>
                    <a:pt x="371" y="121"/>
                  </a:cubicBezTo>
                  <a:cubicBezTo>
                    <a:pt x="371" y="122"/>
                    <a:pt x="370" y="122"/>
                    <a:pt x="370" y="122"/>
                  </a:cubicBezTo>
                  <a:cubicBezTo>
                    <a:pt x="370" y="122"/>
                    <a:pt x="370" y="124"/>
                    <a:pt x="371" y="125"/>
                  </a:cubicBezTo>
                  <a:cubicBezTo>
                    <a:pt x="372" y="125"/>
                    <a:pt x="372" y="125"/>
                    <a:pt x="372" y="125"/>
                  </a:cubicBezTo>
                  <a:cubicBezTo>
                    <a:pt x="372" y="125"/>
                    <a:pt x="373" y="126"/>
                    <a:pt x="373" y="127"/>
                  </a:cubicBezTo>
                  <a:cubicBezTo>
                    <a:pt x="373" y="127"/>
                    <a:pt x="373" y="128"/>
                    <a:pt x="373" y="128"/>
                  </a:cubicBezTo>
                  <a:cubicBezTo>
                    <a:pt x="373" y="129"/>
                    <a:pt x="373" y="129"/>
                    <a:pt x="373" y="129"/>
                  </a:cubicBezTo>
                  <a:cubicBezTo>
                    <a:pt x="373" y="131"/>
                    <a:pt x="374" y="131"/>
                    <a:pt x="375" y="132"/>
                  </a:cubicBezTo>
                  <a:cubicBezTo>
                    <a:pt x="376" y="133"/>
                    <a:pt x="376" y="133"/>
                    <a:pt x="376" y="134"/>
                  </a:cubicBezTo>
                  <a:cubicBezTo>
                    <a:pt x="376" y="135"/>
                    <a:pt x="375" y="135"/>
                    <a:pt x="375" y="136"/>
                  </a:cubicBezTo>
                  <a:cubicBezTo>
                    <a:pt x="375" y="137"/>
                    <a:pt x="375" y="137"/>
                    <a:pt x="375" y="137"/>
                  </a:cubicBezTo>
                  <a:cubicBezTo>
                    <a:pt x="375" y="137"/>
                    <a:pt x="376" y="138"/>
                    <a:pt x="376" y="138"/>
                  </a:cubicBezTo>
                  <a:cubicBezTo>
                    <a:pt x="378" y="139"/>
                    <a:pt x="380" y="139"/>
                    <a:pt x="382" y="139"/>
                  </a:cubicBezTo>
                  <a:cubicBezTo>
                    <a:pt x="382" y="136"/>
                    <a:pt x="383" y="134"/>
                    <a:pt x="385" y="135"/>
                  </a:cubicBezTo>
                  <a:cubicBezTo>
                    <a:pt x="385" y="135"/>
                    <a:pt x="386" y="135"/>
                    <a:pt x="386" y="135"/>
                  </a:cubicBezTo>
                  <a:cubicBezTo>
                    <a:pt x="387" y="135"/>
                    <a:pt x="387" y="135"/>
                    <a:pt x="387" y="135"/>
                  </a:cubicBezTo>
                  <a:cubicBezTo>
                    <a:pt x="388" y="136"/>
                    <a:pt x="388" y="135"/>
                    <a:pt x="389" y="134"/>
                  </a:cubicBezTo>
                  <a:cubicBezTo>
                    <a:pt x="389" y="134"/>
                    <a:pt x="390" y="134"/>
                    <a:pt x="391" y="134"/>
                  </a:cubicBezTo>
                  <a:cubicBezTo>
                    <a:pt x="391" y="133"/>
                    <a:pt x="391" y="132"/>
                    <a:pt x="391" y="131"/>
                  </a:cubicBezTo>
                  <a:cubicBezTo>
                    <a:pt x="392" y="131"/>
                    <a:pt x="394" y="131"/>
                    <a:pt x="395" y="131"/>
                  </a:cubicBezTo>
                  <a:cubicBezTo>
                    <a:pt x="395" y="130"/>
                    <a:pt x="395" y="130"/>
                    <a:pt x="395" y="129"/>
                  </a:cubicBezTo>
                  <a:cubicBezTo>
                    <a:pt x="394" y="129"/>
                    <a:pt x="394" y="129"/>
                    <a:pt x="393" y="129"/>
                  </a:cubicBezTo>
                  <a:cubicBezTo>
                    <a:pt x="391" y="129"/>
                    <a:pt x="391" y="129"/>
                    <a:pt x="391" y="129"/>
                  </a:cubicBezTo>
                  <a:cubicBezTo>
                    <a:pt x="391" y="128"/>
                    <a:pt x="391" y="128"/>
                    <a:pt x="391" y="128"/>
                  </a:cubicBezTo>
                  <a:cubicBezTo>
                    <a:pt x="390" y="128"/>
                    <a:pt x="390" y="128"/>
                    <a:pt x="390" y="128"/>
                  </a:cubicBezTo>
                  <a:cubicBezTo>
                    <a:pt x="392" y="125"/>
                    <a:pt x="392" y="125"/>
                    <a:pt x="392" y="123"/>
                  </a:cubicBezTo>
                  <a:cubicBezTo>
                    <a:pt x="393" y="120"/>
                    <a:pt x="393" y="120"/>
                    <a:pt x="393" y="120"/>
                  </a:cubicBezTo>
                  <a:cubicBezTo>
                    <a:pt x="394" y="119"/>
                    <a:pt x="395" y="119"/>
                    <a:pt x="395" y="118"/>
                  </a:cubicBezTo>
                  <a:moveTo>
                    <a:pt x="605" y="288"/>
                  </a:moveTo>
                  <a:cubicBezTo>
                    <a:pt x="596" y="225"/>
                    <a:pt x="577" y="168"/>
                    <a:pt x="550" y="121"/>
                  </a:cubicBezTo>
                  <a:cubicBezTo>
                    <a:pt x="539" y="121"/>
                    <a:pt x="528" y="121"/>
                    <a:pt x="515" y="121"/>
                  </a:cubicBezTo>
                  <a:cubicBezTo>
                    <a:pt x="485" y="121"/>
                    <a:pt x="453" y="120"/>
                    <a:pt x="420" y="119"/>
                  </a:cubicBezTo>
                  <a:cubicBezTo>
                    <a:pt x="418" y="119"/>
                    <a:pt x="416" y="119"/>
                    <a:pt x="415"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5" y="120"/>
                    <a:pt x="414" y="120"/>
                    <a:pt x="412" y="121"/>
                  </a:cubicBezTo>
                  <a:cubicBezTo>
                    <a:pt x="412" y="121"/>
                    <a:pt x="412" y="122"/>
                    <a:pt x="413" y="123"/>
                  </a:cubicBezTo>
                  <a:cubicBezTo>
                    <a:pt x="415" y="124"/>
                    <a:pt x="415" y="124"/>
                    <a:pt x="418" y="124"/>
                  </a:cubicBezTo>
                  <a:cubicBezTo>
                    <a:pt x="418" y="123"/>
                    <a:pt x="420" y="122"/>
                    <a:pt x="420" y="121"/>
                  </a:cubicBezTo>
                  <a:cubicBezTo>
                    <a:pt x="423" y="122"/>
                    <a:pt x="424" y="125"/>
                    <a:pt x="426" y="126"/>
                  </a:cubicBezTo>
                  <a:cubicBezTo>
                    <a:pt x="426" y="126"/>
                    <a:pt x="426" y="127"/>
                    <a:pt x="426" y="127"/>
                  </a:cubicBezTo>
                  <a:cubicBezTo>
                    <a:pt x="425" y="128"/>
                    <a:pt x="424" y="129"/>
                    <a:pt x="423" y="130"/>
                  </a:cubicBezTo>
                  <a:cubicBezTo>
                    <a:pt x="423" y="131"/>
                    <a:pt x="422" y="131"/>
                    <a:pt x="421" y="131"/>
                  </a:cubicBezTo>
                  <a:cubicBezTo>
                    <a:pt x="421" y="131"/>
                    <a:pt x="420" y="131"/>
                    <a:pt x="420" y="131"/>
                  </a:cubicBezTo>
                  <a:cubicBezTo>
                    <a:pt x="419" y="130"/>
                    <a:pt x="419" y="129"/>
                    <a:pt x="419" y="129"/>
                  </a:cubicBezTo>
                  <a:cubicBezTo>
                    <a:pt x="418" y="128"/>
                    <a:pt x="417" y="128"/>
                    <a:pt x="417" y="128"/>
                  </a:cubicBezTo>
                  <a:cubicBezTo>
                    <a:pt x="417" y="127"/>
                    <a:pt x="417" y="126"/>
                    <a:pt x="417" y="126"/>
                  </a:cubicBezTo>
                  <a:cubicBezTo>
                    <a:pt x="416" y="126"/>
                    <a:pt x="416" y="126"/>
                    <a:pt x="415" y="126"/>
                  </a:cubicBezTo>
                  <a:cubicBezTo>
                    <a:pt x="415" y="127"/>
                    <a:pt x="414" y="128"/>
                    <a:pt x="413" y="128"/>
                  </a:cubicBezTo>
                  <a:cubicBezTo>
                    <a:pt x="412" y="133"/>
                    <a:pt x="410" y="141"/>
                    <a:pt x="410" y="141"/>
                  </a:cubicBezTo>
                  <a:cubicBezTo>
                    <a:pt x="411" y="141"/>
                    <a:pt x="411" y="141"/>
                    <a:pt x="412" y="142"/>
                  </a:cubicBezTo>
                  <a:cubicBezTo>
                    <a:pt x="411" y="143"/>
                    <a:pt x="411" y="143"/>
                    <a:pt x="411" y="143"/>
                  </a:cubicBezTo>
                  <a:cubicBezTo>
                    <a:pt x="404" y="141"/>
                    <a:pt x="404" y="141"/>
                    <a:pt x="402" y="143"/>
                  </a:cubicBezTo>
                  <a:cubicBezTo>
                    <a:pt x="403" y="144"/>
                    <a:pt x="404" y="145"/>
                    <a:pt x="404" y="146"/>
                  </a:cubicBezTo>
                  <a:cubicBezTo>
                    <a:pt x="404" y="147"/>
                    <a:pt x="404" y="147"/>
                    <a:pt x="404" y="147"/>
                  </a:cubicBezTo>
                  <a:cubicBezTo>
                    <a:pt x="403" y="147"/>
                    <a:pt x="403" y="147"/>
                    <a:pt x="403" y="147"/>
                  </a:cubicBezTo>
                  <a:cubicBezTo>
                    <a:pt x="401" y="145"/>
                    <a:pt x="399" y="144"/>
                    <a:pt x="397" y="142"/>
                  </a:cubicBezTo>
                  <a:cubicBezTo>
                    <a:pt x="383" y="149"/>
                    <a:pt x="379" y="151"/>
                    <a:pt x="379" y="144"/>
                  </a:cubicBezTo>
                  <a:cubicBezTo>
                    <a:pt x="377" y="144"/>
                    <a:pt x="377" y="144"/>
                    <a:pt x="377" y="144"/>
                  </a:cubicBezTo>
                  <a:cubicBezTo>
                    <a:pt x="376" y="145"/>
                    <a:pt x="375" y="145"/>
                    <a:pt x="374" y="145"/>
                  </a:cubicBezTo>
                  <a:cubicBezTo>
                    <a:pt x="373" y="145"/>
                    <a:pt x="372" y="145"/>
                    <a:pt x="372" y="145"/>
                  </a:cubicBezTo>
                  <a:cubicBezTo>
                    <a:pt x="371" y="145"/>
                    <a:pt x="370" y="145"/>
                    <a:pt x="370" y="145"/>
                  </a:cubicBezTo>
                  <a:cubicBezTo>
                    <a:pt x="370" y="145"/>
                    <a:pt x="370" y="146"/>
                    <a:pt x="370" y="147"/>
                  </a:cubicBezTo>
                  <a:cubicBezTo>
                    <a:pt x="369" y="148"/>
                    <a:pt x="368" y="148"/>
                    <a:pt x="368" y="148"/>
                  </a:cubicBezTo>
                  <a:cubicBezTo>
                    <a:pt x="367" y="148"/>
                    <a:pt x="367" y="147"/>
                    <a:pt x="366" y="147"/>
                  </a:cubicBezTo>
                  <a:cubicBezTo>
                    <a:pt x="366" y="146"/>
                    <a:pt x="365" y="145"/>
                    <a:pt x="364" y="145"/>
                  </a:cubicBezTo>
                  <a:cubicBezTo>
                    <a:pt x="363" y="145"/>
                    <a:pt x="363" y="145"/>
                    <a:pt x="362" y="145"/>
                  </a:cubicBezTo>
                  <a:cubicBezTo>
                    <a:pt x="362" y="144"/>
                    <a:pt x="362" y="144"/>
                    <a:pt x="362" y="143"/>
                  </a:cubicBezTo>
                  <a:cubicBezTo>
                    <a:pt x="362" y="143"/>
                    <a:pt x="363" y="142"/>
                    <a:pt x="363" y="141"/>
                  </a:cubicBezTo>
                  <a:cubicBezTo>
                    <a:pt x="364" y="141"/>
                    <a:pt x="365" y="141"/>
                    <a:pt x="366" y="141"/>
                  </a:cubicBezTo>
                  <a:cubicBezTo>
                    <a:pt x="368" y="142"/>
                    <a:pt x="370" y="143"/>
                    <a:pt x="372" y="143"/>
                  </a:cubicBezTo>
                  <a:cubicBezTo>
                    <a:pt x="372" y="142"/>
                    <a:pt x="374" y="140"/>
                    <a:pt x="374" y="135"/>
                  </a:cubicBezTo>
                  <a:cubicBezTo>
                    <a:pt x="373" y="134"/>
                    <a:pt x="373" y="134"/>
                    <a:pt x="372" y="134"/>
                  </a:cubicBezTo>
                  <a:cubicBezTo>
                    <a:pt x="369" y="135"/>
                    <a:pt x="369" y="135"/>
                    <a:pt x="368" y="136"/>
                  </a:cubicBezTo>
                  <a:cubicBezTo>
                    <a:pt x="367" y="137"/>
                    <a:pt x="367" y="137"/>
                    <a:pt x="367" y="137"/>
                  </a:cubicBezTo>
                  <a:cubicBezTo>
                    <a:pt x="366" y="137"/>
                    <a:pt x="366" y="137"/>
                    <a:pt x="366" y="137"/>
                  </a:cubicBezTo>
                  <a:cubicBezTo>
                    <a:pt x="366" y="136"/>
                    <a:pt x="366" y="136"/>
                    <a:pt x="366" y="135"/>
                  </a:cubicBezTo>
                  <a:cubicBezTo>
                    <a:pt x="366" y="135"/>
                    <a:pt x="367" y="134"/>
                    <a:pt x="367" y="134"/>
                  </a:cubicBezTo>
                  <a:cubicBezTo>
                    <a:pt x="367" y="132"/>
                    <a:pt x="367" y="132"/>
                    <a:pt x="367" y="131"/>
                  </a:cubicBezTo>
                  <a:cubicBezTo>
                    <a:pt x="367" y="132"/>
                    <a:pt x="366" y="132"/>
                    <a:pt x="366" y="132"/>
                  </a:cubicBezTo>
                  <a:cubicBezTo>
                    <a:pt x="365" y="125"/>
                    <a:pt x="365" y="125"/>
                    <a:pt x="364" y="124"/>
                  </a:cubicBezTo>
                  <a:cubicBezTo>
                    <a:pt x="360" y="128"/>
                    <a:pt x="360" y="128"/>
                    <a:pt x="359" y="128"/>
                  </a:cubicBezTo>
                  <a:cubicBezTo>
                    <a:pt x="358" y="129"/>
                    <a:pt x="358" y="129"/>
                    <a:pt x="358" y="130"/>
                  </a:cubicBezTo>
                  <a:cubicBezTo>
                    <a:pt x="358" y="131"/>
                    <a:pt x="358" y="131"/>
                    <a:pt x="358" y="131"/>
                  </a:cubicBezTo>
                  <a:cubicBezTo>
                    <a:pt x="357" y="132"/>
                    <a:pt x="356" y="132"/>
                    <a:pt x="355" y="133"/>
                  </a:cubicBezTo>
                  <a:cubicBezTo>
                    <a:pt x="353" y="136"/>
                    <a:pt x="357" y="138"/>
                    <a:pt x="356" y="141"/>
                  </a:cubicBezTo>
                  <a:cubicBezTo>
                    <a:pt x="356" y="142"/>
                    <a:pt x="356" y="142"/>
                    <a:pt x="356" y="142"/>
                  </a:cubicBezTo>
                  <a:cubicBezTo>
                    <a:pt x="355" y="144"/>
                    <a:pt x="355" y="144"/>
                    <a:pt x="355" y="144"/>
                  </a:cubicBezTo>
                  <a:cubicBezTo>
                    <a:pt x="356" y="145"/>
                    <a:pt x="356" y="147"/>
                    <a:pt x="356" y="148"/>
                  </a:cubicBezTo>
                  <a:cubicBezTo>
                    <a:pt x="356" y="149"/>
                    <a:pt x="356" y="150"/>
                    <a:pt x="356" y="150"/>
                  </a:cubicBezTo>
                  <a:cubicBezTo>
                    <a:pt x="356" y="150"/>
                    <a:pt x="355" y="150"/>
                    <a:pt x="355" y="150"/>
                  </a:cubicBezTo>
                  <a:cubicBezTo>
                    <a:pt x="354" y="150"/>
                    <a:pt x="354" y="150"/>
                    <a:pt x="353" y="150"/>
                  </a:cubicBezTo>
                  <a:cubicBezTo>
                    <a:pt x="351" y="151"/>
                    <a:pt x="351" y="151"/>
                    <a:pt x="350" y="150"/>
                  </a:cubicBezTo>
                  <a:cubicBezTo>
                    <a:pt x="346" y="150"/>
                    <a:pt x="346" y="150"/>
                    <a:pt x="337" y="156"/>
                  </a:cubicBezTo>
                  <a:cubicBezTo>
                    <a:pt x="336" y="155"/>
                    <a:pt x="336" y="155"/>
                    <a:pt x="335" y="155"/>
                  </a:cubicBezTo>
                  <a:cubicBezTo>
                    <a:pt x="335" y="155"/>
                    <a:pt x="335" y="155"/>
                    <a:pt x="334" y="155"/>
                  </a:cubicBezTo>
                  <a:cubicBezTo>
                    <a:pt x="334" y="155"/>
                    <a:pt x="333" y="155"/>
                    <a:pt x="333" y="155"/>
                  </a:cubicBezTo>
                  <a:cubicBezTo>
                    <a:pt x="332" y="155"/>
                    <a:pt x="332" y="156"/>
                    <a:pt x="332" y="157"/>
                  </a:cubicBezTo>
                  <a:cubicBezTo>
                    <a:pt x="334" y="158"/>
                    <a:pt x="334" y="158"/>
                    <a:pt x="334" y="158"/>
                  </a:cubicBezTo>
                  <a:cubicBezTo>
                    <a:pt x="334" y="159"/>
                    <a:pt x="334" y="160"/>
                    <a:pt x="333" y="161"/>
                  </a:cubicBezTo>
                  <a:cubicBezTo>
                    <a:pt x="330" y="161"/>
                    <a:pt x="330" y="161"/>
                    <a:pt x="325" y="165"/>
                  </a:cubicBezTo>
                  <a:cubicBezTo>
                    <a:pt x="324" y="165"/>
                    <a:pt x="324" y="165"/>
                    <a:pt x="324" y="165"/>
                  </a:cubicBezTo>
                  <a:cubicBezTo>
                    <a:pt x="323" y="165"/>
                    <a:pt x="322" y="165"/>
                    <a:pt x="322" y="165"/>
                  </a:cubicBezTo>
                  <a:cubicBezTo>
                    <a:pt x="320" y="167"/>
                    <a:pt x="320" y="169"/>
                    <a:pt x="319" y="171"/>
                  </a:cubicBezTo>
                  <a:cubicBezTo>
                    <a:pt x="317" y="171"/>
                    <a:pt x="316" y="171"/>
                    <a:pt x="314" y="172"/>
                  </a:cubicBezTo>
                  <a:cubicBezTo>
                    <a:pt x="314" y="173"/>
                    <a:pt x="313" y="174"/>
                    <a:pt x="313" y="175"/>
                  </a:cubicBezTo>
                  <a:cubicBezTo>
                    <a:pt x="312" y="175"/>
                    <a:pt x="311" y="175"/>
                    <a:pt x="310" y="175"/>
                  </a:cubicBezTo>
                  <a:cubicBezTo>
                    <a:pt x="309" y="174"/>
                    <a:pt x="309" y="174"/>
                    <a:pt x="309" y="174"/>
                  </a:cubicBezTo>
                  <a:cubicBezTo>
                    <a:pt x="308" y="174"/>
                    <a:pt x="307" y="174"/>
                    <a:pt x="307" y="174"/>
                  </a:cubicBezTo>
                  <a:cubicBezTo>
                    <a:pt x="306" y="173"/>
                    <a:pt x="306" y="173"/>
                    <a:pt x="306" y="173"/>
                  </a:cubicBezTo>
                  <a:cubicBezTo>
                    <a:pt x="305" y="172"/>
                    <a:pt x="305" y="172"/>
                    <a:pt x="304" y="172"/>
                  </a:cubicBezTo>
                  <a:cubicBezTo>
                    <a:pt x="303" y="173"/>
                    <a:pt x="303" y="174"/>
                    <a:pt x="303" y="175"/>
                  </a:cubicBezTo>
                  <a:cubicBezTo>
                    <a:pt x="303" y="175"/>
                    <a:pt x="304" y="176"/>
                    <a:pt x="304" y="176"/>
                  </a:cubicBezTo>
                  <a:cubicBezTo>
                    <a:pt x="304" y="176"/>
                    <a:pt x="303" y="177"/>
                    <a:pt x="303" y="178"/>
                  </a:cubicBezTo>
                  <a:cubicBezTo>
                    <a:pt x="303" y="179"/>
                    <a:pt x="303" y="179"/>
                    <a:pt x="303" y="179"/>
                  </a:cubicBezTo>
                  <a:cubicBezTo>
                    <a:pt x="303" y="179"/>
                    <a:pt x="303" y="180"/>
                    <a:pt x="303" y="180"/>
                  </a:cubicBezTo>
                  <a:cubicBezTo>
                    <a:pt x="301" y="180"/>
                    <a:pt x="298" y="180"/>
                    <a:pt x="296" y="180"/>
                  </a:cubicBezTo>
                  <a:cubicBezTo>
                    <a:pt x="295" y="179"/>
                    <a:pt x="295" y="179"/>
                    <a:pt x="295" y="178"/>
                  </a:cubicBezTo>
                  <a:cubicBezTo>
                    <a:pt x="289" y="179"/>
                    <a:pt x="289" y="179"/>
                    <a:pt x="288" y="180"/>
                  </a:cubicBezTo>
                  <a:cubicBezTo>
                    <a:pt x="288" y="182"/>
                    <a:pt x="289" y="182"/>
                    <a:pt x="289" y="182"/>
                  </a:cubicBezTo>
                  <a:cubicBezTo>
                    <a:pt x="290" y="183"/>
                    <a:pt x="291" y="184"/>
                    <a:pt x="292" y="184"/>
                  </a:cubicBezTo>
                  <a:cubicBezTo>
                    <a:pt x="294" y="184"/>
                    <a:pt x="294" y="184"/>
                    <a:pt x="295" y="184"/>
                  </a:cubicBezTo>
                  <a:cubicBezTo>
                    <a:pt x="298" y="187"/>
                    <a:pt x="298" y="187"/>
                    <a:pt x="298" y="188"/>
                  </a:cubicBezTo>
                  <a:cubicBezTo>
                    <a:pt x="299" y="191"/>
                    <a:pt x="299" y="193"/>
                    <a:pt x="299" y="195"/>
                  </a:cubicBezTo>
                  <a:cubicBezTo>
                    <a:pt x="300" y="196"/>
                    <a:pt x="301" y="197"/>
                    <a:pt x="302" y="199"/>
                  </a:cubicBezTo>
                  <a:cubicBezTo>
                    <a:pt x="302" y="201"/>
                    <a:pt x="302" y="201"/>
                    <a:pt x="297" y="213"/>
                  </a:cubicBezTo>
                  <a:cubicBezTo>
                    <a:pt x="296" y="214"/>
                    <a:pt x="294" y="215"/>
                    <a:pt x="293" y="215"/>
                  </a:cubicBezTo>
                  <a:cubicBezTo>
                    <a:pt x="292" y="215"/>
                    <a:pt x="292" y="215"/>
                    <a:pt x="292" y="215"/>
                  </a:cubicBezTo>
                  <a:cubicBezTo>
                    <a:pt x="289" y="214"/>
                    <a:pt x="286" y="214"/>
                    <a:pt x="283" y="212"/>
                  </a:cubicBezTo>
                  <a:cubicBezTo>
                    <a:pt x="279" y="211"/>
                    <a:pt x="276" y="211"/>
                    <a:pt x="273" y="211"/>
                  </a:cubicBezTo>
                  <a:cubicBezTo>
                    <a:pt x="269" y="210"/>
                    <a:pt x="269" y="210"/>
                    <a:pt x="268" y="209"/>
                  </a:cubicBezTo>
                  <a:cubicBezTo>
                    <a:pt x="268" y="209"/>
                    <a:pt x="268" y="209"/>
                    <a:pt x="268" y="209"/>
                  </a:cubicBezTo>
                  <a:cubicBezTo>
                    <a:pt x="267" y="210"/>
                    <a:pt x="267" y="210"/>
                    <a:pt x="266" y="210"/>
                  </a:cubicBezTo>
                  <a:cubicBezTo>
                    <a:pt x="264" y="212"/>
                    <a:pt x="262" y="212"/>
                    <a:pt x="260" y="212"/>
                  </a:cubicBezTo>
                  <a:cubicBezTo>
                    <a:pt x="260" y="213"/>
                    <a:pt x="260" y="213"/>
                    <a:pt x="260" y="213"/>
                  </a:cubicBezTo>
                  <a:cubicBezTo>
                    <a:pt x="262" y="217"/>
                    <a:pt x="258" y="221"/>
                    <a:pt x="260" y="225"/>
                  </a:cubicBezTo>
                  <a:cubicBezTo>
                    <a:pt x="259" y="227"/>
                    <a:pt x="259" y="229"/>
                    <a:pt x="259" y="232"/>
                  </a:cubicBezTo>
                  <a:cubicBezTo>
                    <a:pt x="254" y="239"/>
                    <a:pt x="254" y="239"/>
                    <a:pt x="255" y="241"/>
                  </a:cubicBezTo>
                  <a:cubicBezTo>
                    <a:pt x="256" y="243"/>
                    <a:pt x="256" y="244"/>
                    <a:pt x="256" y="244"/>
                  </a:cubicBezTo>
                  <a:cubicBezTo>
                    <a:pt x="255" y="245"/>
                    <a:pt x="255" y="245"/>
                    <a:pt x="255" y="245"/>
                  </a:cubicBezTo>
                  <a:cubicBezTo>
                    <a:pt x="254" y="247"/>
                    <a:pt x="254" y="247"/>
                    <a:pt x="254" y="251"/>
                  </a:cubicBezTo>
                  <a:cubicBezTo>
                    <a:pt x="255" y="251"/>
                    <a:pt x="256" y="251"/>
                    <a:pt x="257" y="251"/>
                  </a:cubicBezTo>
                  <a:cubicBezTo>
                    <a:pt x="259" y="251"/>
                    <a:pt x="260" y="250"/>
                    <a:pt x="262" y="253"/>
                  </a:cubicBezTo>
                  <a:cubicBezTo>
                    <a:pt x="263" y="253"/>
                    <a:pt x="264" y="252"/>
                    <a:pt x="265" y="252"/>
                  </a:cubicBezTo>
                  <a:cubicBezTo>
                    <a:pt x="266" y="252"/>
                    <a:pt x="266" y="252"/>
                    <a:pt x="269" y="254"/>
                  </a:cubicBezTo>
                  <a:cubicBezTo>
                    <a:pt x="270" y="255"/>
                    <a:pt x="270" y="257"/>
                    <a:pt x="271" y="258"/>
                  </a:cubicBezTo>
                  <a:cubicBezTo>
                    <a:pt x="271" y="258"/>
                    <a:pt x="272" y="258"/>
                    <a:pt x="272" y="258"/>
                  </a:cubicBezTo>
                  <a:cubicBezTo>
                    <a:pt x="271" y="257"/>
                    <a:pt x="271" y="257"/>
                    <a:pt x="271" y="257"/>
                  </a:cubicBezTo>
                  <a:cubicBezTo>
                    <a:pt x="281" y="254"/>
                    <a:pt x="289" y="246"/>
                    <a:pt x="301" y="246"/>
                  </a:cubicBezTo>
                  <a:cubicBezTo>
                    <a:pt x="303" y="244"/>
                    <a:pt x="303" y="243"/>
                    <a:pt x="303" y="242"/>
                  </a:cubicBezTo>
                  <a:cubicBezTo>
                    <a:pt x="302" y="241"/>
                    <a:pt x="301" y="240"/>
                    <a:pt x="301" y="239"/>
                  </a:cubicBezTo>
                  <a:cubicBezTo>
                    <a:pt x="301" y="238"/>
                    <a:pt x="301" y="238"/>
                    <a:pt x="304" y="232"/>
                  </a:cubicBezTo>
                  <a:cubicBezTo>
                    <a:pt x="306" y="229"/>
                    <a:pt x="320" y="226"/>
                    <a:pt x="320" y="226"/>
                  </a:cubicBezTo>
                  <a:cubicBezTo>
                    <a:pt x="322" y="224"/>
                    <a:pt x="322" y="223"/>
                    <a:pt x="322" y="222"/>
                  </a:cubicBezTo>
                  <a:cubicBezTo>
                    <a:pt x="322" y="222"/>
                    <a:pt x="322" y="222"/>
                    <a:pt x="322" y="221"/>
                  </a:cubicBezTo>
                  <a:cubicBezTo>
                    <a:pt x="322" y="216"/>
                    <a:pt x="322" y="212"/>
                    <a:pt x="329"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1" y="214"/>
                    <a:pt x="331" y="214"/>
                    <a:pt x="331" y="214"/>
                  </a:cubicBezTo>
                  <a:cubicBezTo>
                    <a:pt x="334" y="216"/>
                    <a:pt x="334" y="216"/>
                    <a:pt x="336" y="216"/>
                  </a:cubicBezTo>
                  <a:cubicBezTo>
                    <a:pt x="337" y="216"/>
                    <a:pt x="337" y="216"/>
                    <a:pt x="338" y="216"/>
                  </a:cubicBezTo>
                  <a:cubicBezTo>
                    <a:pt x="338" y="216"/>
                    <a:pt x="339" y="216"/>
                    <a:pt x="340" y="216"/>
                  </a:cubicBezTo>
                  <a:cubicBezTo>
                    <a:pt x="340" y="214"/>
                    <a:pt x="340" y="214"/>
                    <a:pt x="342" y="212"/>
                  </a:cubicBezTo>
                  <a:cubicBezTo>
                    <a:pt x="344" y="212"/>
                    <a:pt x="344" y="212"/>
                    <a:pt x="345" y="212"/>
                  </a:cubicBezTo>
                  <a:cubicBezTo>
                    <a:pt x="346" y="212"/>
                    <a:pt x="348" y="212"/>
                    <a:pt x="351" y="208"/>
                  </a:cubicBezTo>
                  <a:cubicBezTo>
                    <a:pt x="358" y="209"/>
                    <a:pt x="357" y="217"/>
                    <a:pt x="362" y="220"/>
                  </a:cubicBezTo>
                  <a:cubicBezTo>
                    <a:pt x="363" y="220"/>
                    <a:pt x="364" y="221"/>
                    <a:pt x="364" y="223"/>
                  </a:cubicBezTo>
                  <a:cubicBezTo>
                    <a:pt x="380" y="233"/>
                    <a:pt x="388" y="241"/>
                    <a:pt x="387" y="246"/>
                  </a:cubicBezTo>
                  <a:cubicBezTo>
                    <a:pt x="385" y="247"/>
                    <a:pt x="373" y="249"/>
                    <a:pt x="369" y="249"/>
                  </a:cubicBezTo>
                  <a:cubicBezTo>
                    <a:pt x="369" y="249"/>
                    <a:pt x="368" y="250"/>
                    <a:pt x="368" y="250"/>
                  </a:cubicBezTo>
                  <a:cubicBezTo>
                    <a:pt x="371" y="252"/>
                    <a:pt x="373" y="255"/>
                    <a:pt x="377" y="256"/>
                  </a:cubicBezTo>
                  <a:cubicBezTo>
                    <a:pt x="379" y="256"/>
                    <a:pt x="382" y="256"/>
                    <a:pt x="384" y="256"/>
                  </a:cubicBezTo>
                  <a:cubicBezTo>
                    <a:pt x="384" y="255"/>
                    <a:pt x="384" y="253"/>
                    <a:pt x="384" y="252"/>
                  </a:cubicBezTo>
                  <a:cubicBezTo>
                    <a:pt x="389" y="250"/>
                    <a:pt x="392" y="245"/>
                    <a:pt x="396" y="242"/>
                  </a:cubicBezTo>
                  <a:cubicBezTo>
                    <a:pt x="396" y="240"/>
                    <a:pt x="396" y="240"/>
                    <a:pt x="396" y="239"/>
                  </a:cubicBezTo>
                  <a:cubicBezTo>
                    <a:pt x="393" y="239"/>
                    <a:pt x="393" y="239"/>
                    <a:pt x="392" y="239"/>
                  </a:cubicBezTo>
                  <a:cubicBezTo>
                    <a:pt x="391" y="239"/>
                    <a:pt x="391" y="238"/>
                    <a:pt x="391" y="238"/>
                  </a:cubicBezTo>
                  <a:cubicBezTo>
                    <a:pt x="393" y="236"/>
                    <a:pt x="394" y="236"/>
                    <a:pt x="395" y="236"/>
                  </a:cubicBezTo>
                  <a:cubicBezTo>
                    <a:pt x="398" y="237"/>
                    <a:pt x="398" y="237"/>
                    <a:pt x="400" y="239"/>
                  </a:cubicBezTo>
                  <a:cubicBezTo>
                    <a:pt x="400" y="239"/>
                    <a:pt x="400" y="239"/>
                    <a:pt x="400" y="234"/>
                  </a:cubicBezTo>
                  <a:cubicBezTo>
                    <a:pt x="396" y="231"/>
                    <a:pt x="391" y="230"/>
                    <a:pt x="389" y="226"/>
                  </a:cubicBezTo>
                  <a:cubicBezTo>
                    <a:pt x="388" y="226"/>
                    <a:pt x="385" y="226"/>
                    <a:pt x="380" y="221"/>
                  </a:cubicBezTo>
                  <a:cubicBezTo>
                    <a:pt x="381" y="219"/>
                    <a:pt x="381" y="219"/>
                    <a:pt x="375" y="215"/>
                  </a:cubicBezTo>
                  <a:cubicBezTo>
                    <a:pt x="375" y="214"/>
                    <a:pt x="374" y="214"/>
                    <a:pt x="374" y="214"/>
                  </a:cubicBezTo>
                  <a:cubicBezTo>
                    <a:pt x="374" y="213"/>
                    <a:pt x="373" y="212"/>
                    <a:pt x="373" y="211"/>
                  </a:cubicBezTo>
                  <a:cubicBezTo>
                    <a:pt x="372" y="210"/>
                    <a:pt x="370" y="210"/>
                    <a:pt x="369" y="210"/>
                  </a:cubicBezTo>
                  <a:cubicBezTo>
                    <a:pt x="369" y="209"/>
                    <a:pt x="369" y="209"/>
                    <a:pt x="369" y="208"/>
                  </a:cubicBezTo>
                  <a:cubicBezTo>
                    <a:pt x="370" y="207"/>
                    <a:pt x="370" y="207"/>
                    <a:pt x="370" y="207"/>
                  </a:cubicBezTo>
                  <a:cubicBezTo>
                    <a:pt x="371" y="206"/>
                    <a:pt x="371" y="205"/>
                    <a:pt x="371" y="205"/>
                  </a:cubicBezTo>
                  <a:cubicBezTo>
                    <a:pt x="371" y="204"/>
                    <a:pt x="371" y="203"/>
                    <a:pt x="371" y="202"/>
                  </a:cubicBezTo>
                  <a:cubicBezTo>
                    <a:pt x="374" y="201"/>
                    <a:pt x="375" y="202"/>
                    <a:pt x="376" y="205"/>
                  </a:cubicBezTo>
                  <a:cubicBezTo>
                    <a:pt x="384" y="206"/>
                    <a:pt x="386" y="216"/>
                    <a:pt x="394" y="217"/>
                  </a:cubicBezTo>
                  <a:cubicBezTo>
                    <a:pt x="394" y="218"/>
                    <a:pt x="394" y="218"/>
                    <a:pt x="395" y="218"/>
                  </a:cubicBezTo>
                  <a:cubicBezTo>
                    <a:pt x="398" y="222"/>
                    <a:pt x="404" y="223"/>
                    <a:pt x="406" y="228"/>
                  </a:cubicBezTo>
                  <a:cubicBezTo>
                    <a:pt x="404" y="234"/>
                    <a:pt x="404" y="234"/>
                    <a:pt x="406" y="236"/>
                  </a:cubicBezTo>
                  <a:cubicBezTo>
                    <a:pt x="407" y="239"/>
                    <a:pt x="407" y="242"/>
                    <a:pt x="411" y="242"/>
                  </a:cubicBezTo>
                  <a:cubicBezTo>
                    <a:pt x="413" y="244"/>
                    <a:pt x="413" y="246"/>
                    <a:pt x="413" y="247"/>
                  </a:cubicBezTo>
                  <a:cubicBezTo>
                    <a:pt x="412" y="247"/>
                    <a:pt x="411" y="247"/>
                    <a:pt x="410" y="247"/>
                  </a:cubicBezTo>
                  <a:cubicBezTo>
                    <a:pt x="410" y="247"/>
                    <a:pt x="409" y="246"/>
                    <a:pt x="409" y="246"/>
                  </a:cubicBezTo>
                  <a:cubicBezTo>
                    <a:pt x="409" y="246"/>
                    <a:pt x="408" y="247"/>
                    <a:pt x="408" y="247"/>
                  </a:cubicBezTo>
                  <a:cubicBezTo>
                    <a:pt x="411" y="251"/>
                    <a:pt x="411" y="251"/>
                    <a:pt x="414" y="252"/>
                  </a:cubicBezTo>
                  <a:cubicBezTo>
                    <a:pt x="414" y="252"/>
                    <a:pt x="414" y="251"/>
                    <a:pt x="414" y="251"/>
                  </a:cubicBezTo>
                  <a:cubicBezTo>
                    <a:pt x="416" y="252"/>
                    <a:pt x="417" y="252"/>
                    <a:pt x="419" y="254"/>
                  </a:cubicBezTo>
                  <a:cubicBezTo>
                    <a:pt x="418" y="256"/>
                    <a:pt x="418" y="257"/>
                    <a:pt x="419" y="258"/>
                  </a:cubicBezTo>
                  <a:cubicBezTo>
                    <a:pt x="421" y="259"/>
                    <a:pt x="421" y="259"/>
                    <a:pt x="422" y="259"/>
                  </a:cubicBezTo>
                  <a:cubicBezTo>
                    <a:pt x="423" y="259"/>
                    <a:pt x="424" y="259"/>
                    <a:pt x="424" y="259"/>
                  </a:cubicBezTo>
                  <a:cubicBezTo>
                    <a:pt x="425" y="258"/>
                    <a:pt x="426" y="257"/>
                    <a:pt x="426" y="256"/>
                  </a:cubicBezTo>
                  <a:cubicBezTo>
                    <a:pt x="426" y="255"/>
                    <a:pt x="426" y="255"/>
                    <a:pt x="426" y="254"/>
                  </a:cubicBezTo>
                  <a:cubicBezTo>
                    <a:pt x="426" y="254"/>
                    <a:pt x="426" y="253"/>
                    <a:pt x="426" y="253"/>
                  </a:cubicBezTo>
                  <a:cubicBezTo>
                    <a:pt x="426" y="252"/>
                    <a:pt x="427" y="252"/>
                    <a:pt x="427" y="251"/>
                  </a:cubicBezTo>
                  <a:cubicBezTo>
                    <a:pt x="428" y="252"/>
                    <a:pt x="430" y="252"/>
                    <a:pt x="430" y="253"/>
                  </a:cubicBezTo>
                  <a:cubicBezTo>
                    <a:pt x="431" y="253"/>
                    <a:pt x="432" y="253"/>
                    <a:pt x="432" y="253"/>
                  </a:cubicBezTo>
                  <a:cubicBezTo>
                    <a:pt x="432" y="253"/>
                    <a:pt x="433" y="252"/>
                    <a:pt x="433" y="252"/>
                  </a:cubicBezTo>
                  <a:cubicBezTo>
                    <a:pt x="433" y="251"/>
                    <a:pt x="433" y="249"/>
                    <a:pt x="433" y="248"/>
                  </a:cubicBezTo>
                  <a:cubicBezTo>
                    <a:pt x="435" y="248"/>
                    <a:pt x="436" y="248"/>
                    <a:pt x="437" y="248"/>
                  </a:cubicBezTo>
                  <a:cubicBezTo>
                    <a:pt x="436" y="246"/>
                    <a:pt x="435" y="246"/>
                    <a:pt x="433" y="245"/>
                  </a:cubicBezTo>
                  <a:cubicBezTo>
                    <a:pt x="433" y="246"/>
                    <a:pt x="432" y="247"/>
                    <a:pt x="432" y="248"/>
                  </a:cubicBezTo>
                  <a:cubicBezTo>
                    <a:pt x="429" y="248"/>
                    <a:pt x="429" y="247"/>
                    <a:pt x="427" y="241"/>
                  </a:cubicBezTo>
                  <a:cubicBezTo>
                    <a:pt x="424" y="240"/>
                    <a:pt x="424" y="240"/>
                    <a:pt x="422" y="238"/>
                  </a:cubicBezTo>
                  <a:cubicBezTo>
                    <a:pt x="422" y="237"/>
                    <a:pt x="422" y="237"/>
                    <a:pt x="422" y="236"/>
                  </a:cubicBezTo>
                  <a:cubicBezTo>
                    <a:pt x="424" y="236"/>
                    <a:pt x="424" y="236"/>
                    <a:pt x="424" y="236"/>
                  </a:cubicBezTo>
                  <a:cubicBezTo>
                    <a:pt x="425" y="236"/>
                    <a:pt x="426" y="237"/>
                    <a:pt x="427" y="237"/>
                  </a:cubicBezTo>
                  <a:cubicBezTo>
                    <a:pt x="429" y="237"/>
                    <a:pt x="429" y="237"/>
                    <a:pt x="430" y="237"/>
                  </a:cubicBezTo>
                  <a:cubicBezTo>
                    <a:pt x="430" y="237"/>
                    <a:pt x="430" y="238"/>
                    <a:pt x="431" y="238"/>
                  </a:cubicBezTo>
                  <a:cubicBezTo>
                    <a:pt x="431" y="237"/>
                    <a:pt x="431" y="235"/>
                    <a:pt x="431" y="234"/>
                  </a:cubicBezTo>
                  <a:cubicBezTo>
                    <a:pt x="433" y="232"/>
                    <a:pt x="433" y="232"/>
                    <a:pt x="442" y="236"/>
                  </a:cubicBezTo>
                  <a:cubicBezTo>
                    <a:pt x="442" y="236"/>
                    <a:pt x="443" y="237"/>
                    <a:pt x="443" y="238"/>
                  </a:cubicBezTo>
                  <a:cubicBezTo>
                    <a:pt x="443" y="238"/>
                    <a:pt x="443" y="238"/>
                    <a:pt x="444" y="238"/>
                  </a:cubicBezTo>
                  <a:cubicBezTo>
                    <a:pt x="445" y="240"/>
                    <a:pt x="445" y="240"/>
                    <a:pt x="445" y="240"/>
                  </a:cubicBezTo>
                  <a:cubicBezTo>
                    <a:pt x="444" y="240"/>
                    <a:pt x="443" y="241"/>
                    <a:pt x="443" y="241"/>
                  </a:cubicBezTo>
                  <a:cubicBezTo>
                    <a:pt x="443" y="244"/>
                    <a:pt x="448" y="245"/>
                    <a:pt x="447" y="249"/>
                  </a:cubicBezTo>
                  <a:cubicBezTo>
                    <a:pt x="447" y="250"/>
                    <a:pt x="447" y="251"/>
                    <a:pt x="447" y="251"/>
                  </a:cubicBezTo>
                  <a:cubicBezTo>
                    <a:pt x="447" y="252"/>
                    <a:pt x="447" y="252"/>
                    <a:pt x="447" y="253"/>
                  </a:cubicBezTo>
                  <a:cubicBezTo>
                    <a:pt x="447" y="254"/>
                    <a:pt x="448" y="255"/>
                    <a:pt x="449" y="256"/>
                  </a:cubicBezTo>
                  <a:cubicBezTo>
                    <a:pt x="449" y="256"/>
                    <a:pt x="449" y="256"/>
                    <a:pt x="449" y="256"/>
                  </a:cubicBezTo>
                  <a:cubicBezTo>
                    <a:pt x="450" y="257"/>
                    <a:pt x="450" y="257"/>
                    <a:pt x="450" y="257"/>
                  </a:cubicBezTo>
                  <a:cubicBezTo>
                    <a:pt x="450" y="257"/>
                    <a:pt x="450" y="257"/>
                    <a:pt x="450" y="257"/>
                  </a:cubicBezTo>
                  <a:cubicBezTo>
                    <a:pt x="451" y="258"/>
                    <a:pt x="451" y="258"/>
                    <a:pt x="451" y="258"/>
                  </a:cubicBezTo>
                  <a:cubicBezTo>
                    <a:pt x="452" y="258"/>
                    <a:pt x="452" y="258"/>
                    <a:pt x="452" y="258"/>
                  </a:cubicBezTo>
                  <a:cubicBezTo>
                    <a:pt x="452" y="259"/>
                    <a:pt x="452" y="259"/>
                    <a:pt x="452" y="260"/>
                  </a:cubicBezTo>
                  <a:cubicBezTo>
                    <a:pt x="452" y="261"/>
                    <a:pt x="452" y="261"/>
                    <a:pt x="452" y="261"/>
                  </a:cubicBezTo>
                  <a:cubicBezTo>
                    <a:pt x="451" y="261"/>
                    <a:pt x="451" y="261"/>
                    <a:pt x="451" y="261"/>
                  </a:cubicBezTo>
                  <a:cubicBezTo>
                    <a:pt x="451" y="262"/>
                    <a:pt x="451" y="262"/>
                    <a:pt x="451" y="262"/>
                  </a:cubicBezTo>
                  <a:cubicBezTo>
                    <a:pt x="451" y="263"/>
                    <a:pt x="451" y="264"/>
                    <a:pt x="452" y="265"/>
                  </a:cubicBezTo>
                  <a:cubicBezTo>
                    <a:pt x="452" y="266"/>
                    <a:pt x="452" y="266"/>
                    <a:pt x="452" y="266"/>
                  </a:cubicBezTo>
                  <a:cubicBezTo>
                    <a:pt x="453" y="266"/>
                    <a:pt x="453" y="266"/>
                    <a:pt x="453" y="266"/>
                  </a:cubicBezTo>
                  <a:cubicBezTo>
                    <a:pt x="454" y="265"/>
                    <a:pt x="454" y="265"/>
                    <a:pt x="454" y="265"/>
                  </a:cubicBezTo>
                  <a:cubicBezTo>
                    <a:pt x="454" y="263"/>
                    <a:pt x="454" y="263"/>
                    <a:pt x="454" y="263"/>
                  </a:cubicBezTo>
                  <a:cubicBezTo>
                    <a:pt x="454" y="262"/>
                    <a:pt x="454" y="261"/>
                    <a:pt x="454" y="261"/>
                  </a:cubicBezTo>
                  <a:cubicBezTo>
                    <a:pt x="455" y="259"/>
                    <a:pt x="455" y="259"/>
                    <a:pt x="455" y="259"/>
                  </a:cubicBezTo>
                  <a:cubicBezTo>
                    <a:pt x="456" y="259"/>
                    <a:pt x="456" y="259"/>
                    <a:pt x="456" y="259"/>
                  </a:cubicBezTo>
                  <a:cubicBezTo>
                    <a:pt x="456" y="260"/>
                    <a:pt x="456" y="260"/>
                    <a:pt x="456" y="260"/>
                  </a:cubicBezTo>
                  <a:cubicBezTo>
                    <a:pt x="457" y="260"/>
                    <a:pt x="457" y="260"/>
                    <a:pt x="457" y="260"/>
                  </a:cubicBezTo>
                  <a:cubicBezTo>
                    <a:pt x="457" y="261"/>
                    <a:pt x="457" y="261"/>
                    <a:pt x="457" y="261"/>
                  </a:cubicBezTo>
                  <a:cubicBezTo>
                    <a:pt x="458" y="261"/>
                    <a:pt x="459" y="262"/>
                    <a:pt x="459" y="262"/>
                  </a:cubicBezTo>
                  <a:cubicBezTo>
                    <a:pt x="460" y="263"/>
                    <a:pt x="460" y="263"/>
                    <a:pt x="460" y="263"/>
                  </a:cubicBezTo>
                  <a:cubicBezTo>
                    <a:pt x="460" y="264"/>
                    <a:pt x="460" y="264"/>
                    <a:pt x="460" y="264"/>
                  </a:cubicBezTo>
                  <a:cubicBezTo>
                    <a:pt x="461" y="264"/>
                    <a:pt x="461" y="264"/>
                    <a:pt x="461" y="264"/>
                  </a:cubicBezTo>
                  <a:cubicBezTo>
                    <a:pt x="462" y="264"/>
                    <a:pt x="462" y="264"/>
                    <a:pt x="462" y="264"/>
                  </a:cubicBezTo>
                  <a:cubicBezTo>
                    <a:pt x="462" y="264"/>
                    <a:pt x="464" y="264"/>
                    <a:pt x="464" y="265"/>
                  </a:cubicBezTo>
                  <a:cubicBezTo>
                    <a:pt x="466" y="265"/>
                    <a:pt x="466" y="265"/>
                    <a:pt x="466" y="265"/>
                  </a:cubicBezTo>
                  <a:cubicBezTo>
                    <a:pt x="467" y="265"/>
                    <a:pt x="467" y="265"/>
                    <a:pt x="467" y="265"/>
                  </a:cubicBezTo>
                  <a:cubicBezTo>
                    <a:pt x="467" y="264"/>
                    <a:pt x="467" y="264"/>
                    <a:pt x="467" y="264"/>
                  </a:cubicBezTo>
                  <a:cubicBezTo>
                    <a:pt x="467" y="264"/>
                    <a:pt x="467" y="264"/>
                    <a:pt x="467" y="264"/>
                  </a:cubicBezTo>
                  <a:cubicBezTo>
                    <a:pt x="467" y="263"/>
                    <a:pt x="467" y="263"/>
                    <a:pt x="467" y="263"/>
                  </a:cubicBezTo>
                  <a:cubicBezTo>
                    <a:pt x="467" y="262"/>
                    <a:pt x="467" y="261"/>
                    <a:pt x="468" y="260"/>
                  </a:cubicBezTo>
                  <a:cubicBezTo>
                    <a:pt x="468" y="259"/>
                    <a:pt x="468" y="259"/>
                    <a:pt x="468" y="259"/>
                  </a:cubicBezTo>
                  <a:cubicBezTo>
                    <a:pt x="469" y="259"/>
                    <a:pt x="469" y="259"/>
                    <a:pt x="469" y="259"/>
                  </a:cubicBezTo>
                  <a:cubicBezTo>
                    <a:pt x="470" y="259"/>
                    <a:pt x="471" y="259"/>
                    <a:pt x="472" y="260"/>
                  </a:cubicBezTo>
                  <a:cubicBezTo>
                    <a:pt x="474" y="261"/>
                    <a:pt x="474" y="261"/>
                    <a:pt x="474" y="261"/>
                  </a:cubicBezTo>
                  <a:cubicBezTo>
                    <a:pt x="476" y="263"/>
                    <a:pt x="476" y="263"/>
                    <a:pt x="476" y="263"/>
                  </a:cubicBezTo>
                  <a:cubicBezTo>
                    <a:pt x="477" y="263"/>
                    <a:pt x="477" y="263"/>
                    <a:pt x="477" y="263"/>
                  </a:cubicBezTo>
                  <a:cubicBezTo>
                    <a:pt x="477" y="264"/>
                    <a:pt x="477" y="264"/>
                    <a:pt x="477" y="264"/>
                  </a:cubicBezTo>
                  <a:cubicBezTo>
                    <a:pt x="478" y="264"/>
                    <a:pt x="478" y="264"/>
                    <a:pt x="478" y="264"/>
                  </a:cubicBezTo>
                  <a:cubicBezTo>
                    <a:pt x="478" y="264"/>
                    <a:pt x="478" y="264"/>
                    <a:pt x="478" y="264"/>
                  </a:cubicBezTo>
                  <a:cubicBezTo>
                    <a:pt x="481" y="264"/>
                    <a:pt x="484" y="264"/>
                    <a:pt x="486" y="265"/>
                  </a:cubicBezTo>
                  <a:cubicBezTo>
                    <a:pt x="486" y="264"/>
                    <a:pt x="486" y="263"/>
                    <a:pt x="486" y="263"/>
                  </a:cubicBezTo>
                  <a:cubicBezTo>
                    <a:pt x="486" y="262"/>
                    <a:pt x="486" y="262"/>
                    <a:pt x="486" y="262"/>
                  </a:cubicBezTo>
                  <a:cubicBezTo>
                    <a:pt x="486" y="261"/>
                    <a:pt x="486" y="261"/>
                    <a:pt x="486" y="260"/>
                  </a:cubicBezTo>
                  <a:cubicBezTo>
                    <a:pt x="486" y="260"/>
                    <a:pt x="487" y="260"/>
                    <a:pt x="487" y="260"/>
                  </a:cubicBezTo>
                  <a:cubicBezTo>
                    <a:pt x="488" y="259"/>
                    <a:pt x="488" y="259"/>
                    <a:pt x="488" y="259"/>
                  </a:cubicBezTo>
                  <a:cubicBezTo>
                    <a:pt x="489" y="259"/>
                    <a:pt x="489" y="259"/>
                    <a:pt x="489" y="259"/>
                  </a:cubicBezTo>
                  <a:cubicBezTo>
                    <a:pt x="490" y="260"/>
                    <a:pt x="491" y="261"/>
                    <a:pt x="492" y="261"/>
                  </a:cubicBezTo>
                  <a:cubicBezTo>
                    <a:pt x="493" y="262"/>
                    <a:pt x="494" y="262"/>
                    <a:pt x="494" y="262"/>
                  </a:cubicBezTo>
                  <a:cubicBezTo>
                    <a:pt x="494" y="261"/>
                    <a:pt x="494" y="261"/>
                    <a:pt x="494" y="261"/>
                  </a:cubicBezTo>
                  <a:cubicBezTo>
                    <a:pt x="495" y="261"/>
                    <a:pt x="495" y="261"/>
                    <a:pt x="495" y="261"/>
                  </a:cubicBezTo>
                  <a:cubicBezTo>
                    <a:pt x="495" y="260"/>
                    <a:pt x="495" y="260"/>
                    <a:pt x="495" y="260"/>
                  </a:cubicBezTo>
                  <a:cubicBezTo>
                    <a:pt x="496" y="260"/>
                    <a:pt x="496" y="260"/>
                    <a:pt x="496" y="260"/>
                  </a:cubicBezTo>
                  <a:cubicBezTo>
                    <a:pt x="497" y="262"/>
                    <a:pt x="497" y="262"/>
                    <a:pt x="497" y="262"/>
                  </a:cubicBezTo>
                  <a:cubicBezTo>
                    <a:pt x="497" y="263"/>
                    <a:pt x="497" y="263"/>
                    <a:pt x="497" y="263"/>
                  </a:cubicBezTo>
                  <a:cubicBezTo>
                    <a:pt x="497" y="264"/>
                    <a:pt x="497" y="265"/>
                    <a:pt x="497" y="266"/>
                  </a:cubicBezTo>
                  <a:cubicBezTo>
                    <a:pt x="496" y="268"/>
                    <a:pt x="496" y="270"/>
                    <a:pt x="497" y="273"/>
                  </a:cubicBezTo>
                  <a:cubicBezTo>
                    <a:pt x="497" y="273"/>
                    <a:pt x="497" y="273"/>
                    <a:pt x="497" y="273"/>
                  </a:cubicBezTo>
                  <a:cubicBezTo>
                    <a:pt x="497" y="274"/>
                    <a:pt x="498" y="274"/>
                    <a:pt x="498" y="275"/>
                  </a:cubicBezTo>
                  <a:cubicBezTo>
                    <a:pt x="498" y="275"/>
                    <a:pt x="497" y="276"/>
                    <a:pt x="497" y="277"/>
                  </a:cubicBezTo>
                  <a:cubicBezTo>
                    <a:pt x="497" y="277"/>
                    <a:pt x="497" y="277"/>
                    <a:pt x="497" y="277"/>
                  </a:cubicBezTo>
                  <a:cubicBezTo>
                    <a:pt x="497" y="278"/>
                    <a:pt x="497" y="278"/>
                    <a:pt x="497" y="278"/>
                  </a:cubicBezTo>
                  <a:cubicBezTo>
                    <a:pt x="496" y="280"/>
                    <a:pt x="496" y="280"/>
                    <a:pt x="496" y="280"/>
                  </a:cubicBezTo>
                  <a:cubicBezTo>
                    <a:pt x="496" y="280"/>
                    <a:pt x="496" y="280"/>
                    <a:pt x="496" y="280"/>
                  </a:cubicBezTo>
                  <a:cubicBezTo>
                    <a:pt x="494" y="284"/>
                    <a:pt x="494" y="284"/>
                    <a:pt x="493" y="284"/>
                  </a:cubicBezTo>
                  <a:cubicBezTo>
                    <a:pt x="492" y="285"/>
                    <a:pt x="492" y="285"/>
                    <a:pt x="492" y="285"/>
                  </a:cubicBezTo>
                  <a:cubicBezTo>
                    <a:pt x="492" y="285"/>
                    <a:pt x="492" y="285"/>
                    <a:pt x="492" y="285"/>
                  </a:cubicBezTo>
                  <a:cubicBezTo>
                    <a:pt x="492" y="286"/>
                    <a:pt x="492" y="286"/>
                    <a:pt x="492" y="286"/>
                  </a:cubicBezTo>
                  <a:cubicBezTo>
                    <a:pt x="514" y="287"/>
                    <a:pt x="537" y="287"/>
                    <a:pt x="558" y="288"/>
                  </a:cubicBezTo>
                  <a:cubicBezTo>
                    <a:pt x="575" y="288"/>
                    <a:pt x="590" y="288"/>
                    <a:pt x="605" y="288"/>
                  </a:cubicBezTo>
                  <a:moveTo>
                    <a:pt x="554" y="46"/>
                  </a:moveTo>
                  <a:cubicBezTo>
                    <a:pt x="531" y="34"/>
                    <a:pt x="531" y="34"/>
                    <a:pt x="531" y="34"/>
                  </a:cubicBezTo>
                  <a:cubicBezTo>
                    <a:pt x="531" y="34"/>
                    <a:pt x="531" y="34"/>
                    <a:pt x="531" y="34"/>
                  </a:cubicBezTo>
                  <a:cubicBezTo>
                    <a:pt x="532" y="34"/>
                    <a:pt x="532" y="34"/>
                    <a:pt x="532" y="34"/>
                  </a:cubicBezTo>
                  <a:cubicBezTo>
                    <a:pt x="533" y="35"/>
                    <a:pt x="533" y="35"/>
                    <a:pt x="533" y="35"/>
                  </a:cubicBezTo>
                  <a:cubicBezTo>
                    <a:pt x="532" y="35"/>
                    <a:pt x="532" y="35"/>
                    <a:pt x="532" y="35"/>
                  </a:cubicBezTo>
                  <a:cubicBezTo>
                    <a:pt x="533" y="35"/>
                    <a:pt x="533" y="35"/>
                    <a:pt x="533" y="35"/>
                  </a:cubicBezTo>
                  <a:cubicBezTo>
                    <a:pt x="534" y="35"/>
                    <a:pt x="534" y="35"/>
                    <a:pt x="534" y="35"/>
                  </a:cubicBezTo>
                  <a:cubicBezTo>
                    <a:pt x="533" y="35"/>
                    <a:pt x="533" y="35"/>
                    <a:pt x="533" y="35"/>
                  </a:cubicBezTo>
                  <a:cubicBezTo>
                    <a:pt x="532" y="35"/>
                    <a:pt x="530" y="34"/>
                    <a:pt x="529" y="33"/>
                  </a:cubicBezTo>
                  <a:cubicBezTo>
                    <a:pt x="530" y="33"/>
                    <a:pt x="530" y="34"/>
                    <a:pt x="531" y="34"/>
                  </a:cubicBezTo>
                  <a:cubicBezTo>
                    <a:pt x="531" y="34"/>
                    <a:pt x="530" y="34"/>
                    <a:pt x="529" y="33"/>
                  </a:cubicBezTo>
                  <a:cubicBezTo>
                    <a:pt x="528" y="33"/>
                    <a:pt x="528" y="33"/>
                    <a:pt x="525" y="31"/>
                  </a:cubicBezTo>
                  <a:cubicBezTo>
                    <a:pt x="524" y="31"/>
                    <a:pt x="524" y="31"/>
                    <a:pt x="524" y="31"/>
                  </a:cubicBezTo>
                  <a:cubicBezTo>
                    <a:pt x="523" y="31"/>
                    <a:pt x="523" y="31"/>
                    <a:pt x="523" y="31"/>
                  </a:cubicBezTo>
                  <a:cubicBezTo>
                    <a:pt x="525" y="32"/>
                    <a:pt x="527" y="32"/>
                    <a:pt x="529" y="33"/>
                  </a:cubicBezTo>
                  <a:cubicBezTo>
                    <a:pt x="529" y="33"/>
                    <a:pt x="529" y="33"/>
                    <a:pt x="529" y="33"/>
                  </a:cubicBezTo>
                  <a:cubicBezTo>
                    <a:pt x="529" y="34"/>
                    <a:pt x="529" y="34"/>
                    <a:pt x="529" y="34"/>
                  </a:cubicBezTo>
                  <a:cubicBezTo>
                    <a:pt x="530" y="34"/>
                    <a:pt x="531" y="34"/>
                    <a:pt x="532" y="35"/>
                  </a:cubicBezTo>
                  <a:cubicBezTo>
                    <a:pt x="532" y="35"/>
                    <a:pt x="532" y="35"/>
                    <a:pt x="533" y="35"/>
                  </a:cubicBezTo>
                  <a:cubicBezTo>
                    <a:pt x="533" y="35"/>
                    <a:pt x="534" y="36"/>
                    <a:pt x="534" y="36"/>
                  </a:cubicBezTo>
                  <a:cubicBezTo>
                    <a:pt x="534" y="36"/>
                    <a:pt x="534" y="36"/>
                    <a:pt x="534" y="36"/>
                  </a:cubicBezTo>
                  <a:cubicBezTo>
                    <a:pt x="535" y="37"/>
                    <a:pt x="535" y="37"/>
                    <a:pt x="535" y="37"/>
                  </a:cubicBezTo>
                  <a:cubicBezTo>
                    <a:pt x="535" y="37"/>
                    <a:pt x="535" y="37"/>
                    <a:pt x="535" y="37"/>
                  </a:cubicBezTo>
                  <a:cubicBezTo>
                    <a:pt x="536" y="37"/>
                    <a:pt x="536" y="37"/>
                    <a:pt x="536" y="37"/>
                  </a:cubicBezTo>
                  <a:cubicBezTo>
                    <a:pt x="535" y="37"/>
                    <a:pt x="535" y="37"/>
                    <a:pt x="535" y="37"/>
                  </a:cubicBezTo>
                  <a:cubicBezTo>
                    <a:pt x="535" y="37"/>
                    <a:pt x="529" y="34"/>
                    <a:pt x="526" y="32"/>
                  </a:cubicBezTo>
                  <a:cubicBezTo>
                    <a:pt x="526" y="32"/>
                    <a:pt x="526" y="32"/>
                    <a:pt x="526" y="32"/>
                  </a:cubicBezTo>
                  <a:cubicBezTo>
                    <a:pt x="525" y="32"/>
                    <a:pt x="524" y="31"/>
                    <a:pt x="524" y="31"/>
                  </a:cubicBezTo>
                  <a:cubicBezTo>
                    <a:pt x="523" y="31"/>
                    <a:pt x="523" y="31"/>
                    <a:pt x="522" y="30"/>
                  </a:cubicBezTo>
                  <a:cubicBezTo>
                    <a:pt x="522" y="30"/>
                    <a:pt x="522" y="30"/>
                    <a:pt x="522" y="30"/>
                  </a:cubicBezTo>
                  <a:cubicBezTo>
                    <a:pt x="521" y="30"/>
                    <a:pt x="521" y="30"/>
                    <a:pt x="517" y="28"/>
                  </a:cubicBezTo>
                  <a:cubicBezTo>
                    <a:pt x="517" y="28"/>
                    <a:pt x="517" y="28"/>
                    <a:pt x="517" y="28"/>
                  </a:cubicBezTo>
                  <a:cubicBezTo>
                    <a:pt x="516" y="27"/>
                    <a:pt x="514" y="27"/>
                    <a:pt x="513" y="26"/>
                  </a:cubicBezTo>
                  <a:cubicBezTo>
                    <a:pt x="513" y="26"/>
                    <a:pt x="513" y="26"/>
                    <a:pt x="513" y="26"/>
                  </a:cubicBezTo>
                  <a:cubicBezTo>
                    <a:pt x="511" y="25"/>
                    <a:pt x="509" y="25"/>
                    <a:pt x="507" y="24"/>
                  </a:cubicBezTo>
                  <a:cubicBezTo>
                    <a:pt x="507" y="24"/>
                    <a:pt x="507" y="24"/>
                    <a:pt x="507" y="24"/>
                  </a:cubicBezTo>
                  <a:cubicBezTo>
                    <a:pt x="504" y="23"/>
                    <a:pt x="502" y="22"/>
                    <a:pt x="499" y="21"/>
                  </a:cubicBezTo>
                  <a:cubicBezTo>
                    <a:pt x="498" y="21"/>
                    <a:pt x="498" y="21"/>
                    <a:pt x="498" y="21"/>
                  </a:cubicBezTo>
                  <a:cubicBezTo>
                    <a:pt x="498" y="21"/>
                    <a:pt x="498" y="21"/>
                    <a:pt x="498" y="21"/>
                  </a:cubicBezTo>
                  <a:cubicBezTo>
                    <a:pt x="498" y="21"/>
                    <a:pt x="499" y="21"/>
                    <a:pt x="499" y="21"/>
                  </a:cubicBezTo>
                  <a:cubicBezTo>
                    <a:pt x="499" y="21"/>
                    <a:pt x="498" y="21"/>
                    <a:pt x="497" y="21"/>
                  </a:cubicBezTo>
                  <a:cubicBezTo>
                    <a:pt x="498" y="21"/>
                    <a:pt x="499" y="21"/>
                    <a:pt x="500" y="22"/>
                  </a:cubicBezTo>
                  <a:cubicBezTo>
                    <a:pt x="500" y="22"/>
                    <a:pt x="500" y="22"/>
                    <a:pt x="500" y="22"/>
                  </a:cubicBezTo>
                  <a:cubicBezTo>
                    <a:pt x="499" y="22"/>
                    <a:pt x="499" y="22"/>
                    <a:pt x="499" y="22"/>
                  </a:cubicBezTo>
                  <a:cubicBezTo>
                    <a:pt x="499" y="21"/>
                    <a:pt x="498" y="21"/>
                    <a:pt x="498" y="21"/>
                  </a:cubicBezTo>
                  <a:cubicBezTo>
                    <a:pt x="497" y="21"/>
                    <a:pt x="496" y="20"/>
                    <a:pt x="494" y="20"/>
                  </a:cubicBezTo>
                  <a:cubicBezTo>
                    <a:pt x="494" y="20"/>
                    <a:pt x="494" y="20"/>
                    <a:pt x="494" y="20"/>
                  </a:cubicBezTo>
                  <a:cubicBezTo>
                    <a:pt x="494" y="20"/>
                    <a:pt x="493" y="20"/>
                    <a:pt x="489" y="18"/>
                  </a:cubicBezTo>
                  <a:cubicBezTo>
                    <a:pt x="489" y="18"/>
                    <a:pt x="488" y="18"/>
                    <a:pt x="487" y="17"/>
                  </a:cubicBezTo>
                  <a:cubicBezTo>
                    <a:pt x="486" y="18"/>
                    <a:pt x="486" y="18"/>
                    <a:pt x="486" y="18"/>
                  </a:cubicBezTo>
                  <a:cubicBezTo>
                    <a:pt x="497" y="21"/>
                    <a:pt x="497" y="21"/>
                    <a:pt x="499" y="22"/>
                  </a:cubicBezTo>
                  <a:cubicBezTo>
                    <a:pt x="498" y="22"/>
                    <a:pt x="498" y="22"/>
                    <a:pt x="498" y="22"/>
                  </a:cubicBezTo>
                  <a:cubicBezTo>
                    <a:pt x="498" y="22"/>
                    <a:pt x="499"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1" y="24"/>
                    <a:pt x="501" y="24"/>
                    <a:pt x="502" y="24"/>
                  </a:cubicBezTo>
                  <a:cubicBezTo>
                    <a:pt x="502" y="24"/>
                    <a:pt x="503" y="24"/>
                    <a:pt x="503" y="25"/>
                  </a:cubicBezTo>
                  <a:cubicBezTo>
                    <a:pt x="503" y="24"/>
                    <a:pt x="503" y="24"/>
                    <a:pt x="500" y="24"/>
                  </a:cubicBezTo>
                  <a:cubicBezTo>
                    <a:pt x="499" y="24"/>
                    <a:pt x="499" y="24"/>
                    <a:pt x="499" y="24"/>
                  </a:cubicBezTo>
                  <a:cubicBezTo>
                    <a:pt x="498" y="23"/>
                    <a:pt x="498" y="23"/>
                    <a:pt x="498" y="23"/>
                  </a:cubicBezTo>
                  <a:cubicBezTo>
                    <a:pt x="500" y="24"/>
                    <a:pt x="501" y="25"/>
                    <a:pt x="502" y="25"/>
                  </a:cubicBezTo>
                  <a:cubicBezTo>
                    <a:pt x="502" y="25"/>
                    <a:pt x="502" y="25"/>
                    <a:pt x="502" y="25"/>
                  </a:cubicBezTo>
                  <a:cubicBezTo>
                    <a:pt x="503" y="26"/>
                    <a:pt x="504" y="26"/>
                    <a:pt x="504" y="27"/>
                  </a:cubicBezTo>
                  <a:cubicBezTo>
                    <a:pt x="504" y="27"/>
                    <a:pt x="504" y="27"/>
                    <a:pt x="504" y="27"/>
                  </a:cubicBezTo>
                  <a:cubicBezTo>
                    <a:pt x="506" y="29"/>
                    <a:pt x="506" y="29"/>
                    <a:pt x="515" y="34"/>
                  </a:cubicBezTo>
                  <a:cubicBezTo>
                    <a:pt x="516" y="34"/>
                    <a:pt x="516" y="34"/>
                    <a:pt x="517" y="34"/>
                  </a:cubicBezTo>
                  <a:cubicBezTo>
                    <a:pt x="517" y="35"/>
                    <a:pt x="517" y="35"/>
                    <a:pt x="517" y="35"/>
                  </a:cubicBezTo>
                  <a:cubicBezTo>
                    <a:pt x="517" y="35"/>
                    <a:pt x="517" y="35"/>
                    <a:pt x="517" y="35"/>
                  </a:cubicBezTo>
                  <a:cubicBezTo>
                    <a:pt x="517" y="35"/>
                    <a:pt x="517" y="35"/>
                    <a:pt x="517" y="35"/>
                  </a:cubicBezTo>
                  <a:cubicBezTo>
                    <a:pt x="516" y="35"/>
                    <a:pt x="516" y="35"/>
                    <a:pt x="515" y="35"/>
                  </a:cubicBezTo>
                  <a:cubicBezTo>
                    <a:pt x="515" y="36"/>
                    <a:pt x="515" y="36"/>
                    <a:pt x="514" y="36"/>
                  </a:cubicBezTo>
                  <a:cubicBezTo>
                    <a:pt x="515" y="36"/>
                    <a:pt x="515" y="36"/>
                    <a:pt x="515" y="36"/>
                  </a:cubicBezTo>
                  <a:cubicBezTo>
                    <a:pt x="515" y="37"/>
                    <a:pt x="515" y="37"/>
                    <a:pt x="515" y="37"/>
                  </a:cubicBezTo>
                  <a:cubicBezTo>
                    <a:pt x="515" y="37"/>
                    <a:pt x="515" y="37"/>
                    <a:pt x="514" y="37"/>
                  </a:cubicBezTo>
                  <a:cubicBezTo>
                    <a:pt x="515" y="37"/>
                    <a:pt x="524" y="42"/>
                    <a:pt x="525" y="43"/>
                  </a:cubicBezTo>
                  <a:cubicBezTo>
                    <a:pt x="526" y="43"/>
                    <a:pt x="526" y="43"/>
                    <a:pt x="526" y="43"/>
                  </a:cubicBezTo>
                  <a:cubicBezTo>
                    <a:pt x="526" y="43"/>
                    <a:pt x="527" y="43"/>
                    <a:pt x="530" y="44"/>
                  </a:cubicBezTo>
                  <a:cubicBezTo>
                    <a:pt x="530" y="45"/>
                    <a:pt x="531" y="45"/>
                    <a:pt x="531" y="45"/>
                  </a:cubicBezTo>
                  <a:cubicBezTo>
                    <a:pt x="532" y="46"/>
                    <a:pt x="532" y="46"/>
                    <a:pt x="532" y="46"/>
                  </a:cubicBezTo>
                  <a:cubicBezTo>
                    <a:pt x="531" y="46"/>
                    <a:pt x="531" y="46"/>
                    <a:pt x="524" y="43"/>
                  </a:cubicBezTo>
                  <a:cubicBezTo>
                    <a:pt x="524" y="43"/>
                    <a:pt x="523" y="43"/>
                    <a:pt x="523" y="43"/>
                  </a:cubicBezTo>
                  <a:cubicBezTo>
                    <a:pt x="522" y="43"/>
                    <a:pt x="521" y="42"/>
                    <a:pt x="520" y="42"/>
                  </a:cubicBezTo>
                  <a:cubicBezTo>
                    <a:pt x="519" y="41"/>
                    <a:pt x="519" y="41"/>
                    <a:pt x="519" y="41"/>
                  </a:cubicBezTo>
                  <a:cubicBezTo>
                    <a:pt x="519" y="42"/>
                    <a:pt x="519" y="42"/>
                    <a:pt x="519" y="42"/>
                  </a:cubicBezTo>
                  <a:cubicBezTo>
                    <a:pt x="520" y="43"/>
                    <a:pt x="520" y="43"/>
                    <a:pt x="520" y="43"/>
                  </a:cubicBezTo>
                  <a:cubicBezTo>
                    <a:pt x="522" y="43"/>
                    <a:pt x="522" y="43"/>
                    <a:pt x="524" y="45"/>
                  </a:cubicBezTo>
                  <a:cubicBezTo>
                    <a:pt x="524" y="45"/>
                    <a:pt x="524" y="45"/>
                    <a:pt x="522" y="44"/>
                  </a:cubicBezTo>
                  <a:cubicBezTo>
                    <a:pt x="521" y="44"/>
                    <a:pt x="521" y="44"/>
                    <a:pt x="521" y="44"/>
                  </a:cubicBezTo>
                  <a:cubicBezTo>
                    <a:pt x="523" y="46"/>
                    <a:pt x="525" y="47"/>
                    <a:pt x="526" y="47"/>
                  </a:cubicBezTo>
                  <a:cubicBezTo>
                    <a:pt x="526" y="47"/>
                    <a:pt x="526" y="47"/>
                    <a:pt x="526" y="47"/>
                  </a:cubicBezTo>
                  <a:cubicBezTo>
                    <a:pt x="526" y="47"/>
                    <a:pt x="526" y="47"/>
                    <a:pt x="526" y="47"/>
                  </a:cubicBezTo>
                  <a:cubicBezTo>
                    <a:pt x="526" y="47"/>
                    <a:pt x="526" y="47"/>
                    <a:pt x="526" y="47"/>
                  </a:cubicBezTo>
                  <a:cubicBezTo>
                    <a:pt x="526" y="47"/>
                    <a:pt x="526" y="47"/>
                    <a:pt x="526" y="47"/>
                  </a:cubicBezTo>
                  <a:cubicBezTo>
                    <a:pt x="527" y="47"/>
                    <a:pt x="527" y="47"/>
                    <a:pt x="527" y="47"/>
                  </a:cubicBezTo>
                  <a:cubicBezTo>
                    <a:pt x="527" y="47"/>
                    <a:pt x="527" y="47"/>
                    <a:pt x="527" y="47"/>
                  </a:cubicBezTo>
                  <a:cubicBezTo>
                    <a:pt x="527" y="47"/>
                    <a:pt x="527" y="47"/>
                    <a:pt x="527" y="47"/>
                  </a:cubicBezTo>
                  <a:cubicBezTo>
                    <a:pt x="527" y="47"/>
                    <a:pt x="527" y="47"/>
                    <a:pt x="527" y="47"/>
                  </a:cubicBezTo>
                  <a:cubicBezTo>
                    <a:pt x="530" y="48"/>
                    <a:pt x="533" y="50"/>
                    <a:pt x="533" y="50"/>
                  </a:cubicBezTo>
                  <a:cubicBezTo>
                    <a:pt x="530" y="48"/>
                    <a:pt x="526" y="48"/>
                    <a:pt x="523" y="46"/>
                  </a:cubicBezTo>
                  <a:cubicBezTo>
                    <a:pt x="522" y="46"/>
                    <a:pt x="521" y="45"/>
                    <a:pt x="521" y="45"/>
                  </a:cubicBezTo>
                  <a:cubicBezTo>
                    <a:pt x="515" y="41"/>
                    <a:pt x="515" y="41"/>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7" y="43"/>
                    <a:pt x="517" y="43"/>
                    <a:pt x="517" y="43"/>
                  </a:cubicBezTo>
                  <a:cubicBezTo>
                    <a:pt x="518" y="44"/>
                    <a:pt x="518" y="44"/>
                    <a:pt x="519" y="44"/>
                  </a:cubicBezTo>
                  <a:cubicBezTo>
                    <a:pt x="518" y="44"/>
                    <a:pt x="518" y="44"/>
                    <a:pt x="518" y="44"/>
                  </a:cubicBezTo>
                  <a:cubicBezTo>
                    <a:pt x="519" y="46"/>
                    <a:pt x="521" y="47"/>
                    <a:pt x="521" y="47"/>
                  </a:cubicBezTo>
                  <a:cubicBezTo>
                    <a:pt x="521" y="48"/>
                    <a:pt x="521" y="48"/>
                    <a:pt x="521" y="48"/>
                  </a:cubicBezTo>
                  <a:cubicBezTo>
                    <a:pt x="530" y="53"/>
                    <a:pt x="530" y="53"/>
                    <a:pt x="532" y="54"/>
                  </a:cubicBezTo>
                  <a:cubicBezTo>
                    <a:pt x="532" y="55"/>
                    <a:pt x="532" y="55"/>
                    <a:pt x="532" y="55"/>
                  </a:cubicBezTo>
                  <a:cubicBezTo>
                    <a:pt x="534" y="56"/>
                    <a:pt x="537" y="58"/>
                    <a:pt x="539" y="60"/>
                  </a:cubicBezTo>
                  <a:cubicBezTo>
                    <a:pt x="540" y="60"/>
                    <a:pt x="541" y="60"/>
                    <a:pt x="541" y="60"/>
                  </a:cubicBezTo>
                  <a:cubicBezTo>
                    <a:pt x="541" y="59"/>
                    <a:pt x="540" y="59"/>
                    <a:pt x="540" y="58"/>
                  </a:cubicBezTo>
                  <a:cubicBezTo>
                    <a:pt x="540" y="58"/>
                    <a:pt x="540" y="58"/>
                    <a:pt x="540" y="58"/>
                  </a:cubicBezTo>
                  <a:cubicBezTo>
                    <a:pt x="546" y="60"/>
                    <a:pt x="550" y="65"/>
                    <a:pt x="556" y="67"/>
                  </a:cubicBezTo>
                  <a:cubicBezTo>
                    <a:pt x="557" y="68"/>
                    <a:pt x="558" y="68"/>
                    <a:pt x="559" y="69"/>
                  </a:cubicBezTo>
                  <a:cubicBezTo>
                    <a:pt x="558" y="70"/>
                    <a:pt x="558" y="70"/>
                    <a:pt x="558" y="70"/>
                  </a:cubicBezTo>
                  <a:cubicBezTo>
                    <a:pt x="555" y="68"/>
                    <a:pt x="555" y="68"/>
                    <a:pt x="553" y="67"/>
                  </a:cubicBezTo>
                  <a:cubicBezTo>
                    <a:pt x="553" y="66"/>
                    <a:pt x="553" y="66"/>
                    <a:pt x="552" y="66"/>
                  </a:cubicBezTo>
                  <a:cubicBezTo>
                    <a:pt x="552" y="66"/>
                    <a:pt x="546" y="61"/>
                    <a:pt x="544" y="62"/>
                  </a:cubicBezTo>
                  <a:cubicBezTo>
                    <a:pt x="543" y="62"/>
                    <a:pt x="543" y="62"/>
                    <a:pt x="543" y="62"/>
                  </a:cubicBezTo>
                  <a:cubicBezTo>
                    <a:pt x="544" y="64"/>
                    <a:pt x="554" y="73"/>
                    <a:pt x="554" y="73"/>
                  </a:cubicBezTo>
                  <a:cubicBezTo>
                    <a:pt x="553" y="73"/>
                    <a:pt x="553" y="73"/>
                    <a:pt x="553" y="73"/>
                  </a:cubicBezTo>
                  <a:cubicBezTo>
                    <a:pt x="553" y="73"/>
                    <a:pt x="553" y="74"/>
                    <a:pt x="553" y="75"/>
                  </a:cubicBezTo>
                  <a:cubicBezTo>
                    <a:pt x="553" y="75"/>
                    <a:pt x="554" y="76"/>
                    <a:pt x="554" y="76"/>
                  </a:cubicBezTo>
                  <a:cubicBezTo>
                    <a:pt x="554" y="76"/>
                    <a:pt x="554" y="76"/>
                    <a:pt x="554" y="76"/>
                  </a:cubicBezTo>
                  <a:cubicBezTo>
                    <a:pt x="553" y="76"/>
                    <a:pt x="553" y="76"/>
                    <a:pt x="551" y="76"/>
                  </a:cubicBezTo>
                  <a:cubicBezTo>
                    <a:pt x="550" y="75"/>
                    <a:pt x="549" y="75"/>
                    <a:pt x="548" y="75"/>
                  </a:cubicBezTo>
                  <a:cubicBezTo>
                    <a:pt x="547" y="75"/>
                    <a:pt x="547" y="75"/>
                    <a:pt x="547" y="75"/>
                  </a:cubicBezTo>
                  <a:cubicBezTo>
                    <a:pt x="547" y="74"/>
                    <a:pt x="546" y="74"/>
                    <a:pt x="546" y="73"/>
                  </a:cubicBezTo>
                  <a:cubicBezTo>
                    <a:pt x="547" y="73"/>
                    <a:pt x="548" y="74"/>
                    <a:pt x="550" y="74"/>
                  </a:cubicBezTo>
                  <a:cubicBezTo>
                    <a:pt x="550" y="73"/>
                    <a:pt x="550" y="72"/>
                    <a:pt x="547" y="68"/>
                  </a:cubicBezTo>
                  <a:cubicBezTo>
                    <a:pt x="547" y="68"/>
                    <a:pt x="547" y="68"/>
                    <a:pt x="533" y="57"/>
                  </a:cubicBezTo>
                  <a:cubicBezTo>
                    <a:pt x="532" y="56"/>
                    <a:pt x="532" y="56"/>
                    <a:pt x="531" y="56"/>
                  </a:cubicBezTo>
                  <a:cubicBezTo>
                    <a:pt x="527" y="52"/>
                    <a:pt x="527" y="52"/>
                    <a:pt x="520" y="48"/>
                  </a:cubicBezTo>
                  <a:cubicBezTo>
                    <a:pt x="518" y="47"/>
                    <a:pt x="516" y="45"/>
                    <a:pt x="515" y="44"/>
                  </a:cubicBezTo>
                  <a:cubicBezTo>
                    <a:pt x="515" y="44"/>
                    <a:pt x="515" y="44"/>
                    <a:pt x="516" y="44"/>
                  </a:cubicBezTo>
                  <a:cubicBezTo>
                    <a:pt x="510" y="41"/>
                    <a:pt x="510" y="41"/>
                    <a:pt x="510" y="41"/>
                  </a:cubicBezTo>
                  <a:cubicBezTo>
                    <a:pt x="509" y="41"/>
                    <a:pt x="508" y="40"/>
                    <a:pt x="507" y="40"/>
                  </a:cubicBezTo>
                  <a:cubicBezTo>
                    <a:pt x="506" y="40"/>
                    <a:pt x="506" y="40"/>
                    <a:pt x="506" y="40"/>
                  </a:cubicBezTo>
                  <a:cubicBezTo>
                    <a:pt x="505" y="40"/>
                    <a:pt x="505" y="40"/>
                    <a:pt x="505" y="40"/>
                  </a:cubicBezTo>
                  <a:cubicBezTo>
                    <a:pt x="506" y="41"/>
                    <a:pt x="506" y="41"/>
                    <a:pt x="506" y="41"/>
                  </a:cubicBezTo>
                  <a:cubicBezTo>
                    <a:pt x="505" y="41"/>
                    <a:pt x="505" y="41"/>
                    <a:pt x="505" y="41"/>
                  </a:cubicBezTo>
                  <a:cubicBezTo>
                    <a:pt x="506" y="43"/>
                    <a:pt x="513" y="48"/>
                    <a:pt x="513" y="48"/>
                  </a:cubicBezTo>
                  <a:cubicBezTo>
                    <a:pt x="512" y="48"/>
                    <a:pt x="512" y="48"/>
                    <a:pt x="512" y="48"/>
                  </a:cubicBezTo>
                  <a:cubicBezTo>
                    <a:pt x="512" y="49"/>
                    <a:pt x="512" y="49"/>
                    <a:pt x="512" y="49"/>
                  </a:cubicBezTo>
                  <a:cubicBezTo>
                    <a:pt x="513" y="50"/>
                    <a:pt x="513" y="50"/>
                    <a:pt x="513" y="50"/>
                  </a:cubicBezTo>
                  <a:cubicBezTo>
                    <a:pt x="514" y="50"/>
                    <a:pt x="514" y="50"/>
                    <a:pt x="514" y="50"/>
                  </a:cubicBezTo>
                  <a:cubicBezTo>
                    <a:pt x="514" y="51"/>
                    <a:pt x="515" y="51"/>
                    <a:pt x="515" y="51"/>
                  </a:cubicBezTo>
                  <a:cubicBezTo>
                    <a:pt x="516" y="51"/>
                    <a:pt x="519" y="53"/>
                    <a:pt x="520" y="54"/>
                  </a:cubicBezTo>
                  <a:cubicBezTo>
                    <a:pt x="521" y="56"/>
                    <a:pt x="523" y="57"/>
                    <a:pt x="530" y="60"/>
                  </a:cubicBezTo>
                  <a:cubicBezTo>
                    <a:pt x="532" y="62"/>
                    <a:pt x="532" y="62"/>
                    <a:pt x="535" y="65"/>
                  </a:cubicBezTo>
                  <a:cubicBezTo>
                    <a:pt x="535" y="65"/>
                    <a:pt x="534" y="65"/>
                    <a:pt x="534" y="65"/>
                  </a:cubicBezTo>
                  <a:cubicBezTo>
                    <a:pt x="533" y="65"/>
                    <a:pt x="533" y="65"/>
                    <a:pt x="516" y="57"/>
                  </a:cubicBezTo>
                  <a:cubicBezTo>
                    <a:pt x="515" y="57"/>
                    <a:pt x="515" y="57"/>
                    <a:pt x="514" y="57"/>
                  </a:cubicBezTo>
                  <a:cubicBezTo>
                    <a:pt x="513" y="57"/>
                    <a:pt x="512" y="56"/>
                    <a:pt x="511" y="56"/>
                  </a:cubicBezTo>
                  <a:cubicBezTo>
                    <a:pt x="510" y="56"/>
                    <a:pt x="510" y="56"/>
                    <a:pt x="509" y="56"/>
                  </a:cubicBezTo>
                  <a:cubicBezTo>
                    <a:pt x="507" y="55"/>
                    <a:pt x="505" y="54"/>
                    <a:pt x="503" y="53"/>
                  </a:cubicBezTo>
                  <a:cubicBezTo>
                    <a:pt x="502" y="53"/>
                    <a:pt x="502" y="52"/>
                    <a:pt x="501" y="52"/>
                  </a:cubicBezTo>
                  <a:cubicBezTo>
                    <a:pt x="500" y="52"/>
                    <a:pt x="500" y="52"/>
                    <a:pt x="500" y="52"/>
                  </a:cubicBezTo>
                  <a:cubicBezTo>
                    <a:pt x="500" y="53"/>
                    <a:pt x="500" y="53"/>
                    <a:pt x="500" y="53"/>
                  </a:cubicBezTo>
                  <a:cubicBezTo>
                    <a:pt x="504" y="57"/>
                    <a:pt x="511" y="56"/>
                    <a:pt x="514" y="62"/>
                  </a:cubicBezTo>
                  <a:cubicBezTo>
                    <a:pt x="514" y="62"/>
                    <a:pt x="514" y="62"/>
                    <a:pt x="514" y="62"/>
                  </a:cubicBezTo>
                  <a:cubicBezTo>
                    <a:pt x="514" y="63"/>
                    <a:pt x="514" y="64"/>
                    <a:pt x="514" y="65"/>
                  </a:cubicBezTo>
                  <a:cubicBezTo>
                    <a:pt x="514" y="65"/>
                    <a:pt x="514" y="65"/>
                    <a:pt x="514" y="65"/>
                  </a:cubicBezTo>
                  <a:cubicBezTo>
                    <a:pt x="510" y="61"/>
                    <a:pt x="510" y="61"/>
                    <a:pt x="510" y="61"/>
                  </a:cubicBezTo>
                  <a:cubicBezTo>
                    <a:pt x="509" y="61"/>
                    <a:pt x="509" y="61"/>
                    <a:pt x="509" y="61"/>
                  </a:cubicBezTo>
                  <a:cubicBezTo>
                    <a:pt x="509" y="61"/>
                    <a:pt x="509" y="61"/>
                    <a:pt x="509" y="61"/>
                  </a:cubicBezTo>
                  <a:cubicBezTo>
                    <a:pt x="509" y="62"/>
                    <a:pt x="509" y="62"/>
                    <a:pt x="509" y="62"/>
                  </a:cubicBezTo>
                  <a:cubicBezTo>
                    <a:pt x="508" y="63"/>
                    <a:pt x="508" y="63"/>
                    <a:pt x="508" y="63"/>
                  </a:cubicBezTo>
                  <a:cubicBezTo>
                    <a:pt x="508" y="63"/>
                    <a:pt x="508" y="63"/>
                    <a:pt x="508" y="63"/>
                  </a:cubicBezTo>
                  <a:cubicBezTo>
                    <a:pt x="507" y="62"/>
                    <a:pt x="507" y="62"/>
                    <a:pt x="507" y="62"/>
                  </a:cubicBezTo>
                  <a:cubicBezTo>
                    <a:pt x="522" y="79"/>
                    <a:pt x="537" y="99"/>
                    <a:pt x="550" y="121"/>
                  </a:cubicBezTo>
                  <a:cubicBezTo>
                    <a:pt x="614" y="121"/>
                    <a:pt x="649" y="120"/>
                    <a:pt x="646" y="118"/>
                  </a:cubicBezTo>
                  <a:cubicBezTo>
                    <a:pt x="644" y="116"/>
                    <a:pt x="644" y="116"/>
                    <a:pt x="644" y="116"/>
                  </a:cubicBezTo>
                  <a:cubicBezTo>
                    <a:pt x="617" y="89"/>
                    <a:pt x="617" y="89"/>
                    <a:pt x="602" y="77"/>
                  </a:cubicBezTo>
                  <a:cubicBezTo>
                    <a:pt x="573" y="57"/>
                    <a:pt x="569" y="54"/>
                    <a:pt x="554" y="46"/>
                  </a:cubicBezTo>
                  <a:moveTo>
                    <a:pt x="624" y="357"/>
                  </a:moveTo>
                  <a:cubicBezTo>
                    <a:pt x="624" y="357"/>
                    <a:pt x="624" y="357"/>
                    <a:pt x="624" y="357"/>
                  </a:cubicBezTo>
                  <a:cubicBezTo>
                    <a:pt x="624" y="356"/>
                    <a:pt x="624" y="354"/>
                    <a:pt x="623" y="354"/>
                  </a:cubicBezTo>
                  <a:cubicBezTo>
                    <a:pt x="623" y="353"/>
                    <a:pt x="622" y="353"/>
                    <a:pt x="621" y="353"/>
                  </a:cubicBezTo>
                  <a:cubicBezTo>
                    <a:pt x="620" y="352"/>
                    <a:pt x="620" y="352"/>
                    <a:pt x="620" y="352"/>
                  </a:cubicBezTo>
                  <a:cubicBezTo>
                    <a:pt x="619" y="351"/>
                    <a:pt x="620" y="349"/>
                    <a:pt x="619" y="348"/>
                  </a:cubicBezTo>
                  <a:cubicBezTo>
                    <a:pt x="618" y="346"/>
                    <a:pt x="616" y="345"/>
                    <a:pt x="615" y="345"/>
                  </a:cubicBezTo>
                  <a:cubicBezTo>
                    <a:pt x="613" y="345"/>
                    <a:pt x="615" y="341"/>
                    <a:pt x="614" y="340"/>
                  </a:cubicBezTo>
                  <a:cubicBezTo>
                    <a:pt x="612" y="338"/>
                    <a:pt x="612" y="338"/>
                    <a:pt x="612" y="338"/>
                  </a:cubicBezTo>
                  <a:cubicBezTo>
                    <a:pt x="612" y="338"/>
                    <a:pt x="611" y="338"/>
                    <a:pt x="610" y="338"/>
                  </a:cubicBezTo>
                  <a:cubicBezTo>
                    <a:pt x="611" y="341"/>
                    <a:pt x="611" y="341"/>
                    <a:pt x="610" y="342"/>
                  </a:cubicBezTo>
                  <a:cubicBezTo>
                    <a:pt x="610" y="354"/>
                    <a:pt x="611" y="365"/>
                    <a:pt x="610" y="376"/>
                  </a:cubicBezTo>
                  <a:cubicBezTo>
                    <a:pt x="611" y="376"/>
                    <a:pt x="611" y="376"/>
                    <a:pt x="611" y="376"/>
                  </a:cubicBezTo>
                  <a:cubicBezTo>
                    <a:pt x="612" y="376"/>
                    <a:pt x="612" y="376"/>
                    <a:pt x="612" y="376"/>
                  </a:cubicBezTo>
                  <a:cubicBezTo>
                    <a:pt x="613" y="376"/>
                    <a:pt x="613" y="376"/>
                    <a:pt x="613" y="376"/>
                  </a:cubicBezTo>
                  <a:cubicBezTo>
                    <a:pt x="614" y="375"/>
                    <a:pt x="614" y="374"/>
                    <a:pt x="614" y="374"/>
                  </a:cubicBezTo>
                  <a:cubicBezTo>
                    <a:pt x="614" y="373"/>
                    <a:pt x="614" y="373"/>
                    <a:pt x="614" y="372"/>
                  </a:cubicBezTo>
                  <a:cubicBezTo>
                    <a:pt x="614" y="372"/>
                    <a:pt x="614" y="372"/>
                    <a:pt x="614" y="372"/>
                  </a:cubicBezTo>
                  <a:cubicBezTo>
                    <a:pt x="614" y="370"/>
                    <a:pt x="616" y="368"/>
                    <a:pt x="617" y="368"/>
                  </a:cubicBezTo>
                  <a:cubicBezTo>
                    <a:pt x="618" y="368"/>
                    <a:pt x="618" y="368"/>
                    <a:pt x="618" y="368"/>
                  </a:cubicBezTo>
                  <a:cubicBezTo>
                    <a:pt x="618" y="368"/>
                    <a:pt x="618" y="369"/>
                    <a:pt x="619" y="369"/>
                  </a:cubicBezTo>
                  <a:cubicBezTo>
                    <a:pt x="620" y="366"/>
                    <a:pt x="619" y="362"/>
                    <a:pt x="620" y="359"/>
                  </a:cubicBezTo>
                  <a:cubicBezTo>
                    <a:pt x="620" y="358"/>
                    <a:pt x="620" y="358"/>
                    <a:pt x="622" y="358"/>
                  </a:cubicBezTo>
                  <a:cubicBezTo>
                    <a:pt x="622" y="358"/>
                    <a:pt x="623" y="358"/>
                    <a:pt x="624" y="357"/>
                  </a:cubicBezTo>
                  <a:moveTo>
                    <a:pt x="743" y="321"/>
                  </a:moveTo>
                  <a:cubicBezTo>
                    <a:pt x="741" y="310"/>
                    <a:pt x="738" y="295"/>
                    <a:pt x="736" y="284"/>
                  </a:cubicBezTo>
                  <a:cubicBezTo>
                    <a:pt x="736" y="287"/>
                    <a:pt x="690" y="289"/>
                    <a:pt x="605" y="288"/>
                  </a:cubicBezTo>
                  <a:cubicBezTo>
                    <a:pt x="607" y="300"/>
                    <a:pt x="608" y="313"/>
                    <a:pt x="609" y="325"/>
                  </a:cubicBezTo>
                  <a:cubicBezTo>
                    <a:pt x="610" y="327"/>
                    <a:pt x="610" y="330"/>
                    <a:pt x="612" y="331"/>
                  </a:cubicBezTo>
                  <a:cubicBezTo>
                    <a:pt x="614" y="331"/>
                    <a:pt x="616" y="331"/>
                    <a:pt x="618" y="331"/>
                  </a:cubicBezTo>
                  <a:cubicBezTo>
                    <a:pt x="621" y="330"/>
                    <a:pt x="621" y="334"/>
                    <a:pt x="623" y="334"/>
                  </a:cubicBezTo>
                  <a:cubicBezTo>
                    <a:pt x="625" y="334"/>
                    <a:pt x="627" y="334"/>
                    <a:pt x="628" y="334"/>
                  </a:cubicBezTo>
                  <a:cubicBezTo>
                    <a:pt x="629" y="335"/>
                    <a:pt x="629" y="335"/>
                    <a:pt x="630" y="335"/>
                  </a:cubicBezTo>
                  <a:cubicBezTo>
                    <a:pt x="637" y="335"/>
                    <a:pt x="637" y="335"/>
                    <a:pt x="637" y="335"/>
                  </a:cubicBezTo>
                  <a:cubicBezTo>
                    <a:pt x="643" y="334"/>
                    <a:pt x="643" y="334"/>
                    <a:pt x="643" y="334"/>
                  </a:cubicBezTo>
                  <a:cubicBezTo>
                    <a:pt x="644" y="334"/>
                    <a:pt x="646" y="334"/>
                    <a:pt x="647" y="334"/>
                  </a:cubicBezTo>
                  <a:cubicBezTo>
                    <a:pt x="648" y="334"/>
                    <a:pt x="655" y="341"/>
                    <a:pt x="656" y="346"/>
                  </a:cubicBezTo>
                  <a:cubicBezTo>
                    <a:pt x="656" y="346"/>
                    <a:pt x="656" y="346"/>
                    <a:pt x="657" y="346"/>
                  </a:cubicBezTo>
                  <a:cubicBezTo>
                    <a:pt x="657" y="347"/>
                    <a:pt x="657" y="347"/>
                    <a:pt x="658" y="349"/>
                  </a:cubicBezTo>
                  <a:cubicBezTo>
                    <a:pt x="659" y="349"/>
                    <a:pt x="659" y="349"/>
                    <a:pt x="660" y="349"/>
                  </a:cubicBezTo>
                  <a:cubicBezTo>
                    <a:pt x="661" y="349"/>
                    <a:pt x="661" y="349"/>
                    <a:pt x="664" y="351"/>
                  </a:cubicBezTo>
                  <a:cubicBezTo>
                    <a:pt x="657" y="352"/>
                    <a:pt x="661" y="356"/>
                    <a:pt x="661" y="356"/>
                  </a:cubicBezTo>
                  <a:cubicBezTo>
                    <a:pt x="664" y="358"/>
                    <a:pt x="663" y="363"/>
                    <a:pt x="668" y="363"/>
                  </a:cubicBezTo>
                  <a:cubicBezTo>
                    <a:pt x="670" y="360"/>
                    <a:pt x="670" y="360"/>
                    <a:pt x="671" y="360"/>
                  </a:cubicBezTo>
                  <a:cubicBezTo>
                    <a:pt x="671" y="359"/>
                    <a:pt x="671" y="358"/>
                    <a:pt x="672" y="358"/>
                  </a:cubicBezTo>
                  <a:cubicBezTo>
                    <a:pt x="672" y="358"/>
                    <a:pt x="672" y="357"/>
                    <a:pt x="673" y="357"/>
                  </a:cubicBezTo>
                  <a:cubicBezTo>
                    <a:pt x="676" y="360"/>
                    <a:pt x="676" y="371"/>
                    <a:pt x="676" y="372"/>
                  </a:cubicBezTo>
                  <a:cubicBezTo>
                    <a:pt x="676" y="373"/>
                    <a:pt x="676" y="374"/>
                    <a:pt x="676" y="375"/>
                  </a:cubicBezTo>
                  <a:cubicBezTo>
                    <a:pt x="674" y="389"/>
                    <a:pt x="682" y="401"/>
                    <a:pt x="681" y="415"/>
                  </a:cubicBezTo>
                  <a:cubicBezTo>
                    <a:pt x="681" y="416"/>
                    <a:pt x="681" y="416"/>
                    <a:pt x="681" y="416"/>
                  </a:cubicBezTo>
                  <a:cubicBezTo>
                    <a:pt x="680" y="424"/>
                    <a:pt x="683" y="431"/>
                    <a:pt x="683" y="439"/>
                  </a:cubicBezTo>
                  <a:cubicBezTo>
                    <a:pt x="684" y="439"/>
                    <a:pt x="684" y="440"/>
                    <a:pt x="684" y="441"/>
                  </a:cubicBezTo>
                  <a:cubicBezTo>
                    <a:pt x="684" y="441"/>
                    <a:pt x="685" y="441"/>
                    <a:pt x="685" y="441"/>
                  </a:cubicBezTo>
                  <a:cubicBezTo>
                    <a:pt x="690" y="437"/>
                    <a:pt x="690" y="437"/>
                    <a:pt x="696" y="409"/>
                  </a:cubicBezTo>
                  <a:cubicBezTo>
                    <a:pt x="696" y="407"/>
                    <a:pt x="697" y="405"/>
                    <a:pt x="697" y="402"/>
                  </a:cubicBezTo>
                  <a:cubicBezTo>
                    <a:pt x="697" y="395"/>
                    <a:pt x="697" y="395"/>
                    <a:pt x="698" y="394"/>
                  </a:cubicBezTo>
                  <a:cubicBezTo>
                    <a:pt x="705" y="394"/>
                    <a:pt x="710" y="372"/>
                    <a:pt x="710" y="371"/>
                  </a:cubicBezTo>
                  <a:cubicBezTo>
                    <a:pt x="710" y="371"/>
                    <a:pt x="710" y="371"/>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4" y="367"/>
                    <a:pt x="714" y="367"/>
                    <a:pt x="714" y="367"/>
                  </a:cubicBezTo>
                  <a:cubicBezTo>
                    <a:pt x="715" y="366"/>
                    <a:pt x="715" y="366"/>
                    <a:pt x="715" y="358"/>
                  </a:cubicBezTo>
                  <a:cubicBezTo>
                    <a:pt x="716" y="357"/>
                    <a:pt x="716" y="357"/>
                    <a:pt x="717" y="357"/>
                  </a:cubicBezTo>
                  <a:cubicBezTo>
                    <a:pt x="718" y="358"/>
                    <a:pt x="718" y="358"/>
                    <a:pt x="718" y="358"/>
                  </a:cubicBezTo>
                  <a:cubicBezTo>
                    <a:pt x="718" y="358"/>
                    <a:pt x="718" y="358"/>
                    <a:pt x="718" y="358"/>
                  </a:cubicBezTo>
                  <a:cubicBezTo>
                    <a:pt x="719" y="357"/>
                    <a:pt x="720" y="355"/>
                    <a:pt x="721" y="354"/>
                  </a:cubicBezTo>
                  <a:cubicBezTo>
                    <a:pt x="721" y="353"/>
                    <a:pt x="722" y="353"/>
                    <a:pt x="723" y="353"/>
                  </a:cubicBezTo>
                  <a:cubicBezTo>
                    <a:pt x="723" y="352"/>
                    <a:pt x="723" y="351"/>
                    <a:pt x="723" y="350"/>
                  </a:cubicBezTo>
                  <a:cubicBezTo>
                    <a:pt x="724" y="350"/>
                    <a:pt x="724" y="350"/>
                    <a:pt x="724" y="350"/>
                  </a:cubicBezTo>
                  <a:cubicBezTo>
                    <a:pt x="725" y="353"/>
                    <a:pt x="726" y="358"/>
                    <a:pt x="727" y="365"/>
                  </a:cubicBezTo>
                  <a:cubicBezTo>
                    <a:pt x="728" y="369"/>
                    <a:pt x="728" y="369"/>
                    <a:pt x="728" y="370"/>
                  </a:cubicBezTo>
                  <a:cubicBezTo>
                    <a:pt x="728" y="371"/>
                    <a:pt x="728" y="371"/>
                    <a:pt x="728" y="372"/>
                  </a:cubicBezTo>
                  <a:cubicBezTo>
                    <a:pt x="728" y="373"/>
                    <a:pt x="728" y="373"/>
                    <a:pt x="728" y="375"/>
                  </a:cubicBezTo>
                  <a:cubicBezTo>
                    <a:pt x="728" y="376"/>
                    <a:pt x="728" y="376"/>
                    <a:pt x="728" y="376"/>
                  </a:cubicBezTo>
                  <a:cubicBezTo>
                    <a:pt x="729" y="376"/>
                    <a:pt x="729" y="376"/>
                    <a:pt x="729" y="376"/>
                  </a:cubicBezTo>
                  <a:cubicBezTo>
                    <a:pt x="732" y="381"/>
                    <a:pt x="727" y="387"/>
                    <a:pt x="730" y="392"/>
                  </a:cubicBezTo>
                  <a:cubicBezTo>
                    <a:pt x="731" y="392"/>
                    <a:pt x="731" y="392"/>
                    <a:pt x="731" y="392"/>
                  </a:cubicBezTo>
                  <a:cubicBezTo>
                    <a:pt x="731" y="391"/>
                    <a:pt x="732" y="391"/>
                    <a:pt x="733" y="389"/>
                  </a:cubicBezTo>
                  <a:cubicBezTo>
                    <a:pt x="733" y="389"/>
                    <a:pt x="733" y="388"/>
                    <a:pt x="733" y="388"/>
                  </a:cubicBezTo>
                  <a:cubicBezTo>
                    <a:pt x="733" y="387"/>
                    <a:pt x="733" y="387"/>
                    <a:pt x="733" y="387"/>
                  </a:cubicBezTo>
                  <a:cubicBezTo>
                    <a:pt x="733" y="386"/>
                    <a:pt x="733" y="386"/>
                    <a:pt x="733" y="385"/>
                  </a:cubicBezTo>
                  <a:cubicBezTo>
                    <a:pt x="737" y="389"/>
                    <a:pt x="735" y="403"/>
                    <a:pt x="731" y="428"/>
                  </a:cubicBezTo>
                  <a:cubicBezTo>
                    <a:pt x="731" y="429"/>
                    <a:pt x="731" y="430"/>
                    <a:pt x="731" y="430"/>
                  </a:cubicBezTo>
                  <a:cubicBezTo>
                    <a:pt x="730" y="436"/>
                    <a:pt x="731" y="442"/>
                    <a:pt x="730" y="448"/>
                  </a:cubicBezTo>
                  <a:cubicBezTo>
                    <a:pt x="730" y="449"/>
                    <a:pt x="730" y="449"/>
                    <a:pt x="730" y="449"/>
                  </a:cubicBezTo>
                  <a:cubicBezTo>
                    <a:pt x="729" y="453"/>
                    <a:pt x="729" y="456"/>
                    <a:pt x="729" y="459"/>
                  </a:cubicBezTo>
                  <a:cubicBezTo>
                    <a:pt x="728" y="462"/>
                    <a:pt x="728" y="464"/>
                    <a:pt x="727" y="467"/>
                  </a:cubicBezTo>
                  <a:cubicBezTo>
                    <a:pt x="726" y="470"/>
                    <a:pt x="725" y="476"/>
                    <a:pt x="726" y="480"/>
                  </a:cubicBezTo>
                  <a:cubicBezTo>
                    <a:pt x="726" y="480"/>
                    <a:pt x="726" y="480"/>
                    <a:pt x="726" y="480"/>
                  </a:cubicBezTo>
                  <a:cubicBezTo>
                    <a:pt x="727" y="478"/>
                    <a:pt x="727" y="476"/>
                    <a:pt x="727" y="476"/>
                  </a:cubicBezTo>
                  <a:cubicBezTo>
                    <a:pt x="728" y="473"/>
                    <a:pt x="731" y="459"/>
                    <a:pt x="731" y="459"/>
                  </a:cubicBezTo>
                  <a:cubicBezTo>
                    <a:pt x="731" y="458"/>
                    <a:pt x="731" y="458"/>
                    <a:pt x="731" y="458"/>
                  </a:cubicBezTo>
                  <a:cubicBezTo>
                    <a:pt x="731" y="457"/>
                    <a:pt x="731" y="457"/>
                    <a:pt x="732" y="457"/>
                  </a:cubicBezTo>
                  <a:cubicBezTo>
                    <a:pt x="732" y="456"/>
                    <a:pt x="732" y="456"/>
                    <a:pt x="732" y="455"/>
                  </a:cubicBezTo>
                  <a:cubicBezTo>
                    <a:pt x="732" y="455"/>
                    <a:pt x="732" y="454"/>
                    <a:pt x="732" y="454"/>
                  </a:cubicBezTo>
                  <a:cubicBezTo>
                    <a:pt x="732" y="453"/>
                    <a:pt x="733" y="452"/>
                    <a:pt x="733" y="451"/>
                  </a:cubicBezTo>
                  <a:cubicBezTo>
                    <a:pt x="732" y="450"/>
                    <a:pt x="732" y="438"/>
                    <a:pt x="733" y="434"/>
                  </a:cubicBezTo>
                  <a:cubicBezTo>
                    <a:pt x="733" y="433"/>
                    <a:pt x="733" y="433"/>
                    <a:pt x="733" y="432"/>
                  </a:cubicBezTo>
                  <a:cubicBezTo>
                    <a:pt x="733" y="431"/>
                    <a:pt x="733" y="431"/>
                    <a:pt x="733" y="430"/>
                  </a:cubicBezTo>
                  <a:cubicBezTo>
                    <a:pt x="733" y="428"/>
                    <a:pt x="733" y="426"/>
                    <a:pt x="733" y="424"/>
                  </a:cubicBezTo>
                  <a:cubicBezTo>
                    <a:pt x="734" y="421"/>
                    <a:pt x="737" y="408"/>
                    <a:pt x="737" y="407"/>
                  </a:cubicBezTo>
                  <a:cubicBezTo>
                    <a:pt x="738" y="410"/>
                    <a:pt x="737" y="412"/>
                    <a:pt x="737" y="414"/>
                  </a:cubicBezTo>
                  <a:cubicBezTo>
                    <a:pt x="738" y="414"/>
                    <a:pt x="738" y="414"/>
                    <a:pt x="738" y="414"/>
                  </a:cubicBezTo>
                  <a:cubicBezTo>
                    <a:pt x="738" y="413"/>
                    <a:pt x="738" y="413"/>
                    <a:pt x="738" y="413"/>
                  </a:cubicBezTo>
                  <a:cubicBezTo>
                    <a:pt x="739" y="417"/>
                    <a:pt x="739" y="417"/>
                    <a:pt x="737" y="440"/>
                  </a:cubicBezTo>
                  <a:cubicBezTo>
                    <a:pt x="742" y="419"/>
                    <a:pt x="742" y="419"/>
                    <a:pt x="743" y="409"/>
                  </a:cubicBezTo>
                  <a:cubicBezTo>
                    <a:pt x="743" y="407"/>
                    <a:pt x="744" y="406"/>
                    <a:pt x="744" y="404"/>
                  </a:cubicBezTo>
                  <a:cubicBezTo>
                    <a:pt x="745" y="395"/>
                    <a:pt x="745" y="395"/>
                    <a:pt x="744" y="385"/>
                  </a:cubicBezTo>
                  <a:cubicBezTo>
                    <a:pt x="743" y="379"/>
                    <a:pt x="743" y="364"/>
                    <a:pt x="744" y="355"/>
                  </a:cubicBezTo>
                  <a:cubicBezTo>
                    <a:pt x="745" y="355"/>
                    <a:pt x="745" y="356"/>
                    <a:pt x="745" y="356"/>
                  </a:cubicBezTo>
                  <a:cubicBezTo>
                    <a:pt x="745" y="357"/>
                    <a:pt x="745" y="357"/>
                    <a:pt x="745" y="357"/>
                  </a:cubicBezTo>
                  <a:cubicBezTo>
                    <a:pt x="745" y="360"/>
                    <a:pt x="745" y="362"/>
                    <a:pt x="745" y="364"/>
                  </a:cubicBezTo>
                  <a:cubicBezTo>
                    <a:pt x="745" y="368"/>
                    <a:pt x="745" y="371"/>
                    <a:pt x="745" y="374"/>
                  </a:cubicBezTo>
                  <a:cubicBezTo>
                    <a:pt x="745" y="375"/>
                    <a:pt x="745" y="375"/>
                    <a:pt x="746" y="375"/>
                  </a:cubicBezTo>
                  <a:cubicBezTo>
                    <a:pt x="746" y="365"/>
                    <a:pt x="746" y="365"/>
                    <a:pt x="745" y="364"/>
                  </a:cubicBezTo>
                  <a:cubicBezTo>
                    <a:pt x="745" y="361"/>
                    <a:pt x="745" y="359"/>
                    <a:pt x="745" y="356"/>
                  </a:cubicBezTo>
                  <a:cubicBezTo>
                    <a:pt x="745" y="356"/>
                    <a:pt x="745" y="356"/>
                    <a:pt x="745" y="356"/>
                  </a:cubicBezTo>
                  <a:cubicBezTo>
                    <a:pt x="745" y="355"/>
                    <a:pt x="745" y="354"/>
                    <a:pt x="745" y="353"/>
                  </a:cubicBezTo>
                  <a:cubicBezTo>
                    <a:pt x="745" y="352"/>
                    <a:pt x="745" y="352"/>
                    <a:pt x="745" y="352"/>
                  </a:cubicBezTo>
                  <a:cubicBezTo>
                    <a:pt x="745" y="343"/>
                    <a:pt x="744" y="330"/>
                    <a:pt x="743" y="321"/>
                  </a:cubicBezTo>
                  <a:moveTo>
                    <a:pt x="299" y="117"/>
                  </a:moveTo>
                  <a:cubicBezTo>
                    <a:pt x="299" y="117"/>
                    <a:pt x="299" y="117"/>
                    <a:pt x="299" y="117"/>
                  </a:cubicBezTo>
                  <a:cubicBezTo>
                    <a:pt x="297" y="117"/>
                    <a:pt x="297" y="117"/>
                    <a:pt x="297" y="117"/>
                  </a:cubicBezTo>
                  <a:cubicBezTo>
                    <a:pt x="297" y="118"/>
                    <a:pt x="296" y="118"/>
                    <a:pt x="296" y="118"/>
                  </a:cubicBezTo>
                  <a:cubicBezTo>
                    <a:pt x="295" y="119"/>
                    <a:pt x="295" y="119"/>
                    <a:pt x="295" y="119"/>
                  </a:cubicBezTo>
                  <a:cubicBezTo>
                    <a:pt x="295" y="119"/>
                    <a:pt x="295" y="119"/>
                    <a:pt x="295" y="119"/>
                  </a:cubicBezTo>
                  <a:cubicBezTo>
                    <a:pt x="294" y="119"/>
                    <a:pt x="294" y="119"/>
                    <a:pt x="294" y="119"/>
                  </a:cubicBezTo>
                  <a:cubicBezTo>
                    <a:pt x="293" y="120"/>
                    <a:pt x="293" y="120"/>
                    <a:pt x="292" y="121"/>
                  </a:cubicBezTo>
                  <a:cubicBezTo>
                    <a:pt x="292" y="121"/>
                    <a:pt x="292" y="122"/>
                    <a:pt x="292" y="122"/>
                  </a:cubicBezTo>
                  <a:cubicBezTo>
                    <a:pt x="292" y="123"/>
                    <a:pt x="292" y="123"/>
                    <a:pt x="292" y="123"/>
                  </a:cubicBezTo>
                  <a:cubicBezTo>
                    <a:pt x="294" y="122"/>
                    <a:pt x="294" y="122"/>
                    <a:pt x="294" y="122"/>
                  </a:cubicBezTo>
                  <a:cubicBezTo>
                    <a:pt x="295" y="120"/>
                    <a:pt x="295" y="120"/>
                    <a:pt x="295" y="120"/>
                  </a:cubicBezTo>
                  <a:cubicBezTo>
                    <a:pt x="295" y="120"/>
                    <a:pt x="295" y="120"/>
                    <a:pt x="295" y="120"/>
                  </a:cubicBezTo>
                  <a:cubicBezTo>
                    <a:pt x="296" y="121"/>
                    <a:pt x="297" y="120"/>
                    <a:pt x="297" y="120"/>
                  </a:cubicBezTo>
                  <a:cubicBezTo>
                    <a:pt x="297" y="119"/>
                    <a:pt x="297" y="119"/>
                    <a:pt x="297" y="119"/>
                  </a:cubicBezTo>
                  <a:cubicBezTo>
                    <a:pt x="297" y="119"/>
                    <a:pt x="298" y="119"/>
                    <a:pt x="298" y="118"/>
                  </a:cubicBezTo>
                  <a:cubicBezTo>
                    <a:pt x="298" y="118"/>
                    <a:pt x="298" y="118"/>
                    <a:pt x="298" y="118"/>
                  </a:cubicBezTo>
                  <a:cubicBezTo>
                    <a:pt x="298" y="118"/>
                    <a:pt x="299" y="117"/>
                    <a:pt x="299" y="117"/>
                  </a:cubicBezTo>
                  <a:moveTo>
                    <a:pt x="324" y="158"/>
                  </a:moveTo>
                  <a:cubicBezTo>
                    <a:pt x="324" y="157"/>
                    <a:pt x="324" y="156"/>
                    <a:pt x="324" y="156"/>
                  </a:cubicBezTo>
                  <a:cubicBezTo>
                    <a:pt x="323" y="155"/>
                    <a:pt x="323" y="153"/>
                    <a:pt x="323" y="153"/>
                  </a:cubicBezTo>
                  <a:cubicBezTo>
                    <a:pt x="323" y="152"/>
                    <a:pt x="322" y="152"/>
                    <a:pt x="322" y="151"/>
                  </a:cubicBezTo>
                  <a:cubicBezTo>
                    <a:pt x="321" y="152"/>
                    <a:pt x="321" y="152"/>
                    <a:pt x="321" y="152"/>
                  </a:cubicBezTo>
                  <a:cubicBezTo>
                    <a:pt x="321" y="152"/>
                    <a:pt x="321" y="153"/>
                    <a:pt x="319" y="154"/>
                  </a:cubicBezTo>
                  <a:cubicBezTo>
                    <a:pt x="318" y="155"/>
                    <a:pt x="318" y="155"/>
                    <a:pt x="318" y="149"/>
                  </a:cubicBezTo>
                  <a:cubicBezTo>
                    <a:pt x="317" y="149"/>
                    <a:pt x="316" y="149"/>
                    <a:pt x="315" y="149"/>
                  </a:cubicBezTo>
                  <a:cubicBezTo>
                    <a:pt x="316" y="145"/>
                    <a:pt x="317" y="144"/>
                    <a:pt x="314" y="143"/>
                  </a:cubicBezTo>
                  <a:cubicBezTo>
                    <a:pt x="314" y="143"/>
                    <a:pt x="314" y="143"/>
                    <a:pt x="314" y="142"/>
                  </a:cubicBezTo>
                  <a:cubicBezTo>
                    <a:pt x="313" y="142"/>
                    <a:pt x="313" y="142"/>
                    <a:pt x="313" y="142"/>
                  </a:cubicBezTo>
                  <a:cubicBezTo>
                    <a:pt x="313" y="141"/>
                    <a:pt x="313" y="140"/>
                    <a:pt x="312" y="139"/>
                  </a:cubicBezTo>
                  <a:cubicBezTo>
                    <a:pt x="312" y="139"/>
                    <a:pt x="312" y="139"/>
                    <a:pt x="312" y="139"/>
                  </a:cubicBezTo>
                  <a:cubicBezTo>
                    <a:pt x="312" y="138"/>
                    <a:pt x="311" y="135"/>
                    <a:pt x="310" y="135"/>
                  </a:cubicBezTo>
                  <a:cubicBezTo>
                    <a:pt x="306" y="135"/>
                    <a:pt x="306" y="135"/>
                    <a:pt x="306" y="134"/>
                  </a:cubicBezTo>
                  <a:cubicBezTo>
                    <a:pt x="307" y="131"/>
                    <a:pt x="307" y="131"/>
                    <a:pt x="310" y="131"/>
                  </a:cubicBezTo>
                  <a:cubicBezTo>
                    <a:pt x="310" y="131"/>
                    <a:pt x="310" y="130"/>
                    <a:pt x="310" y="130"/>
                  </a:cubicBezTo>
                  <a:cubicBezTo>
                    <a:pt x="310" y="128"/>
                    <a:pt x="312" y="128"/>
                    <a:pt x="313" y="127"/>
                  </a:cubicBezTo>
                  <a:cubicBezTo>
                    <a:pt x="313" y="126"/>
                    <a:pt x="313" y="125"/>
                    <a:pt x="314" y="123"/>
                  </a:cubicBezTo>
                  <a:cubicBezTo>
                    <a:pt x="311" y="123"/>
                    <a:pt x="308" y="123"/>
                    <a:pt x="305" y="123"/>
                  </a:cubicBezTo>
                  <a:cubicBezTo>
                    <a:pt x="307" y="120"/>
                    <a:pt x="307" y="120"/>
                    <a:pt x="307" y="120"/>
                  </a:cubicBezTo>
                  <a:cubicBezTo>
                    <a:pt x="308" y="119"/>
                    <a:pt x="310" y="119"/>
                    <a:pt x="310" y="118"/>
                  </a:cubicBezTo>
                  <a:cubicBezTo>
                    <a:pt x="310" y="117"/>
                    <a:pt x="310" y="117"/>
                    <a:pt x="309" y="117"/>
                  </a:cubicBezTo>
                  <a:cubicBezTo>
                    <a:pt x="309" y="117"/>
                    <a:pt x="309" y="117"/>
                    <a:pt x="309" y="117"/>
                  </a:cubicBezTo>
                  <a:cubicBezTo>
                    <a:pt x="308" y="117"/>
                    <a:pt x="308" y="117"/>
                    <a:pt x="307" y="117"/>
                  </a:cubicBezTo>
                  <a:cubicBezTo>
                    <a:pt x="306" y="117"/>
                    <a:pt x="304" y="116"/>
                    <a:pt x="303" y="117"/>
                  </a:cubicBezTo>
                  <a:cubicBezTo>
                    <a:pt x="303" y="118"/>
                    <a:pt x="302" y="119"/>
                    <a:pt x="301" y="120"/>
                  </a:cubicBezTo>
                  <a:cubicBezTo>
                    <a:pt x="301" y="121"/>
                    <a:pt x="301" y="122"/>
                    <a:pt x="300" y="123"/>
                  </a:cubicBezTo>
                  <a:cubicBezTo>
                    <a:pt x="298" y="124"/>
                    <a:pt x="298" y="124"/>
                    <a:pt x="298" y="124"/>
                  </a:cubicBezTo>
                  <a:cubicBezTo>
                    <a:pt x="297" y="123"/>
                    <a:pt x="297" y="123"/>
                    <a:pt x="297" y="122"/>
                  </a:cubicBezTo>
                  <a:cubicBezTo>
                    <a:pt x="296" y="123"/>
                    <a:pt x="296" y="123"/>
                    <a:pt x="296" y="123"/>
                  </a:cubicBezTo>
                  <a:cubicBezTo>
                    <a:pt x="294" y="123"/>
                    <a:pt x="294" y="126"/>
                    <a:pt x="294" y="126"/>
                  </a:cubicBezTo>
                  <a:cubicBezTo>
                    <a:pt x="295" y="127"/>
                    <a:pt x="296" y="126"/>
                    <a:pt x="297" y="127"/>
                  </a:cubicBezTo>
                  <a:cubicBezTo>
                    <a:pt x="296" y="128"/>
                    <a:pt x="296" y="128"/>
                    <a:pt x="296" y="128"/>
                  </a:cubicBezTo>
                  <a:cubicBezTo>
                    <a:pt x="296" y="128"/>
                    <a:pt x="296" y="128"/>
                    <a:pt x="296" y="129"/>
                  </a:cubicBezTo>
                  <a:cubicBezTo>
                    <a:pt x="295" y="130"/>
                    <a:pt x="296" y="131"/>
                    <a:pt x="294" y="131"/>
                  </a:cubicBezTo>
                  <a:cubicBezTo>
                    <a:pt x="292" y="132"/>
                    <a:pt x="292" y="133"/>
                    <a:pt x="292" y="133"/>
                  </a:cubicBezTo>
                  <a:cubicBezTo>
                    <a:pt x="292" y="134"/>
                    <a:pt x="292" y="134"/>
                    <a:pt x="292" y="134"/>
                  </a:cubicBezTo>
                  <a:cubicBezTo>
                    <a:pt x="292" y="134"/>
                    <a:pt x="293" y="134"/>
                    <a:pt x="294" y="134"/>
                  </a:cubicBezTo>
                  <a:cubicBezTo>
                    <a:pt x="294" y="134"/>
                    <a:pt x="294" y="133"/>
                    <a:pt x="295" y="134"/>
                  </a:cubicBezTo>
                  <a:cubicBezTo>
                    <a:pt x="295" y="135"/>
                    <a:pt x="295" y="135"/>
                    <a:pt x="296" y="135"/>
                  </a:cubicBezTo>
                  <a:cubicBezTo>
                    <a:pt x="296" y="136"/>
                    <a:pt x="297" y="136"/>
                    <a:pt x="297" y="135"/>
                  </a:cubicBezTo>
                  <a:cubicBezTo>
                    <a:pt x="297" y="135"/>
                    <a:pt x="297" y="135"/>
                    <a:pt x="298" y="134"/>
                  </a:cubicBezTo>
                  <a:cubicBezTo>
                    <a:pt x="299" y="135"/>
                    <a:pt x="299" y="135"/>
                    <a:pt x="299" y="135"/>
                  </a:cubicBezTo>
                  <a:cubicBezTo>
                    <a:pt x="298" y="136"/>
                    <a:pt x="299" y="137"/>
                    <a:pt x="299" y="138"/>
                  </a:cubicBezTo>
                  <a:cubicBezTo>
                    <a:pt x="298" y="139"/>
                    <a:pt x="297" y="138"/>
                    <a:pt x="296" y="139"/>
                  </a:cubicBezTo>
                  <a:cubicBezTo>
                    <a:pt x="296" y="140"/>
                    <a:pt x="296" y="140"/>
                    <a:pt x="296" y="141"/>
                  </a:cubicBezTo>
                  <a:cubicBezTo>
                    <a:pt x="298" y="141"/>
                    <a:pt x="299" y="141"/>
                    <a:pt x="301" y="141"/>
                  </a:cubicBezTo>
                  <a:cubicBezTo>
                    <a:pt x="302" y="140"/>
                    <a:pt x="302" y="140"/>
                    <a:pt x="302" y="140"/>
                  </a:cubicBezTo>
                  <a:cubicBezTo>
                    <a:pt x="304" y="142"/>
                    <a:pt x="301" y="145"/>
                    <a:pt x="304" y="146"/>
                  </a:cubicBezTo>
                  <a:cubicBezTo>
                    <a:pt x="304" y="146"/>
                    <a:pt x="304" y="146"/>
                    <a:pt x="304" y="146"/>
                  </a:cubicBezTo>
                  <a:cubicBezTo>
                    <a:pt x="304" y="147"/>
                    <a:pt x="303" y="148"/>
                    <a:pt x="303" y="149"/>
                  </a:cubicBezTo>
                  <a:cubicBezTo>
                    <a:pt x="304" y="150"/>
                    <a:pt x="303" y="151"/>
                    <a:pt x="302" y="151"/>
                  </a:cubicBezTo>
                  <a:cubicBezTo>
                    <a:pt x="300" y="152"/>
                    <a:pt x="299" y="150"/>
                    <a:pt x="297" y="150"/>
                  </a:cubicBezTo>
                  <a:cubicBezTo>
                    <a:pt x="297" y="150"/>
                    <a:pt x="297" y="150"/>
                    <a:pt x="297" y="150"/>
                  </a:cubicBezTo>
                  <a:cubicBezTo>
                    <a:pt x="296" y="150"/>
                    <a:pt x="296" y="150"/>
                    <a:pt x="295" y="151"/>
                  </a:cubicBezTo>
                  <a:cubicBezTo>
                    <a:pt x="295" y="152"/>
                    <a:pt x="295" y="152"/>
                    <a:pt x="295" y="152"/>
                  </a:cubicBezTo>
                  <a:cubicBezTo>
                    <a:pt x="294" y="152"/>
                    <a:pt x="294" y="152"/>
                    <a:pt x="293" y="152"/>
                  </a:cubicBezTo>
                  <a:cubicBezTo>
                    <a:pt x="292" y="153"/>
                    <a:pt x="292" y="153"/>
                    <a:pt x="292" y="153"/>
                  </a:cubicBezTo>
                  <a:cubicBezTo>
                    <a:pt x="294" y="154"/>
                    <a:pt x="295" y="153"/>
                    <a:pt x="297" y="154"/>
                  </a:cubicBezTo>
                  <a:cubicBezTo>
                    <a:pt x="297" y="154"/>
                    <a:pt x="297" y="155"/>
                    <a:pt x="296" y="156"/>
                  </a:cubicBezTo>
                  <a:cubicBezTo>
                    <a:pt x="296" y="156"/>
                    <a:pt x="296" y="156"/>
                    <a:pt x="295" y="156"/>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1" y="159"/>
                    <a:pt x="291" y="159"/>
                    <a:pt x="291" y="160"/>
                  </a:cubicBezTo>
                  <a:cubicBezTo>
                    <a:pt x="293" y="161"/>
                    <a:pt x="295" y="159"/>
                    <a:pt x="296" y="160"/>
                  </a:cubicBezTo>
                  <a:cubicBezTo>
                    <a:pt x="298" y="161"/>
                    <a:pt x="299" y="160"/>
                    <a:pt x="301" y="161"/>
                  </a:cubicBezTo>
                  <a:cubicBezTo>
                    <a:pt x="301" y="162"/>
                    <a:pt x="301" y="162"/>
                    <a:pt x="300" y="163"/>
                  </a:cubicBezTo>
                  <a:cubicBezTo>
                    <a:pt x="300" y="163"/>
                    <a:pt x="299" y="163"/>
                    <a:pt x="296" y="163"/>
                  </a:cubicBezTo>
                  <a:cubicBezTo>
                    <a:pt x="295" y="163"/>
                    <a:pt x="295" y="164"/>
                    <a:pt x="294" y="165"/>
                  </a:cubicBezTo>
                  <a:cubicBezTo>
                    <a:pt x="293" y="165"/>
                    <a:pt x="292" y="165"/>
                    <a:pt x="291" y="165"/>
                  </a:cubicBezTo>
                  <a:cubicBezTo>
                    <a:pt x="291" y="168"/>
                    <a:pt x="291" y="168"/>
                    <a:pt x="287" y="169"/>
                  </a:cubicBezTo>
                  <a:cubicBezTo>
                    <a:pt x="288" y="170"/>
                    <a:pt x="288" y="170"/>
                    <a:pt x="291" y="169"/>
                  </a:cubicBezTo>
                  <a:cubicBezTo>
                    <a:pt x="292" y="169"/>
                    <a:pt x="292" y="169"/>
                    <a:pt x="293" y="168"/>
                  </a:cubicBezTo>
                  <a:cubicBezTo>
                    <a:pt x="293" y="168"/>
                    <a:pt x="293" y="168"/>
                    <a:pt x="295" y="169"/>
                  </a:cubicBezTo>
                  <a:cubicBezTo>
                    <a:pt x="296" y="169"/>
                    <a:pt x="296" y="169"/>
                    <a:pt x="297" y="169"/>
                  </a:cubicBezTo>
                  <a:cubicBezTo>
                    <a:pt x="298" y="167"/>
                    <a:pt x="298" y="167"/>
                    <a:pt x="298" y="166"/>
                  </a:cubicBezTo>
                  <a:cubicBezTo>
                    <a:pt x="300" y="167"/>
                    <a:pt x="302" y="166"/>
                    <a:pt x="304" y="167"/>
                  </a:cubicBezTo>
                  <a:cubicBezTo>
                    <a:pt x="306" y="167"/>
                    <a:pt x="306" y="165"/>
                    <a:pt x="307" y="165"/>
                  </a:cubicBezTo>
                  <a:cubicBezTo>
                    <a:pt x="309" y="165"/>
                    <a:pt x="309" y="167"/>
                    <a:pt x="310" y="167"/>
                  </a:cubicBezTo>
                  <a:cubicBezTo>
                    <a:pt x="311" y="167"/>
                    <a:pt x="311" y="167"/>
                    <a:pt x="311" y="167"/>
                  </a:cubicBezTo>
                  <a:cubicBezTo>
                    <a:pt x="312" y="167"/>
                    <a:pt x="314" y="167"/>
                    <a:pt x="316" y="166"/>
                  </a:cubicBezTo>
                  <a:cubicBezTo>
                    <a:pt x="317" y="165"/>
                    <a:pt x="317" y="165"/>
                    <a:pt x="317" y="165"/>
                  </a:cubicBezTo>
                  <a:cubicBezTo>
                    <a:pt x="319" y="165"/>
                    <a:pt x="319" y="165"/>
                    <a:pt x="320" y="165"/>
                  </a:cubicBezTo>
                  <a:cubicBezTo>
                    <a:pt x="320" y="164"/>
                    <a:pt x="320" y="164"/>
                    <a:pt x="320" y="164"/>
                  </a:cubicBezTo>
                  <a:cubicBezTo>
                    <a:pt x="320" y="163"/>
                    <a:pt x="319" y="162"/>
                    <a:pt x="319" y="161"/>
                  </a:cubicBezTo>
                  <a:cubicBezTo>
                    <a:pt x="319" y="161"/>
                    <a:pt x="319" y="161"/>
                    <a:pt x="319" y="161"/>
                  </a:cubicBezTo>
                  <a:cubicBezTo>
                    <a:pt x="319" y="160"/>
                    <a:pt x="319" y="159"/>
                    <a:pt x="321" y="160"/>
                  </a:cubicBezTo>
                  <a:cubicBezTo>
                    <a:pt x="321" y="160"/>
                    <a:pt x="321" y="160"/>
                    <a:pt x="322" y="158"/>
                  </a:cubicBezTo>
                  <a:cubicBezTo>
                    <a:pt x="323" y="158"/>
                    <a:pt x="323" y="158"/>
                    <a:pt x="324" y="158"/>
                  </a:cubicBezTo>
                  <a:moveTo>
                    <a:pt x="281" y="142"/>
                  </a:moveTo>
                  <a:cubicBezTo>
                    <a:pt x="281" y="142"/>
                    <a:pt x="281" y="142"/>
                    <a:pt x="281" y="142"/>
                  </a:cubicBezTo>
                  <a:cubicBezTo>
                    <a:pt x="281" y="142"/>
                    <a:pt x="281" y="142"/>
                    <a:pt x="281" y="142"/>
                  </a:cubicBezTo>
                  <a:cubicBezTo>
                    <a:pt x="281" y="142"/>
                    <a:pt x="281" y="142"/>
                    <a:pt x="281" y="142"/>
                  </a:cubicBezTo>
                  <a:moveTo>
                    <a:pt x="293" y="143"/>
                  </a:moveTo>
                  <a:cubicBezTo>
                    <a:pt x="293" y="143"/>
                    <a:pt x="294" y="142"/>
                    <a:pt x="293" y="141"/>
                  </a:cubicBezTo>
                  <a:cubicBezTo>
                    <a:pt x="292" y="140"/>
                    <a:pt x="293" y="139"/>
                    <a:pt x="293" y="139"/>
                  </a:cubicBezTo>
                  <a:cubicBezTo>
                    <a:pt x="293" y="139"/>
                    <a:pt x="293" y="138"/>
                    <a:pt x="292" y="138"/>
                  </a:cubicBezTo>
                  <a:cubicBezTo>
                    <a:pt x="292" y="138"/>
                    <a:pt x="291" y="138"/>
                    <a:pt x="291" y="138"/>
                  </a:cubicBezTo>
                  <a:cubicBezTo>
                    <a:pt x="291" y="137"/>
                    <a:pt x="291" y="137"/>
                    <a:pt x="291" y="137"/>
                  </a:cubicBezTo>
                  <a:cubicBezTo>
                    <a:pt x="290" y="137"/>
                    <a:pt x="290" y="137"/>
                    <a:pt x="290" y="137"/>
                  </a:cubicBezTo>
                  <a:cubicBezTo>
                    <a:pt x="289" y="137"/>
                    <a:pt x="288" y="138"/>
                    <a:pt x="288" y="138"/>
                  </a:cubicBezTo>
                  <a:cubicBezTo>
                    <a:pt x="287" y="138"/>
                    <a:pt x="287" y="138"/>
                    <a:pt x="287" y="139"/>
                  </a:cubicBezTo>
                  <a:cubicBezTo>
                    <a:pt x="287" y="139"/>
                    <a:pt x="286" y="139"/>
                    <a:pt x="286" y="139"/>
                  </a:cubicBezTo>
                  <a:cubicBezTo>
                    <a:pt x="285" y="139"/>
                    <a:pt x="285" y="139"/>
                    <a:pt x="285" y="139"/>
                  </a:cubicBezTo>
                  <a:cubicBezTo>
                    <a:pt x="285" y="138"/>
                    <a:pt x="285" y="138"/>
                    <a:pt x="285" y="137"/>
                  </a:cubicBezTo>
                  <a:cubicBezTo>
                    <a:pt x="284" y="137"/>
                    <a:pt x="284" y="137"/>
                    <a:pt x="282" y="137"/>
                  </a:cubicBezTo>
                  <a:cubicBezTo>
                    <a:pt x="282" y="139"/>
                    <a:pt x="281" y="140"/>
                    <a:pt x="281" y="142"/>
                  </a:cubicBezTo>
                  <a:cubicBezTo>
                    <a:pt x="280" y="142"/>
                    <a:pt x="280" y="143"/>
                    <a:pt x="279" y="142"/>
                  </a:cubicBezTo>
                  <a:cubicBezTo>
                    <a:pt x="278" y="142"/>
                    <a:pt x="278" y="143"/>
                    <a:pt x="277" y="143"/>
                  </a:cubicBezTo>
                  <a:cubicBezTo>
                    <a:pt x="277" y="143"/>
                    <a:pt x="277" y="143"/>
                    <a:pt x="276" y="142"/>
                  </a:cubicBezTo>
                  <a:cubicBezTo>
                    <a:pt x="275" y="142"/>
                    <a:pt x="275" y="142"/>
                    <a:pt x="275" y="142"/>
                  </a:cubicBezTo>
                  <a:cubicBezTo>
                    <a:pt x="274" y="145"/>
                    <a:pt x="273" y="147"/>
                    <a:pt x="273" y="149"/>
                  </a:cubicBezTo>
                  <a:cubicBezTo>
                    <a:pt x="274" y="149"/>
                    <a:pt x="274" y="149"/>
                    <a:pt x="276" y="149"/>
                  </a:cubicBezTo>
                  <a:cubicBezTo>
                    <a:pt x="275" y="150"/>
                    <a:pt x="275" y="151"/>
                    <a:pt x="275" y="152"/>
                  </a:cubicBezTo>
                  <a:cubicBezTo>
                    <a:pt x="272" y="153"/>
                    <a:pt x="272" y="153"/>
                    <a:pt x="271" y="154"/>
                  </a:cubicBezTo>
                  <a:cubicBezTo>
                    <a:pt x="271" y="154"/>
                    <a:pt x="271" y="154"/>
                    <a:pt x="271" y="154"/>
                  </a:cubicBezTo>
                  <a:cubicBezTo>
                    <a:pt x="271" y="155"/>
                    <a:pt x="271" y="156"/>
                    <a:pt x="270" y="156"/>
                  </a:cubicBezTo>
                  <a:cubicBezTo>
                    <a:pt x="270" y="157"/>
                    <a:pt x="269" y="157"/>
                    <a:pt x="269" y="157"/>
                  </a:cubicBezTo>
                  <a:cubicBezTo>
                    <a:pt x="269" y="158"/>
                    <a:pt x="269" y="158"/>
                    <a:pt x="269" y="158"/>
                  </a:cubicBezTo>
                  <a:cubicBezTo>
                    <a:pt x="269" y="158"/>
                    <a:pt x="268" y="159"/>
                    <a:pt x="269" y="159"/>
                  </a:cubicBezTo>
                  <a:cubicBezTo>
                    <a:pt x="270" y="160"/>
                    <a:pt x="271" y="160"/>
                    <a:pt x="271" y="160"/>
                  </a:cubicBezTo>
                  <a:cubicBezTo>
                    <a:pt x="273" y="159"/>
                    <a:pt x="274" y="160"/>
                    <a:pt x="274" y="160"/>
                  </a:cubicBezTo>
                  <a:cubicBezTo>
                    <a:pt x="275" y="160"/>
                    <a:pt x="277" y="159"/>
                    <a:pt x="277" y="159"/>
                  </a:cubicBezTo>
                  <a:cubicBezTo>
                    <a:pt x="277" y="159"/>
                    <a:pt x="277" y="159"/>
                    <a:pt x="277" y="158"/>
                  </a:cubicBezTo>
                  <a:cubicBezTo>
                    <a:pt x="278" y="157"/>
                    <a:pt x="278" y="157"/>
                    <a:pt x="278" y="157"/>
                  </a:cubicBezTo>
                  <a:cubicBezTo>
                    <a:pt x="281" y="157"/>
                    <a:pt x="284" y="157"/>
                    <a:pt x="286" y="157"/>
                  </a:cubicBezTo>
                  <a:cubicBezTo>
                    <a:pt x="286" y="157"/>
                    <a:pt x="287" y="156"/>
                    <a:pt x="287" y="156"/>
                  </a:cubicBezTo>
                  <a:cubicBezTo>
                    <a:pt x="287" y="155"/>
                    <a:pt x="286" y="155"/>
                    <a:pt x="286" y="154"/>
                  </a:cubicBezTo>
                  <a:cubicBezTo>
                    <a:pt x="287" y="153"/>
                    <a:pt x="287" y="154"/>
                    <a:pt x="288" y="153"/>
                  </a:cubicBezTo>
                  <a:cubicBezTo>
                    <a:pt x="288" y="152"/>
                    <a:pt x="288" y="152"/>
                    <a:pt x="289" y="150"/>
                  </a:cubicBezTo>
                  <a:cubicBezTo>
                    <a:pt x="289" y="149"/>
                    <a:pt x="290" y="148"/>
                    <a:pt x="290" y="147"/>
                  </a:cubicBezTo>
                  <a:cubicBezTo>
                    <a:pt x="290" y="146"/>
                    <a:pt x="290" y="145"/>
                    <a:pt x="290" y="145"/>
                  </a:cubicBezTo>
                  <a:cubicBezTo>
                    <a:pt x="292" y="145"/>
                    <a:pt x="293" y="144"/>
                    <a:pt x="293" y="143"/>
                  </a:cubicBezTo>
                  <a:moveTo>
                    <a:pt x="544" y="571"/>
                  </a:moveTo>
                  <a:cubicBezTo>
                    <a:pt x="544" y="571"/>
                    <a:pt x="544" y="570"/>
                    <a:pt x="545" y="570"/>
                  </a:cubicBezTo>
                  <a:cubicBezTo>
                    <a:pt x="548" y="559"/>
                    <a:pt x="548" y="559"/>
                    <a:pt x="548" y="559"/>
                  </a:cubicBezTo>
                  <a:cubicBezTo>
                    <a:pt x="547" y="558"/>
                    <a:pt x="547" y="556"/>
                    <a:pt x="543" y="555"/>
                  </a:cubicBezTo>
                  <a:cubicBezTo>
                    <a:pt x="542" y="559"/>
                    <a:pt x="542" y="559"/>
                    <a:pt x="542" y="559"/>
                  </a:cubicBezTo>
                  <a:cubicBezTo>
                    <a:pt x="541" y="560"/>
                    <a:pt x="541" y="560"/>
                    <a:pt x="535" y="564"/>
                  </a:cubicBezTo>
                  <a:cubicBezTo>
                    <a:pt x="535" y="564"/>
                    <a:pt x="533" y="567"/>
                    <a:pt x="533" y="567"/>
                  </a:cubicBezTo>
                  <a:cubicBezTo>
                    <a:pt x="533" y="568"/>
                    <a:pt x="533" y="568"/>
                    <a:pt x="533" y="568"/>
                  </a:cubicBezTo>
                  <a:cubicBezTo>
                    <a:pt x="532" y="569"/>
                    <a:pt x="531" y="568"/>
                    <a:pt x="531" y="569"/>
                  </a:cubicBezTo>
                  <a:cubicBezTo>
                    <a:pt x="530" y="570"/>
                    <a:pt x="530" y="571"/>
                    <a:pt x="528" y="572"/>
                  </a:cubicBezTo>
                  <a:cubicBezTo>
                    <a:pt x="525" y="575"/>
                    <a:pt x="522" y="572"/>
                    <a:pt x="518" y="573"/>
                  </a:cubicBezTo>
                  <a:cubicBezTo>
                    <a:pt x="517" y="574"/>
                    <a:pt x="516" y="574"/>
                    <a:pt x="516" y="575"/>
                  </a:cubicBezTo>
                  <a:cubicBezTo>
                    <a:pt x="515" y="576"/>
                    <a:pt x="515" y="577"/>
                    <a:pt x="514" y="579"/>
                  </a:cubicBezTo>
                  <a:cubicBezTo>
                    <a:pt x="513" y="580"/>
                    <a:pt x="512" y="581"/>
                    <a:pt x="511" y="582"/>
                  </a:cubicBezTo>
                  <a:cubicBezTo>
                    <a:pt x="511" y="582"/>
                    <a:pt x="509" y="588"/>
                    <a:pt x="510" y="589"/>
                  </a:cubicBezTo>
                  <a:cubicBezTo>
                    <a:pt x="510" y="590"/>
                    <a:pt x="510" y="590"/>
                    <a:pt x="510" y="591"/>
                  </a:cubicBezTo>
                  <a:cubicBezTo>
                    <a:pt x="510" y="591"/>
                    <a:pt x="509" y="594"/>
                    <a:pt x="509" y="594"/>
                  </a:cubicBezTo>
                  <a:cubicBezTo>
                    <a:pt x="509" y="595"/>
                    <a:pt x="508" y="595"/>
                    <a:pt x="508" y="594"/>
                  </a:cubicBezTo>
                  <a:cubicBezTo>
                    <a:pt x="507" y="594"/>
                    <a:pt x="507" y="594"/>
                    <a:pt x="504" y="597"/>
                  </a:cubicBezTo>
                  <a:cubicBezTo>
                    <a:pt x="503" y="599"/>
                    <a:pt x="503" y="601"/>
                    <a:pt x="501" y="603"/>
                  </a:cubicBezTo>
                  <a:cubicBezTo>
                    <a:pt x="501" y="603"/>
                    <a:pt x="501" y="603"/>
                    <a:pt x="500" y="604"/>
                  </a:cubicBezTo>
                  <a:cubicBezTo>
                    <a:pt x="500" y="604"/>
                    <a:pt x="500" y="604"/>
                    <a:pt x="500" y="605"/>
                  </a:cubicBezTo>
                  <a:cubicBezTo>
                    <a:pt x="500" y="606"/>
                    <a:pt x="500" y="608"/>
                    <a:pt x="500" y="609"/>
                  </a:cubicBezTo>
                  <a:cubicBezTo>
                    <a:pt x="499" y="610"/>
                    <a:pt x="499" y="610"/>
                    <a:pt x="499" y="611"/>
                  </a:cubicBezTo>
                  <a:cubicBezTo>
                    <a:pt x="498" y="614"/>
                    <a:pt x="498" y="614"/>
                    <a:pt x="497" y="616"/>
                  </a:cubicBezTo>
                  <a:cubicBezTo>
                    <a:pt x="499" y="617"/>
                    <a:pt x="501" y="616"/>
                    <a:pt x="503" y="616"/>
                  </a:cubicBezTo>
                  <a:cubicBezTo>
                    <a:pt x="503" y="617"/>
                    <a:pt x="503" y="617"/>
                    <a:pt x="503" y="618"/>
                  </a:cubicBezTo>
                  <a:cubicBezTo>
                    <a:pt x="505" y="619"/>
                    <a:pt x="510" y="620"/>
                    <a:pt x="515" y="615"/>
                  </a:cubicBezTo>
                  <a:cubicBezTo>
                    <a:pt x="517" y="612"/>
                    <a:pt x="517" y="609"/>
                    <a:pt x="519" y="606"/>
                  </a:cubicBezTo>
                  <a:cubicBezTo>
                    <a:pt x="521" y="604"/>
                    <a:pt x="523" y="603"/>
                    <a:pt x="524" y="601"/>
                  </a:cubicBezTo>
                  <a:cubicBezTo>
                    <a:pt x="526" y="599"/>
                    <a:pt x="526" y="596"/>
                    <a:pt x="528" y="593"/>
                  </a:cubicBezTo>
                  <a:cubicBezTo>
                    <a:pt x="529" y="592"/>
                    <a:pt x="531" y="592"/>
                    <a:pt x="532" y="591"/>
                  </a:cubicBezTo>
                  <a:cubicBezTo>
                    <a:pt x="533" y="590"/>
                    <a:pt x="534" y="591"/>
                    <a:pt x="535" y="590"/>
                  </a:cubicBezTo>
                  <a:cubicBezTo>
                    <a:pt x="536" y="588"/>
                    <a:pt x="535" y="585"/>
                    <a:pt x="536" y="583"/>
                  </a:cubicBezTo>
                  <a:cubicBezTo>
                    <a:pt x="537" y="582"/>
                    <a:pt x="539" y="581"/>
                    <a:pt x="539" y="579"/>
                  </a:cubicBezTo>
                  <a:cubicBezTo>
                    <a:pt x="539" y="579"/>
                    <a:pt x="540" y="578"/>
                    <a:pt x="540" y="577"/>
                  </a:cubicBezTo>
                  <a:cubicBezTo>
                    <a:pt x="540" y="577"/>
                    <a:pt x="540" y="576"/>
                    <a:pt x="540" y="575"/>
                  </a:cubicBezTo>
                  <a:cubicBezTo>
                    <a:pt x="540" y="575"/>
                    <a:pt x="541" y="575"/>
                    <a:pt x="541" y="574"/>
                  </a:cubicBezTo>
                  <a:cubicBezTo>
                    <a:pt x="541" y="573"/>
                    <a:pt x="543" y="572"/>
                    <a:pt x="544" y="571"/>
                  </a:cubicBezTo>
                  <a:moveTo>
                    <a:pt x="577" y="426"/>
                  </a:moveTo>
                  <a:cubicBezTo>
                    <a:pt x="577" y="425"/>
                    <a:pt x="577" y="423"/>
                    <a:pt x="575" y="421"/>
                  </a:cubicBezTo>
                  <a:cubicBezTo>
                    <a:pt x="568" y="420"/>
                    <a:pt x="563" y="428"/>
                    <a:pt x="556" y="426"/>
                  </a:cubicBezTo>
                  <a:cubicBezTo>
                    <a:pt x="555" y="426"/>
                    <a:pt x="554" y="426"/>
                    <a:pt x="552" y="426"/>
                  </a:cubicBezTo>
                  <a:cubicBezTo>
                    <a:pt x="546" y="427"/>
                    <a:pt x="544" y="426"/>
                    <a:pt x="541" y="425"/>
                  </a:cubicBezTo>
                  <a:cubicBezTo>
                    <a:pt x="539" y="419"/>
                    <a:pt x="539" y="419"/>
                    <a:pt x="539" y="417"/>
                  </a:cubicBezTo>
                  <a:cubicBezTo>
                    <a:pt x="538" y="417"/>
                    <a:pt x="537" y="416"/>
                    <a:pt x="537" y="416"/>
                  </a:cubicBezTo>
                  <a:cubicBezTo>
                    <a:pt x="536" y="414"/>
                    <a:pt x="536" y="412"/>
                    <a:pt x="536" y="411"/>
                  </a:cubicBezTo>
                  <a:cubicBezTo>
                    <a:pt x="519" y="396"/>
                    <a:pt x="504" y="384"/>
                    <a:pt x="507" y="371"/>
                  </a:cubicBezTo>
                  <a:cubicBezTo>
                    <a:pt x="507" y="371"/>
                    <a:pt x="507" y="370"/>
                    <a:pt x="507" y="367"/>
                  </a:cubicBezTo>
                  <a:cubicBezTo>
                    <a:pt x="507" y="365"/>
                    <a:pt x="507" y="364"/>
                    <a:pt x="506" y="362"/>
                  </a:cubicBezTo>
                  <a:cubicBezTo>
                    <a:pt x="506" y="362"/>
                    <a:pt x="477" y="309"/>
                    <a:pt x="477" y="300"/>
                  </a:cubicBezTo>
                  <a:cubicBezTo>
                    <a:pt x="474" y="297"/>
                    <a:pt x="470" y="297"/>
                    <a:pt x="468" y="295"/>
                  </a:cubicBezTo>
                  <a:cubicBezTo>
                    <a:pt x="467" y="295"/>
                    <a:pt x="467" y="295"/>
                    <a:pt x="465" y="295"/>
                  </a:cubicBezTo>
                  <a:cubicBezTo>
                    <a:pt x="464" y="295"/>
                    <a:pt x="462" y="296"/>
                    <a:pt x="461" y="297"/>
                  </a:cubicBezTo>
                  <a:cubicBezTo>
                    <a:pt x="460" y="297"/>
                    <a:pt x="460" y="297"/>
                    <a:pt x="460" y="297"/>
                  </a:cubicBezTo>
                  <a:cubicBezTo>
                    <a:pt x="443" y="293"/>
                    <a:pt x="427" y="284"/>
                    <a:pt x="410" y="284"/>
                  </a:cubicBezTo>
                  <a:cubicBezTo>
                    <a:pt x="409" y="297"/>
                    <a:pt x="409" y="297"/>
                    <a:pt x="408" y="299"/>
                  </a:cubicBezTo>
                  <a:cubicBezTo>
                    <a:pt x="408" y="299"/>
                    <a:pt x="407" y="299"/>
                    <a:pt x="406" y="299"/>
                  </a:cubicBezTo>
                  <a:cubicBezTo>
                    <a:pt x="405" y="299"/>
                    <a:pt x="405" y="299"/>
                    <a:pt x="403" y="299"/>
                  </a:cubicBezTo>
                  <a:cubicBezTo>
                    <a:pt x="399" y="298"/>
                    <a:pt x="397" y="294"/>
                    <a:pt x="394" y="293"/>
                  </a:cubicBezTo>
                  <a:cubicBezTo>
                    <a:pt x="390" y="293"/>
                    <a:pt x="386" y="293"/>
                    <a:pt x="381" y="291"/>
                  </a:cubicBezTo>
                  <a:cubicBezTo>
                    <a:pt x="379" y="283"/>
                    <a:pt x="367" y="283"/>
                    <a:pt x="367" y="283"/>
                  </a:cubicBezTo>
                  <a:cubicBezTo>
                    <a:pt x="361" y="283"/>
                    <a:pt x="361" y="283"/>
                    <a:pt x="354" y="261"/>
                  </a:cubicBezTo>
                  <a:cubicBezTo>
                    <a:pt x="355" y="260"/>
                    <a:pt x="355" y="260"/>
                    <a:pt x="360" y="258"/>
                  </a:cubicBezTo>
                  <a:cubicBezTo>
                    <a:pt x="360" y="258"/>
                    <a:pt x="359" y="257"/>
                    <a:pt x="359" y="256"/>
                  </a:cubicBezTo>
                  <a:cubicBezTo>
                    <a:pt x="357" y="255"/>
                    <a:pt x="355" y="254"/>
                    <a:pt x="353" y="254"/>
                  </a:cubicBezTo>
                  <a:cubicBezTo>
                    <a:pt x="337" y="254"/>
                    <a:pt x="337" y="254"/>
                    <a:pt x="329" y="258"/>
                  </a:cubicBezTo>
                  <a:cubicBezTo>
                    <a:pt x="325" y="255"/>
                    <a:pt x="318" y="249"/>
                    <a:pt x="310" y="257"/>
                  </a:cubicBezTo>
                  <a:cubicBezTo>
                    <a:pt x="306" y="257"/>
                    <a:pt x="303" y="257"/>
                    <a:pt x="299" y="257"/>
                  </a:cubicBezTo>
                  <a:cubicBezTo>
                    <a:pt x="299" y="258"/>
                    <a:pt x="299" y="258"/>
                    <a:pt x="285" y="264"/>
                  </a:cubicBezTo>
                  <a:cubicBezTo>
                    <a:pt x="285" y="264"/>
                    <a:pt x="285" y="264"/>
                    <a:pt x="284" y="264"/>
                  </a:cubicBezTo>
                  <a:cubicBezTo>
                    <a:pt x="279" y="263"/>
                    <a:pt x="274" y="265"/>
                    <a:pt x="270" y="261"/>
                  </a:cubicBezTo>
                  <a:cubicBezTo>
                    <a:pt x="270" y="261"/>
                    <a:pt x="268" y="260"/>
                    <a:pt x="268" y="260"/>
                  </a:cubicBezTo>
                  <a:cubicBezTo>
                    <a:pt x="266" y="263"/>
                    <a:pt x="265" y="269"/>
                    <a:pt x="265" y="269"/>
                  </a:cubicBezTo>
                  <a:cubicBezTo>
                    <a:pt x="263" y="270"/>
                    <a:pt x="262" y="271"/>
                    <a:pt x="257" y="270"/>
                  </a:cubicBezTo>
                  <a:cubicBezTo>
                    <a:pt x="256" y="273"/>
                    <a:pt x="256" y="276"/>
                    <a:pt x="255" y="280"/>
                  </a:cubicBezTo>
                  <a:cubicBezTo>
                    <a:pt x="253" y="280"/>
                    <a:pt x="250" y="279"/>
                    <a:pt x="247" y="281"/>
                  </a:cubicBezTo>
                  <a:cubicBezTo>
                    <a:pt x="246" y="286"/>
                    <a:pt x="244" y="291"/>
                    <a:pt x="243" y="297"/>
                  </a:cubicBezTo>
                  <a:cubicBezTo>
                    <a:pt x="243" y="298"/>
                    <a:pt x="243" y="299"/>
                    <a:pt x="243" y="301"/>
                  </a:cubicBezTo>
                  <a:cubicBezTo>
                    <a:pt x="240" y="301"/>
                    <a:pt x="238" y="301"/>
                    <a:pt x="236" y="301"/>
                  </a:cubicBezTo>
                  <a:cubicBezTo>
                    <a:pt x="235" y="307"/>
                    <a:pt x="227" y="311"/>
                    <a:pt x="224" y="311"/>
                  </a:cubicBezTo>
                  <a:cubicBezTo>
                    <a:pt x="220" y="319"/>
                    <a:pt x="213" y="326"/>
                    <a:pt x="211" y="334"/>
                  </a:cubicBezTo>
                  <a:cubicBezTo>
                    <a:pt x="210" y="334"/>
                    <a:pt x="210" y="334"/>
                    <a:pt x="209" y="334"/>
                  </a:cubicBezTo>
                  <a:cubicBezTo>
                    <a:pt x="209" y="334"/>
                    <a:pt x="209" y="334"/>
                    <a:pt x="207" y="335"/>
                  </a:cubicBezTo>
                  <a:cubicBezTo>
                    <a:pt x="207" y="335"/>
                    <a:pt x="206" y="335"/>
                    <a:pt x="205" y="335"/>
                  </a:cubicBezTo>
                  <a:cubicBezTo>
                    <a:pt x="204" y="348"/>
                    <a:pt x="204" y="349"/>
                    <a:pt x="198" y="351"/>
                  </a:cubicBezTo>
                  <a:cubicBezTo>
                    <a:pt x="198" y="351"/>
                    <a:pt x="198" y="352"/>
                    <a:pt x="197" y="353"/>
                  </a:cubicBezTo>
                  <a:cubicBezTo>
                    <a:pt x="197" y="354"/>
                    <a:pt x="197" y="356"/>
                    <a:pt x="198" y="357"/>
                  </a:cubicBezTo>
                  <a:cubicBezTo>
                    <a:pt x="206" y="359"/>
                    <a:pt x="206" y="359"/>
                    <a:pt x="207" y="361"/>
                  </a:cubicBezTo>
                  <a:cubicBezTo>
                    <a:pt x="204" y="366"/>
                    <a:pt x="204" y="366"/>
                    <a:pt x="204" y="381"/>
                  </a:cubicBezTo>
                  <a:cubicBezTo>
                    <a:pt x="204" y="382"/>
                    <a:pt x="204" y="383"/>
                    <a:pt x="204" y="386"/>
                  </a:cubicBezTo>
                  <a:cubicBezTo>
                    <a:pt x="204" y="386"/>
                    <a:pt x="204" y="386"/>
                    <a:pt x="200" y="390"/>
                  </a:cubicBezTo>
                  <a:cubicBezTo>
                    <a:pt x="200" y="393"/>
                    <a:pt x="201" y="396"/>
                    <a:pt x="202" y="399"/>
                  </a:cubicBezTo>
                  <a:cubicBezTo>
                    <a:pt x="202" y="402"/>
                    <a:pt x="202" y="402"/>
                    <a:pt x="202" y="402"/>
                  </a:cubicBezTo>
                  <a:cubicBezTo>
                    <a:pt x="202" y="413"/>
                    <a:pt x="220" y="423"/>
                    <a:pt x="220" y="424"/>
                  </a:cubicBezTo>
                  <a:cubicBezTo>
                    <a:pt x="220" y="430"/>
                    <a:pt x="220" y="435"/>
                    <a:pt x="234" y="438"/>
                  </a:cubicBezTo>
                  <a:cubicBezTo>
                    <a:pt x="235" y="441"/>
                    <a:pt x="235" y="441"/>
                    <a:pt x="235" y="445"/>
                  </a:cubicBezTo>
                  <a:cubicBezTo>
                    <a:pt x="247" y="456"/>
                    <a:pt x="255" y="455"/>
                    <a:pt x="255" y="455"/>
                  </a:cubicBezTo>
                  <a:cubicBezTo>
                    <a:pt x="255" y="454"/>
                    <a:pt x="256" y="452"/>
                    <a:pt x="257" y="451"/>
                  </a:cubicBezTo>
                  <a:cubicBezTo>
                    <a:pt x="260" y="450"/>
                    <a:pt x="262" y="451"/>
                    <a:pt x="265" y="451"/>
                  </a:cubicBezTo>
                  <a:cubicBezTo>
                    <a:pt x="266" y="451"/>
                    <a:pt x="266" y="451"/>
                    <a:pt x="268" y="451"/>
                  </a:cubicBezTo>
                  <a:cubicBezTo>
                    <a:pt x="270" y="451"/>
                    <a:pt x="273" y="451"/>
                    <a:pt x="275" y="451"/>
                  </a:cubicBezTo>
                  <a:cubicBezTo>
                    <a:pt x="277" y="456"/>
                    <a:pt x="281" y="455"/>
                    <a:pt x="290" y="453"/>
                  </a:cubicBezTo>
                  <a:cubicBezTo>
                    <a:pt x="293" y="447"/>
                    <a:pt x="295" y="447"/>
                    <a:pt x="305" y="449"/>
                  </a:cubicBezTo>
                  <a:cubicBezTo>
                    <a:pt x="305" y="449"/>
                    <a:pt x="306" y="449"/>
                    <a:pt x="306" y="449"/>
                  </a:cubicBezTo>
                  <a:cubicBezTo>
                    <a:pt x="312" y="443"/>
                    <a:pt x="317" y="446"/>
                    <a:pt x="319" y="446"/>
                  </a:cubicBezTo>
                  <a:cubicBezTo>
                    <a:pt x="321" y="456"/>
                    <a:pt x="323" y="457"/>
                    <a:pt x="327" y="458"/>
                  </a:cubicBezTo>
                  <a:cubicBezTo>
                    <a:pt x="334" y="458"/>
                    <a:pt x="341" y="458"/>
                    <a:pt x="347" y="459"/>
                  </a:cubicBezTo>
                  <a:cubicBezTo>
                    <a:pt x="347" y="461"/>
                    <a:pt x="347" y="463"/>
                    <a:pt x="347" y="467"/>
                  </a:cubicBezTo>
                  <a:cubicBezTo>
                    <a:pt x="347" y="467"/>
                    <a:pt x="345" y="485"/>
                    <a:pt x="343" y="489"/>
                  </a:cubicBezTo>
                  <a:cubicBezTo>
                    <a:pt x="342" y="489"/>
                    <a:pt x="341" y="489"/>
                    <a:pt x="341" y="489"/>
                  </a:cubicBezTo>
                  <a:cubicBezTo>
                    <a:pt x="340" y="490"/>
                    <a:pt x="340" y="491"/>
                    <a:pt x="340" y="491"/>
                  </a:cubicBezTo>
                  <a:cubicBezTo>
                    <a:pt x="355" y="500"/>
                    <a:pt x="356" y="518"/>
                    <a:pt x="365" y="531"/>
                  </a:cubicBezTo>
                  <a:cubicBezTo>
                    <a:pt x="364" y="532"/>
                    <a:pt x="364" y="533"/>
                    <a:pt x="364" y="533"/>
                  </a:cubicBezTo>
                  <a:cubicBezTo>
                    <a:pt x="364" y="534"/>
                    <a:pt x="364" y="535"/>
                    <a:pt x="364" y="536"/>
                  </a:cubicBezTo>
                  <a:cubicBezTo>
                    <a:pt x="364" y="540"/>
                    <a:pt x="365" y="540"/>
                    <a:pt x="367" y="541"/>
                  </a:cubicBezTo>
                  <a:cubicBezTo>
                    <a:pt x="367" y="553"/>
                    <a:pt x="357" y="562"/>
                    <a:pt x="356" y="574"/>
                  </a:cubicBezTo>
                  <a:cubicBezTo>
                    <a:pt x="356" y="580"/>
                    <a:pt x="357" y="580"/>
                    <a:pt x="361" y="583"/>
                  </a:cubicBezTo>
                  <a:cubicBezTo>
                    <a:pt x="361" y="589"/>
                    <a:pt x="361" y="591"/>
                    <a:pt x="366" y="594"/>
                  </a:cubicBezTo>
                  <a:cubicBezTo>
                    <a:pt x="368" y="603"/>
                    <a:pt x="368" y="603"/>
                    <a:pt x="370" y="604"/>
                  </a:cubicBezTo>
                  <a:cubicBezTo>
                    <a:pt x="370" y="607"/>
                    <a:pt x="369" y="610"/>
                    <a:pt x="369" y="613"/>
                  </a:cubicBezTo>
                  <a:cubicBezTo>
                    <a:pt x="369" y="614"/>
                    <a:pt x="375" y="632"/>
                    <a:pt x="382" y="639"/>
                  </a:cubicBezTo>
                  <a:cubicBezTo>
                    <a:pt x="381" y="642"/>
                    <a:pt x="381" y="642"/>
                    <a:pt x="383" y="645"/>
                  </a:cubicBezTo>
                  <a:cubicBezTo>
                    <a:pt x="383" y="646"/>
                    <a:pt x="383" y="646"/>
                    <a:pt x="383" y="647"/>
                  </a:cubicBezTo>
                  <a:cubicBezTo>
                    <a:pt x="382" y="648"/>
                    <a:pt x="380" y="649"/>
                    <a:pt x="380" y="650"/>
                  </a:cubicBezTo>
                  <a:cubicBezTo>
                    <a:pt x="380" y="650"/>
                    <a:pt x="381" y="651"/>
                    <a:pt x="381" y="651"/>
                  </a:cubicBezTo>
                  <a:cubicBezTo>
                    <a:pt x="382" y="651"/>
                    <a:pt x="383" y="651"/>
                    <a:pt x="383" y="651"/>
                  </a:cubicBezTo>
                  <a:cubicBezTo>
                    <a:pt x="383" y="654"/>
                    <a:pt x="383" y="654"/>
                    <a:pt x="386" y="656"/>
                  </a:cubicBezTo>
                  <a:cubicBezTo>
                    <a:pt x="389" y="656"/>
                    <a:pt x="391" y="656"/>
                    <a:pt x="394" y="656"/>
                  </a:cubicBezTo>
                  <a:cubicBezTo>
                    <a:pt x="398" y="655"/>
                    <a:pt x="398" y="655"/>
                    <a:pt x="401" y="654"/>
                  </a:cubicBezTo>
                  <a:cubicBezTo>
                    <a:pt x="404" y="654"/>
                    <a:pt x="408" y="654"/>
                    <a:pt x="412" y="653"/>
                  </a:cubicBezTo>
                  <a:cubicBezTo>
                    <a:pt x="413" y="653"/>
                    <a:pt x="413" y="652"/>
                    <a:pt x="413" y="651"/>
                  </a:cubicBezTo>
                  <a:cubicBezTo>
                    <a:pt x="422" y="650"/>
                    <a:pt x="422" y="650"/>
                    <a:pt x="424" y="647"/>
                  </a:cubicBezTo>
                  <a:cubicBezTo>
                    <a:pt x="424" y="647"/>
                    <a:pt x="451" y="634"/>
                    <a:pt x="448" y="620"/>
                  </a:cubicBezTo>
                  <a:cubicBezTo>
                    <a:pt x="448" y="619"/>
                    <a:pt x="460" y="612"/>
                    <a:pt x="465" y="610"/>
                  </a:cubicBezTo>
                  <a:cubicBezTo>
                    <a:pt x="466" y="606"/>
                    <a:pt x="466" y="606"/>
                    <a:pt x="464" y="592"/>
                  </a:cubicBezTo>
                  <a:cubicBezTo>
                    <a:pt x="476" y="582"/>
                    <a:pt x="492" y="578"/>
                    <a:pt x="500" y="564"/>
                  </a:cubicBezTo>
                  <a:cubicBezTo>
                    <a:pt x="500" y="563"/>
                    <a:pt x="501" y="562"/>
                    <a:pt x="501" y="560"/>
                  </a:cubicBezTo>
                  <a:cubicBezTo>
                    <a:pt x="502" y="558"/>
                    <a:pt x="502" y="557"/>
                    <a:pt x="501" y="555"/>
                  </a:cubicBezTo>
                  <a:cubicBezTo>
                    <a:pt x="502" y="551"/>
                    <a:pt x="503" y="547"/>
                    <a:pt x="503" y="542"/>
                  </a:cubicBezTo>
                  <a:cubicBezTo>
                    <a:pt x="499" y="535"/>
                    <a:pt x="505" y="528"/>
                    <a:pt x="502" y="521"/>
                  </a:cubicBezTo>
                  <a:cubicBezTo>
                    <a:pt x="502" y="519"/>
                    <a:pt x="502" y="519"/>
                    <a:pt x="502" y="519"/>
                  </a:cubicBezTo>
                  <a:cubicBezTo>
                    <a:pt x="515" y="479"/>
                    <a:pt x="568" y="470"/>
                    <a:pt x="577" y="426"/>
                  </a:cubicBezTo>
                  <a:moveTo>
                    <a:pt x="133" y="516"/>
                  </a:moveTo>
                  <a:cubicBezTo>
                    <a:pt x="132" y="514"/>
                    <a:pt x="129" y="503"/>
                    <a:pt x="124" y="501"/>
                  </a:cubicBezTo>
                  <a:cubicBezTo>
                    <a:pt x="123" y="501"/>
                    <a:pt x="122" y="501"/>
                    <a:pt x="120" y="501"/>
                  </a:cubicBezTo>
                  <a:cubicBezTo>
                    <a:pt x="114" y="498"/>
                    <a:pt x="113" y="486"/>
                    <a:pt x="105" y="490"/>
                  </a:cubicBezTo>
                  <a:cubicBezTo>
                    <a:pt x="103" y="490"/>
                    <a:pt x="101" y="490"/>
                    <a:pt x="99" y="489"/>
                  </a:cubicBezTo>
                  <a:cubicBezTo>
                    <a:pt x="96" y="486"/>
                    <a:pt x="96" y="486"/>
                    <a:pt x="93" y="486"/>
                  </a:cubicBezTo>
                  <a:cubicBezTo>
                    <a:pt x="93" y="487"/>
                    <a:pt x="93" y="489"/>
                    <a:pt x="93" y="490"/>
                  </a:cubicBezTo>
                  <a:cubicBezTo>
                    <a:pt x="89" y="489"/>
                    <a:pt x="89" y="488"/>
                    <a:pt x="89" y="486"/>
                  </a:cubicBezTo>
                  <a:cubicBezTo>
                    <a:pt x="89" y="486"/>
                    <a:pt x="90" y="485"/>
                    <a:pt x="90" y="485"/>
                  </a:cubicBezTo>
                  <a:cubicBezTo>
                    <a:pt x="83" y="478"/>
                    <a:pt x="82" y="478"/>
                    <a:pt x="80" y="478"/>
                  </a:cubicBezTo>
                  <a:cubicBezTo>
                    <a:pt x="80" y="478"/>
                    <a:pt x="80" y="478"/>
                    <a:pt x="79" y="477"/>
                  </a:cubicBezTo>
                  <a:cubicBezTo>
                    <a:pt x="77" y="475"/>
                    <a:pt x="77" y="475"/>
                    <a:pt x="74" y="476"/>
                  </a:cubicBezTo>
                  <a:cubicBezTo>
                    <a:pt x="75" y="477"/>
                    <a:pt x="75" y="479"/>
                    <a:pt x="76" y="481"/>
                  </a:cubicBezTo>
                  <a:cubicBezTo>
                    <a:pt x="75" y="481"/>
                    <a:pt x="74" y="481"/>
                    <a:pt x="73" y="481"/>
                  </a:cubicBezTo>
                  <a:cubicBezTo>
                    <a:pt x="73" y="480"/>
                    <a:pt x="73" y="479"/>
                    <a:pt x="72" y="478"/>
                  </a:cubicBezTo>
                  <a:cubicBezTo>
                    <a:pt x="72" y="477"/>
                    <a:pt x="73" y="476"/>
                    <a:pt x="73" y="475"/>
                  </a:cubicBezTo>
                  <a:cubicBezTo>
                    <a:pt x="73" y="475"/>
                    <a:pt x="73" y="474"/>
                    <a:pt x="73" y="474"/>
                  </a:cubicBezTo>
                  <a:cubicBezTo>
                    <a:pt x="73" y="472"/>
                    <a:pt x="73" y="472"/>
                    <a:pt x="68" y="470"/>
                  </a:cubicBezTo>
                  <a:cubicBezTo>
                    <a:pt x="68" y="470"/>
                    <a:pt x="68" y="470"/>
                    <a:pt x="68" y="470"/>
                  </a:cubicBezTo>
                  <a:cubicBezTo>
                    <a:pt x="68" y="470"/>
                    <a:pt x="67" y="470"/>
                    <a:pt x="66" y="470"/>
                  </a:cubicBezTo>
                  <a:cubicBezTo>
                    <a:pt x="67" y="474"/>
                    <a:pt x="67" y="474"/>
                    <a:pt x="67" y="475"/>
                  </a:cubicBezTo>
                  <a:cubicBezTo>
                    <a:pt x="66" y="475"/>
                    <a:pt x="65" y="475"/>
                    <a:pt x="65" y="475"/>
                  </a:cubicBezTo>
                  <a:cubicBezTo>
                    <a:pt x="65" y="474"/>
                    <a:pt x="64" y="473"/>
                    <a:pt x="64" y="472"/>
                  </a:cubicBezTo>
                  <a:cubicBezTo>
                    <a:pt x="65" y="471"/>
                    <a:pt x="66" y="470"/>
                    <a:pt x="66" y="469"/>
                  </a:cubicBezTo>
                  <a:cubicBezTo>
                    <a:pt x="65" y="461"/>
                    <a:pt x="65" y="461"/>
                    <a:pt x="64" y="459"/>
                  </a:cubicBezTo>
                  <a:cubicBezTo>
                    <a:pt x="64" y="459"/>
                    <a:pt x="63" y="459"/>
                    <a:pt x="62" y="459"/>
                  </a:cubicBezTo>
                  <a:cubicBezTo>
                    <a:pt x="62" y="457"/>
                    <a:pt x="62" y="454"/>
                    <a:pt x="61" y="451"/>
                  </a:cubicBezTo>
                  <a:cubicBezTo>
                    <a:pt x="59" y="446"/>
                    <a:pt x="55" y="442"/>
                    <a:pt x="52" y="437"/>
                  </a:cubicBezTo>
                  <a:cubicBezTo>
                    <a:pt x="51" y="437"/>
                    <a:pt x="50" y="436"/>
                    <a:pt x="49" y="436"/>
                  </a:cubicBezTo>
                  <a:cubicBezTo>
                    <a:pt x="49" y="435"/>
                    <a:pt x="48" y="435"/>
                    <a:pt x="48" y="434"/>
                  </a:cubicBezTo>
                  <a:cubicBezTo>
                    <a:pt x="47" y="435"/>
                    <a:pt x="45" y="435"/>
                    <a:pt x="45" y="435"/>
                  </a:cubicBezTo>
                  <a:cubicBezTo>
                    <a:pt x="44" y="435"/>
                    <a:pt x="44" y="435"/>
                    <a:pt x="44" y="435"/>
                  </a:cubicBezTo>
                  <a:cubicBezTo>
                    <a:pt x="44" y="435"/>
                    <a:pt x="34" y="422"/>
                    <a:pt x="32" y="419"/>
                  </a:cubicBezTo>
                  <a:cubicBezTo>
                    <a:pt x="32" y="419"/>
                    <a:pt x="32" y="418"/>
                    <a:pt x="31" y="417"/>
                  </a:cubicBezTo>
                  <a:cubicBezTo>
                    <a:pt x="30" y="415"/>
                    <a:pt x="30" y="415"/>
                    <a:pt x="30" y="412"/>
                  </a:cubicBezTo>
                  <a:cubicBezTo>
                    <a:pt x="30" y="412"/>
                    <a:pt x="30" y="412"/>
                    <a:pt x="29" y="412"/>
                  </a:cubicBezTo>
                  <a:cubicBezTo>
                    <a:pt x="29" y="412"/>
                    <a:pt x="28" y="413"/>
                    <a:pt x="28" y="413"/>
                  </a:cubicBezTo>
                  <a:cubicBezTo>
                    <a:pt x="27" y="412"/>
                    <a:pt x="27" y="412"/>
                    <a:pt x="26" y="408"/>
                  </a:cubicBezTo>
                  <a:cubicBezTo>
                    <a:pt x="26" y="408"/>
                    <a:pt x="27" y="407"/>
                    <a:pt x="27" y="407"/>
                  </a:cubicBezTo>
                  <a:cubicBezTo>
                    <a:pt x="26" y="406"/>
                    <a:pt x="26" y="405"/>
                    <a:pt x="25" y="404"/>
                  </a:cubicBezTo>
                  <a:cubicBezTo>
                    <a:pt x="24" y="406"/>
                    <a:pt x="24" y="406"/>
                    <a:pt x="24" y="406"/>
                  </a:cubicBezTo>
                  <a:cubicBezTo>
                    <a:pt x="24" y="406"/>
                    <a:pt x="24" y="406"/>
                    <a:pt x="24" y="406"/>
                  </a:cubicBezTo>
                  <a:cubicBezTo>
                    <a:pt x="23" y="405"/>
                    <a:pt x="22" y="405"/>
                    <a:pt x="22" y="405"/>
                  </a:cubicBezTo>
                  <a:cubicBezTo>
                    <a:pt x="22" y="406"/>
                    <a:pt x="22" y="407"/>
                    <a:pt x="22" y="409"/>
                  </a:cubicBezTo>
                  <a:cubicBezTo>
                    <a:pt x="21" y="409"/>
                    <a:pt x="21" y="409"/>
                    <a:pt x="21" y="410"/>
                  </a:cubicBezTo>
                  <a:cubicBezTo>
                    <a:pt x="20" y="406"/>
                    <a:pt x="20" y="406"/>
                    <a:pt x="18" y="405"/>
                  </a:cubicBezTo>
                  <a:cubicBezTo>
                    <a:pt x="18" y="405"/>
                    <a:pt x="17" y="405"/>
                    <a:pt x="16" y="405"/>
                  </a:cubicBezTo>
                  <a:cubicBezTo>
                    <a:pt x="16" y="404"/>
                    <a:pt x="15" y="404"/>
                    <a:pt x="15" y="403"/>
                  </a:cubicBezTo>
                  <a:cubicBezTo>
                    <a:pt x="15" y="402"/>
                    <a:pt x="15" y="401"/>
                    <a:pt x="14" y="399"/>
                  </a:cubicBezTo>
                  <a:cubicBezTo>
                    <a:pt x="13" y="398"/>
                    <a:pt x="12" y="397"/>
                    <a:pt x="12" y="396"/>
                  </a:cubicBezTo>
                  <a:cubicBezTo>
                    <a:pt x="12" y="396"/>
                    <a:pt x="12" y="409"/>
                    <a:pt x="11" y="413"/>
                  </a:cubicBezTo>
                  <a:cubicBezTo>
                    <a:pt x="9" y="402"/>
                    <a:pt x="10" y="396"/>
                    <a:pt x="10" y="393"/>
                  </a:cubicBezTo>
                  <a:cubicBezTo>
                    <a:pt x="10" y="392"/>
                    <a:pt x="10" y="392"/>
                    <a:pt x="10" y="392"/>
                  </a:cubicBezTo>
                  <a:cubicBezTo>
                    <a:pt x="10" y="392"/>
                    <a:pt x="10" y="392"/>
                    <a:pt x="9" y="392"/>
                  </a:cubicBezTo>
                  <a:cubicBezTo>
                    <a:pt x="9" y="394"/>
                    <a:pt x="9" y="394"/>
                    <a:pt x="9" y="397"/>
                  </a:cubicBezTo>
                  <a:cubicBezTo>
                    <a:pt x="8" y="397"/>
                    <a:pt x="8" y="397"/>
                    <a:pt x="7" y="398"/>
                  </a:cubicBezTo>
                  <a:cubicBezTo>
                    <a:pt x="7" y="399"/>
                    <a:pt x="6" y="401"/>
                    <a:pt x="6" y="401"/>
                  </a:cubicBezTo>
                  <a:cubicBezTo>
                    <a:pt x="6" y="404"/>
                    <a:pt x="6" y="406"/>
                    <a:pt x="6" y="410"/>
                  </a:cubicBezTo>
                  <a:cubicBezTo>
                    <a:pt x="2" y="424"/>
                    <a:pt x="12" y="436"/>
                    <a:pt x="10" y="449"/>
                  </a:cubicBezTo>
                  <a:cubicBezTo>
                    <a:pt x="11" y="454"/>
                    <a:pt x="11" y="454"/>
                    <a:pt x="11" y="456"/>
                  </a:cubicBezTo>
                  <a:cubicBezTo>
                    <a:pt x="12" y="461"/>
                    <a:pt x="12" y="461"/>
                    <a:pt x="13" y="465"/>
                  </a:cubicBezTo>
                  <a:cubicBezTo>
                    <a:pt x="13" y="465"/>
                    <a:pt x="13" y="465"/>
                    <a:pt x="13" y="466"/>
                  </a:cubicBezTo>
                  <a:cubicBezTo>
                    <a:pt x="16" y="475"/>
                    <a:pt x="16" y="475"/>
                    <a:pt x="16" y="476"/>
                  </a:cubicBezTo>
                  <a:cubicBezTo>
                    <a:pt x="17" y="477"/>
                    <a:pt x="17" y="478"/>
                    <a:pt x="17" y="479"/>
                  </a:cubicBezTo>
                  <a:cubicBezTo>
                    <a:pt x="17" y="479"/>
                    <a:pt x="18" y="484"/>
                    <a:pt x="21" y="492"/>
                  </a:cubicBezTo>
                  <a:cubicBezTo>
                    <a:pt x="21" y="493"/>
                    <a:pt x="21" y="493"/>
                    <a:pt x="22" y="494"/>
                  </a:cubicBezTo>
                  <a:cubicBezTo>
                    <a:pt x="25" y="502"/>
                    <a:pt x="28" y="509"/>
                    <a:pt x="32" y="517"/>
                  </a:cubicBezTo>
                  <a:cubicBezTo>
                    <a:pt x="32" y="518"/>
                    <a:pt x="32" y="519"/>
                    <a:pt x="33" y="520"/>
                  </a:cubicBezTo>
                  <a:cubicBezTo>
                    <a:pt x="38" y="531"/>
                    <a:pt x="50" y="555"/>
                    <a:pt x="61" y="564"/>
                  </a:cubicBezTo>
                  <a:cubicBezTo>
                    <a:pt x="64" y="567"/>
                    <a:pt x="66" y="571"/>
                    <a:pt x="68" y="575"/>
                  </a:cubicBezTo>
                  <a:cubicBezTo>
                    <a:pt x="69" y="576"/>
                    <a:pt x="70" y="577"/>
                    <a:pt x="70" y="578"/>
                  </a:cubicBezTo>
                  <a:cubicBezTo>
                    <a:pt x="70" y="579"/>
                    <a:pt x="70" y="579"/>
                    <a:pt x="70" y="579"/>
                  </a:cubicBezTo>
                  <a:cubicBezTo>
                    <a:pt x="71" y="579"/>
                    <a:pt x="71" y="579"/>
                    <a:pt x="72" y="580"/>
                  </a:cubicBezTo>
                  <a:cubicBezTo>
                    <a:pt x="72" y="581"/>
                    <a:pt x="72" y="581"/>
                    <a:pt x="73" y="582"/>
                  </a:cubicBezTo>
                  <a:cubicBezTo>
                    <a:pt x="73" y="582"/>
                    <a:pt x="73" y="582"/>
                    <a:pt x="73" y="583"/>
                  </a:cubicBezTo>
                  <a:cubicBezTo>
                    <a:pt x="75" y="586"/>
                    <a:pt x="75" y="586"/>
                    <a:pt x="76" y="587"/>
                  </a:cubicBezTo>
                  <a:cubicBezTo>
                    <a:pt x="76" y="587"/>
                    <a:pt x="76" y="587"/>
                    <a:pt x="76" y="587"/>
                  </a:cubicBezTo>
                  <a:cubicBezTo>
                    <a:pt x="77" y="588"/>
                    <a:pt x="77" y="588"/>
                    <a:pt x="78" y="590"/>
                  </a:cubicBezTo>
                  <a:cubicBezTo>
                    <a:pt x="78" y="590"/>
                    <a:pt x="79" y="591"/>
                    <a:pt x="79" y="591"/>
                  </a:cubicBezTo>
                  <a:cubicBezTo>
                    <a:pt x="79" y="592"/>
                    <a:pt x="79" y="592"/>
                    <a:pt x="79" y="592"/>
                  </a:cubicBezTo>
                  <a:cubicBezTo>
                    <a:pt x="79" y="592"/>
                    <a:pt x="80" y="592"/>
                    <a:pt x="80" y="592"/>
                  </a:cubicBezTo>
                  <a:cubicBezTo>
                    <a:pt x="81" y="594"/>
                    <a:pt x="81" y="595"/>
                    <a:pt x="83" y="597"/>
                  </a:cubicBezTo>
                  <a:cubicBezTo>
                    <a:pt x="83" y="597"/>
                    <a:pt x="84" y="598"/>
                    <a:pt x="84" y="598"/>
                  </a:cubicBezTo>
                  <a:cubicBezTo>
                    <a:pt x="84" y="598"/>
                    <a:pt x="84" y="599"/>
                    <a:pt x="85" y="599"/>
                  </a:cubicBezTo>
                  <a:cubicBezTo>
                    <a:pt x="87" y="602"/>
                    <a:pt x="89" y="606"/>
                    <a:pt x="92" y="609"/>
                  </a:cubicBezTo>
                  <a:cubicBezTo>
                    <a:pt x="92" y="609"/>
                    <a:pt x="100" y="619"/>
                    <a:pt x="102" y="622"/>
                  </a:cubicBezTo>
                  <a:cubicBezTo>
                    <a:pt x="103" y="622"/>
                    <a:pt x="103" y="623"/>
                    <a:pt x="103" y="623"/>
                  </a:cubicBezTo>
                  <a:cubicBezTo>
                    <a:pt x="110" y="630"/>
                    <a:pt x="117" y="637"/>
                    <a:pt x="123" y="644"/>
                  </a:cubicBezTo>
                  <a:cubicBezTo>
                    <a:pt x="124" y="645"/>
                    <a:pt x="124" y="645"/>
                    <a:pt x="126" y="647"/>
                  </a:cubicBezTo>
                  <a:cubicBezTo>
                    <a:pt x="126" y="647"/>
                    <a:pt x="127" y="648"/>
                    <a:pt x="127" y="648"/>
                  </a:cubicBezTo>
                  <a:cubicBezTo>
                    <a:pt x="148" y="666"/>
                    <a:pt x="148" y="666"/>
                    <a:pt x="152" y="669"/>
                  </a:cubicBezTo>
                  <a:cubicBezTo>
                    <a:pt x="156" y="672"/>
                    <a:pt x="160" y="675"/>
                    <a:pt x="165" y="678"/>
                  </a:cubicBezTo>
                  <a:cubicBezTo>
                    <a:pt x="165" y="678"/>
                    <a:pt x="165" y="678"/>
                    <a:pt x="165" y="678"/>
                  </a:cubicBezTo>
                  <a:cubicBezTo>
                    <a:pt x="156" y="672"/>
                    <a:pt x="156" y="672"/>
                    <a:pt x="156" y="672"/>
                  </a:cubicBezTo>
                  <a:cubicBezTo>
                    <a:pt x="157" y="672"/>
                    <a:pt x="157" y="672"/>
                    <a:pt x="157" y="672"/>
                  </a:cubicBezTo>
                  <a:cubicBezTo>
                    <a:pt x="158" y="673"/>
                    <a:pt x="159" y="674"/>
                    <a:pt x="161" y="675"/>
                  </a:cubicBezTo>
                  <a:cubicBezTo>
                    <a:pt x="161" y="675"/>
                    <a:pt x="161" y="676"/>
                    <a:pt x="162" y="676"/>
                  </a:cubicBezTo>
                  <a:cubicBezTo>
                    <a:pt x="163" y="677"/>
                    <a:pt x="165" y="678"/>
                    <a:pt x="167" y="680"/>
                  </a:cubicBezTo>
                  <a:cubicBezTo>
                    <a:pt x="169" y="681"/>
                    <a:pt x="169" y="681"/>
                    <a:pt x="178" y="687"/>
                  </a:cubicBezTo>
                  <a:cubicBezTo>
                    <a:pt x="177" y="686"/>
                    <a:pt x="175" y="685"/>
                    <a:pt x="174" y="685"/>
                  </a:cubicBezTo>
                  <a:cubicBezTo>
                    <a:pt x="174" y="684"/>
                    <a:pt x="174" y="684"/>
                    <a:pt x="173" y="684"/>
                  </a:cubicBezTo>
                  <a:cubicBezTo>
                    <a:pt x="172" y="683"/>
                    <a:pt x="172" y="683"/>
                    <a:pt x="171" y="683"/>
                  </a:cubicBezTo>
                  <a:cubicBezTo>
                    <a:pt x="172" y="683"/>
                    <a:pt x="172" y="683"/>
                    <a:pt x="172" y="683"/>
                  </a:cubicBezTo>
                  <a:cubicBezTo>
                    <a:pt x="173" y="684"/>
                    <a:pt x="174" y="684"/>
                    <a:pt x="175" y="685"/>
                  </a:cubicBezTo>
                  <a:cubicBezTo>
                    <a:pt x="177" y="686"/>
                    <a:pt x="180" y="688"/>
                    <a:pt x="182" y="689"/>
                  </a:cubicBezTo>
                  <a:cubicBezTo>
                    <a:pt x="181" y="689"/>
                    <a:pt x="179" y="688"/>
                    <a:pt x="178" y="687"/>
                  </a:cubicBezTo>
                  <a:cubicBezTo>
                    <a:pt x="179" y="688"/>
                    <a:pt x="180" y="688"/>
                    <a:pt x="181" y="689"/>
                  </a:cubicBezTo>
                  <a:cubicBezTo>
                    <a:pt x="186" y="692"/>
                    <a:pt x="191" y="695"/>
                    <a:pt x="196" y="698"/>
                  </a:cubicBezTo>
                  <a:cubicBezTo>
                    <a:pt x="197" y="698"/>
                    <a:pt x="197" y="698"/>
                    <a:pt x="198" y="699"/>
                  </a:cubicBezTo>
                  <a:cubicBezTo>
                    <a:pt x="199" y="700"/>
                    <a:pt x="201" y="700"/>
                    <a:pt x="202" y="701"/>
                  </a:cubicBezTo>
                  <a:cubicBezTo>
                    <a:pt x="203" y="701"/>
                    <a:pt x="203" y="701"/>
                    <a:pt x="203" y="702"/>
                  </a:cubicBezTo>
                  <a:cubicBezTo>
                    <a:pt x="207" y="703"/>
                    <a:pt x="210" y="705"/>
                    <a:pt x="213" y="706"/>
                  </a:cubicBezTo>
                  <a:cubicBezTo>
                    <a:pt x="214" y="707"/>
                    <a:pt x="214" y="707"/>
                    <a:pt x="214" y="707"/>
                  </a:cubicBezTo>
                  <a:cubicBezTo>
                    <a:pt x="215" y="707"/>
                    <a:pt x="215" y="707"/>
                    <a:pt x="215" y="707"/>
                  </a:cubicBezTo>
                  <a:cubicBezTo>
                    <a:pt x="215" y="708"/>
                    <a:pt x="215" y="708"/>
                    <a:pt x="215" y="708"/>
                  </a:cubicBezTo>
                  <a:cubicBezTo>
                    <a:pt x="219" y="709"/>
                    <a:pt x="219" y="709"/>
                    <a:pt x="220" y="710"/>
                  </a:cubicBezTo>
                  <a:cubicBezTo>
                    <a:pt x="221" y="710"/>
                    <a:pt x="221" y="710"/>
                    <a:pt x="221" y="710"/>
                  </a:cubicBezTo>
                  <a:cubicBezTo>
                    <a:pt x="228" y="713"/>
                    <a:pt x="237" y="717"/>
                    <a:pt x="237" y="717"/>
                  </a:cubicBezTo>
                  <a:cubicBezTo>
                    <a:pt x="237" y="717"/>
                    <a:pt x="238" y="717"/>
                    <a:pt x="238" y="717"/>
                  </a:cubicBezTo>
                  <a:cubicBezTo>
                    <a:pt x="240" y="718"/>
                    <a:pt x="240" y="718"/>
                    <a:pt x="243" y="719"/>
                  </a:cubicBezTo>
                  <a:cubicBezTo>
                    <a:pt x="243" y="719"/>
                    <a:pt x="243" y="719"/>
                    <a:pt x="245" y="719"/>
                  </a:cubicBezTo>
                  <a:cubicBezTo>
                    <a:pt x="245" y="719"/>
                    <a:pt x="245" y="719"/>
                    <a:pt x="245" y="719"/>
                  </a:cubicBezTo>
                  <a:cubicBezTo>
                    <a:pt x="241" y="717"/>
                    <a:pt x="241" y="717"/>
                    <a:pt x="239" y="717"/>
                  </a:cubicBezTo>
                  <a:cubicBezTo>
                    <a:pt x="238" y="717"/>
                    <a:pt x="238" y="716"/>
                    <a:pt x="236" y="716"/>
                  </a:cubicBezTo>
                  <a:cubicBezTo>
                    <a:pt x="236" y="716"/>
                    <a:pt x="230" y="713"/>
                    <a:pt x="227" y="712"/>
                  </a:cubicBezTo>
                  <a:cubicBezTo>
                    <a:pt x="226" y="712"/>
                    <a:pt x="226" y="712"/>
                    <a:pt x="225" y="711"/>
                  </a:cubicBezTo>
                  <a:cubicBezTo>
                    <a:pt x="218" y="708"/>
                    <a:pt x="218" y="708"/>
                    <a:pt x="217" y="707"/>
                  </a:cubicBezTo>
                  <a:cubicBezTo>
                    <a:pt x="217" y="707"/>
                    <a:pt x="216" y="707"/>
                    <a:pt x="215" y="706"/>
                  </a:cubicBezTo>
                  <a:cubicBezTo>
                    <a:pt x="214" y="706"/>
                    <a:pt x="212" y="705"/>
                    <a:pt x="210" y="704"/>
                  </a:cubicBezTo>
                  <a:cubicBezTo>
                    <a:pt x="210" y="704"/>
                    <a:pt x="209" y="704"/>
                    <a:pt x="209" y="703"/>
                  </a:cubicBezTo>
                  <a:cubicBezTo>
                    <a:pt x="209" y="703"/>
                    <a:pt x="209" y="704"/>
                    <a:pt x="208" y="703"/>
                  </a:cubicBezTo>
                  <a:cubicBezTo>
                    <a:pt x="203" y="700"/>
                    <a:pt x="196" y="695"/>
                    <a:pt x="196" y="695"/>
                  </a:cubicBezTo>
                  <a:cubicBezTo>
                    <a:pt x="195" y="695"/>
                    <a:pt x="194" y="694"/>
                    <a:pt x="194" y="694"/>
                  </a:cubicBezTo>
                  <a:cubicBezTo>
                    <a:pt x="193" y="694"/>
                    <a:pt x="193" y="694"/>
                    <a:pt x="192" y="693"/>
                  </a:cubicBezTo>
                  <a:cubicBezTo>
                    <a:pt x="190" y="692"/>
                    <a:pt x="187" y="691"/>
                    <a:pt x="184" y="689"/>
                  </a:cubicBezTo>
                  <a:cubicBezTo>
                    <a:pt x="184" y="689"/>
                    <a:pt x="184" y="689"/>
                    <a:pt x="183" y="688"/>
                  </a:cubicBezTo>
                  <a:cubicBezTo>
                    <a:pt x="182" y="688"/>
                    <a:pt x="181" y="687"/>
                    <a:pt x="180" y="686"/>
                  </a:cubicBezTo>
                  <a:cubicBezTo>
                    <a:pt x="181" y="686"/>
                    <a:pt x="181" y="686"/>
                    <a:pt x="182" y="686"/>
                  </a:cubicBezTo>
                  <a:cubicBezTo>
                    <a:pt x="180" y="685"/>
                    <a:pt x="178" y="684"/>
                    <a:pt x="176" y="682"/>
                  </a:cubicBezTo>
                  <a:cubicBezTo>
                    <a:pt x="173" y="680"/>
                    <a:pt x="171" y="678"/>
                    <a:pt x="168" y="676"/>
                  </a:cubicBezTo>
                  <a:cubicBezTo>
                    <a:pt x="168" y="675"/>
                    <a:pt x="168" y="675"/>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7" y="675"/>
                  </a:cubicBezTo>
                  <a:cubicBezTo>
                    <a:pt x="165" y="675"/>
                    <a:pt x="165" y="675"/>
                    <a:pt x="161" y="671"/>
                  </a:cubicBezTo>
                  <a:cubicBezTo>
                    <a:pt x="160" y="671"/>
                    <a:pt x="159" y="670"/>
                    <a:pt x="158" y="669"/>
                  </a:cubicBezTo>
                  <a:cubicBezTo>
                    <a:pt x="158" y="669"/>
                    <a:pt x="158" y="669"/>
                    <a:pt x="160" y="670"/>
                  </a:cubicBezTo>
                  <a:cubicBezTo>
                    <a:pt x="161" y="670"/>
                    <a:pt x="161" y="671"/>
                    <a:pt x="162" y="671"/>
                  </a:cubicBezTo>
                  <a:cubicBezTo>
                    <a:pt x="162" y="671"/>
                    <a:pt x="163" y="671"/>
                    <a:pt x="163" y="671"/>
                  </a:cubicBezTo>
                  <a:cubicBezTo>
                    <a:pt x="162" y="670"/>
                    <a:pt x="162" y="670"/>
                    <a:pt x="161" y="670"/>
                  </a:cubicBezTo>
                  <a:cubicBezTo>
                    <a:pt x="161" y="669"/>
                    <a:pt x="161" y="669"/>
                    <a:pt x="159" y="668"/>
                  </a:cubicBezTo>
                  <a:cubicBezTo>
                    <a:pt x="158" y="667"/>
                    <a:pt x="158" y="667"/>
                    <a:pt x="154" y="663"/>
                  </a:cubicBezTo>
                  <a:cubicBezTo>
                    <a:pt x="153" y="663"/>
                    <a:pt x="153" y="662"/>
                    <a:pt x="152" y="662"/>
                  </a:cubicBezTo>
                  <a:cubicBezTo>
                    <a:pt x="152" y="662"/>
                    <a:pt x="153" y="662"/>
                    <a:pt x="153" y="662"/>
                  </a:cubicBezTo>
                  <a:cubicBezTo>
                    <a:pt x="154" y="662"/>
                    <a:pt x="154" y="662"/>
                    <a:pt x="154" y="661"/>
                  </a:cubicBezTo>
                  <a:cubicBezTo>
                    <a:pt x="155" y="661"/>
                    <a:pt x="155" y="661"/>
                    <a:pt x="157" y="662"/>
                  </a:cubicBezTo>
                  <a:cubicBezTo>
                    <a:pt x="155" y="660"/>
                    <a:pt x="153" y="657"/>
                    <a:pt x="152" y="655"/>
                  </a:cubicBezTo>
                  <a:cubicBezTo>
                    <a:pt x="151" y="653"/>
                    <a:pt x="151" y="653"/>
                    <a:pt x="151" y="653"/>
                  </a:cubicBezTo>
                  <a:cubicBezTo>
                    <a:pt x="150" y="653"/>
                    <a:pt x="149" y="652"/>
                    <a:pt x="148" y="651"/>
                  </a:cubicBezTo>
                  <a:cubicBezTo>
                    <a:pt x="148" y="651"/>
                    <a:pt x="148" y="651"/>
                    <a:pt x="147" y="651"/>
                  </a:cubicBezTo>
                  <a:cubicBezTo>
                    <a:pt x="147" y="650"/>
                    <a:pt x="146" y="650"/>
                    <a:pt x="145" y="648"/>
                  </a:cubicBezTo>
                  <a:cubicBezTo>
                    <a:pt x="142" y="646"/>
                    <a:pt x="139" y="645"/>
                    <a:pt x="137" y="643"/>
                  </a:cubicBezTo>
                  <a:cubicBezTo>
                    <a:pt x="138" y="643"/>
                    <a:pt x="138" y="643"/>
                    <a:pt x="139" y="643"/>
                  </a:cubicBezTo>
                  <a:cubicBezTo>
                    <a:pt x="145" y="646"/>
                    <a:pt x="145" y="646"/>
                    <a:pt x="146" y="644"/>
                  </a:cubicBezTo>
                  <a:cubicBezTo>
                    <a:pt x="137" y="630"/>
                    <a:pt x="137" y="628"/>
                    <a:pt x="137" y="627"/>
                  </a:cubicBezTo>
                  <a:cubicBezTo>
                    <a:pt x="138" y="628"/>
                    <a:pt x="139" y="630"/>
                    <a:pt x="140" y="631"/>
                  </a:cubicBezTo>
                  <a:cubicBezTo>
                    <a:pt x="137" y="619"/>
                    <a:pt x="125" y="611"/>
                    <a:pt x="127" y="597"/>
                  </a:cubicBezTo>
                  <a:cubicBezTo>
                    <a:pt x="128" y="597"/>
                    <a:pt x="129" y="597"/>
                    <a:pt x="130" y="597"/>
                  </a:cubicBezTo>
                  <a:cubicBezTo>
                    <a:pt x="130" y="596"/>
                    <a:pt x="131" y="594"/>
                    <a:pt x="131" y="593"/>
                  </a:cubicBezTo>
                  <a:cubicBezTo>
                    <a:pt x="133" y="594"/>
                    <a:pt x="136" y="594"/>
                    <a:pt x="138" y="594"/>
                  </a:cubicBezTo>
                  <a:cubicBezTo>
                    <a:pt x="138" y="593"/>
                    <a:pt x="138" y="592"/>
                    <a:pt x="137" y="591"/>
                  </a:cubicBezTo>
                  <a:cubicBezTo>
                    <a:pt x="138" y="590"/>
                    <a:pt x="138" y="590"/>
                    <a:pt x="138" y="590"/>
                  </a:cubicBezTo>
                  <a:cubicBezTo>
                    <a:pt x="137" y="585"/>
                    <a:pt x="137" y="585"/>
                    <a:pt x="137" y="584"/>
                  </a:cubicBezTo>
                  <a:cubicBezTo>
                    <a:pt x="137" y="583"/>
                    <a:pt x="138" y="583"/>
                    <a:pt x="138" y="583"/>
                  </a:cubicBezTo>
                  <a:cubicBezTo>
                    <a:pt x="136" y="579"/>
                    <a:pt x="136" y="578"/>
                    <a:pt x="136" y="575"/>
                  </a:cubicBezTo>
                  <a:cubicBezTo>
                    <a:pt x="136" y="575"/>
                    <a:pt x="136" y="575"/>
                    <a:pt x="136" y="575"/>
                  </a:cubicBezTo>
                  <a:cubicBezTo>
                    <a:pt x="136" y="572"/>
                    <a:pt x="134" y="569"/>
                    <a:pt x="133" y="566"/>
                  </a:cubicBezTo>
                  <a:cubicBezTo>
                    <a:pt x="133" y="566"/>
                    <a:pt x="133" y="566"/>
                    <a:pt x="133" y="564"/>
                  </a:cubicBezTo>
                  <a:cubicBezTo>
                    <a:pt x="133" y="561"/>
                    <a:pt x="132" y="559"/>
                    <a:pt x="131" y="557"/>
                  </a:cubicBezTo>
                  <a:cubicBezTo>
                    <a:pt x="131" y="557"/>
                    <a:pt x="131" y="556"/>
                    <a:pt x="130" y="555"/>
                  </a:cubicBezTo>
                  <a:cubicBezTo>
                    <a:pt x="130" y="554"/>
                    <a:pt x="130" y="554"/>
                    <a:pt x="129" y="553"/>
                  </a:cubicBezTo>
                  <a:cubicBezTo>
                    <a:pt x="129" y="552"/>
                    <a:pt x="129" y="552"/>
                    <a:pt x="128" y="550"/>
                  </a:cubicBezTo>
                  <a:cubicBezTo>
                    <a:pt x="127" y="548"/>
                    <a:pt x="126" y="545"/>
                    <a:pt x="126" y="543"/>
                  </a:cubicBezTo>
                  <a:cubicBezTo>
                    <a:pt x="126" y="543"/>
                    <a:pt x="126" y="543"/>
                    <a:pt x="129" y="535"/>
                  </a:cubicBezTo>
                  <a:cubicBezTo>
                    <a:pt x="129" y="534"/>
                    <a:pt x="130" y="534"/>
                    <a:pt x="130" y="534"/>
                  </a:cubicBezTo>
                  <a:cubicBezTo>
                    <a:pt x="130" y="533"/>
                    <a:pt x="131" y="533"/>
                    <a:pt x="131" y="532"/>
                  </a:cubicBezTo>
                  <a:cubicBezTo>
                    <a:pt x="131" y="532"/>
                    <a:pt x="132" y="525"/>
                    <a:pt x="133" y="522"/>
                  </a:cubicBezTo>
                  <a:cubicBezTo>
                    <a:pt x="134" y="519"/>
                    <a:pt x="134" y="519"/>
                    <a:pt x="133" y="516"/>
                  </a:cubicBezTo>
                  <a:moveTo>
                    <a:pt x="19" y="357"/>
                  </a:moveTo>
                  <a:cubicBezTo>
                    <a:pt x="20" y="357"/>
                    <a:pt x="20" y="357"/>
                    <a:pt x="20" y="357"/>
                  </a:cubicBezTo>
                  <a:cubicBezTo>
                    <a:pt x="19" y="357"/>
                    <a:pt x="19" y="356"/>
                    <a:pt x="19" y="356"/>
                  </a:cubicBezTo>
                  <a:cubicBezTo>
                    <a:pt x="19" y="355"/>
                    <a:pt x="19" y="353"/>
                    <a:pt x="19" y="352"/>
                  </a:cubicBezTo>
                  <a:cubicBezTo>
                    <a:pt x="17" y="353"/>
                    <a:pt x="17" y="353"/>
                    <a:pt x="17" y="353"/>
                  </a:cubicBezTo>
                  <a:cubicBezTo>
                    <a:pt x="16" y="353"/>
                    <a:pt x="16" y="353"/>
                    <a:pt x="16" y="353"/>
                  </a:cubicBezTo>
                  <a:cubicBezTo>
                    <a:pt x="16" y="352"/>
                    <a:pt x="16" y="352"/>
                    <a:pt x="15" y="351"/>
                  </a:cubicBezTo>
                  <a:cubicBezTo>
                    <a:pt x="15" y="351"/>
                    <a:pt x="15" y="351"/>
                    <a:pt x="15" y="351"/>
                  </a:cubicBezTo>
                  <a:cubicBezTo>
                    <a:pt x="14" y="352"/>
                    <a:pt x="14" y="353"/>
                    <a:pt x="14" y="353"/>
                  </a:cubicBezTo>
                  <a:cubicBezTo>
                    <a:pt x="13" y="353"/>
                    <a:pt x="13" y="353"/>
                    <a:pt x="13" y="353"/>
                  </a:cubicBezTo>
                  <a:cubicBezTo>
                    <a:pt x="13" y="353"/>
                    <a:pt x="13" y="353"/>
                    <a:pt x="12" y="352"/>
                  </a:cubicBezTo>
                  <a:cubicBezTo>
                    <a:pt x="12" y="351"/>
                    <a:pt x="12" y="351"/>
                    <a:pt x="12" y="351"/>
                  </a:cubicBezTo>
                  <a:cubicBezTo>
                    <a:pt x="12" y="350"/>
                    <a:pt x="12" y="350"/>
                    <a:pt x="11" y="349"/>
                  </a:cubicBezTo>
                  <a:cubicBezTo>
                    <a:pt x="11" y="348"/>
                    <a:pt x="11" y="348"/>
                    <a:pt x="11" y="348"/>
                  </a:cubicBezTo>
                  <a:cubicBezTo>
                    <a:pt x="11" y="348"/>
                    <a:pt x="11" y="348"/>
                    <a:pt x="11" y="348"/>
                  </a:cubicBezTo>
                  <a:cubicBezTo>
                    <a:pt x="10" y="348"/>
                    <a:pt x="10" y="348"/>
                    <a:pt x="10" y="348"/>
                  </a:cubicBezTo>
                  <a:cubicBezTo>
                    <a:pt x="10" y="348"/>
                    <a:pt x="10" y="347"/>
                    <a:pt x="9" y="347"/>
                  </a:cubicBezTo>
                  <a:cubicBezTo>
                    <a:pt x="9" y="347"/>
                    <a:pt x="9" y="347"/>
                    <a:pt x="8" y="348"/>
                  </a:cubicBezTo>
                  <a:cubicBezTo>
                    <a:pt x="8" y="350"/>
                    <a:pt x="8" y="353"/>
                    <a:pt x="8" y="355"/>
                  </a:cubicBezTo>
                  <a:cubicBezTo>
                    <a:pt x="8" y="359"/>
                    <a:pt x="8" y="360"/>
                    <a:pt x="8" y="360"/>
                  </a:cubicBezTo>
                  <a:cubicBezTo>
                    <a:pt x="9" y="360"/>
                    <a:pt x="9" y="360"/>
                    <a:pt x="9" y="360"/>
                  </a:cubicBezTo>
                  <a:cubicBezTo>
                    <a:pt x="9" y="360"/>
                    <a:pt x="9" y="360"/>
                    <a:pt x="10" y="358"/>
                  </a:cubicBezTo>
                  <a:cubicBezTo>
                    <a:pt x="10" y="357"/>
                    <a:pt x="11" y="357"/>
                    <a:pt x="11" y="357"/>
                  </a:cubicBezTo>
                  <a:cubicBezTo>
                    <a:pt x="11" y="357"/>
                    <a:pt x="11" y="357"/>
                    <a:pt x="12" y="358"/>
                  </a:cubicBezTo>
                  <a:cubicBezTo>
                    <a:pt x="12" y="358"/>
                    <a:pt x="12" y="358"/>
                    <a:pt x="12" y="358"/>
                  </a:cubicBezTo>
                  <a:cubicBezTo>
                    <a:pt x="12" y="358"/>
                    <a:pt x="12" y="358"/>
                    <a:pt x="12" y="358"/>
                  </a:cubicBezTo>
                  <a:cubicBezTo>
                    <a:pt x="12" y="357"/>
                    <a:pt x="12" y="357"/>
                    <a:pt x="13" y="358"/>
                  </a:cubicBezTo>
                  <a:cubicBezTo>
                    <a:pt x="14" y="358"/>
                    <a:pt x="15" y="357"/>
                    <a:pt x="15" y="357"/>
                  </a:cubicBezTo>
                  <a:cubicBezTo>
                    <a:pt x="16" y="357"/>
                    <a:pt x="16" y="357"/>
                    <a:pt x="16" y="357"/>
                  </a:cubicBezTo>
                  <a:cubicBezTo>
                    <a:pt x="17" y="358"/>
                    <a:pt x="18" y="358"/>
                    <a:pt x="18" y="358"/>
                  </a:cubicBezTo>
                  <a:cubicBezTo>
                    <a:pt x="19" y="358"/>
                    <a:pt x="19" y="358"/>
                    <a:pt x="19" y="358"/>
                  </a:cubicBezTo>
                  <a:cubicBezTo>
                    <a:pt x="19" y="358"/>
                    <a:pt x="19" y="358"/>
                    <a:pt x="19" y="357"/>
                  </a:cubicBezTo>
                  <a:moveTo>
                    <a:pt x="4" y="358"/>
                  </a:moveTo>
                  <a:cubicBezTo>
                    <a:pt x="4" y="357"/>
                    <a:pt x="4" y="355"/>
                    <a:pt x="4" y="355"/>
                  </a:cubicBezTo>
                  <a:cubicBezTo>
                    <a:pt x="4" y="354"/>
                    <a:pt x="4" y="354"/>
                    <a:pt x="4" y="354"/>
                  </a:cubicBezTo>
                  <a:cubicBezTo>
                    <a:pt x="4" y="354"/>
                    <a:pt x="4" y="353"/>
                    <a:pt x="4" y="353"/>
                  </a:cubicBezTo>
                  <a:cubicBezTo>
                    <a:pt x="4" y="353"/>
                    <a:pt x="4" y="353"/>
                    <a:pt x="4" y="353"/>
                  </a:cubicBezTo>
                  <a:cubicBezTo>
                    <a:pt x="3" y="353"/>
                    <a:pt x="3" y="352"/>
                    <a:pt x="3" y="352"/>
                  </a:cubicBezTo>
                  <a:cubicBezTo>
                    <a:pt x="3" y="356"/>
                    <a:pt x="3" y="356"/>
                    <a:pt x="3" y="356"/>
                  </a:cubicBezTo>
                  <a:cubicBezTo>
                    <a:pt x="3" y="356"/>
                    <a:pt x="3" y="356"/>
                    <a:pt x="3" y="356"/>
                  </a:cubicBezTo>
                  <a:cubicBezTo>
                    <a:pt x="3" y="356"/>
                    <a:pt x="3" y="356"/>
                    <a:pt x="3" y="356"/>
                  </a:cubicBezTo>
                  <a:cubicBezTo>
                    <a:pt x="3" y="356"/>
                    <a:pt x="4" y="357"/>
                    <a:pt x="4" y="357"/>
                  </a:cubicBezTo>
                  <a:cubicBezTo>
                    <a:pt x="4" y="358"/>
                    <a:pt x="4" y="359"/>
                    <a:pt x="4" y="360"/>
                  </a:cubicBezTo>
                  <a:cubicBezTo>
                    <a:pt x="4" y="360"/>
                    <a:pt x="4" y="360"/>
                    <a:pt x="4" y="360"/>
                  </a:cubicBezTo>
                  <a:cubicBezTo>
                    <a:pt x="4" y="360"/>
                    <a:pt x="4" y="360"/>
                    <a:pt x="4" y="358"/>
                  </a:cubicBezTo>
                  <a:moveTo>
                    <a:pt x="4" y="343"/>
                  </a:moveTo>
                  <a:cubicBezTo>
                    <a:pt x="5" y="343"/>
                    <a:pt x="6" y="343"/>
                    <a:pt x="7" y="343"/>
                  </a:cubicBezTo>
                  <a:cubicBezTo>
                    <a:pt x="7" y="342"/>
                    <a:pt x="7" y="336"/>
                    <a:pt x="6" y="335"/>
                  </a:cubicBezTo>
                  <a:cubicBezTo>
                    <a:pt x="6" y="335"/>
                    <a:pt x="6" y="335"/>
                    <a:pt x="6" y="335"/>
                  </a:cubicBezTo>
                  <a:cubicBezTo>
                    <a:pt x="5" y="335"/>
                    <a:pt x="5" y="335"/>
                    <a:pt x="5" y="335"/>
                  </a:cubicBezTo>
                  <a:cubicBezTo>
                    <a:pt x="5" y="335"/>
                    <a:pt x="5" y="335"/>
                    <a:pt x="5" y="335"/>
                  </a:cubicBezTo>
                  <a:cubicBezTo>
                    <a:pt x="5" y="335"/>
                    <a:pt x="5" y="335"/>
                    <a:pt x="4" y="327"/>
                  </a:cubicBezTo>
                  <a:cubicBezTo>
                    <a:pt x="4" y="325"/>
                    <a:pt x="4" y="325"/>
                    <a:pt x="4" y="324"/>
                  </a:cubicBezTo>
                  <a:cubicBezTo>
                    <a:pt x="5" y="323"/>
                    <a:pt x="5" y="323"/>
                    <a:pt x="4" y="323"/>
                  </a:cubicBezTo>
                  <a:cubicBezTo>
                    <a:pt x="4" y="323"/>
                    <a:pt x="4" y="323"/>
                    <a:pt x="4" y="323"/>
                  </a:cubicBezTo>
                  <a:cubicBezTo>
                    <a:pt x="4" y="323"/>
                    <a:pt x="4" y="323"/>
                    <a:pt x="4" y="323"/>
                  </a:cubicBezTo>
                  <a:cubicBezTo>
                    <a:pt x="4" y="323"/>
                    <a:pt x="4" y="323"/>
                    <a:pt x="4" y="323"/>
                  </a:cubicBezTo>
                  <a:cubicBezTo>
                    <a:pt x="4" y="323"/>
                    <a:pt x="4" y="323"/>
                    <a:pt x="4" y="324"/>
                  </a:cubicBezTo>
                  <a:cubicBezTo>
                    <a:pt x="4" y="323"/>
                    <a:pt x="4" y="323"/>
                    <a:pt x="4" y="323"/>
                  </a:cubicBezTo>
                  <a:cubicBezTo>
                    <a:pt x="4" y="323"/>
                    <a:pt x="4" y="323"/>
                    <a:pt x="4" y="323"/>
                  </a:cubicBezTo>
                  <a:cubicBezTo>
                    <a:pt x="3" y="323"/>
                    <a:pt x="3" y="323"/>
                    <a:pt x="3" y="323"/>
                  </a:cubicBezTo>
                  <a:cubicBezTo>
                    <a:pt x="3" y="323"/>
                    <a:pt x="2" y="331"/>
                    <a:pt x="3" y="332"/>
                  </a:cubicBezTo>
                  <a:cubicBezTo>
                    <a:pt x="3" y="331"/>
                    <a:pt x="3" y="330"/>
                    <a:pt x="3" y="329"/>
                  </a:cubicBezTo>
                  <a:cubicBezTo>
                    <a:pt x="4" y="329"/>
                    <a:pt x="3" y="332"/>
                    <a:pt x="3" y="334"/>
                  </a:cubicBezTo>
                  <a:cubicBezTo>
                    <a:pt x="3" y="335"/>
                    <a:pt x="3" y="337"/>
                    <a:pt x="4" y="337"/>
                  </a:cubicBezTo>
                  <a:cubicBezTo>
                    <a:pt x="4" y="337"/>
                    <a:pt x="4" y="337"/>
                    <a:pt x="4" y="337"/>
                  </a:cubicBezTo>
                  <a:cubicBezTo>
                    <a:pt x="4" y="337"/>
                    <a:pt x="4" y="337"/>
                    <a:pt x="4" y="339"/>
                  </a:cubicBezTo>
                  <a:cubicBezTo>
                    <a:pt x="4" y="339"/>
                    <a:pt x="4" y="342"/>
                    <a:pt x="4" y="343"/>
                  </a:cubicBezTo>
                  <a:moveTo>
                    <a:pt x="287" y="80"/>
                  </a:moveTo>
                  <a:cubicBezTo>
                    <a:pt x="287" y="79"/>
                    <a:pt x="288" y="78"/>
                    <a:pt x="289" y="77"/>
                  </a:cubicBezTo>
                  <a:cubicBezTo>
                    <a:pt x="289" y="76"/>
                    <a:pt x="289" y="76"/>
                    <a:pt x="289" y="75"/>
                  </a:cubicBezTo>
                  <a:cubicBezTo>
                    <a:pt x="288" y="75"/>
                    <a:pt x="288" y="75"/>
                    <a:pt x="287" y="74"/>
                  </a:cubicBezTo>
                  <a:cubicBezTo>
                    <a:pt x="289" y="71"/>
                    <a:pt x="289" y="71"/>
                    <a:pt x="290" y="70"/>
                  </a:cubicBezTo>
                  <a:cubicBezTo>
                    <a:pt x="289" y="70"/>
                    <a:pt x="288" y="70"/>
                    <a:pt x="287" y="70"/>
                  </a:cubicBezTo>
                  <a:cubicBezTo>
                    <a:pt x="286" y="70"/>
                    <a:pt x="286" y="70"/>
                    <a:pt x="286" y="70"/>
                  </a:cubicBezTo>
                  <a:cubicBezTo>
                    <a:pt x="284" y="70"/>
                    <a:pt x="282" y="72"/>
                    <a:pt x="280" y="72"/>
                  </a:cubicBezTo>
                  <a:cubicBezTo>
                    <a:pt x="279" y="72"/>
                    <a:pt x="279" y="72"/>
                    <a:pt x="278" y="72"/>
                  </a:cubicBezTo>
                  <a:cubicBezTo>
                    <a:pt x="278" y="71"/>
                    <a:pt x="277" y="71"/>
                    <a:pt x="276" y="71"/>
                  </a:cubicBezTo>
                  <a:cubicBezTo>
                    <a:pt x="274" y="71"/>
                    <a:pt x="272" y="73"/>
                    <a:pt x="270" y="73"/>
                  </a:cubicBezTo>
                  <a:cubicBezTo>
                    <a:pt x="270" y="73"/>
                    <a:pt x="269" y="73"/>
                    <a:pt x="268" y="73"/>
                  </a:cubicBezTo>
                  <a:cubicBezTo>
                    <a:pt x="268" y="72"/>
                    <a:pt x="269" y="72"/>
                    <a:pt x="269" y="71"/>
                  </a:cubicBezTo>
                  <a:cubicBezTo>
                    <a:pt x="269" y="71"/>
                    <a:pt x="270" y="70"/>
                    <a:pt x="270" y="70"/>
                  </a:cubicBezTo>
                  <a:cubicBezTo>
                    <a:pt x="270" y="69"/>
                    <a:pt x="270" y="69"/>
                    <a:pt x="270" y="68"/>
                  </a:cubicBezTo>
                  <a:cubicBezTo>
                    <a:pt x="269" y="69"/>
                    <a:pt x="269" y="69"/>
                    <a:pt x="269" y="69"/>
                  </a:cubicBezTo>
                  <a:cubicBezTo>
                    <a:pt x="268" y="69"/>
                    <a:pt x="268" y="70"/>
                    <a:pt x="268" y="70"/>
                  </a:cubicBezTo>
                  <a:cubicBezTo>
                    <a:pt x="268" y="70"/>
                    <a:pt x="262" y="67"/>
                    <a:pt x="258" y="73"/>
                  </a:cubicBezTo>
                  <a:cubicBezTo>
                    <a:pt x="259" y="73"/>
                    <a:pt x="260" y="73"/>
                    <a:pt x="261" y="73"/>
                  </a:cubicBezTo>
                  <a:cubicBezTo>
                    <a:pt x="263" y="73"/>
                    <a:pt x="263" y="73"/>
                    <a:pt x="263" y="73"/>
                  </a:cubicBezTo>
                  <a:cubicBezTo>
                    <a:pt x="263" y="75"/>
                    <a:pt x="263" y="75"/>
                    <a:pt x="263" y="75"/>
                  </a:cubicBezTo>
                  <a:cubicBezTo>
                    <a:pt x="264" y="76"/>
                    <a:pt x="262" y="76"/>
                    <a:pt x="262" y="77"/>
                  </a:cubicBezTo>
                  <a:cubicBezTo>
                    <a:pt x="260" y="76"/>
                    <a:pt x="257" y="76"/>
                    <a:pt x="256" y="76"/>
                  </a:cubicBezTo>
                  <a:cubicBezTo>
                    <a:pt x="255" y="77"/>
                    <a:pt x="255" y="78"/>
                    <a:pt x="254" y="79"/>
                  </a:cubicBezTo>
                  <a:cubicBezTo>
                    <a:pt x="255" y="78"/>
                    <a:pt x="255" y="78"/>
                    <a:pt x="256" y="78"/>
                  </a:cubicBezTo>
                  <a:cubicBezTo>
                    <a:pt x="257" y="78"/>
                    <a:pt x="258" y="78"/>
                    <a:pt x="258" y="78"/>
                  </a:cubicBezTo>
                  <a:cubicBezTo>
                    <a:pt x="259" y="79"/>
                    <a:pt x="259" y="79"/>
                    <a:pt x="259" y="79"/>
                  </a:cubicBezTo>
                  <a:cubicBezTo>
                    <a:pt x="258" y="80"/>
                    <a:pt x="257" y="81"/>
                    <a:pt x="256" y="82"/>
                  </a:cubicBezTo>
                  <a:cubicBezTo>
                    <a:pt x="256" y="83"/>
                    <a:pt x="256" y="83"/>
                    <a:pt x="256" y="83"/>
                  </a:cubicBezTo>
                  <a:cubicBezTo>
                    <a:pt x="256" y="83"/>
                    <a:pt x="257" y="83"/>
                    <a:pt x="257" y="83"/>
                  </a:cubicBezTo>
                  <a:cubicBezTo>
                    <a:pt x="259" y="83"/>
                    <a:pt x="260" y="83"/>
                    <a:pt x="261" y="83"/>
                  </a:cubicBezTo>
                  <a:cubicBezTo>
                    <a:pt x="262" y="83"/>
                    <a:pt x="262" y="83"/>
                    <a:pt x="263" y="83"/>
                  </a:cubicBezTo>
                  <a:cubicBezTo>
                    <a:pt x="264" y="83"/>
                    <a:pt x="264" y="83"/>
                    <a:pt x="264" y="84"/>
                  </a:cubicBezTo>
                  <a:cubicBezTo>
                    <a:pt x="264" y="84"/>
                    <a:pt x="264" y="86"/>
                    <a:pt x="266" y="86"/>
                  </a:cubicBezTo>
                  <a:cubicBezTo>
                    <a:pt x="267" y="86"/>
                    <a:pt x="268" y="86"/>
                    <a:pt x="269" y="86"/>
                  </a:cubicBezTo>
                  <a:cubicBezTo>
                    <a:pt x="270" y="85"/>
                    <a:pt x="270" y="85"/>
                    <a:pt x="272" y="83"/>
                  </a:cubicBezTo>
                  <a:cubicBezTo>
                    <a:pt x="273" y="83"/>
                    <a:pt x="275" y="82"/>
                    <a:pt x="275" y="82"/>
                  </a:cubicBezTo>
                  <a:cubicBezTo>
                    <a:pt x="276" y="82"/>
                    <a:pt x="277" y="82"/>
                    <a:pt x="277" y="81"/>
                  </a:cubicBezTo>
                  <a:cubicBezTo>
                    <a:pt x="278" y="80"/>
                    <a:pt x="279" y="80"/>
                    <a:pt x="281" y="80"/>
                  </a:cubicBezTo>
                  <a:cubicBezTo>
                    <a:pt x="282" y="79"/>
                    <a:pt x="282" y="79"/>
                    <a:pt x="287" y="80"/>
                  </a:cubicBezTo>
                  <a:moveTo>
                    <a:pt x="103" y="171"/>
                  </a:moveTo>
                  <a:cubicBezTo>
                    <a:pt x="104" y="170"/>
                    <a:pt x="104" y="170"/>
                    <a:pt x="104" y="170"/>
                  </a:cubicBezTo>
                  <a:cubicBezTo>
                    <a:pt x="104" y="169"/>
                    <a:pt x="104" y="169"/>
                    <a:pt x="104" y="168"/>
                  </a:cubicBezTo>
                  <a:cubicBezTo>
                    <a:pt x="104" y="168"/>
                    <a:pt x="104" y="168"/>
                    <a:pt x="104" y="168"/>
                  </a:cubicBezTo>
                  <a:cubicBezTo>
                    <a:pt x="103" y="168"/>
                    <a:pt x="103" y="164"/>
                    <a:pt x="103" y="164"/>
                  </a:cubicBezTo>
                  <a:cubicBezTo>
                    <a:pt x="103" y="163"/>
                    <a:pt x="103" y="163"/>
                    <a:pt x="101" y="162"/>
                  </a:cubicBezTo>
                  <a:cubicBezTo>
                    <a:pt x="101" y="162"/>
                    <a:pt x="101" y="162"/>
                    <a:pt x="101" y="161"/>
                  </a:cubicBezTo>
                  <a:cubicBezTo>
                    <a:pt x="104" y="158"/>
                    <a:pt x="104" y="158"/>
                    <a:pt x="104" y="158"/>
                  </a:cubicBezTo>
                  <a:cubicBezTo>
                    <a:pt x="105" y="157"/>
                    <a:pt x="106" y="157"/>
                    <a:pt x="106" y="157"/>
                  </a:cubicBezTo>
                  <a:cubicBezTo>
                    <a:pt x="108" y="155"/>
                    <a:pt x="108" y="154"/>
                    <a:pt x="108" y="153"/>
                  </a:cubicBezTo>
                  <a:cubicBezTo>
                    <a:pt x="108" y="152"/>
                    <a:pt x="108" y="152"/>
                    <a:pt x="108" y="152"/>
                  </a:cubicBezTo>
                  <a:cubicBezTo>
                    <a:pt x="108" y="152"/>
                    <a:pt x="106" y="153"/>
                    <a:pt x="106" y="153"/>
                  </a:cubicBezTo>
                  <a:cubicBezTo>
                    <a:pt x="104" y="155"/>
                    <a:pt x="104" y="157"/>
                    <a:pt x="102" y="158"/>
                  </a:cubicBezTo>
                  <a:cubicBezTo>
                    <a:pt x="99" y="162"/>
                    <a:pt x="95" y="165"/>
                    <a:pt x="92" y="168"/>
                  </a:cubicBezTo>
                  <a:cubicBezTo>
                    <a:pt x="90" y="170"/>
                    <a:pt x="90" y="170"/>
                    <a:pt x="88" y="174"/>
                  </a:cubicBezTo>
                  <a:cubicBezTo>
                    <a:pt x="90" y="175"/>
                    <a:pt x="92" y="175"/>
                    <a:pt x="94" y="175"/>
                  </a:cubicBezTo>
                  <a:cubicBezTo>
                    <a:pt x="95" y="175"/>
                    <a:pt x="95" y="175"/>
                    <a:pt x="95" y="177"/>
                  </a:cubicBezTo>
                  <a:cubicBezTo>
                    <a:pt x="94" y="180"/>
                    <a:pt x="95" y="181"/>
                    <a:pt x="95" y="182"/>
                  </a:cubicBezTo>
                  <a:cubicBezTo>
                    <a:pt x="96" y="181"/>
                    <a:pt x="96" y="181"/>
                    <a:pt x="96" y="181"/>
                  </a:cubicBezTo>
                  <a:cubicBezTo>
                    <a:pt x="97" y="181"/>
                    <a:pt x="97" y="180"/>
                    <a:pt x="99" y="176"/>
                  </a:cubicBezTo>
                  <a:cubicBezTo>
                    <a:pt x="101" y="173"/>
                    <a:pt x="101" y="173"/>
                    <a:pt x="103" y="171"/>
                  </a:cubicBezTo>
                  <a:moveTo>
                    <a:pt x="89" y="162"/>
                  </a:moveTo>
                  <a:cubicBezTo>
                    <a:pt x="89" y="162"/>
                    <a:pt x="89" y="162"/>
                    <a:pt x="89" y="162"/>
                  </a:cubicBezTo>
                  <a:cubicBezTo>
                    <a:pt x="89" y="162"/>
                    <a:pt x="89" y="161"/>
                    <a:pt x="88" y="161"/>
                  </a:cubicBezTo>
                  <a:cubicBezTo>
                    <a:pt x="88" y="161"/>
                    <a:pt x="88" y="161"/>
                    <a:pt x="88" y="161"/>
                  </a:cubicBezTo>
                  <a:cubicBezTo>
                    <a:pt x="88" y="160"/>
                    <a:pt x="88" y="160"/>
                    <a:pt x="88" y="159"/>
                  </a:cubicBezTo>
                  <a:cubicBezTo>
                    <a:pt x="88" y="158"/>
                    <a:pt x="88" y="158"/>
                    <a:pt x="88" y="158"/>
                  </a:cubicBezTo>
                  <a:cubicBezTo>
                    <a:pt x="88" y="158"/>
                    <a:pt x="88" y="158"/>
                    <a:pt x="88" y="158"/>
                  </a:cubicBezTo>
                  <a:cubicBezTo>
                    <a:pt x="87" y="158"/>
                    <a:pt x="87" y="159"/>
                    <a:pt x="86" y="159"/>
                  </a:cubicBezTo>
                  <a:cubicBezTo>
                    <a:pt x="86" y="159"/>
                    <a:pt x="86" y="160"/>
                    <a:pt x="86" y="160"/>
                  </a:cubicBezTo>
                  <a:cubicBezTo>
                    <a:pt x="86" y="161"/>
                    <a:pt x="86" y="161"/>
                    <a:pt x="86" y="162"/>
                  </a:cubicBezTo>
                  <a:cubicBezTo>
                    <a:pt x="85" y="165"/>
                    <a:pt x="85" y="165"/>
                    <a:pt x="85" y="165"/>
                  </a:cubicBezTo>
                  <a:cubicBezTo>
                    <a:pt x="85" y="166"/>
                    <a:pt x="85" y="166"/>
                    <a:pt x="89" y="162"/>
                  </a:cubicBezTo>
                  <a:moveTo>
                    <a:pt x="363" y="4"/>
                  </a:moveTo>
                  <a:cubicBezTo>
                    <a:pt x="363" y="3"/>
                    <a:pt x="363" y="3"/>
                    <a:pt x="363" y="3"/>
                  </a:cubicBezTo>
                  <a:cubicBezTo>
                    <a:pt x="363" y="3"/>
                    <a:pt x="363"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1" y="3"/>
                  </a:cubicBezTo>
                  <a:cubicBezTo>
                    <a:pt x="361" y="3"/>
                    <a:pt x="356"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3" y="4"/>
                  </a:cubicBezTo>
                  <a:cubicBezTo>
                    <a:pt x="351" y="5"/>
                    <a:pt x="349" y="5"/>
                    <a:pt x="348" y="6"/>
                  </a:cubicBezTo>
                  <a:cubicBezTo>
                    <a:pt x="350" y="5"/>
                    <a:pt x="352" y="5"/>
                    <a:pt x="354" y="4"/>
                  </a:cubicBezTo>
                  <a:cubicBezTo>
                    <a:pt x="354" y="4"/>
                    <a:pt x="355" y="4"/>
                    <a:pt x="355" y="4"/>
                  </a:cubicBezTo>
                  <a:cubicBezTo>
                    <a:pt x="358" y="3"/>
                    <a:pt x="358" y="3"/>
                    <a:pt x="360" y="3"/>
                  </a:cubicBezTo>
                  <a:cubicBezTo>
                    <a:pt x="359" y="3"/>
                    <a:pt x="359" y="3"/>
                    <a:pt x="359" y="3"/>
                  </a:cubicBezTo>
                  <a:cubicBezTo>
                    <a:pt x="357" y="3"/>
                    <a:pt x="354" y="3"/>
                    <a:pt x="352" y="4"/>
                  </a:cubicBezTo>
                  <a:cubicBezTo>
                    <a:pt x="354" y="3"/>
                    <a:pt x="354" y="3"/>
                    <a:pt x="355" y="3"/>
                  </a:cubicBezTo>
                  <a:cubicBezTo>
                    <a:pt x="355" y="3"/>
                    <a:pt x="355" y="3"/>
                    <a:pt x="356" y="3"/>
                  </a:cubicBezTo>
                  <a:cubicBezTo>
                    <a:pt x="357" y="3"/>
                    <a:pt x="357" y="3"/>
                    <a:pt x="357" y="3"/>
                  </a:cubicBezTo>
                  <a:cubicBezTo>
                    <a:pt x="357" y="3"/>
                    <a:pt x="357" y="3"/>
                    <a:pt x="357" y="3"/>
                  </a:cubicBezTo>
                  <a:cubicBezTo>
                    <a:pt x="357" y="3"/>
                    <a:pt x="356" y="3"/>
                    <a:pt x="356" y="3"/>
                  </a:cubicBezTo>
                  <a:cubicBezTo>
                    <a:pt x="355" y="3"/>
                    <a:pt x="355" y="3"/>
                    <a:pt x="354" y="3"/>
                  </a:cubicBezTo>
                  <a:cubicBezTo>
                    <a:pt x="354" y="3"/>
                    <a:pt x="353"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0" y="3"/>
                    <a:pt x="350" y="3"/>
                  </a:cubicBezTo>
                  <a:cubicBezTo>
                    <a:pt x="351" y="3"/>
                    <a:pt x="353" y="2"/>
                    <a:pt x="355" y="2"/>
                  </a:cubicBezTo>
                  <a:cubicBezTo>
                    <a:pt x="356" y="2"/>
                    <a:pt x="356" y="2"/>
                    <a:pt x="358" y="2"/>
                  </a:cubicBezTo>
                  <a:cubicBezTo>
                    <a:pt x="359" y="2"/>
                    <a:pt x="359" y="2"/>
                    <a:pt x="359" y="2"/>
                  </a:cubicBezTo>
                  <a:cubicBezTo>
                    <a:pt x="359" y="2"/>
                    <a:pt x="360" y="2"/>
                    <a:pt x="361" y="2"/>
                  </a:cubicBezTo>
                  <a:cubicBezTo>
                    <a:pt x="362" y="2"/>
                    <a:pt x="362" y="2"/>
                    <a:pt x="364" y="2"/>
                  </a:cubicBezTo>
                  <a:cubicBezTo>
                    <a:pt x="364" y="2"/>
                    <a:pt x="365" y="2"/>
                    <a:pt x="365" y="1"/>
                  </a:cubicBezTo>
                  <a:cubicBezTo>
                    <a:pt x="365" y="1"/>
                    <a:pt x="365" y="1"/>
                    <a:pt x="365" y="1"/>
                  </a:cubicBezTo>
                  <a:cubicBezTo>
                    <a:pt x="365" y="1"/>
                    <a:pt x="365" y="1"/>
                    <a:pt x="365" y="1"/>
                  </a:cubicBezTo>
                  <a:cubicBezTo>
                    <a:pt x="366" y="1"/>
                    <a:pt x="366" y="1"/>
                    <a:pt x="366" y="1"/>
                  </a:cubicBezTo>
                  <a:cubicBezTo>
                    <a:pt x="366" y="1"/>
                    <a:pt x="366" y="1"/>
                    <a:pt x="366" y="1"/>
                  </a:cubicBezTo>
                  <a:cubicBezTo>
                    <a:pt x="366" y="1"/>
                    <a:pt x="365" y="1"/>
                    <a:pt x="366" y="1"/>
                  </a:cubicBezTo>
                  <a:cubicBezTo>
                    <a:pt x="366" y="1"/>
                    <a:pt x="366" y="1"/>
                    <a:pt x="366" y="1"/>
                  </a:cubicBezTo>
                  <a:cubicBezTo>
                    <a:pt x="365" y="1"/>
                    <a:pt x="365" y="1"/>
                    <a:pt x="365" y="1"/>
                  </a:cubicBezTo>
                  <a:cubicBezTo>
                    <a:pt x="365" y="1"/>
                    <a:pt x="365" y="1"/>
                    <a:pt x="365" y="1"/>
                  </a:cubicBezTo>
                  <a:cubicBezTo>
                    <a:pt x="365" y="1"/>
                    <a:pt x="365" y="1"/>
                    <a:pt x="365" y="1"/>
                  </a:cubicBezTo>
                  <a:cubicBezTo>
                    <a:pt x="364" y="1"/>
                    <a:pt x="364" y="1"/>
                    <a:pt x="364" y="1"/>
                  </a:cubicBezTo>
                  <a:cubicBezTo>
                    <a:pt x="363" y="1"/>
                    <a:pt x="363" y="1"/>
                    <a:pt x="363" y="1"/>
                  </a:cubicBezTo>
                  <a:cubicBezTo>
                    <a:pt x="364" y="1"/>
                    <a:pt x="364" y="1"/>
                    <a:pt x="364" y="1"/>
                  </a:cubicBezTo>
                  <a:cubicBezTo>
                    <a:pt x="364" y="1"/>
                    <a:pt x="364" y="1"/>
                    <a:pt x="365" y="1"/>
                  </a:cubicBezTo>
                  <a:cubicBezTo>
                    <a:pt x="365" y="1"/>
                    <a:pt x="366" y="1"/>
                    <a:pt x="366" y="1"/>
                  </a:cubicBezTo>
                  <a:cubicBezTo>
                    <a:pt x="367" y="1"/>
                    <a:pt x="367" y="1"/>
                    <a:pt x="368" y="1"/>
                  </a:cubicBezTo>
                  <a:cubicBezTo>
                    <a:pt x="369" y="1"/>
                    <a:pt x="370" y="0"/>
                    <a:pt x="370" y="0"/>
                  </a:cubicBezTo>
                  <a:cubicBezTo>
                    <a:pt x="370" y="0"/>
                    <a:pt x="370" y="0"/>
                    <a:pt x="370" y="0"/>
                  </a:cubicBezTo>
                  <a:cubicBezTo>
                    <a:pt x="370" y="0"/>
                    <a:pt x="370" y="0"/>
                    <a:pt x="370" y="0"/>
                  </a:cubicBezTo>
                  <a:cubicBezTo>
                    <a:pt x="370" y="0"/>
                    <a:pt x="370" y="0"/>
                    <a:pt x="369" y="0"/>
                  </a:cubicBezTo>
                  <a:cubicBezTo>
                    <a:pt x="369" y="0"/>
                    <a:pt x="368" y="0"/>
                    <a:pt x="367" y="0"/>
                  </a:cubicBezTo>
                  <a:cubicBezTo>
                    <a:pt x="367" y="0"/>
                    <a:pt x="367" y="0"/>
                    <a:pt x="367" y="0"/>
                  </a:cubicBezTo>
                  <a:cubicBezTo>
                    <a:pt x="367" y="0"/>
                    <a:pt x="367" y="0"/>
                    <a:pt x="367" y="0"/>
                  </a:cubicBezTo>
                  <a:cubicBezTo>
                    <a:pt x="365" y="0"/>
                    <a:pt x="363" y="1"/>
                    <a:pt x="362" y="1"/>
                  </a:cubicBezTo>
                  <a:cubicBezTo>
                    <a:pt x="361" y="1"/>
                    <a:pt x="361" y="1"/>
                    <a:pt x="362" y="0"/>
                  </a:cubicBezTo>
                  <a:cubicBezTo>
                    <a:pt x="362" y="0"/>
                    <a:pt x="363" y="0"/>
                    <a:pt x="363" y="0"/>
                  </a:cubicBezTo>
                  <a:cubicBezTo>
                    <a:pt x="363" y="0"/>
                    <a:pt x="362" y="0"/>
                    <a:pt x="361" y="0"/>
                  </a:cubicBezTo>
                  <a:cubicBezTo>
                    <a:pt x="361" y="0"/>
                    <a:pt x="361" y="0"/>
                    <a:pt x="361" y="0"/>
                  </a:cubicBezTo>
                  <a:cubicBezTo>
                    <a:pt x="360" y="0"/>
                    <a:pt x="360" y="0"/>
                    <a:pt x="360" y="0"/>
                  </a:cubicBezTo>
                  <a:cubicBezTo>
                    <a:pt x="360" y="0"/>
                    <a:pt x="360" y="0"/>
                    <a:pt x="360" y="0"/>
                  </a:cubicBezTo>
                  <a:cubicBezTo>
                    <a:pt x="359" y="0"/>
                    <a:pt x="359" y="1"/>
                    <a:pt x="358" y="1"/>
                  </a:cubicBezTo>
                  <a:cubicBezTo>
                    <a:pt x="357" y="1"/>
                    <a:pt x="357" y="1"/>
                    <a:pt x="357" y="1"/>
                  </a:cubicBezTo>
                  <a:cubicBezTo>
                    <a:pt x="357" y="1"/>
                    <a:pt x="357" y="1"/>
                    <a:pt x="357" y="1"/>
                  </a:cubicBezTo>
                  <a:cubicBezTo>
                    <a:pt x="357" y="1"/>
                    <a:pt x="357" y="1"/>
                    <a:pt x="357" y="1"/>
                  </a:cubicBezTo>
                  <a:cubicBezTo>
                    <a:pt x="356" y="1"/>
                    <a:pt x="356" y="1"/>
                    <a:pt x="356" y="1"/>
                  </a:cubicBezTo>
                  <a:cubicBezTo>
                    <a:pt x="356" y="1"/>
                    <a:pt x="356" y="1"/>
                    <a:pt x="356" y="1"/>
                  </a:cubicBezTo>
                  <a:cubicBezTo>
                    <a:pt x="355" y="1"/>
                    <a:pt x="354" y="1"/>
                    <a:pt x="353" y="1"/>
                  </a:cubicBezTo>
                  <a:cubicBezTo>
                    <a:pt x="353" y="1"/>
                    <a:pt x="353" y="1"/>
                    <a:pt x="353" y="1"/>
                  </a:cubicBezTo>
                  <a:cubicBezTo>
                    <a:pt x="354" y="1"/>
                    <a:pt x="354" y="1"/>
                    <a:pt x="354" y="1"/>
                  </a:cubicBezTo>
                  <a:cubicBezTo>
                    <a:pt x="354" y="1"/>
                    <a:pt x="354" y="1"/>
                    <a:pt x="354" y="1"/>
                  </a:cubicBezTo>
                  <a:cubicBezTo>
                    <a:pt x="354" y="1"/>
                    <a:pt x="354" y="1"/>
                    <a:pt x="354" y="1"/>
                  </a:cubicBezTo>
                  <a:cubicBezTo>
                    <a:pt x="354" y="1"/>
                    <a:pt x="354" y="1"/>
                    <a:pt x="354" y="1"/>
                  </a:cubicBezTo>
                  <a:cubicBezTo>
                    <a:pt x="354" y="1"/>
                    <a:pt x="354" y="1"/>
                    <a:pt x="354"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4" y="1"/>
                    <a:pt x="354" y="1"/>
                    <a:pt x="354" y="1"/>
                  </a:cubicBezTo>
                  <a:cubicBezTo>
                    <a:pt x="352" y="1"/>
                    <a:pt x="352" y="1"/>
                    <a:pt x="352" y="1"/>
                  </a:cubicBezTo>
                  <a:cubicBezTo>
                    <a:pt x="352" y="1"/>
                    <a:pt x="352" y="1"/>
                    <a:pt x="352" y="1"/>
                  </a:cubicBezTo>
                  <a:cubicBezTo>
                    <a:pt x="351" y="1"/>
                    <a:pt x="351" y="1"/>
                    <a:pt x="351" y="1"/>
                  </a:cubicBezTo>
                  <a:cubicBezTo>
                    <a:pt x="351" y="1"/>
                    <a:pt x="351" y="1"/>
                    <a:pt x="351" y="1"/>
                  </a:cubicBezTo>
                  <a:cubicBezTo>
                    <a:pt x="350" y="1"/>
                    <a:pt x="350" y="1"/>
                    <a:pt x="350" y="1"/>
                  </a:cubicBezTo>
                  <a:cubicBezTo>
                    <a:pt x="350" y="2"/>
                    <a:pt x="350" y="2"/>
                    <a:pt x="350" y="2"/>
                  </a:cubicBezTo>
                  <a:cubicBezTo>
                    <a:pt x="350" y="2"/>
                    <a:pt x="350" y="2"/>
                    <a:pt x="350" y="2"/>
                  </a:cubicBezTo>
                  <a:cubicBezTo>
                    <a:pt x="350" y="2"/>
                    <a:pt x="350" y="2"/>
                    <a:pt x="350" y="2"/>
                  </a:cubicBezTo>
                  <a:cubicBezTo>
                    <a:pt x="350" y="2"/>
                    <a:pt x="350" y="2"/>
                    <a:pt x="350" y="2"/>
                  </a:cubicBezTo>
                  <a:cubicBezTo>
                    <a:pt x="349" y="2"/>
                    <a:pt x="349" y="2"/>
                    <a:pt x="349" y="2"/>
                  </a:cubicBezTo>
                  <a:cubicBezTo>
                    <a:pt x="348" y="2"/>
                    <a:pt x="348" y="2"/>
                    <a:pt x="348" y="2"/>
                  </a:cubicBezTo>
                  <a:cubicBezTo>
                    <a:pt x="347" y="2"/>
                    <a:pt x="347" y="2"/>
                    <a:pt x="347" y="2"/>
                  </a:cubicBezTo>
                  <a:cubicBezTo>
                    <a:pt x="347" y="2"/>
                    <a:pt x="347" y="2"/>
                    <a:pt x="347" y="2"/>
                  </a:cubicBezTo>
                  <a:cubicBezTo>
                    <a:pt x="346" y="2"/>
                    <a:pt x="346" y="2"/>
                    <a:pt x="346" y="2"/>
                  </a:cubicBezTo>
                  <a:cubicBezTo>
                    <a:pt x="344" y="2"/>
                    <a:pt x="344" y="2"/>
                    <a:pt x="344" y="2"/>
                  </a:cubicBezTo>
                  <a:cubicBezTo>
                    <a:pt x="345" y="2"/>
                    <a:pt x="345" y="2"/>
                    <a:pt x="345"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6" y="2"/>
                    <a:pt x="347" y="2"/>
                    <a:pt x="347" y="2"/>
                  </a:cubicBezTo>
                  <a:cubicBezTo>
                    <a:pt x="347" y="2"/>
                    <a:pt x="347" y="2"/>
                    <a:pt x="347" y="2"/>
                  </a:cubicBezTo>
                  <a:cubicBezTo>
                    <a:pt x="348" y="2"/>
                    <a:pt x="348" y="2"/>
                    <a:pt x="348" y="2"/>
                  </a:cubicBezTo>
                  <a:cubicBezTo>
                    <a:pt x="348" y="2"/>
                    <a:pt x="348" y="2"/>
                    <a:pt x="348" y="2"/>
                  </a:cubicBezTo>
                  <a:cubicBezTo>
                    <a:pt x="349" y="2"/>
                    <a:pt x="349" y="2"/>
                    <a:pt x="349" y="2"/>
                  </a:cubicBezTo>
                  <a:cubicBezTo>
                    <a:pt x="349" y="2"/>
                    <a:pt x="349" y="2"/>
                    <a:pt x="349" y="2"/>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1" y="1"/>
                    <a:pt x="351" y="1"/>
                    <a:pt x="351" y="1"/>
                  </a:cubicBezTo>
                  <a:cubicBezTo>
                    <a:pt x="351" y="1"/>
                    <a:pt x="350" y="1"/>
                    <a:pt x="350" y="1"/>
                  </a:cubicBezTo>
                  <a:cubicBezTo>
                    <a:pt x="349" y="1"/>
                    <a:pt x="348" y="1"/>
                    <a:pt x="348" y="2"/>
                  </a:cubicBezTo>
                  <a:cubicBezTo>
                    <a:pt x="348" y="2"/>
                    <a:pt x="348" y="2"/>
                    <a:pt x="348" y="2"/>
                  </a:cubicBezTo>
                  <a:cubicBezTo>
                    <a:pt x="347" y="2"/>
                    <a:pt x="347" y="2"/>
                    <a:pt x="347" y="2"/>
                  </a:cubicBezTo>
                  <a:cubicBezTo>
                    <a:pt x="346" y="2"/>
                    <a:pt x="346" y="2"/>
                    <a:pt x="346" y="2"/>
                  </a:cubicBezTo>
                  <a:cubicBezTo>
                    <a:pt x="346" y="2"/>
                    <a:pt x="346" y="2"/>
                    <a:pt x="346" y="2"/>
                  </a:cubicBezTo>
                  <a:cubicBezTo>
                    <a:pt x="345" y="2"/>
                    <a:pt x="345" y="2"/>
                    <a:pt x="345" y="2"/>
                  </a:cubicBezTo>
                  <a:cubicBezTo>
                    <a:pt x="345" y="2"/>
                    <a:pt x="344" y="2"/>
                    <a:pt x="344" y="2"/>
                  </a:cubicBezTo>
                  <a:cubicBezTo>
                    <a:pt x="343" y="2"/>
                    <a:pt x="343" y="2"/>
                    <a:pt x="343" y="2"/>
                  </a:cubicBezTo>
                  <a:cubicBezTo>
                    <a:pt x="343" y="2"/>
                    <a:pt x="342" y="2"/>
                    <a:pt x="341" y="2"/>
                  </a:cubicBezTo>
                  <a:cubicBezTo>
                    <a:pt x="341" y="3"/>
                    <a:pt x="341" y="3"/>
                    <a:pt x="341" y="3"/>
                  </a:cubicBezTo>
                  <a:cubicBezTo>
                    <a:pt x="341" y="3"/>
                    <a:pt x="341" y="3"/>
                    <a:pt x="341" y="3"/>
                  </a:cubicBezTo>
                  <a:cubicBezTo>
                    <a:pt x="341" y="3"/>
                    <a:pt x="341" y="3"/>
                    <a:pt x="341" y="3"/>
                  </a:cubicBezTo>
                  <a:cubicBezTo>
                    <a:pt x="341" y="3"/>
                    <a:pt x="341" y="3"/>
                    <a:pt x="341" y="3"/>
                  </a:cubicBezTo>
                  <a:cubicBezTo>
                    <a:pt x="341" y="2"/>
                    <a:pt x="341" y="2"/>
                    <a:pt x="341" y="2"/>
                  </a:cubicBezTo>
                  <a:cubicBezTo>
                    <a:pt x="341" y="2"/>
                    <a:pt x="341" y="2"/>
                    <a:pt x="341" y="2"/>
                  </a:cubicBezTo>
                  <a:cubicBezTo>
                    <a:pt x="342" y="2"/>
                    <a:pt x="342" y="2"/>
                    <a:pt x="342" y="2"/>
                  </a:cubicBezTo>
                  <a:cubicBezTo>
                    <a:pt x="342" y="2"/>
                    <a:pt x="342" y="2"/>
                    <a:pt x="342" y="2"/>
                  </a:cubicBezTo>
                  <a:cubicBezTo>
                    <a:pt x="343" y="2"/>
                    <a:pt x="343" y="2"/>
                    <a:pt x="343" y="2"/>
                  </a:cubicBezTo>
                  <a:cubicBezTo>
                    <a:pt x="343" y="2"/>
                    <a:pt x="343" y="2"/>
                    <a:pt x="343" y="2"/>
                  </a:cubicBezTo>
                  <a:cubicBezTo>
                    <a:pt x="344" y="2"/>
                    <a:pt x="344" y="2"/>
                    <a:pt x="344"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7" y="1"/>
                    <a:pt x="347" y="1"/>
                    <a:pt x="347" y="1"/>
                  </a:cubicBezTo>
                  <a:cubicBezTo>
                    <a:pt x="348" y="1"/>
                    <a:pt x="348" y="1"/>
                    <a:pt x="348" y="1"/>
                  </a:cubicBezTo>
                  <a:cubicBezTo>
                    <a:pt x="348" y="1"/>
                    <a:pt x="348" y="1"/>
                    <a:pt x="348" y="1"/>
                  </a:cubicBezTo>
                  <a:cubicBezTo>
                    <a:pt x="349" y="1"/>
                    <a:pt x="349" y="1"/>
                    <a:pt x="349" y="1"/>
                  </a:cubicBezTo>
                  <a:cubicBezTo>
                    <a:pt x="349" y="1"/>
                    <a:pt x="349" y="1"/>
                    <a:pt x="349" y="1"/>
                  </a:cubicBezTo>
                  <a:cubicBezTo>
                    <a:pt x="348" y="1"/>
                    <a:pt x="348" y="1"/>
                    <a:pt x="348" y="1"/>
                  </a:cubicBezTo>
                  <a:cubicBezTo>
                    <a:pt x="348" y="1"/>
                    <a:pt x="348" y="1"/>
                    <a:pt x="346" y="1"/>
                  </a:cubicBezTo>
                  <a:cubicBezTo>
                    <a:pt x="345" y="2"/>
                    <a:pt x="344" y="2"/>
                    <a:pt x="343" y="2"/>
                  </a:cubicBezTo>
                  <a:cubicBezTo>
                    <a:pt x="342" y="2"/>
                    <a:pt x="342" y="2"/>
                    <a:pt x="342" y="2"/>
                  </a:cubicBezTo>
                  <a:cubicBezTo>
                    <a:pt x="342" y="2"/>
                    <a:pt x="342" y="2"/>
                    <a:pt x="342" y="2"/>
                  </a:cubicBezTo>
                  <a:cubicBezTo>
                    <a:pt x="341" y="2"/>
                    <a:pt x="341" y="2"/>
                    <a:pt x="341" y="2"/>
                  </a:cubicBezTo>
                  <a:cubicBezTo>
                    <a:pt x="340" y="2"/>
                    <a:pt x="339" y="2"/>
                    <a:pt x="338" y="3"/>
                  </a:cubicBezTo>
                  <a:cubicBezTo>
                    <a:pt x="338" y="3"/>
                    <a:pt x="338" y="3"/>
                    <a:pt x="338" y="3"/>
                  </a:cubicBezTo>
                  <a:cubicBezTo>
                    <a:pt x="337" y="3"/>
                    <a:pt x="337" y="3"/>
                    <a:pt x="337" y="3"/>
                  </a:cubicBezTo>
                  <a:cubicBezTo>
                    <a:pt x="338" y="2"/>
                    <a:pt x="338" y="2"/>
                    <a:pt x="338" y="2"/>
                  </a:cubicBezTo>
                  <a:cubicBezTo>
                    <a:pt x="339" y="2"/>
                    <a:pt x="339" y="2"/>
                    <a:pt x="339" y="2"/>
                  </a:cubicBezTo>
                  <a:cubicBezTo>
                    <a:pt x="339" y="2"/>
                    <a:pt x="340" y="2"/>
                    <a:pt x="340" y="2"/>
                  </a:cubicBezTo>
                  <a:cubicBezTo>
                    <a:pt x="341" y="2"/>
                    <a:pt x="341" y="2"/>
                    <a:pt x="342" y="2"/>
                  </a:cubicBezTo>
                  <a:cubicBezTo>
                    <a:pt x="343" y="2"/>
                    <a:pt x="343" y="2"/>
                    <a:pt x="343" y="2"/>
                  </a:cubicBezTo>
                  <a:cubicBezTo>
                    <a:pt x="343" y="2"/>
                    <a:pt x="343" y="2"/>
                    <a:pt x="343" y="2"/>
                  </a:cubicBezTo>
                  <a:cubicBezTo>
                    <a:pt x="344" y="2"/>
                    <a:pt x="344" y="2"/>
                    <a:pt x="344" y="2"/>
                  </a:cubicBezTo>
                  <a:cubicBezTo>
                    <a:pt x="344" y="2"/>
                    <a:pt x="344" y="2"/>
                    <a:pt x="344" y="2"/>
                  </a:cubicBezTo>
                  <a:cubicBezTo>
                    <a:pt x="345" y="2"/>
                    <a:pt x="345" y="2"/>
                    <a:pt x="345" y="2"/>
                  </a:cubicBezTo>
                  <a:cubicBezTo>
                    <a:pt x="346" y="2"/>
                    <a:pt x="346" y="2"/>
                    <a:pt x="346" y="2"/>
                  </a:cubicBezTo>
                  <a:cubicBezTo>
                    <a:pt x="346" y="1"/>
                    <a:pt x="346" y="1"/>
                    <a:pt x="346" y="1"/>
                  </a:cubicBezTo>
                  <a:cubicBezTo>
                    <a:pt x="347" y="1"/>
                    <a:pt x="347" y="1"/>
                    <a:pt x="348" y="1"/>
                  </a:cubicBezTo>
                  <a:cubicBezTo>
                    <a:pt x="348" y="1"/>
                    <a:pt x="348" y="1"/>
                    <a:pt x="348" y="1"/>
                  </a:cubicBezTo>
                  <a:cubicBezTo>
                    <a:pt x="349" y="1"/>
                    <a:pt x="349" y="1"/>
                    <a:pt x="349" y="1"/>
                  </a:cubicBezTo>
                  <a:cubicBezTo>
                    <a:pt x="349" y="1"/>
                    <a:pt x="349" y="1"/>
                    <a:pt x="349" y="1"/>
                  </a:cubicBezTo>
                  <a:cubicBezTo>
                    <a:pt x="349" y="1"/>
                    <a:pt x="349" y="1"/>
                    <a:pt x="349" y="1"/>
                  </a:cubicBezTo>
                  <a:cubicBezTo>
                    <a:pt x="349" y="1"/>
                    <a:pt x="349" y="1"/>
                    <a:pt x="349" y="1"/>
                  </a:cubicBezTo>
                  <a:cubicBezTo>
                    <a:pt x="348" y="1"/>
                    <a:pt x="348" y="1"/>
                    <a:pt x="348" y="1"/>
                  </a:cubicBezTo>
                  <a:cubicBezTo>
                    <a:pt x="347" y="1"/>
                    <a:pt x="347" y="1"/>
                    <a:pt x="347" y="1"/>
                  </a:cubicBezTo>
                  <a:cubicBezTo>
                    <a:pt x="347" y="1"/>
                    <a:pt x="347" y="1"/>
                    <a:pt x="347" y="1"/>
                  </a:cubicBezTo>
                  <a:cubicBezTo>
                    <a:pt x="346" y="1"/>
                    <a:pt x="346" y="1"/>
                    <a:pt x="346" y="1"/>
                  </a:cubicBezTo>
                  <a:cubicBezTo>
                    <a:pt x="346" y="1"/>
                    <a:pt x="346" y="1"/>
                    <a:pt x="346" y="1"/>
                  </a:cubicBezTo>
                  <a:cubicBezTo>
                    <a:pt x="346" y="1"/>
                    <a:pt x="346" y="1"/>
                    <a:pt x="346" y="1"/>
                  </a:cubicBezTo>
                  <a:cubicBezTo>
                    <a:pt x="346" y="1"/>
                    <a:pt x="346" y="1"/>
                    <a:pt x="346" y="1"/>
                  </a:cubicBezTo>
                  <a:cubicBezTo>
                    <a:pt x="345" y="1"/>
                    <a:pt x="345" y="1"/>
                    <a:pt x="345" y="1"/>
                  </a:cubicBezTo>
                  <a:cubicBezTo>
                    <a:pt x="345" y="1"/>
                    <a:pt x="345" y="1"/>
                    <a:pt x="345" y="1"/>
                  </a:cubicBezTo>
                  <a:cubicBezTo>
                    <a:pt x="345" y="1"/>
                    <a:pt x="345" y="1"/>
                    <a:pt x="345" y="1"/>
                  </a:cubicBezTo>
                  <a:cubicBezTo>
                    <a:pt x="345" y="1"/>
                    <a:pt x="345" y="1"/>
                    <a:pt x="345" y="1"/>
                  </a:cubicBezTo>
                  <a:cubicBezTo>
                    <a:pt x="345" y="1"/>
                    <a:pt x="345" y="1"/>
                    <a:pt x="345" y="1"/>
                  </a:cubicBezTo>
                  <a:cubicBezTo>
                    <a:pt x="344" y="1"/>
                    <a:pt x="344" y="1"/>
                    <a:pt x="344" y="1"/>
                  </a:cubicBezTo>
                  <a:cubicBezTo>
                    <a:pt x="344" y="1"/>
                    <a:pt x="344" y="1"/>
                    <a:pt x="344" y="1"/>
                  </a:cubicBezTo>
                  <a:cubicBezTo>
                    <a:pt x="343" y="1"/>
                    <a:pt x="343" y="1"/>
                    <a:pt x="343" y="1"/>
                  </a:cubicBezTo>
                  <a:cubicBezTo>
                    <a:pt x="343" y="1"/>
                    <a:pt x="343" y="1"/>
                    <a:pt x="343" y="1"/>
                  </a:cubicBezTo>
                  <a:cubicBezTo>
                    <a:pt x="343" y="2"/>
                    <a:pt x="343" y="2"/>
                    <a:pt x="343" y="2"/>
                  </a:cubicBezTo>
                  <a:cubicBezTo>
                    <a:pt x="342" y="2"/>
                    <a:pt x="342" y="2"/>
                    <a:pt x="342"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7" y="2"/>
                    <a:pt x="337" y="2"/>
                    <a:pt x="337" y="2"/>
                  </a:cubicBezTo>
                  <a:cubicBezTo>
                    <a:pt x="336" y="2"/>
                    <a:pt x="336" y="2"/>
                    <a:pt x="336" y="2"/>
                  </a:cubicBezTo>
                  <a:cubicBezTo>
                    <a:pt x="335" y="3"/>
                    <a:pt x="335" y="3"/>
                    <a:pt x="335" y="3"/>
                  </a:cubicBezTo>
                  <a:cubicBezTo>
                    <a:pt x="335" y="3"/>
                    <a:pt x="335" y="3"/>
                    <a:pt x="335" y="3"/>
                  </a:cubicBezTo>
                  <a:cubicBezTo>
                    <a:pt x="335" y="3"/>
                    <a:pt x="335" y="3"/>
                    <a:pt x="335" y="3"/>
                  </a:cubicBezTo>
                  <a:cubicBezTo>
                    <a:pt x="335" y="3"/>
                    <a:pt x="335" y="3"/>
                    <a:pt x="335" y="3"/>
                  </a:cubicBezTo>
                  <a:cubicBezTo>
                    <a:pt x="335" y="3"/>
                    <a:pt x="335" y="3"/>
                    <a:pt x="335" y="3"/>
                  </a:cubicBezTo>
                  <a:cubicBezTo>
                    <a:pt x="336" y="3"/>
                    <a:pt x="336" y="3"/>
                    <a:pt x="336" y="3"/>
                  </a:cubicBezTo>
                  <a:cubicBezTo>
                    <a:pt x="336" y="2"/>
                    <a:pt x="336" y="2"/>
                    <a:pt x="336" y="2"/>
                  </a:cubicBezTo>
                  <a:cubicBezTo>
                    <a:pt x="336" y="2"/>
                    <a:pt x="336" y="2"/>
                    <a:pt x="336" y="2"/>
                  </a:cubicBezTo>
                  <a:cubicBezTo>
                    <a:pt x="337" y="2"/>
                    <a:pt x="337" y="2"/>
                    <a:pt x="337" y="2"/>
                  </a:cubicBezTo>
                  <a:cubicBezTo>
                    <a:pt x="337" y="2"/>
                    <a:pt x="337" y="2"/>
                    <a:pt x="337" y="2"/>
                  </a:cubicBezTo>
                  <a:cubicBezTo>
                    <a:pt x="337" y="2"/>
                    <a:pt x="337" y="2"/>
                    <a:pt x="337" y="2"/>
                  </a:cubicBezTo>
                  <a:cubicBezTo>
                    <a:pt x="337" y="2"/>
                    <a:pt x="337" y="2"/>
                    <a:pt x="337" y="2"/>
                  </a:cubicBezTo>
                  <a:cubicBezTo>
                    <a:pt x="338" y="2"/>
                    <a:pt x="338" y="2"/>
                    <a:pt x="338" y="2"/>
                  </a:cubicBezTo>
                  <a:cubicBezTo>
                    <a:pt x="339" y="2"/>
                    <a:pt x="339" y="2"/>
                    <a:pt x="339" y="2"/>
                  </a:cubicBezTo>
                  <a:cubicBezTo>
                    <a:pt x="340" y="2"/>
                    <a:pt x="340" y="2"/>
                    <a:pt x="340" y="2"/>
                  </a:cubicBezTo>
                  <a:cubicBezTo>
                    <a:pt x="340" y="2"/>
                    <a:pt x="340" y="2"/>
                    <a:pt x="340"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9" y="2"/>
                    <a:pt x="339" y="2"/>
                    <a:pt x="339" y="2"/>
                  </a:cubicBezTo>
                  <a:cubicBezTo>
                    <a:pt x="338" y="2"/>
                    <a:pt x="338" y="2"/>
                    <a:pt x="338" y="2"/>
                  </a:cubicBezTo>
                  <a:cubicBezTo>
                    <a:pt x="337" y="2"/>
                    <a:pt x="336" y="2"/>
                    <a:pt x="336" y="2"/>
                  </a:cubicBezTo>
                  <a:cubicBezTo>
                    <a:pt x="335" y="2"/>
                    <a:pt x="335" y="2"/>
                    <a:pt x="335" y="2"/>
                  </a:cubicBezTo>
                  <a:cubicBezTo>
                    <a:pt x="335" y="2"/>
                    <a:pt x="335" y="2"/>
                    <a:pt x="335" y="2"/>
                  </a:cubicBezTo>
                  <a:cubicBezTo>
                    <a:pt x="334" y="2"/>
                    <a:pt x="334" y="2"/>
                    <a:pt x="334" y="2"/>
                  </a:cubicBezTo>
                  <a:cubicBezTo>
                    <a:pt x="332" y="3"/>
                    <a:pt x="331" y="3"/>
                    <a:pt x="329" y="3"/>
                  </a:cubicBezTo>
                  <a:cubicBezTo>
                    <a:pt x="329" y="3"/>
                    <a:pt x="329" y="3"/>
                    <a:pt x="329" y="3"/>
                  </a:cubicBezTo>
                  <a:cubicBezTo>
                    <a:pt x="330" y="3"/>
                    <a:pt x="330" y="3"/>
                    <a:pt x="330" y="3"/>
                  </a:cubicBezTo>
                  <a:cubicBezTo>
                    <a:pt x="330" y="3"/>
                    <a:pt x="330" y="3"/>
                    <a:pt x="330" y="3"/>
                  </a:cubicBezTo>
                  <a:cubicBezTo>
                    <a:pt x="330" y="3"/>
                    <a:pt x="330" y="3"/>
                    <a:pt x="330" y="3"/>
                  </a:cubicBezTo>
                  <a:cubicBezTo>
                    <a:pt x="330" y="3"/>
                    <a:pt x="329" y="3"/>
                    <a:pt x="328" y="3"/>
                  </a:cubicBezTo>
                  <a:cubicBezTo>
                    <a:pt x="327" y="3"/>
                    <a:pt x="326" y="3"/>
                    <a:pt x="325" y="3"/>
                  </a:cubicBezTo>
                  <a:cubicBezTo>
                    <a:pt x="325" y="3"/>
                    <a:pt x="324" y="4"/>
                    <a:pt x="323" y="4"/>
                  </a:cubicBezTo>
                  <a:cubicBezTo>
                    <a:pt x="323" y="4"/>
                    <a:pt x="323" y="4"/>
                    <a:pt x="323" y="4"/>
                  </a:cubicBezTo>
                  <a:cubicBezTo>
                    <a:pt x="323" y="4"/>
                    <a:pt x="323" y="4"/>
                    <a:pt x="323" y="4"/>
                  </a:cubicBezTo>
                  <a:cubicBezTo>
                    <a:pt x="323" y="4"/>
                    <a:pt x="323" y="4"/>
                    <a:pt x="323" y="4"/>
                  </a:cubicBezTo>
                  <a:cubicBezTo>
                    <a:pt x="322" y="4"/>
                    <a:pt x="322" y="4"/>
                    <a:pt x="322" y="4"/>
                  </a:cubicBezTo>
                  <a:cubicBezTo>
                    <a:pt x="322" y="4"/>
                    <a:pt x="322" y="4"/>
                    <a:pt x="322" y="4"/>
                  </a:cubicBezTo>
                  <a:cubicBezTo>
                    <a:pt x="322" y="4"/>
                    <a:pt x="322" y="4"/>
                    <a:pt x="322" y="4"/>
                  </a:cubicBezTo>
                  <a:cubicBezTo>
                    <a:pt x="321" y="4"/>
                    <a:pt x="321" y="4"/>
                    <a:pt x="321" y="4"/>
                  </a:cubicBezTo>
                  <a:cubicBezTo>
                    <a:pt x="321" y="4"/>
                    <a:pt x="321" y="4"/>
                    <a:pt x="321" y="4"/>
                  </a:cubicBezTo>
                  <a:cubicBezTo>
                    <a:pt x="320" y="4"/>
                    <a:pt x="320" y="4"/>
                    <a:pt x="320" y="4"/>
                  </a:cubicBezTo>
                  <a:cubicBezTo>
                    <a:pt x="320" y="4"/>
                    <a:pt x="320" y="4"/>
                    <a:pt x="320" y="4"/>
                  </a:cubicBezTo>
                  <a:cubicBezTo>
                    <a:pt x="320" y="4"/>
                    <a:pt x="320" y="4"/>
                    <a:pt x="320" y="4"/>
                  </a:cubicBezTo>
                  <a:cubicBezTo>
                    <a:pt x="319" y="4"/>
                    <a:pt x="319" y="4"/>
                    <a:pt x="319" y="4"/>
                  </a:cubicBezTo>
                  <a:cubicBezTo>
                    <a:pt x="319" y="4"/>
                    <a:pt x="318" y="4"/>
                    <a:pt x="317" y="5"/>
                  </a:cubicBezTo>
                  <a:cubicBezTo>
                    <a:pt x="317" y="5"/>
                    <a:pt x="317" y="5"/>
                    <a:pt x="317" y="5"/>
                  </a:cubicBezTo>
                  <a:cubicBezTo>
                    <a:pt x="316" y="5"/>
                    <a:pt x="315" y="5"/>
                    <a:pt x="315" y="5"/>
                  </a:cubicBezTo>
                  <a:cubicBezTo>
                    <a:pt x="315" y="5"/>
                    <a:pt x="315" y="5"/>
                    <a:pt x="314" y="5"/>
                  </a:cubicBezTo>
                  <a:cubicBezTo>
                    <a:pt x="314" y="5"/>
                    <a:pt x="314" y="5"/>
                    <a:pt x="314" y="5"/>
                  </a:cubicBezTo>
                  <a:cubicBezTo>
                    <a:pt x="313" y="5"/>
                    <a:pt x="313" y="5"/>
                    <a:pt x="313" y="5"/>
                  </a:cubicBezTo>
                  <a:cubicBezTo>
                    <a:pt x="313" y="5"/>
                    <a:pt x="313" y="5"/>
                    <a:pt x="314" y="5"/>
                  </a:cubicBezTo>
                  <a:cubicBezTo>
                    <a:pt x="314" y="5"/>
                    <a:pt x="314" y="5"/>
                    <a:pt x="314" y="5"/>
                  </a:cubicBezTo>
                  <a:cubicBezTo>
                    <a:pt x="315" y="5"/>
                    <a:pt x="315" y="5"/>
                    <a:pt x="315" y="5"/>
                  </a:cubicBezTo>
                  <a:cubicBezTo>
                    <a:pt x="314" y="5"/>
                    <a:pt x="313" y="6"/>
                    <a:pt x="312" y="6"/>
                  </a:cubicBezTo>
                  <a:cubicBezTo>
                    <a:pt x="311" y="6"/>
                    <a:pt x="311" y="6"/>
                    <a:pt x="311" y="6"/>
                  </a:cubicBezTo>
                  <a:cubicBezTo>
                    <a:pt x="311" y="6"/>
                    <a:pt x="311" y="6"/>
                    <a:pt x="311" y="6"/>
                  </a:cubicBezTo>
                  <a:cubicBezTo>
                    <a:pt x="310" y="6"/>
                    <a:pt x="310" y="6"/>
                    <a:pt x="310" y="6"/>
                  </a:cubicBezTo>
                  <a:cubicBezTo>
                    <a:pt x="309" y="6"/>
                    <a:pt x="308" y="6"/>
                    <a:pt x="307" y="7"/>
                  </a:cubicBezTo>
                  <a:cubicBezTo>
                    <a:pt x="306" y="7"/>
                    <a:pt x="305" y="7"/>
                    <a:pt x="305" y="7"/>
                  </a:cubicBezTo>
                  <a:cubicBezTo>
                    <a:pt x="304" y="7"/>
                    <a:pt x="304" y="7"/>
                    <a:pt x="304" y="7"/>
                  </a:cubicBezTo>
                  <a:cubicBezTo>
                    <a:pt x="303" y="7"/>
                    <a:pt x="303" y="7"/>
                    <a:pt x="303" y="7"/>
                  </a:cubicBezTo>
                  <a:cubicBezTo>
                    <a:pt x="303" y="7"/>
                    <a:pt x="303" y="7"/>
                    <a:pt x="303" y="7"/>
                  </a:cubicBezTo>
                  <a:cubicBezTo>
                    <a:pt x="303" y="7"/>
                    <a:pt x="303" y="7"/>
                    <a:pt x="303" y="7"/>
                  </a:cubicBezTo>
                  <a:cubicBezTo>
                    <a:pt x="302" y="8"/>
                    <a:pt x="302" y="8"/>
                    <a:pt x="302" y="8"/>
                  </a:cubicBezTo>
                  <a:cubicBezTo>
                    <a:pt x="302" y="8"/>
                    <a:pt x="302" y="8"/>
                    <a:pt x="302" y="8"/>
                  </a:cubicBezTo>
                  <a:cubicBezTo>
                    <a:pt x="302" y="7"/>
                    <a:pt x="302" y="7"/>
                    <a:pt x="302" y="7"/>
                  </a:cubicBezTo>
                  <a:cubicBezTo>
                    <a:pt x="302" y="7"/>
                    <a:pt x="302" y="7"/>
                    <a:pt x="302" y="7"/>
                  </a:cubicBezTo>
                  <a:cubicBezTo>
                    <a:pt x="301" y="8"/>
                    <a:pt x="301" y="8"/>
                    <a:pt x="301" y="8"/>
                  </a:cubicBezTo>
                  <a:cubicBezTo>
                    <a:pt x="300" y="8"/>
                    <a:pt x="300" y="8"/>
                    <a:pt x="300" y="8"/>
                  </a:cubicBezTo>
                  <a:cubicBezTo>
                    <a:pt x="300" y="8"/>
                    <a:pt x="300" y="8"/>
                    <a:pt x="299" y="8"/>
                  </a:cubicBezTo>
                  <a:cubicBezTo>
                    <a:pt x="299" y="8"/>
                    <a:pt x="298" y="8"/>
                    <a:pt x="298" y="8"/>
                  </a:cubicBezTo>
                  <a:cubicBezTo>
                    <a:pt x="298" y="8"/>
                    <a:pt x="298" y="8"/>
                    <a:pt x="298" y="8"/>
                  </a:cubicBezTo>
                  <a:cubicBezTo>
                    <a:pt x="298" y="8"/>
                    <a:pt x="298" y="8"/>
                    <a:pt x="297" y="8"/>
                  </a:cubicBezTo>
                  <a:cubicBezTo>
                    <a:pt x="296" y="8"/>
                    <a:pt x="296" y="8"/>
                    <a:pt x="296" y="8"/>
                  </a:cubicBezTo>
                  <a:cubicBezTo>
                    <a:pt x="295" y="8"/>
                    <a:pt x="295" y="8"/>
                    <a:pt x="295" y="8"/>
                  </a:cubicBezTo>
                  <a:cubicBezTo>
                    <a:pt x="295" y="8"/>
                    <a:pt x="295" y="8"/>
                    <a:pt x="295" y="8"/>
                  </a:cubicBezTo>
                  <a:cubicBezTo>
                    <a:pt x="295" y="9"/>
                    <a:pt x="295" y="9"/>
                    <a:pt x="295" y="9"/>
                  </a:cubicBezTo>
                  <a:cubicBezTo>
                    <a:pt x="294" y="9"/>
                    <a:pt x="294" y="9"/>
                    <a:pt x="294" y="9"/>
                  </a:cubicBezTo>
                  <a:cubicBezTo>
                    <a:pt x="294" y="9"/>
                    <a:pt x="294" y="9"/>
                    <a:pt x="294" y="9"/>
                  </a:cubicBezTo>
                  <a:cubicBezTo>
                    <a:pt x="293" y="9"/>
                    <a:pt x="293" y="9"/>
                    <a:pt x="293" y="9"/>
                  </a:cubicBezTo>
                  <a:cubicBezTo>
                    <a:pt x="292" y="9"/>
                    <a:pt x="292" y="9"/>
                    <a:pt x="292" y="9"/>
                  </a:cubicBezTo>
                  <a:cubicBezTo>
                    <a:pt x="292" y="9"/>
                    <a:pt x="292" y="9"/>
                    <a:pt x="292" y="9"/>
                  </a:cubicBezTo>
                  <a:cubicBezTo>
                    <a:pt x="292" y="9"/>
                    <a:pt x="292" y="9"/>
                    <a:pt x="292" y="9"/>
                  </a:cubicBezTo>
                  <a:cubicBezTo>
                    <a:pt x="289" y="10"/>
                    <a:pt x="287" y="11"/>
                    <a:pt x="284" y="11"/>
                  </a:cubicBezTo>
                  <a:cubicBezTo>
                    <a:pt x="284" y="11"/>
                    <a:pt x="284" y="11"/>
                    <a:pt x="284" y="11"/>
                  </a:cubicBezTo>
                  <a:cubicBezTo>
                    <a:pt x="283" y="12"/>
                    <a:pt x="283" y="12"/>
                    <a:pt x="283" y="12"/>
                  </a:cubicBezTo>
                  <a:cubicBezTo>
                    <a:pt x="283" y="12"/>
                    <a:pt x="283" y="12"/>
                    <a:pt x="283" y="12"/>
                  </a:cubicBezTo>
                  <a:cubicBezTo>
                    <a:pt x="282" y="12"/>
                    <a:pt x="282" y="12"/>
                    <a:pt x="282" y="12"/>
                  </a:cubicBezTo>
                  <a:cubicBezTo>
                    <a:pt x="282" y="12"/>
                    <a:pt x="282" y="12"/>
                    <a:pt x="282" y="12"/>
                  </a:cubicBezTo>
                  <a:cubicBezTo>
                    <a:pt x="283" y="12"/>
                    <a:pt x="283" y="12"/>
                    <a:pt x="283" y="12"/>
                  </a:cubicBezTo>
                  <a:cubicBezTo>
                    <a:pt x="284" y="12"/>
                    <a:pt x="284" y="12"/>
                    <a:pt x="284" y="12"/>
                  </a:cubicBezTo>
                  <a:cubicBezTo>
                    <a:pt x="284" y="12"/>
                    <a:pt x="284" y="12"/>
                    <a:pt x="285" y="12"/>
                  </a:cubicBezTo>
                  <a:cubicBezTo>
                    <a:pt x="285" y="12"/>
                    <a:pt x="285" y="12"/>
                    <a:pt x="285" y="12"/>
                  </a:cubicBezTo>
                  <a:cubicBezTo>
                    <a:pt x="285" y="12"/>
                    <a:pt x="285" y="12"/>
                    <a:pt x="285" y="12"/>
                  </a:cubicBezTo>
                  <a:cubicBezTo>
                    <a:pt x="284" y="12"/>
                    <a:pt x="283" y="12"/>
                    <a:pt x="282" y="13"/>
                  </a:cubicBezTo>
                  <a:cubicBezTo>
                    <a:pt x="282" y="13"/>
                    <a:pt x="282" y="13"/>
                    <a:pt x="281" y="13"/>
                  </a:cubicBezTo>
                  <a:cubicBezTo>
                    <a:pt x="281" y="13"/>
                    <a:pt x="281" y="13"/>
                    <a:pt x="281" y="13"/>
                  </a:cubicBezTo>
                  <a:cubicBezTo>
                    <a:pt x="280" y="13"/>
                    <a:pt x="280" y="13"/>
                    <a:pt x="279" y="13"/>
                  </a:cubicBezTo>
                  <a:cubicBezTo>
                    <a:pt x="279" y="13"/>
                    <a:pt x="279" y="13"/>
                    <a:pt x="279" y="13"/>
                  </a:cubicBezTo>
                  <a:cubicBezTo>
                    <a:pt x="279" y="13"/>
                    <a:pt x="279" y="13"/>
                    <a:pt x="279" y="13"/>
                  </a:cubicBezTo>
                  <a:cubicBezTo>
                    <a:pt x="279" y="13"/>
                    <a:pt x="279" y="13"/>
                    <a:pt x="279" y="13"/>
                  </a:cubicBezTo>
                  <a:cubicBezTo>
                    <a:pt x="279" y="13"/>
                    <a:pt x="279" y="13"/>
                    <a:pt x="279"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79" y="13"/>
                    <a:pt x="279" y="13"/>
                    <a:pt x="279" y="13"/>
                  </a:cubicBezTo>
                  <a:cubicBezTo>
                    <a:pt x="278" y="13"/>
                    <a:pt x="278" y="13"/>
                    <a:pt x="278" y="13"/>
                  </a:cubicBezTo>
                  <a:cubicBezTo>
                    <a:pt x="278" y="13"/>
                    <a:pt x="278" y="13"/>
                    <a:pt x="278" y="13"/>
                  </a:cubicBezTo>
                  <a:cubicBezTo>
                    <a:pt x="279" y="13"/>
                    <a:pt x="279" y="13"/>
                    <a:pt x="279" y="13"/>
                  </a:cubicBezTo>
                  <a:cubicBezTo>
                    <a:pt x="279" y="13"/>
                    <a:pt x="279" y="13"/>
                    <a:pt x="279" y="13"/>
                  </a:cubicBezTo>
                  <a:cubicBezTo>
                    <a:pt x="278" y="13"/>
                    <a:pt x="278" y="13"/>
                    <a:pt x="277" y="13"/>
                  </a:cubicBezTo>
                  <a:cubicBezTo>
                    <a:pt x="277" y="13"/>
                    <a:pt x="277" y="13"/>
                    <a:pt x="277" y="13"/>
                  </a:cubicBezTo>
                  <a:cubicBezTo>
                    <a:pt x="276" y="14"/>
                    <a:pt x="275" y="14"/>
                    <a:pt x="274" y="14"/>
                  </a:cubicBezTo>
                  <a:cubicBezTo>
                    <a:pt x="274" y="14"/>
                    <a:pt x="274" y="14"/>
                    <a:pt x="274" y="14"/>
                  </a:cubicBezTo>
                  <a:cubicBezTo>
                    <a:pt x="273" y="15"/>
                    <a:pt x="273" y="15"/>
                    <a:pt x="271" y="15"/>
                  </a:cubicBezTo>
                  <a:cubicBezTo>
                    <a:pt x="271" y="16"/>
                    <a:pt x="271" y="16"/>
                    <a:pt x="271" y="16"/>
                  </a:cubicBezTo>
                  <a:cubicBezTo>
                    <a:pt x="270" y="16"/>
                    <a:pt x="270" y="16"/>
                    <a:pt x="270" y="16"/>
                  </a:cubicBezTo>
                  <a:cubicBezTo>
                    <a:pt x="270" y="16"/>
                    <a:pt x="270" y="16"/>
                    <a:pt x="270" y="16"/>
                  </a:cubicBezTo>
                  <a:cubicBezTo>
                    <a:pt x="269" y="16"/>
                    <a:pt x="269" y="16"/>
                    <a:pt x="269" y="16"/>
                  </a:cubicBezTo>
                  <a:cubicBezTo>
                    <a:pt x="269" y="16"/>
                    <a:pt x="269" y="16"/>
                    <a:pt x="269" y="16"/>
                  </a:cubicBezTo>
                  <a:cubicBezTo>
                    <a:pt x="268" y="16"/>
                    <a:pt x="268" y="16"/>
                    <a:pt x="268" y="16"/>
                  </a:cubicBezTo>
                  <a:cubicBezTo>
                    <a:pt x="268" y="17"/>
                    <a:pt x="268" y="17"/>
                    <a:pt x="268" y="17"/>
                  </a:cubicBezTo>
                  <a:cubicBezTo>
                    <a:pt x="267" y="17"/>
                    <a:pt x="267" y="17"/>
                    <a:pt x="267" y="17"/>
                  </a:cubicBezTo>
                  <a:cubicBezTo>
                    <a:pt x="267" y="17"/>
                    <a:pt x="267" y="17"/>
                    <a:pt x="267" y="17"/>
                  </a:cubicBezTo>
                  <a:cubicBezTo>
                    <a:pt x="267" y="17"/>
                    <a:pt x="267" y="17"/>
                    <a:pt x="267" y="17"/>
                  </a:cubicBezTo>
                  <a:cubicBezTo>
                    <a:pt x="266" y="17"/>
                    <a:pt x="266" y="17"/>
                    <a:pt x="266" y="17"/>
                  </a:cubicBezTo>
                  <a:cubicBezTo>
                    <a:pt x="266" y="17"/>
                    <a:pt x="266" y="17"/>
                    <a:pt x="266" y="17"/>
                  </a:cubicBezTo>
                  <a:cubicBezTo>
                    <a:pt x="266" y="17"/>
                    <a:pt x="266" y="17"/>
                    <a:pt x="266" y="17"/>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6" y="18"/>
                    <a:pt x="266" y="18"/>
                    <a:pt x="266" y="18"/>
                  </a:cubicBezTo>
                  <a:cubicBezTo>
                    <a:pt x="266" y="17"/>
                    <a:pt x="267"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9" y="17"/>
                  </a:cubicBezTo>
                  <a:cubicBezTo>
                    <a:pt x="269" y="17"/>
                    <a:pt x="269" y="17"/>
                    <a:pt x="269" y="17"/>
                  </a:cubicBezTo>
                  <a:cubicBezTo>
                    <a:pt x="269" y="17"/>
                    <a:pt x="269" y="17"/>
                    <a:pt x="269" y="17"/>
                  </a:cubicBezTo>
                  <a:cubicBezTo>
                    <a:pt x="269" y="17"/>
                    <a:pt x="269" y="17"/>
                    <a:pt x="269" y="17"/>
                  </a:cubicBezTo>
                  <a:cubicBezTo>
                    <a:pt x="269" y="17"/>
                    <a:pt x="269" y="17"/>
                    <a:pt x="269"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1" y="17"/>
                    <a:pt x="271" y="17"/>
                    <a:pt x="271" y="17"/>
                  </a:cubicBezTo>
                  <a:cubicBezTo>
                    <a:pt x="271" y="17"/>
                    <a:pt x="271" y="17"/>
                    <a:pt x="271" y="17"/>
                  </a:cubicBezTo>
                  <a:cubicBezTo>
                    <a:pt x="272" y="16"/>
                    <a:pt x="272" y="16"/>
                    <a:pt x="272" y="16"/>
                  </a:cubicBezTo>
                  <a:cubicBezTo>
                    <a:pt x="271" y="17"/>
                    <a:pt x="271" y="17"/>
                    <a:pt x="271" y="17"/>
                  </a:cubicBezTo>
                  <a:cubicBezTo>
                    <a:pt x="271" y="17"/>
                    <a:pt x="271" y="17"/>
                    <a:pt x="271" y="17"/>
                  </a:cubicBezTo>
                  <a:cubicBezTo>
                    <a:pt x="271" y="17"/>
                    <a:pt x="271" y="17"/>
                    <a:pt x="271" y="17"/>
                  </a:cubicBezTo>
                  <a:cubicBezTo>
                    <a:pt x="271" y="17"/>
                    <a:pt x="271" y="17"/>
                    <a:pt x="271" y="17"/>
                  </a:cubicBezTo>
                  <a:cubicBezTo>
                    <a:pt x="271" y="18"/>
                    <a:pt x="271" y="18"/>
                    <a:pt x="271"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69" y="19"/>
                    <a:pt x="269" y="19"/>
                    <a:pt x="269" y="19"/>
                  </a:cubicBezTo>
                  <a:cubicBezTo>
                    <a:pt x="270" y="19"/>
                    <a:pt x="270" y="19"/>
                    <a:pt x="270" y="19"/>
                  </a:cubicBezTo>
                  <a:cubicBezTo>
                    <a:pt x="270" y="19"/>
                    <a:pt x="270" y="19"/>
                    <a:pt x="270" y="19"/>
                  </a:cubicBezTo>
                  <a:cubicBezTo>
                    <a:pt x="268" y="19"/>
                    <a:pt x="268" y="19"/>
                    <a:pt x="268" y="19"/>
                  </a:cubicBezTo>
                  <a:cubicBezTo>
                    <a:pt x="268" y="19"/>
                    <a:pt x="268" y="19"/>
                    <a:pt x="268" y="19"/>
                  </a:cubicBezTo>
                  <a:cubicBezTo>
                    <a:pt x="268" y="20"/>
                    <a:pt x="268" y="20"/>
                    <a:pt x="268" y="20"/>
                  </a:cubicBezTo>
                  <a:cubicBezTo>
                    <a:pt x="267" y="20"/>
                    <a:pt x="267" y="20"/>
                    <a:pt x="267" y="20"/>
                  </a:cubicBezTo>
                  <a:cubicBezTo>
                    <a:pt x="266" y="21"/>
                    <a:pt x="264" y="21"/>
                    <a:pt x="263" y="22"/>
                  </a:cubicBezTo>
                  <a:cubicBezTo>
                    <a:pt x="262" y="22"/>
                    <a:pt x="262" y="22"/>
                    <a:pt x="262" y="22"/>
                  </a:cubicBezTo>
                  <a:cubicBezTo>
                    <a:pt x="262" y="22"/>
                    <a:pt x="262" y="22"/>
                    <a:pt x="262" y="22"/>
                  </a:cubicBezTo>
                  <a:cubicBezTo>
                    <a:pt x="261" y="22"/>
                    <a:pt x="261" y="22"/>
                    <a:pt x="261" y="22"/>
                  </a:cubicBezTo>
                  <a:cubicBezTo>
                    <a:pt x="261" y="22"/>
                    <a:pt x="261" y="22"/>
                    <a:pt x="261" y="22"/>
                  </a:cubicBezTo>
                  <a:cubicBezTo>
                    <a:pt x="261" y="22"/>
                    <a:pt x="261" y="22"/>
                    <a:pt x="261" y="22"/>
                  </a:cubicBezTo>
                  <a:cubicBezTo>
                    <a:pt x="261" y="23"/>
                    <a:pt x="261" y="23"/>
                    <a:pt x="261" y="23"/>
                  </a:cubicBezTo>
                  <a:cubicBezTo>
                    <a:pt x="261" y="23"/>
                    <a:pt x="261" y="23"/>
                    <a:pt x="261" y="23"/>
                  </a:cubicBezTo>
                  <a:cubicBezTo>
                    <a:pt x="261" y="23"/>
                    <a:pt x="261" y="23"/>
                    <a:pt x="261" y="23"/>
                  </a:cubicBezTo>
                  <a:cubicBezTo>
                    <a:pt x="260" y="23"/>
                    <a:pt x="260" y="23"/>
                    <a:pt x="259" y="24"/>
                  </a:cubicBezTo>
                  <a:cubicBezTo>
                    <a:pt x="259" y="24"/>
                    <a:pt x="259" y="24"/>
                    <a:pt x="259" y="24"/>
                  </a:cubicBezTo>
                  <a:cubicBezTo>
                    <a:pt x="259" y="24"/>
                    <a:pt x="258" y="24"/>
                    <a:pt x="258" y="24"/>
                  </a:cubicBezTo>
                  <a:cubicBezTo>
                    <a:pt x="257" y="25"/>
                    <a:pt x="257" y="25"/>
                    <a:pt x="257" y="25"/>
                  </a:cubicBezTo>
                  <a:cubicBezTo>
                    <a:pt x="257" y="25"/>
                    <a:pt x="257" y="25"/>
                    <a:pt x="257" y="25"/>
                  </a:cubicBezTo>
                  <a:cubicBezTo>
                    <a:pt x="256" y="25"/>
                    <a:pt x="256" y="25"/>
                    <a:pt x="256" y="25"/>
                  </a:cubicBezTo>
                  <a:cubicBezTo>
                    <a:pt x="256" y="26"/>
                    <a:pt x="255" y="26"/>
                    <a:pt x="254" y="26"/>
                  </a:cubicBezTo>
                  <a:cubicBezTo>
                    <a:pt x="254" y="27"/>
                    <a:pt x="253" y="27"/>
                    <a:pt x="252" y="27"/>
                  </a:cubicBezTo>
                  <a:cubicBezTo>
                    <a:pt x="252" y="28"/>
                    <a:pt x="252" y="28"/>
                    <a:pt x="252" y="28"/>
                  </a:cubicBezTo>
                  <a:cubicBezTo>
                    <a:pt x="251" y="28"/>
                    <a:pt x="251" y="28"/>
                    <a:pt x="251" y="28"/>
                  </a:cubicBezTo>
                  <a:cubicBezTo>
                    <a:pt x="251" y="28"/>
                    <a:pt x="251" y="28"/>
                    <a:pt x="250" y="29"/>
                  </a:cubicBezTo>
                  <a:cubicBezTo>
                    <a:pt x="249" y="29"/>
                    <a:pt x="249" y="29"/>
                    <a:pt x="247" y="30"/>
                  </a:cubicBezTo>
                  <a:cubicBezTo>
                    <a:pt x="246" y="31"/>
                    <a:pt x="245" y="31"/>
                    <a:pt x="244" y="32"/>
                  </a:cubicBezTo>
                  <a:cubicBezTo>
                    <a:pt x="243" y="32"/>
                    <a:pt x="242" y="32"/>
                    <a:pt x="242" y="33"/>
                  </a:cubicBezTo>
                  <a:cubicBezTo>
                    <a:pt x="242" y="33"/>
                    <a:pt x="242" y="33"/>
                    <a:pt x="242" y="33"/>
                  </a:cubicBezTo>
                  <a:cubicBezTo>
                    <a:pt x="242" y="33"/>
                    <a:pt x="241" y="33"/>
                    <a:pt x="240" y="34"/>
                  </a:cubicBezTo>
                  <a:cubicBezTo>
                    <a:pt x="239" y="34"/>
                    <a:pt x="239" y="34"/>
                    <a:pt x="239" y="34"/>
                  </a:cubicBezTo>
                  <a:cubicBezTo>
                    <a:pt x="238" y="35"/>
                    <a:pt x="237" y="35"/>
                    <a:pt x="235" y="36"/>
                  </a:cubicBezTo>
                  <a:cubicBezTo>
                    <a:pt x="235" y="36"/>
                    <a:pt x="235" y="36"/>
                    <a:pt x="235" y="36"/>
                  </a:cubicBezTo>
                  <a:cubicBezTo>
                    <a:pt x="234" y="36"/>
                    <a:pt x="233" y="37"/>
                    <a:pt x="233" y="37"/>
                  </a:cubicBezTo>
                  <a:cubicBezTo>
                    <a:pt x="232" y="38"/>
                    <a:pt x="232" y="38"/>
                    <a:pt x="232" y="38"/>
                  </a:cubicBezTo>
                  <a:cubicBezTo>
                    <a:pt x="232" y="38"/>
                    <a:pt x="232" y="38"/>
                    <a:pt x="232" y="38"/>
                  </a:cubicBezTo>
                  <a:cubicBezTo>
                    <a:pt x="233" y="38"/>
                    <a:pt x="233" y="38"/>
                    <a:pt x="234" y="38"/>
                  </a:cubicBezTo>
                  <a:cubicBezTo>
                    <a:pt x="235" y="37"/>
                    <a:pt x="235" y="37"/>
                    <a:pt x="237" y="38"/>
                  </a:cubicBezTo>
                  <a:cubicBezTo>
                    <a:pt x="234" y="39"/>
                    <a:pt x="234" y="39"/>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2" y="42"/>
                    <a:pt x="232" y="42"/>
                    <a:pt x="231" y="43"/>
                  </a:cubicBezTo>
                  <a:cubicBezTo>
                    <a:pt x="230" y="43"/>
                    <a:pt x="230" y="43"/>
                    <a:pt x="230" y="43"/>
                  </a:cubicBezTo>
                  <a:cubicBezTo>
                    <a:pt x="230" y="43"/>
                    <a:pt x="230" y="43"/>
                    <a:pt x="229" y="43"/>
                  </a:cubicBezTo>
                  <a:cubicBezTo>
                    <a:pt x="229" y="43"/>
                    <a:pt x="229" y="43"/>
                    <a:pt x="229" y="43"/>
                  </a:cubicBezTo>
                  <a:cubicBezTo>
                    <a:pt x="229" y="43"/>
                    <a:pt x="229" y="43"/>
                    <a:pt x="228" y="42"/>
                  </a:cubicBezTo>
                  <a:cubicBezTo>
                    <a:pt x="229" y="42"/>
                    <a:pt x="229" y="42"/>
                    <a:pt x="229" y="42"/>
                  </a:cubicBezTo>
                  <a:cubicBezTo>
                    <a:pt x="219" y="46"/>
                    <a:pt x="219" y="46"/>
                    <a:pt x="219" y="46"/>
                  </a:cubicBezTo>
                  <a:cubicBezTo>
                    <a:pt x="219" y="47"/>
                    <a:pt x="219" y="47"/>
                    <a:pt x="217" y="49"/>
                  </a:cubicBezTo>
                  <a:cubicBezTo>
                    <a:pt x="220" y="48"/>
                    <a:pt x="220" y="48"/>
                    <a:pt x="221" y="48"/>
                  </a:cubicBezTo>
                  <a:cubicBezTo>
                    <a:pt x="222" y="47"/>
                    <a:pt x="223" y="46"/>
                    <a:pt x="224" y="46"/>
                  </a:cubicBezTo>
                  <a:cubicBezTo>
                    <a:pt x="224" y="45"/>
                    <a:pt x="224" y="45"/>
                    <a:pt x="224" y="45"/>
                  </a:cubicBezTo>
                  <a:cubicBezTo>
                    <a:pt x="225" y="44"/>
                    <a:pt x="225" y="44"/>
                    <a:pt x="225" y="44"/>
                  </a:cubicBezTo>
                  <a:cubicBezTo>
                    <a:pt x="225" y="44"/>
                    <a:pt x="225" y="44"/>
                    <a:pt x="226" y="44"/>
                  </a:cubicBezTo>
                  <a:cubicBezTo>
                    <a:pt x="226" y="45"/>
                    <a:pt x="226" y="45"/>
                    <a:pt x="226" y="45"/>
                  </a:cubicBezTo>
                  <a:cubicBezTo>
                    <a:pt x="226" y="45"/>
                    <a:pt x="226" y="45"/>
                    <a:pt x="227" y="46"/>
                  </a:cubicBezTo>
                  <a:cubicBezTo>
                    <a:pt x="226" y="46"/>
                    <a:pt x="226" y="46"/>
                    <a:pt x="226" y="46"/>
                  </a:cubicBezTo>
                  <a:cubicBezTo>
                    <a:pt x="226" y="46"/>
                    <a:pt x="225" y="47"/>
                    <a:pt x="225" y="47"/>
                  </a:cubicBezTo>
                  <a:cubicBezTo>
                    <a:pt x="224" y="47"/>
                    <a:pt x="223" y="48"/>
                    <a:pt x="222" y="48"/>
                  </a:cubicBezTo>
                  <a:cubicBezTo>
                    <a:pt x="222" y="48"/>
                    <a:pt x="222" y="48"/>
                    <a:pt x="221" y="49"/>
                  </a:cubicBezTo>
                  <a:cubicBezTo>
                    <a:pt x="221" y="49"/>
                    <a:pt x="220" y="50"/>
                    <a:pt x="220" y="50"/>
                  </a:cubicBezTo>
                  <a:cubicBezTo>
                    <a:pt x="219" y="51"/>
                    <a:pt x="218" y="52"/>
                    <a:pt x="217" y="52"/>
                  </a:cubicBezTo>
                  <a:cubicBezTo>
                    <a:pt x="217" y="52"/>
                    <a:pt x="216" y="52"/>
                    <a:pt x="215" y="52"/>
                  </a:cubicBezTo>
                  <a:cubicBezTo>
                    <a:pt x="215" y="52"/>
                    <a:pt x="214" y="53"/>
                    <a:pt x="213" y="53"/>
                  </a:cubicBezTo>
                  <a:cubicBezTo>
                    <a:pt x="213" y="53"/>
                    <a:pt x="213" y="53"/>
                    <a:pt x="213" y="53"/>
                  </a:cubicBezTo>
                  <a:cubicBezTo>
                    <a:pt x="213" y="53"/>
                    <a:pt x="213" y="53"/>
                    <a:pt x="212" y="53"/>
                  </a:cubicBezTo>
                  <a:cubicBezTo>
                    <a:pt x="211" y="54"/>
                    <a:pt x="209" y="55"/>
                    <a:pt x="208" y="55"/>
                  </a:cubicBezTo>
                  <a:cubicBezTo>
                    <a:pt x="206" y="56"/>
                    <a:pt x="204" y="56"/>
                    <a:pt x="203" y="58"/>
                  </a:cubicBezTo>
                  <a:cubicBezTo>
                    <a:pt x="203" y="58"/>
                    <a:pt x="203" y="58"/>
                    <a:pt x="202" y="59"/>
                  </a:cubicBezTo>
                  <a:cubicBezTo>
                    <a:pt x="193" y="66"/>
                    <a:pt x="193" y="66"/>
                    <a:pt x="193" y="67"/>
                  </a:cubicBezTo>
                  <a:cubicBezTo>
                    <a:pt x="194" y="67"/>
                    <a:pt x="194" y="67"/>
                    <a:pt x="195" y="67"/>
                  </a:cubicBezTo>
                  <a:cubicBezTo>
                    <a:pt x="195" y="67"/>
                    <a:pt x="195" y="67"/>
                    <a:pt x="195" y="67"/>
                  </a:cubicBezTo>
                  <a:cubicBezTo>
                    <a:pt x="195" y="68"/>
                    <a:pt x="194" y="68"/>
                    <a:pt x="194" y="69"/>
                  </a:cubicBezTo>
                  <a:cubicBezTo>
                    <a:pt x="193" y="69"/>
                    <a:pt x="193" y="68"/>
                    <a:pt x="193" y="69"/>
                  </a:cubicBezTo>
                  <a:cubicBezTo>
                    <a:pt x="187" y="73"/>
                    <a:pt x="187" y="73"/>
                    <a:pt x="186" y="74"/>
                  </a:cubicBezTo>
                  <a:cubicBezTo>
                    <a:pt x="188" y="74"/>
                    <a:pt x="189" y="72"/>
                    <a:pt x="191" y="73"/>
                  </a:cubicBezTo>
                  <a:cubicBezTo>
                    <a:pt x="190" y="73"/>
                    <a:pt x="189" y="74"/>
                    <a:pt x="187" y="76"/>
                  </a:cubicBezTo>
                  <a:cubicBezTo>
                    <a:pt x="182" y="79"/>
                    <a:pt x="178" y="81"/>
                    <a:pt x="173" y="94"/>
                  </a:cubicBezTo>
                  <a:cubicBezTo>
                    <a:pt x="173" y="95"/>
                    <a:pt x="173" y="95"/>
                    <a:pt x="173" y="95"/>
                  </a:cubicBezTo>
                  <a:cubicBezTo>
                    <a:pt x="173" y="95"/>
                    <a:pt x="173" y="96"/>
                    <a:pt x="173" y="97"/>
                  </a:cubicBezTo>
                  <a:cubicBezTo>
                    <a:pt x="174" y="97"/>
                    <a:pt x="174" y="97"/>
                    <a:pt x="175" y="96"/>
                  </a:cubicBezTo>
                  <a:cubicBezTo>
                    <a:pt x="175" y="96"/>
                    <a:pt x="175" y="96"/>
                    <a:pt x="176" y="96"/>
                  </a:cubicBezTo>
                  <a:cubicBezTo>
                    <a:pt x="176" y="96"/>
                    <a:pt x="176" y="96"/>
                    <a:pt x="177" y="97"/>
                  </a:cubicBezTo>
                  <a:cubicBezTo>
                    <a:pt x="176" y="97"/>
                    <a:pt x="176" y="98"/>
                    <a:pt x="175" y="99"/>
                  </a:cubicBezTo>
                  <a:cubicBezTo>
                    <a:pt x="176" y="99"/>
                    <a:pt x="176" y="100"/>
                    <a:pt x="177" y="100"/>
                  </a:cubicBezTo>
                  <a:cubicBezTo>
                    <a:pt x="176" y="101"/>
                    <a:pt x="176" y="102"/>
                    <a:pt x="176" y="102"/>
                  </a:cubicBezTo>
                  <a:cubicBezTo>
                    <a:pt x="177" y="102"/>
                    <a:pt x="180" y="102"/>
                    <a:pt x="182" y="100"/>
                  </a:cubicBezTo>
                  <a:cubicBezTo>
                    <a:pt x="182" y="100"/>
                    <a:pt x="182" y="99"/>
                    <a:pt x="183" y="99"/>
                  </a:cubicBezTo>
                  <a:cubicBezTo>
                    <a:pt x="194" y="85"/>
                    <a:pt x="196" y="85"/>
                    <a:pt x="197" y="85"/>
                  </a:cubicBezTo>
                  <a:cubicBezTo>
                    <a:pt x="197" y="85"/>
                    <a:pt x="198" y="85"/>
                    <a:pt x="198" y="85"/>
                  </a:cubicBezTo>
                  <a:cubicBezTo>
                    <a:pt x="201" y="85"/>
                    <a:pt x="203" y="82"/>
                    <a:pt x="205" y="81"/>
                  </a:cubicBezTo>
                  <a:cubicBezTo>
                    <a:pt x="206" y="80"/>
                    <a:pt x="208" y="79"/>
                    <a:pt x="209" y="77"/>
                  </a:cubicBezTo>
                  <a:cubicBezTo>
                    <a:pt x="211" y="76"/>
                    <a:pt x="211" y="76"/>
                    <a:pt x="220" y="70"/>
                  </a:cubicBezTo>
                  <a:cubicBezTo>
                    <a:pt x="221" y="70"/>
                    <a:pt x="222" y="70"/>
                    <a:pt x="223" y="70"/>
                  </a:cubicBezTo>
                  <a:cubicBezTo>
                    <a:pt x="224" y="68"/>
                    <a:pt x="224" y="68"/>
                    <a:pt x="225" y="67"/>
                  </a:cubicBezTo>
                  <a:cubicBezTo>
                    <a:pt x="226" y="67"/>
                    <a:pt x="226" y="67"/>
                    <a:pt x="227" y="68"/>
                  </a:cubicBezTo>
                  <a:cubicBezTo>
                    <a:pt x="225" y="69"/>
                    <a:pt x="225" y="69"/>
                    <a:pt x="225" y="70"/>
                  </a:cubicBezTo>
                  <a:cubicBezTo>
                    <a:pt x="228" y="71"/>
                    <a:pt x="229" y="68"/>
                    <a:pt x="232" y="67"/>
                  </a:cubicBezTo>
                  <a:cubicBezTo>
                    <a:pt x="232" y="67"/>
                    <a:pt x="232" y="67"/>
                    <a:pt x="233" y="67"/>
                  </a:cubicBezTo>
                  <a:cubicBezTo>
                    <a:pt x="234" y="67"/>
                    <a:pt x="234" y="67"/>
                    <a:pt x="235" y="66"/>
                  </a:cubicBezTo>
                  <a:cubicBezTo>
                    <a:pt x="237" y="65"/>
                    <a:pt x="239" y="64"/>
                    <a:pt x="241" y="63"/>
                  </a:cubicBezTo>
                  <a:cubicBezTo>
                    <a:pt x="242" y="63"/>
                    <a:pt x="242" y="63"/>
                    <a:pt x="245" y="61"/>
                  </a:cubicBezTo>
                  <a:cubicBezTo>
                    <a:pt x="247" y="61"/>
                    <a:pt x="247" y="61"/>
                    <a:pt x="247" y="61"/>
                  </a:cubicBezTo>
                  <a:cubicBezTo>
                    <a:pt x="247" y="60"/>
                    <a:pt x="247" y="60"/>
                    <a:pt x="248" y="60"/>
                  </a:cubicBezTo>
                  <a:cubicBezTo>
                    <a:pt x="251" y="58"/>
                    <a:pt x="251" y="58"/>
                    <a:pt x="252" y="57"/>
                  </a:cubicBezTo>
                  <a:cubicBezTo>
                    <a:pt x="252" y="56"/>
                    <a:pt x="252" y="56"/>
                    <a:pt x="252" y="56"/>
                  </a:cubicBezTo>
                  <a:cubicBezTo>
                    <a:pt x="252" y="56"/>
                    <a:pt x="252" y="56"/>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8"/>
                    <a:pt x="254" y="58"/>
                    <a:pt x="255" y="58"/>
                  </a:cubicBezTo>
                  <a:cubicBezTo>
                    <a:pt x="255" y="59"/>
                    <a:pt x="255" y="59"/>
                    <a:pt x="255" y="59"/>
                  </a:cubicBezTo>
                  <a:cubicBezTo>
                    <a:pt x="263" y="59"/>
                    <a:pt x="269" y="53"/>
                    <a:pt x="276" y="51"/>
                  </a:cubicBezTo>
                  <a:cubicBezTo>
                    <a:pt x="277" y="51"/>
                    <a:pt x="278" y="51"/>
                    <a:pt x="280" y="51"/>
                  </a:cubicBezTo>
                  <a:cubicBezTo>
                    <a:pt x="283" y="50"/>
                    <a:pt x="283" y="50"/>
                    <a:pt x="284" y="49"/>
                  </a:cubicBezTo>
                  <a:cubicBezTo>
                    <a:pt x="283" y="49"/>
                    <a:pt x="283" y="49"/>
                    <a:pt x="283" y="49"/>
                  </a:cubicBezTo>
                  <a:cubicBezTo>
                    <a:pt x="283" y="49"/>
                    <a:pt x="282" y="49"/>
                    <a:pt x="281" y="50"/>
                  </a:cubicBezTo>
                  <a:cubicBezTo>
                    <a:pt x="280" y="50"/>
                    <a:pt x="280" y="50"/>
                    <a:pt x="280" y="50"/>
                  </a:cubicBezTo>
                  <a:cubicBezTo>
                    <a:pt x="280" y="50"/>
                    <a:pt x="280" y="50"/>
                    <a:pt x="279" y="50"/>
                  </a:cubicBezTo>
                  <a:cubicBezTo>
                    <a:pt x="279" y="49"/>
                    <a:pt x="279" y="49"/>
                    <a:pt x="279" y="49"/>
                  </a:cubicBezTo>
                  <a:cubicBezTo>
                    <a:pt x="279" y="49"/>
                    <a:pt x="278" y="49"/>
                    <a:pt x="278" y="49"/>
                  </a:cubicBezTo>
                  <a:cubicBezTo>
                    <a:pt x="277" y="48"/>
                    <a:pt x="277" y="48"/>
                    <a:pt x="276" y="48"/>
                  </a:cubicBezTo>
                  <a:cubicBezTo>
                    <a:pt x="276" y="47"/>
                    <a:pt x="276" y="47"/>
                    <a:pt x="276" y="47"/>
                  </a:cubicBezTo>
                  <a:cubicBezTo>
                    <a:pt x="277" y="46"/>
                    <a:pt x="277" y="46"/>
                    <a:pt x="277" y="46"/>
                  </a:cubicBezTo>
                  <a:cubicBezTo>
                    <a:pt x="277" y="46"/>
                    <a:pt x="278" y="46"/>
                    <a:pt x="279" y="45"/>
                  </a:cubicBezTo>
                  <a:cubicBezTo>
                    <a:pt x="280" y="45"/>
                    <a:pt x="280" y="45"/>
                    <a:pt x="280" y="45"/>
                  </a:cubicBezTo>
                  <a:cubicBezTo>
                    <a:pt x="281" y="45"/>
                    <a:pt x="283" y="44"/>
                    <a:pt x="285" y="44"/>
                  </a:cubicBezTo>
                  <a:cubicBezTo>
                    <a:pt x="283" y="46"/>
                    <a:pt x="283" y="46"/>
                    <a:pt x="283" y="47"/>
                  </a:cubicBezTo>
                  <a:cubicBezTo>
                    <a:pt x="283" y="48"/>
                    <a:pt x="283" y="48"/>
                    <a:pt x="283" y="48"/>
                  </a:cubicBezTo>
                  <a:cubicBezTo>
                    <a:pt x="284" y="47"/>
                    <a:pt x="284" y="47"/>
                    <a:pt x="284" y="47"/>
                  </a:cubicBezTo>
                  <a:cubicBezTo>
                    <a:pt x="286" y="45"/>
                    <a:pt x="293" y="46"/>
                    <a:pt x="291" y="42"/>
                  </a:cubicBezTo>
                  <a:cubicBezTo>
                    <a:pt x="293" y="38"/>
                    <a:pt x="293" y="38"/>
                    <a:pt x="293" y="37"/>
                  </a:cubicBezTo>
                  <a:cubicBezTo>
                    <a:pt x="294" y="37"/>
                    <a:pt x="294" y="37"/>
                    <a:pt x="294" y="37"/>
                  </a:cubicBezTo>
                  <a:cubicBezTo>
                    <a:pt x="294" y="38"/>
                    <a:pt x="294" y="38"/>
                    <a:pt x="294" y="38"/>
                  </a:cubicBezTo>
                  <a:cubicBezTo>
                    <a:pt x="295" y="38"/>
                    <a:pt x="295" y="38"/>
                    <a:pt x="296" y="38"/>
                  </a:cubicBezTo>
                  <a:cubicBezTo>
                    <a:pt x="297" y="38"/>
                    <a:pt x="297" y="38"/>
                    <a:pt x="298" y="36"/>
                  </a:cubicBezTo>
                  <a:cubicBezTo>
                    <a:pt x="299" y="36"/>
                    <a:pt x="299" y="36"/>
                    <a:pt x="299" y="35"/>
                  </a:cubicBezTo>
                  <a:cubicBezTo>
                    <a:pt x="300" y="35"/>
                    <a:pt x="301" y="34"/>
                    <a:pt x="301" y="34"/>
                  </a:cubicBezTo>
                  <a:cubicBezTo>
                    <a:pt x="300" y="34"/>
                    <a:pt x="300" y="34"/>
                    <a:pt x="298" y="34"/>
                  </a:cubicBezTo>
                  <a:cubicBezTo>
                    <a:pt x="297" y="34"/>
                    <a:pt x="297" y="34"/>
                    <a:pt x="296" y="34"/>
                  </a:cubicBezTo>
                  <a:cubicBezTo>
                    <a:pt x="297" y="34"/>
                    <a:pt x="297" y="34"/>
                    <a:pt x="299" y="33"/>
                  </a:cubicBezTo>
                  <a:cubicBezTo>
                    <a:pt x="299" y="33"/>
                    <a:pt x="299" y="32"/>
                    <a:pt x="299" y="32"/>
                  </a:cubicBezTo>
                  <a:cubicBezTo>
                    <a:pt x="300" y="32"/>
                    <a:pt x="300" y="32"/>
                    <a:pt x="300" y="32"/>
                  </a:cubicBezTo>
                  <a:cubicBezTo>
                    <a:pt x="301" y="32"/>
                    <a:pt x="301" y="32"/>
                    <a:pt x="302" y="32"/>
                  </a:cubicBezTo>
                  <a:cubicBezTo>
                    <a:pt x="301" y="32"/>
                    <a:pt x="301" y="33"/>
                    <a:pt x="300" y="33"/>
                  </a:cubicBezTo>
                  <a:cubicBezTo>
                    <a:pt x="300" y="33"/>
                    <a:pt x="301" y="33"/>
                    <a:pt x="302" y="33"/>
                  </a:cubicBezTo>
                  <a:cubicBezTo>
                    <a:pt x="303" y="33"/>
                    <a:pt x="303" y="32"/>
                    <a:pt x="304" y="32"/>
                  </a:cubicBezTo>
                  <a:cubicBezTo>
                    <a:pt x="304" y="32"/>
                    <a:pt x="304" y="32"/>
                    <a:pt x="305" y="33"/>
                  </a:cubicBezTo>
                  <a:cubicBezTo>
                    <a:pt x="308" y="32"/>
                    <a:pt x="309" y="31"/>
                    <a:pt x="309" y="30"/>
                  </a:cubicBezTo>
                  <a:cubicBezTo>
                    <a:pt x="308" y="30"/>
                    <a:pt x="307" y="30"/>
                    <a:pt x="307" y="30"/>
                  </a:cubicBezTo>
                  <a:cubicBezTo>
                    <a:pt x="307" y="30"/>
                    <a:pt x="307" y="30"/>
                    <a:pt x="311" y="29"/>
                  </a:cubicBezTo>
                  <a:cubicBezTo>
                    <a:pt x="311" y="29"/>
                    <a:pt x="312" y="29"/>
                    <a:pt x="313" y="29"/>
                  </a:cubicBezTo>
                  <a:cubicBezTo>
                    <a:pt x="313" y="29"/>
                    <a:pt x="313" y="29"/>
                    <a:pt x="313" y="29"/>
                  </a:cubicBezTo>
                  <a:cubicBezTo>
                    <a:pt x="314" y="29"/>
                    <a:pt x="315" y="28"/>
                    <a:pt x="315" y="28"/>
                  </a:cubicBezTo>
                  <a:cubicBezTo>
                    <a:pt x="315" y="27"/>
                    <a:pt x="315" y="27"/>
                    <a:pt x="315" y="27"/>
                  </a:cubicBezTo>
                  <a:cubicBezTo>
                    <a:pt x="316" y="26"/>
                    <a:pt x="316" y="26"/>
                    <a:pt x="318" y="24"/>
                  </a:cubicBezTo>
                  <a:cubicBezTo>
                    <a:pt x="318" y="24"/>
                    <a:pt x="319" y="24"/>
                    <a:pt x="320" y="24"/>
                  </a:cubicBezTo>
                  <a:cubicBezTo>
                    <a:pt x="320" y="24"/>
                    <a:pt x="321" y="23"/>
                    <a:pt x="322" y="22"/>
                  </a:cubicBezTo>
                  <a:cubicBezTo>
                    <a:pt x="322" y="22"/>
                    <a:pt x="323" y="21"/>
                    <a:pt x="324" y="20"/>
                  </a:cubicBezTo>
                  <a:cubicBezTo>
                    <a:pt x="323" y="20"/>
                    <a:pt x="323" y="20"/>
                    <a:pt x="322" y="20"/>
                  </a:cubicBezTo>
                  <a:cubicBezTo>
                    <a:pt x="323" y="20"/>
                    <a:pt x="323" y="20"/>
                    <a:pt x="323" y="19"/>
                  </a:cubicBezTo>
                  <a:cubicBezTo>
                    <a:pt x="323" y="19"/>
                    <a:pt x="323" y="19"/>
                    <a:pt x="323" y="19"/>
                  </a:cubicBezTo>
                  <a:cubicBezTo>
                    <a:pt x="324" y="19"/>
                    <a:pt x="324" y="19"/>
                    <a:pt x="324" y="19"/>
                  </a:cubicBezTo>
                  <a:cubicBezTo>
                    <a:pt x="325" y="18"/>
                    <a:pt x="325" y="18"/>
                    <a:pt x="327" y="18"/>
                  </a:cubicBezTo>
                  <a:cubicBezTo>
                    <a:pt x="327" y="18"/>
                    <a:pt x="327" y="18"/>
                    <a:pt x="328" y="19"/>
                  </a:cubicBezTo>
                  <a:cubicBezTo>
                    <a:pt x="327" y="19"/>
                    <a:pt x="327" y="19"/>
                    <a:pt x="327" y="19"/>
                  </a:cubicBezTo>
                  <a:cubicBezTo>
                    <a:pt x="325" y="20"/>
                    <a:pt x="325" y="20"/>
                    <a:pt x="324" y="21"/>
                  </a:cubicBezTo>
                  <a:cubicBezTo>
                    <a:pt x="324" y="21"/>
                    <a:pt x="324" y="21"/>
                    <a:pt x="324" y="21"/>
                  </a:cubicBezTo>
                  <a:cubicBezTo>
                    <a:pt x="326" y="20"/>
                    <a:pt x="327" y="19"/>
                    <a:pt x="330" y="18"/>
                  </a:cubicBezTo>
                  <a:cubicBezTo>
                    <a:pt x="330" y="18"/>
                    <a:pt x="330" y="17"/>
                    <a:pt x="331" y="17"/>
                  </a:cubicBezTo>
                  <a:cubicBezTo>
                    <a:pt x="331" y="17"/>
                    <a:pt x="331" y="17"/>
                    <a:pt x="331" y="16"/>
                  </a:cubicBezTo>
                  <a:cubicBezTo>
                    <a:pt x="331" y="16"/>
                    <a:pt x="330" y="16"/>
                    <a:pt x="330" y="16"/>
                  </a:cubicBezTo>
                  <a:cubicBezTo>
                    <a:pt x="330" y="16"/>
                    <a:pt x="330" y="16"/>
                    <a:pt x="329" y="16"/>
                  </a:cubicBezTo>
                  <a:cubicBezTo>
                    <a:pt x="330" y="16"/>
                    <a:pt x="330" y="16"/>
                    <a:pt x="331" y="15"/>
                  </a:cubicBezTo>
                  <a:cubicBezTo>
                    <a:pt x="332" y="15"/>
                    <a:pt x="332" y="15"/>
                    <a:pt x="332" y="15"/>
                  </a:cubicBezTo>
                  <a:cubicBezTo>
                    <a:pt x="333" y="15"/>
                    <a:pt x="333" y="15"/>
                    <a:pt x="334" y="14"/>
                  </a:cubicBezTo>
                  <a:cubicBezTo>
                    <a:pt x="333" y="14"/>
                    <a:pt x="333" y="14"/>
                    <a:pt x="330" y="15"/>
                  </a:cubicBezTo>
                  <a:cubicBezTo>
                    <a:pt x="331" y="14"/>
                    <a:pt x="332" y="14"/>
                    <a:pt x="333" y="13"/>
                  </a:cubicBezTo>
                  <a:cubicBezTo>
                    <a:pt x="333" y="13"/>
                    <a:pt x="333" y="13"/>
                    <a:pt x="338" y="11"/>
                  </a:cubicBezTo>
                  <a:cubicBezTo>
                    <a:pt x="339" y="11"/>
                    <a:pt x="339" y="11"/>
                    <a:pt x="339" y="11"/>
                  </a:cubicBezTo>
                  <a:cubicBezTo>
                    <a:pt x="340" y="10"/>
                    <a:pt x="340" y="10"/>
                    <a:pt x="342" y="10"/>
                  </a:cubicBezTo>
                  <a:cubicBezTo>
                    <a:pt x="342" y="10"/>
                    <a:pt x="342" y="10"/>
                    <a:pt x="343" y="10"/>
                  </a:cubicBezTo>
                  <a:cubicBezTo>
                    <a:pt x="343" y="10"/>
                    <a:pt x="346" y="8"/>
                    <a:pt x="353" y="6"/>
                  </a:cubicBezTo>
                  <a:cubicBezTo>
                    <a:pt x="354" y="6"/>
                    <a:pt x="354" y="6"/>
                    <a:pt x="354" y="6"/>
                  </a:cubicBezTo>
                  <a:cubicBezTo>
                    <a:pt x="354" y="6"/>
                    <a:pt x="353" y="6"/>
                    <a:pt x="352" y="6"/>
                  </a:cubicBezTo>
                  <a:cubicBezTo>
                    <a:pt x="352" y="6"/>
                    <a:pt x="352" y="6"/>
                    <a:pt x="352" y="6"/>
                  </a:cubicBezTo>
                  <a:cubicBezTo>
                    <a:pt x="353" y="6"/>
                    <a:pt x="354" y="6"/>
                    <a:pt x="354" y="6"/>
                  </a:cubicBezTo>
                  <a:cubicBezTo>
                    <a:pt x="355" y="6"/>
                    <a:pt x="355" y="6"/>
                    <a:pt x="355" y="6"/>
                  </a:cubicBezTo>
                  <a:cubicBezTo>
                    <a:pt x="356" y="5"/>
                    <a:pt x="358" y="5"/>
                    <a:pt x="359" y="5"/>
                  </a:cubicBezTo>
                  <a:cubicBezTo>
                    <a:pt x="359" y="5"/>
                    <a:pt x="359" y="5"/>
                    <a:pt x="360" y="5"/>
                  </a:cubicBezTo>
                  <a:cubicBezTo>
                    <a:pt x="361" y="5"/>
                    <a:pt x="361" y="5"/>
                    <a:pt x="363" y="4"/>
                  </a:cubicBezTo>
                  <a:moveTo>
                    <a:pt x="346" y="1"/>
                  </a:moveTo>
                  <a:cubicBezTo>
                    <a:pt x="347" y="1"/>
                    <a:pt x="348" y="1"/>
                    <a:pt x="349" y="1"/>
                  </a:cubicBezTo>
                  <a:cubicBezTo>
                    <a:pt x="347" y="1"/>
                    <a:pt x="347" y="1"/>
                    <a:pt x="347" y="1"/>
                  </a:cubicBezTo>
                  <a:cubicBezTo>
                    <a:pt x="348" y="1"/>
                    <a:pt x="348" y="1"/>
                    <a:pt x="348" y="1"/>
                  </a:cubicBezTo>
                  <a:cubicBezTo>
                    <a:pt x="351" y="0"/>
                    <a:pt x="351" y="0"/>
                    <a:pt x="351" y="0"/>
                  </a:cubicBezTo>
                  <a:cubicBezTo>
                    <a:pt x="354" y="0"/>
                    <a:pt x="354" y="0"/>
                    <a:pt x="354" y="0"/>
                  </a:cubicBezTo>
                  <a:cubicBezTo>
                    <a:pt x="352" y="0"/>
                    <a:pt x="352" y="0"/>
                    <a:pt x="352" y="0"/>
                  </a:cubicBezTo>
                  <a:cubicBezTo>
                    <a:pt x="352" y="0"/>
                    <a:pt x="352" y="0"/>
                    <a:pt x="352" y="0"/>
                  </a:cubicBezTo>
                  <a:cubicBezTo>
                    <a:pt x="350" y="0"/>
                    <a:pt x="350" y="0"/>
                    <a:pt x="350" y="0"/>
                  </a:cubicBezTo>
                  <a:cubicBezTo>
                    <a:pt x="353" y="0"/>
                    <a:pt x="353" y="0"/>
                    <a:pt x="353" y="0"/>
                  </a:cubicBezTo>
                  <a:cubicBezTo>
                    <a:pt x="353" y="0"/>
                    <a:pt x="353" y="0"/>
                    <a:pt x="353" y="0"/>
                  </a:cubicBezTo>
                  <a:cubicBezTo>
                    <a:pt x="353" y="0"/>
                    <a:pt x="354" y="0"/>
                    <a:pt x="355" y="0"/>
                  </a:cubicBezTo>
                  <a:cubicBezTo>
                    <a:pt x="355" y="0"/>
                    <a:pt x="356" y="0"/>
                    <a:pt x="356" y="0"/>
                  </a:cubicBezTo>
                  <a:cubicBezTo>
                    <a:pt x="355" y="0"/>
                    <a:pt x="353" y="0"/>
                    <a:pt x="352" y="0"/>
                  </a:cubicBezTo>
                  <a:cubicBezTo>
                    <a:pt x="353" y="0"/>
                    <a:pt x="353" y="0"/>
                    <a:pt x="354" y="0"/>
                  </a:cubicBezTo>
                  <a:cubicBezTo>
                    <a:pt x="353" y="0"/>
                    <a:pt x="352" y="0"/>
                    <a:pt x="351" y="0"/>
                  </a:cubicBezTo>
                  <a:cubicBezTo>
                    <a:pt x="352" y="0"/>
                    <a:pt x="353" y="0"/>
                    <a:pt x="355" y="0"/>
                  </a:cubicBezTo>
                  <a:cubicBezTo>
                    <a:pt x="355" y="0"/>
                    <a:pt x="355" y="0"/>
                    <a:pt x="355" y="0"/>
                  </a:cubicBezTo>
                  <a:cubicBezTo>
                    <a:pt x="354" y="0"/>
                    <a:pt x="352" y="0"/>
                    <a:pt x="349" y="0"/>
                  </a:cubicBezTo>
                  <a:cubicBezTo>
                    <a:pt x="349" y="0"/>
                    <a:pt x="349" y="0"/>
                    <a:pt x="349" y="0"/>
                  </a:cubicBezTo>
                  <a:cubicBezTo>
                    <a:pt x="350" y="0"/>
                    <a:pt x="351" y="0"/>
                    <a:pt x="352" y="0"/>
                  </a:cubicBezTo>
                  <a:cubicBezTo>
                    <a:pt x="352" y="0"/>
                    <a:pt x="352" y="0"/>
                    <a:pt x="352" y="0"/>
                  </a:cubicBezTo>
                  <a:cubicBezTo>
                    <a:pt x="349" y="0"/>
                    <a:pt x="349" y="0"/>
                    <a:pt x="349" y="0"/>
                  </a:cubicBezTo>
                  <a:cubicBezTo>
                    <a:pt x="349" y="0"/>
                    <a:pt x="349" y="0"/>
                    <a:pt x="349" y="0"/>
                  </a:cubicBezTo>
                  <a:cubicBezTo>
                    <a:pt x="350" y="0"/>
                    <a:pt x="350" y="0"/>
                    <a:pt x="350" y="0"/>
                  </a:cubicBezTo>
                  <a:cubicBezTo>
                    <a:pt x="349" y="0"/>
                    <a:pt x="348" y="0"/>
                    <a:pt x="347" y="0"/>
                  </a:cubicBezTo>
                  <a:cubicBezTo>
                    <a:pt x="344" y="0"/>
                    <a:pt x="344" y="0"/>
                    <a:pt x="344" y="0"/>
                  </a:cubicBezTo>
                  <a:cubicBezTo>
                    <a:pt x="344" y="0"/>
                    <a:pt x="344" y="0"/>
                    <a:pt x="344" y="0"/>
                  </a:cubicBezTo>
                  <a:cubicBezTo>
                    <a:pt x="341" y="1"/>
                    <a:pt x="339" y="1"/>
                    <a:pt x="336" y="1"/>
                  </a:cubicBezTo>
                  <a:cubicBezTo>
                    <a:pt x="337" y="1"/>
                    <a:pt x="339" y="1"/>
                    <a:pt x="340" y="1"/>
                  </a:cubicBezTo>
                  <a:cubicBezTo>
                    <a:pt x="340" y="1"/>
                    <a:pt x="340" y="1"/>
                    <a:pt x="340" y="1"/>
                  </a:cubicBezTo>
                  <a:cubicBezTo>
                    <a:pt x="341" y="1"/>
                    <a:pt x="343" y="1"/>
                    <a:pt x="345" y="0"/>
                  </a:cubicBezTo>
                  <a:cubicBezTo>
                    <a:pt x="344" y="0"/>
                    <a:pt x="344" y="0"/>
                    <a:pt x="344" y="0"/>
                  </a:cubicBezTo>
                  <a:cubicBezTo>
                    <a:pt x="346" y="0"/>
                    <a:pt x="346" y="0"/>
                    <a:pt x="346" y="0"/>
                  </a:cubicBezTo>
                  <a:cubicBezTo>
                    <a:pt x="346" y="0"/>
                    <a:pt x="346" y="0"/>
                    <a:pt x="346" y="0"/>
                  </a:cubicBezTo>
                  <a:cubicBezTo>
                    <a:pt x="343" y="0"/>
                    <a:pt x="341" y="1"/>
                    <a:pt x="339" y="1"/>
                  </a:cubicBezTo>
                  <a:cubicBezTo>
                    <a:pt x="339" y="1"/>
                    <a:pt x="339" y="1"/>
                    <a:pt x="339" y="1"/>
                  </a:cubicBezTo>
                  <a:cubicBezTo>
                    <a:pt x="341" y="1"/>
                    <a:pt x="341" y="1"/>
                    <a:pt x="341" y="1"/>
                  </a:cubicBezTo>
                  <a:cubicBezTo>
                    <a:pt x="341" y="1"/>
                    <a:pt x="341" y="1"/>
                    <a:pt x="341" y="1"/>
                  </a:cubicBezTo>
                  <a:cubicBezTo>
                    <a:pt x="341" y="1"/>
                    <a:pt x="341" y="1"/>
                    <a:pt x="337" y="1"/>
                  </a:cubicBezTo>
                  <a:cubicBezTo>
                    <a:pt x="337" y="1"/>
                    <a:pt x="337" y="1"/>
                    <a:pt x="337" y="1"/>
                  </a:cubicBezTo>
                  <a:cubicBezTo>
                    <a:pt x="337" y="1"/>
                    <a:pt x="337" y="1"/>
                    <a:pt x="337" y="1"/>
                  </a:cubicBezTo>
                  <a:cubicBezTo>
                    <a:pt x="335" y="1"/>
                    <a:pt x="335" y="1"/>
                    <a:pt x="335" y="1"/>
                  </a:cubicBezTo>
                  <a:cubicBezTo>
                    <a:pt x="335" y="1"/>
                    <a:pt x="335" y="1"/>
                    <a:pt x="335" y="1"/>
                  </a:cubicBezTo>
                  <a:cubicBezTo>
                    <a:pt x="332" y="1"/>
                    <a:pt x="332" y="1"/>
                    <a:pt x="332" y="1"/>
                  </a:cubicBezTo>
                  <a:cubicBezTo>
                    <a:pt x="332" y="1"/>
                    <a:pt x="332" y="1"/>
                    <a:pt x="332" y="1"/>
                  </a:cubicBezTo>
                  <a:cubicBezTo>
                    <a:pt x="331" y="2"/>
                    <a:pt x="331" y="2"/>
                    <a:pt x="331" y="2"/>
                  </a:cubicBezTo>
                  <a:cubicBezTo>
                    <a:pt x="327" y="2"/>
                    <a:pt x="327" y="2"/>
                    <a:pt x="327" y="2"/>
                  </a:cubicBezTo>
                  <a:cubicBezTo>
                    <a:pt x="321" y="3"/>
                    <a:pt x="321" y="3"/>
                    <a:pt x="320" y="3"/>
                  </a:cubicBezTo>
                  <a:cubicBezTo>
                    <a:pt x="324" y="2"/>
                    <a:pt x="324" y="2"/>
                    <a:pt x="324" y="2"/>
                  </a:cubicBezTo>
                  <a:cubicBezTo>
                    <a:pt x="326" y="2"/>
                    <a:pt x="326" y="2"/>
                    <a:pt x="326" y="2"/>
                  </a:cubicBezTo>
                  <a:cubicBezTo>
                    <a:pt x="327" y="2"/>
                    <a:pt x="327" y="2"/>
                    <a:pt x="327" y="2"/>
                  </a:cubicBezTo>
                  <a:cubicBezTo>
                    <a:pt x="324" y="2"/>
                    <a:pt x="324" y="2"/>
                    <a:pt x="324" y="2"/>
                  </a:cubicBezTo>
                  <a:cubicBezTo>
                    <a:pt x="320" y="3"/>
                    <a:pt x="320" y="3"/>
                    <a:pt x="320" y="3"/>
                  </a:cubicBezTo>
                  <a:cubicBezTo>
                    <a:pt x="316" y="4"/>
                    <a:pt x="316" y="4"/>
                    <a:pt x="316" y="4"/>
                  </a:cubicBezTo>
                  <a:cubicBezTo>
                    <a:pt x="317" y="4"/>
                    <a:pt x="317" y="4"/>
                    <a:pt x="317" y="4"/>
                  </a:cubicBezTo>
                  <a:cubicBezTo>
                    <a:pt x="316" y="4"/>
                    <a:pt x="316" y="4"/>
                    <a:pt x="316" y="4"/>
                  </a:cubicBezTo>
                  <a:cubicBezTo>
                    <a:pt x="318" y="3"/>
                    <a:pt x="319" y="3"/>
                    <a:pt x="321" y="3"/>
                  </a:cubicBezTo>
                  <a:cubicBezTo>
                    <a:pt x="320" y="3"/>
                    <a:pt x="320" y="3"/>
                    <a:pt x="320" y="3"/>
                  </a:cubicBezTo>
                  <a:cubicBezTo>
                    <a:pt x="320" y="3"/>
                    <a:pt x="320" y="3"/>
                    <a:pt x="320" y="3"/>
                  </a:cubicBezTo>
                  <a:cubicBezTo>
                    <a:pt x="323" y="3"/>
                    <a:pt x="323" y="3"/>
                    <a:pt x="323" y="3"/>
                  </a:cubicBezTo>
                  <a:cubicBezTo>
                    <a:pt x="326" y="2"/>
                    <a:pt x="326" y="2"/>
                    <a:pt x="326" y="2"/>
                  </a:cubicBezTo>
                  <a:cubicBezTo>
                    <a:pt x="328" y="2"/>
                    <a:pt x="329" y="2"/>
                    <a:pt x="331" y="2"/>
                  </a:cubicBezTo>
                  <a:cubicBezTo>
                    <a:pt x="330" y="2"/>
                    <a:pt x="330" y="2"/>
                    <a:pt x="330" y="2"/>
                  </a:cubicBezTo>
                  <a:cubicBezTo>
                    <a:pt x="330" y="2"/>
                    <a:pt x="330" y="2"/>
                    <a:pt x="330" y="2"/>
                  </a:cubicBezTo>
                  <a:cubicBezTo>
                    <a:pt x="328" y="2"/>
                    <a:pt x="326" y="3"/>
                    <a:pt x="324" y="3"/>
                  </a:cubicBezTo>
                  <a:cubicBezTo>
                    <a:pt x="324" y="3"/>
                    <a:pt x="324" y="3"/>
                    <a:pt x="324" y="3"/>
                  </a:cubicBezTo>
                  <a:cubicBezTo>
                    <a:pt x="323" y="3"/>
                    <a:pt x="323" y="3"/>
                    <a:pt x="323" y="3"/>
                  </a:cubicBezTo>
                  <a:cubicBezTo>
                    <a:pt x="323" y="3"/>
                    <a:pt x="323" y="3"/>
                    <a:pt x="323" y="3"/>
                  </a:cubicBezTo>
                  <a:cubicBezTo>
                    <a:pt x="321" y="3"/>
                    <a:pt x="321" y="3"/>
                    <a:pt x="321" y="3"/>
                  </a:cubicBezTo>
                  <a:cubicBezTo>
                    <a:pt x="321" y="3"/>
                    <a:pt x="321" y="3"/>
                    <a:pt x="321" y="3"/>
                  </a:cubicBezTo>
                  <a:cubicBezTo>
                    <a:pt x="320" y="3"/>
                    <a:pt x="320" y="3"/>
                    <a:pt x="320" y="3"/>
                  </a:cubicBezTo>
                  <a:cubicBezTo>
                    <a:pt x="319" y="3"/>
                    <a:pt x="319" y="3"/>
                    <a:pt x="319" y="3"/>
                  </a:cubicBezTo>
                  <a:cubicBezTo>
                    <a:pt x="318" y="3"/>
                    <a:pt x="317" y="4"/>
                    <a:pt x="317" y="4"/>
                  </a:cubicBezTo>
                  <a:cubicBezTo>
                    <a:pt x="317" y="4"/>
                    <a:pt x="317" y="4"/>
                    <a:pt x="317" y="4"/>
                  </a:cubicBezTo>
                  <a:cubicBezTo>
                    <a:pt x="316" y="4"/>
                    <a:pt x="316" y="4"/>
                    <a:pt x="316" y="4"/>
                  </a:cubicBezTo>
                  <a:cubicBezTo>
                    <a:pt x="315" y="4"/>
                    <a:pt x="314" y="4"/>
                    <a:pt x="313" y="4"/>
                  </a:cubicBezTo>
                  <a:cubicBezTo>
                    <a:pt x="312" y="4"/>
                    <a:pt x="312" y="4"/>
                    <a:pt x="312" y="4"/>
                  </a:cubicBezTo>
                  <a:cubicBezTo>
                    <a:pt x="310" y="5"/>
                    <a:pt x="310" y="5"/>
                    <a:pt x="310" y="5"/>
                  </a:cubicBezTo>
                  <a:cubicBezTo>
                    <a:pt x="307" y="5"/>
                    <a:pt x="307" y="5"/>
                    <a:pt x="307" y="5"/>
                  </a:cubicBezTo>
                  <a:cubicBezTo>
                    <a:pt x="306" y="5"/>
                    <a:pt x="306" y="5"/>
                    <a:pt x="306" y="5"/>
                  </a:cubicBezTo>
                  <a:cubicBezTo>
                    <a:pt x="306" y="6"/>
                    <a:pt x="306" y="6"/>
                    <a:pt x="306" y="6"/>
                  </a:cubicBezTo>
                  <a:cubicBezTo>
                    <a:pt x="308" y="4"/>
                    <a:pt x="311" y="5"/>
                    <a:pt x="314" y="4"/>
                  </a:cubicBezTo>
                  <a:cubicBezTo>
                    <a:pt x="315" y="4"/>
                    <a:pt x="315" y="4"/>
                    <a:pt x="315" y="4"/>
                  </a:cubicBezTo>
                  <a:cubicBezTo>
                    <a:pt x="312" y="4"/>
                    <a:pt x="312" y="4"/>
                    <a:pt x="312" y="4"/>
                  </a:cubicBezTo>
                  <a:cubicBezTo>
                    <a:pt x="309" y="5"/>
                    <a:pt x="309" y="5"/>
                    <a:pt x="309" y="5"/>
                  </a:cubicBezTo>
                  <a:cubicBezTo>
                    <a:pt x="305" y="5"/>
                    <a:pt x="305" y="5"/>
                    <a:pt x="305" y="5"/>
                  </a:cubicBezTo>
                  <a:cubicBezTo>
                    <a:pt x="300" y="6"/>
                    <a:pt x="300" y="6"/>
                    <a:pt x="300" y="6"/>
                  </a:cubicBezTo>
                  <a:cubicBezTo>
                    <a:pt x="298" y="7"/>
                    <a:pt x="298" y="7"/>
                    <a:pt x="298" y="7"/>
                  </a:cubicBezTo>
                  <a:cubicBezTo>
                    <a:pt x="297" y="7"/>
                    <a:pt x="296" y="7"/>
                    <a:pt x="294" y="8"/>
                  </a:cubicBezTo>
                  <a:cubicBezTo>
                    <a:pt x="293" y="8"/>
                    <a:pt x="292" y="8"/>
                    <a:pt x="291" y="9"/>
                  </a:cubicBezTo>
                  <a:cubicBezTo>
                    <a:pt x="296" y="7"/>
                    <a:pt x="296" y="7"/>
                    <a:pt x="296" y="7"/>
                  </a:cubicBezTo>
                  <a:cubicBezTo>
                    <a:pt x="297" y="7"/>
                    <a:pt x="297" y="7"/>
                    <a:pt x="297" y="7"/>
                  </a:cubicBezTo>
                  <a:cubicBezTo>
                    <a:pt x="296" y="7"/>
                    <a:pt x="296" y="7"/>
                    <a:pt x="296" y="7"/>
                  </a:cubicBezTo>
                  <a:cubicBezTo>
                    <a:pt x="295" y="7"/>
                    <a:pt x="295" y="7"/>
                    <a:pt x="295" y="7"/>
                  </a:cubicBezTo>
                  <a:cubicBezTo>
                    <a:pt x="293" y="8"/>
                    <a:pt x="293" y="8"/>
                    <a:pt x="293" y="8"/>
                  </a:cubicBezTo>
                  <a:cubicBezTo>
                    <a:pt x="292" y="8"/>
                    <a:pt x="291" y="8"/>
                    <a:pt x="290" y="9"/>
                  </a:cubicBezTo>
                  <a:cubicBezTo>
                    <a:pt x="287" y="9"/>
                    <a:pt x="287" y="9"/>
                    <a:pt x="287" y="9"/>
                  </a:cubicBezTo>
                  <a:cubicBezTo>
                    <a:pt x="286" y="9"/>
                    <a:pt x="286" y="9"/>
                    <a:pt x="286" y="9"/>
                  </a:cubicBezTo>
                  <a:cubicBezTo>
                    <a:pt x="286" y="9"/>
                    <a:pt x="286" y="9"/>
                    <a:pt x="286" y="9"/>
                  </a:cubicBezTo>
                  <a:cubicBezTo>
                    <a:pt x="287" y="9"/>
                    <a:pt x="287" y="9"/>
                    <a:pt x="287" y="9"/>
                  </a:cubicBezTo>
                  <a:cubicBezTo>
                    <a:pt x="284" y="10"/>
                    <a:pt x="284" y="10"/>
                    <a:pt x="284" y="10"/>
                  </a:cubicBezTo>
                  <a:cubicBezTo>
                    <a:pt x="281" y="11"/>
                    <a:pt x="281" y="11"/>
                    <a:pt x="281" y="11"/>
                  </a:cubicBezTo>
                  <a:cubicBezTo>
                    <a:pt x="281" y="11"/>
                    <a:pt x="281" y="11"/>
                    <a:pt x="281" y="11"/>
                  </a:cubicBezTo>
                  <a:cubicBezTo>
                    <a:pt x="282" y="11"/>
                    <a:pt x="284" y="10"/>
                    <a:pt x="285" y="10"/>
                  </a:cubicBezTo>
                  <a:cubicBezTo>
                    <a:pt x="282" y="11"/>
                    <a:pt x="282" y="11"/>
                    <a:pt x="282" y="11"/>
                  </a:cubicBezTo>
                  <a:cubicBezTo>
                    <a:pt x="278" y="11"/>
                    <a:pt x="278" y="11"/>
                    <a:pt x="278" y="11"/>
                  </a:cubicBezTo>
                  <a:cubicBezTo>
                    <a:pt x="278" y="12"/>
                    <a:pt x="278" y="12"/>
                    <a:pt x="278" y="12"/>
                  </a:cubicBezTo>
                  <a:cubicBezTo>
                    <a:pt x="280" y="11"/>
                    <a:pt x="282" y="11"/>
                    <a:pt x="283" y="10"/>
                  </a:cubicBezTo>
                  <a:cubicBezTo>
                    <a:pt x="280" y="11"/>
                    <a:pt x="277" y="12"/>
                    <a:pt x="274" y="12"/>
                  </a:cubicBezTo>
                  <a:cubicBezTo>
                    <a:pt x="271" y="13"/>
                    <a:pt x="271" y="13"/>
                    <a:pt x="271" y="13"/>
                  </a:cubicBezTo>
                  <a:cubicBezTo>
                    <a:pt x="267" y="14"/>
                    <a:pt x="267" y="14"/>
                    <a:pt x="267" y="14"/>
                  </a:cubicBezTo>
                  <a:cubicBezTo>
                    <a:pt x="265" y="15"/>
                    <a:pt x="265" y="15"/>
                    <a:pt x="265" y="15"/>
                  </a:cubicBezTo>
                  <a:cubicBezTo>
                    <a:pt x="265" y="15"/>
                    <a:pt x="266" y="15"/>
                    <a:pt x="267" y="15"/>
                  </a:cubicBezTo>
                  <a:cubicBezTo>
                    <a:pt x="266" y="15"/>
                    <a:pt x="265" y="15"/>
                    <a:pt x="265" y="15"/>
                  </a:cubicBezTo>
                  <a:cubicBezTo>
                    <a:pt x="266" y="15"/>
                    <a:pt x="267" y="15"/>
                    <a:pt x="267" y="14"/>
                  </a:cubicBezTo>
                  <a:cubicBezTo>
                    <a:pt x="266" y="15"/>
                    <a:pt x="266" y="15"/>
                    <a:pt x="266" y="15"/>
                  </a:cubicBezTo>
                  <a:cubicBezTo>
                    <a:pt x="266" y="15"/>
                    <a:pt x="266" y="15"/>
                    <a:pt x="267" y="15"/>
                  </a:cubicBezTo>
                  <a:cubicBezTo>
                    <a:pt x="267" y="15"/>
                    <a:pt x="267" y="15"/>
                    <a:pt x="267" y="15"/>
                  </a:cubicBezTo>
                  <a:cubicBezTo>
                    <a:pt x="264" y="16"/>
                    <a:pt x="264" y="16"/>
                    <a:pt x="263" y="16"/>
                  </a:cubicBezTo>
                  <a:cubicBezTo>
                    <a:pt x="264" y="16"/>
                    <a:pt x="264" y="16"/>
                    <a:pt x="264" y="16"/>
                  </a:cubicBezTo>
                  <a:cubicBezTo>
                    <a:pt x="264" y="16"/>
                    <a:pt x="264" y="16"/>
                    <a:pt x="264" y="16"/>
                  </a:cubicBezTo>
                  <a:cubicBezTo>
                    <a:pt x="268" y="15"/>
                    <a:pt x="268" y="15"/>
                    <a:pt x="271" y="14"/>
                  </a:cubicBezTo>
                  <a:cubicBezTo>
                    <a:pt x="274" y="13"/>
                    <a:pt x="274" y="13"/>
                    <a:pt x="274" y="13"/>
                  </a:cubicBezTo>
                  <a:cubicBezTo>
                    <a:pt x="272" y="14"/>
                    <a:pt x="272" y="14"/>
                    <a:pt x="272" y="14"/>
                  </a:cubicBezTo>
                  <a:cubicBezTo>
                    <a:pt x="276" y="12"/>
                    <a:pt x="276" y="12"/>
                    <a:pt x="276" y="12"/>
                  </a:cubicBezTo>
                  <a:cubicBezTo>
                    <a:pt x="277" y="12"/>
                    <a:pt x="277" y="12"/>
                    <a:pt x="277" y="12"/>
                  </a:cubicBezTo>
                  <a:cubicBezTo>
                    <a:pt x="281" y="11"/>
                    <a:pt x="281" y="11"/>
                    <a:pt x="281" y="11"/>
                  </a:cubicBezTo>
                  <a:cubicBezTo>
                    <a:pt x="285" y="10"/>
                    <a:pt x="285" y="10"/>
                    <a:pt x="285" y="10"/>
                  </a:cubicBezTo>
                  <a:cubicBezTo>
                    <a:pt x="285" y="10"/>
                    <a:pt x="285" y="10"/>
                    <a:pt x="285" y="10"/>
                  </a:cubicBezTo>
                  <a:cubicBezTo>
                    <a:pt x="285" y="10"/>
                    <a:pt x="285" y="10"/>
                    <a:pt x="285" y="10"/>
                  </a:cubicBezTo>
                  <a:cubicBezTo>
                    <a:pt x="288" y="10"/>
                    <a:pt x="291" y="9"/>
                    <a:pt x="293" y="8"/>
                  </a:cubicBezTo>
                  <a:cubicBezTo>
                    <a:pt x="294" y="8"/>
                    <a:pt x="294" y="8"/>
                    <a:pt x="294" y="8"/>
                  </a:cubicBezTo>
                  <a:cubicBezTo>
                    <a:pt x="294" y="8"/>
                    <a:pt x="299" y="7"/>
                    <a:pt x="300" y="7"/>
                  </a:cubicBezTo>
                  <a:cubicBezTo>
                    <a:pt x="297" y="7"/>
                    <a:pt x="297" y="7"/>
                    <a:pt x="297" y="7"/>
                  </a:cubicBezTo>
                  <a:cubicBezTo>
                    <a:pt x="296" y="8"/>
                    <a:pt x="296" y="8"/>
                    <a:pt x="296" y="8"/>
                  </a:cubicBezTo>
                  <a:cubicBezTo>
                    <a:pt x="299" y="7"/>
                    <a:pt x="299" y="7"/>
                    <a:pt x="299" y="7"/>
                  </a:cubicBezTo>
                  <a:cubicBezTo>
                    <a:pt x="300" y="7"/>
                    <a:pt x="302" y="6"/>
                    <a:pt x="304" y="6"/>
                  </a:cubicBezTo>
                  <a:cubicBezTo>
                    <a:pt x="304" y="6"/>
                    <a:pt x="304" y="6"/>
                    <a:pt x="304" y="6"/>
                  </a:cubicBezTo>
                  <a:cubicBezTo>
                    <a:pt x="302" y="7"/>
                    <a:pt x="302" y="7"/>
                    <a:pt x="302" y="7"/>
                  </a:cubicBezTo>
                  <a:cubicBezTo>
                    <a:pt x="301" y="7"/>
                    <a:pt x="301" y="7"/>
                    <a:pt x="301" y="7"/>
                  </a:cubicBezTo>
                  <a:cubicBezTo>
                    <a:pt x="302" y="7"/>
                    <a:pt x="304" y="6"/>
                    <a:pt x="305" y="6"/>
                  </a:cubicBezTo>
                  <a:cubicBezTo>
                    <a:pt x="309" y="5"/>
                    <a:pt x="309" y="5"/>
                    <a:pt x="309" y="5"/>
                  </a:cubicBezTo>
                  <a:cubicBezTo>
                    <a:pt x="309" y="5"/>
                    <a:pt x="309" y="5"/>
                    <a:pt x="309" y="5"/>
                  </a:cubicBezTo>
                  <a:cubicBezTo>
                    <a:pt x="307" y="6"/>
                    <a:pt x="307" y="6"/>
                    <a:pt x="307" y="6"/>
                  </a:cubicBezTo>
                  <a:cubicBezTo>
                    <a:pt x="307" y="6"/>
                    <a:pt x="307" y="6"/>
                    <a:pt x="307" y="6"/>
                  </a:cubicBezTo>
                  <a:cubicBezTo>
                    <a:pt x="309" y="6"/>
                    <a:pt x="309" y="6"/>
                    <a:pt x="309" y="6"/>
                  </a:cubicBezTo>
                  <a:cubicBezTo>
                    <a:pt x="314" y="5"/>
                    <a:pt x="314" y="5"/>
                    <a:pt x="314" y="5"/>
                  </a:cubicBezTo>
                  <a:cubicBezTo>
                    <a:pt x="315" y="4"/>
                    <a:pt x="315" y="4"/>
                    <a:pt x="315" y="4"/>
                  </a:cubicBezTo>
                  <a:cubicBezTo>
                    <a:pt x="315" y="5"/>
                    <a:pt x="315" y="5"/>
                    <a:pt x="315" y="5"/>
                  </a:cubicBezTo>
                  <a:cubicBezTo>
                    <a:pt x="315" y="5"/>
                    <a:pt x="315" y="5"/>
                    <a:pt x="315" y="5"/>
                  </a:cubicBezTo>
                  <a:cubicBezTo>
                    <a:pt x="318" y="4"/>
                    <a:pt x="318" y="4"/>
                    <a:pt x="318" y="4"/>
                  </a:cubicBezTo>
                  <a:cubicBezTo>
                    <a:pt x="320" y="4"/>
                    <a:pt x="320" y="4"/>
                    <a:pt x="320" y="4"/>
                  </a:cubicBezTo>
                  <a:cubicBezTo>
                    <a:pt x="323" y="3"/>
                    <a:pt x="327" y="3"/>
                    <a:pt x="330" y="3"/>
                  </a:cubicBezTo>
                  <a:cubicBezTo>
                    <a:pt x="331" y="3"/>
                    <a:pt x="331" y="3"/>
                    <a:pt x="331" y="3"/>
                  </a:cubicBezTo>
                  <a:cubicBezTo>
                    <a:pt x="332" y="2"/>
                    <a:pt x="332" y="2"/>
                    <a:pt x="332" y="2"/>
                  </a:cubicBezTo>
                  <a:cubicBezTo>
                    <a:pt x="333" y="2"/>
                    <a:pt x="334" y="2"/>
                    <a:pt x="335" y="2"/>
                  </a:cubicBezTo>
                  <a:cubicBezTo>
                    <a:pt x="333" y="2"/>
                    <a:pt x="333" y="2"/>
                    <a:pt x="332" y="2"/>
                  </a:cubicBezTo>
                  <a:cubicBezTo>
                    <a:pt x="333" y="2"/>
                    <a:pt x="333" y="2"/>
                    <a:pt x="333" y="2"/>
                  </a:cubicBezTo>
                  <a:cubicBezTo>
                    <a:pt x="332" y="2"/>
                    <a:pt x="332" y="2"/>
                    <a:pt x="332" y="2"/>
                  </a:cubicBezTo>
                  <a:cubicBezTo>
                    <a:pt x="335" y="2"/>
                    <a:pt x="335" y="2"/>
                    <a:pt x="335" y="2"/>
                  </a:cubicBezTo>
                  <a:cubicBezTo>
                    <a:pt x="337" y="2"/>
                    <a:pt x="337" y="2"/>
                    <a:pt x="337" y="2"/>
                  </a:cubicBezTo>
                  <a:cubicBezTo>
                    <a:pt x="337" y="2"/>
                    <a:pt x="337" y="2"/>
                    <a:pt x="337" y="2"/>
                  </a:cubicBezTo>
                  <a:cubicBezTo>
                    <a:pt x="337" y="2"/>
                    <a:pt x="337" y="2"/>
                    <a:pt x="337" y="2"/>
                  </a:cubicBezTo>
                  <a:cubicBezTo>
                    <a:pt x="338" y="2"/>
                    <a:pt x="340" y="2"/>
                    <a:pt x="341" y="1"/>
                  </a:cubicBezTo>
                  <a:cubicBezTo>
                    <a:pt x="342" y="1"/>
                    <a:pt x="342" y="1"/>
                    <a:pt x="346" y="1"/>
                  </a:cubicBezTo>
                  <a:moveTo>
                    <a:pt x="300" y="6"/>
                  </a:moveTo>
                  <a:cubicBezTo>
                    <a:pt x="301" y="6"/>
                    <a:pt x="303" y="6"/>
                    <a:pt x="304" y="6"/>
                  </a:cubicBezTo>
                  <a:cubicBezTo>
                    <a:pt x="305" y="5"/>
                    <a:pt x="306" y="5"/>
                    <a:pt x="308" y="5"/>
                  </a:cubicBezTo>
                  <a:cubicBezTo>
                    <a:pt x="311" y="4"/>
                    <a:pt x="311" y="4"/>
                    <a:pt x="311" y="4"/>
                  </a:cubicBezTo>
                  <a:cubicBezTo>
                    <a:pt x="311" y="4"/>
                    <a:pt x="312" y="4"/>
                    <a:pt x="313" y="4"/>
                  </a:cubicBezTo>
                  <a:cubicBezTo>
                    <a:pt x="314" y="4"/>
                    <a:pt x="315" y="4"/>
                    <a:pt x="315" y="4"/>
                  </a:cubicBezTo>
                  <a:cubicBezTo>
                    <a:pt x="315" y="4"/>
                    <a:pt x="314" y="4"/>
                    <a:pt x="313" y="4"/>
                  </a:cubicBezTo>
                  <a:cubicBezTo>
                    <a:pt x="313" y="4"/>
                    <a:pt x="319" y="3"/>
                    <a:pt x="324" y="2"/>
                  </a:cubicBezTo>
                  <a:cubicBezTo>
                    <a:pt x="326" y="2"/>
                    <a:pt x="328" y="2"/>
                    <a:pt x="331" y="2"/>
                  </a:cubicBezTo>
                  <a:cubicBezTo>
                    <a:pt x="330" y="2"/>
                    <a:pt x="329" y="2"/>
                    <a:pt x="328" y="2"/>
                  </a:cubicBezTo>
                  <a:cubicBezTo>
                    <a:pt x="328" y="2"/>
                    <a:pt x="328" y="2"/>
                    <a:pt x="328" y="2"/>
                  </a:cubicBezTo>
                  <a:cubicBezTo>
                    <a:pt x="327" y="2"/>
                    <a:pt x="326" y="2"/>
                    <a:pt x="325" y="2"/>
                  </a:cubicBezTo>
                  <a:cubicBezTo>
                    <a:pt x="325" y="2"/>
                    <a:pt x="325" y="2"/>
                    <a:pt x="325" y="2"/>
                  </a:cubicBezTo>
                  <a:cubicBezTo>
                    <a:pt x="323" y="2"/>
                    <a:pt x="321" y="3"/>
                    <a:pt x="319" y="3"/>
                  </a:cubicBezTo>
                  <a:cubicBezTo>
                    <a:pt x="319" y="3"/>
                    <a:pt x="319" y="3"/>
                    <a:pt x="319" y="3"/>
                  </a:cubicBezTo>
                  <a:cubicBezTo>
                    <a:pt x="319" y="3"/>
                    <a:pt x="319" y="3"/>
                    <a:pt x="319" y="3"/>
                  </a:cubicBezTo>
                  <a:cubicBezTo>
                    <a:pt x="315" y="4"/>
                    <a:pt x="315" y="4"/>
                    <a:pt x="315" y="4"/>
                  </a:cubicBezTo>
                  <a:cubicBezTo>
                    <a:pt x="313" y="4"/>
                    <a:pt x="313" y="4"/>
                    <a:pt x="313" y="4"/>
                  </a:cubicBezTo>
                  <a:cubicBezTo>
                    <a:pt x="309" y="5"/>
                    <a:pt x="309" y="5"/>
                    <a:pt x="309" y="5"/>
                  </a:cubicBezTo>
                  <a:cubicBezTo>
                    <a:pt x="309" y="5"/>
                    <a:pt x="309" y="5"/>
                    <a:pt x="309" y="5"/>
                  </a:cubicBezTo>
                  <a:cubicBezTo>
                    <a:pt x="308" y="5"/>
                    <a:pt x="308" y="5"/>
                    <a:pt x="307" y="5"/>
                  </a:cubicBezTo>
                  <a:cubicBezTo>
                    <a:pt x="304" y="5"/>
                    <a:pt x="304" y="5"/>
                    <a:pt x="304" y="5"/>
                  </a:cubicBezTo>
                  <a:cubicBezTo>
                    <a:pt x="303" y="6"/>
                    <a:pt x="303" y="6"/>
                    <a:pt x="303" y="6"/>
                  </a:cubicBezTo>
                  <a:cubicBezTo>
                    <a:pt x="303" y="6"/>
                    <a:pt x="303" y="6"/>
                    <a:pt x="303" y="6"/>
                  </a:cubicBezTo>
                  <a:cubicBezTo>
                    <a:pt x="304" y="5"/>
                    <a:pt x="304" y="5"/>
                    <a:pt x="304" y="5"/>
                  </a:cubicBezTo>
                  <a:cubicBezTo>
                    <a:pt x="304" y="5"/>
                    <a:pt x="304" y="5"/>
                    <a:pt x="304" y="5"/>
                  </a:cubicBezTo>
                  <a:cubicBezTo>
                    <a:pt x="303" y="6"/>
                    <a:pt x="301" y="6"/>
                    <a:pt x="300" y="6"/>
                  </a:cubicBezTo>
                  <a:cubicBezTo>
                    <a:pt x="300" y="6"/>
                    <a:pt x="300" y="6"/>
                    <a:pt x="300" y="6"/>
                  </a:cubicBezTo>
                  <a:cubicBezTo>
                    <a:pt x="298" y="7"/>
                    <a:pt x="298" y="7"/>
                    <a:pt x="298" y="7"/>
                  </a:cubicBezTo>
                  <a:cubicBezTo>
                    <a:pt x="295" y="7"/>
                    <a:pt x="295" y="7"/>
                    <a:pt x="295" y="7"/>
                  </a:cubicBezTo>
                  <a:cubicBezTo>
                    <a:pt x="291" y="8"/>
                    <a:pt x="291" y="8"/>
                    <a:pt x="291" y="8"/>
                  </a:cubicBezTo>
                  <a:cubicBezTo>
                    <a:pt x="289" y="9"/>
                    <a:pt x="289" y="9"/>
                    <a:pt x="289" y="9"/>
                  </a:cubicBezTo>
                  <a:cubicBezTo>
                    <a:pt x="290" y="8"/>
                    <a:pt x="290" y="8"/>
                    <a:pt x="290" y="8"/>
                  </a:cubicBezTo>
                  <a:cubicBezTo>
                    <a:pt x="288" y="9"/>
                    <a:pt x="288" y="9"/>
                    <a:pt x="288" y="9"/>
                  </a:cubicBezTo>
                  <a:cubicBezTo>
                    <a:pt x="291" y="8"/>
                    <a:pt x="291" y="8"/>
                    <a:pt x="291" y="8"/>
                  </a:cubicBezTo>
                  <a:cubicBezTo>
                    <a:pt x="291" y="8"/>
                    <a:pt x="291" y="8"/>
                    <a:pt x="291" y="8"/>
                  </a:cubicBezTo>
                  <a:cubicBezTo>
                    <a:pt x="292" y="8"/>
                    <a:pt x="293" y="8"/>
                    <a:pt x="294" y="8"/>
                  </a:cubicBezTo>
                  <a:cubicBezTo>
                    <a:pt x="297" y="7"/>
                    <a:pt x="297" y="7"/>
                    <a:pt x="297" y="7"/>
                  </a:cubicBezTo>
                  <a:cubicBezTo>
                    <a:pt x="296" y="7"/>
                    <a:pt x="296" y="7"/>
                    <a:pt x="295" y="7"/>
                  </a:cubicBezTo>
                  <a:cubicBezTo>
                    <a:pt x="296" y="7"/>
                    <a:pt x="297" y="7"/>
                    <a:pt x="298" y="7"/>
                  </a:cubicBezTo>
                  <a:cubicBezTo>
                    <a:pt x="297" y="7"/>
                    <a:pt x="297" y="7"/>
                    <a:pt x="297" y="7"/>
                  </a:cubicBezTo>
                  <a:cubicBezTo>
                    <a:pt x="298" y="7"/>
                    <a:pt x="299" y="7"/>
                    <a:pt x="300" y="6"/>
                  </a:cubicBezTo>
                  <a:moveTo>
                    <a:pt x="275" y="12"/>
                  </a:moveTo>
                  <a:cubicBezTo>
                    <a:pt x="277" y="11"/>
                    <a:pt x="280" y="11"/>
                    <a:pt x="282" y="10"/>
                  </a:cubicBezTo>
                  <a:cubicBezTo>
                    <a:pt x="281" y="11"/>
                    <a:pt x="281" y="11"/>
                    <a:pt x="281" y="11"/>
                  </a:cubicBezTo>
                  <a:cubicBezTo>
                    <a:pt x="277" y="12"/>
                    <a:pt x="277" y="12"/>
                    <a:pt x="277" y="12"/>
                  </a:cubicBezTo>
                  <a:cubicBezTo>
                    <a:pt x="275" y="12"/>
                    <a:pt x="275" y="12"/>
                    <a:pt x="275" y="12"/>
                  </a:cubicBezTo>
                  <a:moveTo>
                    <a:pt x="251" y="20"/>
                  </a:moveTo>
                  <a:cubicBezTo>
                    <a:pt x="251" y="20"/>
                    <a:pt x="251" y="20"/>
                    <a:pt x="251" y="20"/>
                  </a:cubicBezTo>
                  <a:cubicBezTo>
                    <a:pt x="256" y="18"/>
                    <a:pt x="256" y="18"/>
                    <a:pt x="256" y="18"/>
                  </a:cubicBezTo>
                  <a:cubicBezTo>
                    <a:pt x="258" y="18"/>
                    <a:pt x="258" y="18"/>
                    <a:pt x="258" y="18"/>
                  </a:cubicBezTo>
                  <a:cubicBezTo>
                    <a:pt x="259" y="17"/>
                    <a:pt x="259" y="17"/>
                    <a:pt x="259" y="17"/>
                  </a:cubicBezTo>
                  <a:cubicBezTo>
                    <a:pt x="257" y="18"/>
                    <a:pt x="257" y="18"/>
                    <a:pt x="257" y="18"/>
                  </a:cubicBezTo>
                  <a:cubicBezTo>
                    <a:pt x="255" y="18"/>
                    <a:pt x="255" y="18"/>
                    <a:pt x="255" y="18"/>
                  </a:cubicBezTo>
                  <a:cubicBezTo>
                    <a:pt x="255" y="18"/>
                    <a:pt x="255" y="18"/>
                    <a:pt x="255" y="18"/>
                  </a:cubicBezTo>
                  <a:cubicBezTo>
                    <a:pt x="256" y="18"/>
                    <a:pt x="256" y="18"/>
                    <a:pt x="256" y="18"/>
                  </a:cubicBezTo>
                  <a:cubicBezTo>
                    <a:pt x="256" y="18"/>
                    <a:pt x="256" y="18"/>
                    <a:pt x="256" y="18"/>
                  </a:cubicBezTo>
                  <a:cubicBezTo>
                    <a:pt x="260" y="16"/>
                    <a:pt x="260" y="16"/>
                    <a:pt x="260" y="16"/>
                  </a:cubicBezTo>
                  <a:cubicBezTo>
                    <a:pt x="265" y="15"/>
                    <a:pt x="265" y="15"/>
                    <a:pt x="265" y="15"/>
                  </a:cubicBezTo>
                  <a:cubicBezTo>
                    <a:pt x="269" y="14"/>
                    <a:pt x="269" y="14"/>
                    <a:pt x="269" y="14"/>
                  </a:cubicBezTo>
                  <a:cubicBezTo>
                    <a:pt x="269" y="14"/>
                    <a:pt x="269" y="14"/>
                    <a:pt x="269" y="14"/>
                  </a:cubicBezTo>
                  <a:cubicBezTo>
                    <a:pt x="266" y="15"/>
                    <a:pt x="266" y="15"/>
                    <a:pt x="266" y="15"/>
                  </a:cubicBezTo>
                  <a:cubicBezTo>
                    <a:pt x="245" y="21"/>
                    <a:pt x="245" y="21"/>
                    <a:pt x="245" y="21"/>
                  </a:cubicBezTo>
                  <a:cubicBezTo>
                    <a:pt x="246" y="21"/>
                    <a:pt x="246" y="21"/>
                    <a:pt x="246" y="21"/>
                  </a:cubicBezTo>
                  <a:cubicBezTo>
                    <a:pt x="246" y="21"/>
                    <a:pt x="247" y="21"/>
                    <a:pt x="248" y="21"/>
                  </a:cubicBezTo>
                  <a:cubicBezTo>
                    <a:pt x="244" y="22"/>
                    <a:pt x="244" y="22"/>
                    <a:pt x="244" y="22"/>
                  </a:cubicBezTo>
                  <a:cubicBezTo>
                    <a:pt x="244" y="22"/>
                    <a:pt x="244" y="22"/>
                    <a:pt x="244" y="22"/>
                  </a:cubicBezTo>
                  <a:cubicBezTo>
                    <a:pt x="244" y="22"/>
                    <a:pt x="244" y="22"/>
                    <a:pt x="244" y="22"/>
                  </a:cubicBezTo>
                  <a:cubicBezTo>
                    <a:pt x="245" y="22"/>
                    <a:pt x="245" y="22"/>
                    <a:pt x="245" y="22"/>
                  </a:cubicBezTo>
                  <a:cubicBezTo>
                    <a:pt x="247" y="21"/>
                    <a:pt x="247" y="21"/>
                    <a:pt x="247" y="21"/>
                  </a:cubicBezTo>
                  <a:cubicBezTo>
                    <a:pt x="245" y="22"/>
                    <a:pt x="245" y="22"/>
                    <a:pt x="245" y="22"/>
                  </a:cubicBezTo>
                  <a:cubicBezTo>
                    <a:pt x="247" y="22"/>
                    <a:pt x="249" y="21"/>
                    <a:pt x="251" y="20"/>
                  </a:cubicBezTo>
                  <a:moveTo>
                    <a:pt x="179" y="56"/>
                  </a:moveTo>
                  <a:cubicBezTo>
                    <a:pt x="182" y="54"/>
                    <a:pt x="182" y="54"/>
                    <a:pt x="182" y="54"/>
                  </a:cubicBezTo>
                  <a:cubicBezTo>
                    <a:pt x="186" y="52"/>
                    <a:pt x="186" y="52"/>
                    <a:pt x="186" y="52"/>
                  </a:cubicBezTo>
                  <a:cubicBezTo>
                    <a:pt x="185" y="52"/>
                    <a:pt x="185" y="52"/>
                    <a:pt x="180" y="54"/>
                  </a:cubicBezTo>
                  <a:cubicBezTo>
                    <a:pt x="177" y="56"/>
                    <a:pt x="177" y="56"/>
                    <a:pt x="177" y="56"/>
                  </a:cubicBezTo>
                  <a:cubicBezTo>
                    <a:pt x="177" y="57"/>
                    <a:pt x="177" y="57"/>
                    <a:pt x="177" y="57"/>
                  </a:cubicBezTo>
                  <a:cubicBezTo>
                    <a:pt x="179" y="56"/>
                    <a:pt x="179" y="56"/>
                    <a:pt x="179" y="56"/>
                  </a:cubicBezTo>
                  <a:moveTo>
                    <a:pt x="156" y="69"/>
                  </a:moveTo>
                  <a:cubicBezTo>
                    <a:pt x="154" y="70"/>
                    <a:pt x="154" y="70"/>
                    <a:pt x="154" y="70"/>
                  </a:cubicBezTo>
                  <a:cubicBezTo>
                    <a:pt x="153" y="71"/>
                    <a:pt x="153" y="71"/>
                    <a:pt x="153" y="71"/>
                  </a:cubicBezTo>
                  <a:cubicBezTo>
                    <a:pt x="160" y="66"/>
                    <a:pt x="160" y="66"/>
                    <a:pt x="160" y="66"/>
                  </a:cubicBezTo>
                  <a:cubicBezTo>
                    <a:pt x="159" y="66"/>
                    <a:pt x="159" y="66"/>
                    <a:pt x="159" y="66"/>
                  </a:cubicBezTo>
                  <a:cubicBezTo>
                    <a:pt x="156" y="69"/>
                    <a:pt x="156" y="69"/>
                    <a:pt x="156" y="69"/>
                  </a:cubicBezTo>
                  <a:close/>
                  <a:moveTo>
                    <a:pt x="6" y="417"/>
                  </a:moveTo>
                  <a:cubicBezTo>
                    <a:pt x="5" y="413"/>
                    <a:pt x="5" y="413"/>
                    <a:pt x="5" y="413"/>
                  </a:cubicBezTo>
                  <a:cubicBezTo>
                    <a:pt x="5" y="409"/>
                    <a:pt x="5" y="409"/>
                    <a:pt x="5" y="409"/>
                  </a:cubicBezTo>
                  <a:cubicBezTo>
                    <a:pt x="4" y="409"/>
                    <a:pt x="4" y="409"/>
                    <a:pt x="4" y="409"/>
                  </a:cubicBezTo>
                  <a:cubicBezTo>
                    <a:pt x="3" y="408"/>
                    <a:pt x="3" y="408"/>
                    <a:pt x="3" y="408"/>
                  </a:cubicBezTo>
                  <a:cubicBezTo>
                    <a:pt x="2" y="407"/>
                    <a:pt x="2" y="407"/>
                    <a:pt x="2" y="407"/>
                  </a:cubicBezTo>
                  <a:cubicBezTo>
                    <a:pt x="2" y="405"/>
                    <a:pt x="2" y="405"/>
                    <a:pt x="2" y="405"/>
                  </a:cubicBezTo>
                  <a:cubicBezTo>
                    <a:pt x="1" y="398"/>
                    <a:pt x="1" y="398"/>
                    <a:pt x="1" y="398"/>
                  </a:cubicBezTo>
                  <a:cubicBezTo>
                    <a:pt x="1" y="394"/>
                    <a:pt x="1" y="394"/>
                    <a:pt x="1" y="394"/>
                  </a:cubicBezTo>
                  <a:cubicBezTo>
                    <a:pt x="1" y="392"/>
                    <a:pt x="1" y="389"/>
                    <a:pt x="1" y="387"/>
                  </a:cubicBezTo>
                  <a:cubicBezTo>
                    <a:pt x="1" y="379"/>
                    <a:pt x="1" y="379"/>
                    <a:pt x="1" y="379"/>
                  </a:cubicBezTo>
                  <a:cubicBezTo>
                    <a:pt x="1" y="378"/>
                    <a:pt x="1" y="376"/>
                    <a:pt x="1" y="374"/>
                  </a:cubicBezTo>
                  <a:cubicBezTo>
                    <a:pt x="0" y="370"/>
                    <a:pt x="0" y="370"/>
                    <a:pt x="0" y="370"/>
                  </a:cubicBezTo>
                  <a:cubicBezTo>
                    <a:pt x="0" y="367"/>
                    <a:pt x="0" y="367"/>
                    <a:pt x="0" y="367"/>
                  </a:cubicBezTo>
                  <a:cubicBezTo>
                    <a:pt x="0" y="367"/>
                    <a:pt x="0" y="367"/>
                    <a:pt x="0" y="367"/>
                  </a:cubicBezTo>
                  <a:cubicBezTo>
                    <a:pt x="0" y="376"/>
                    <a:pt x="1" y="389"/>
                    <a:pt x="1" y="399"/>
                  </a:cubicBezTo>
                  <a:cubicBezTo>
                    <a:pt x="2" y="405"/>
                    <a:pt x="2" y="405"/>
                    <a:pt x="2" y="405"/>
                  </a:cubicBezTo>
                  <a:cubicBezTo>
                    <a:pt x="2" y="405"/>
                    <a:pt x="2" y="405"/>
                    <a:pt x="2" y="405"/>
                  </a:cubicBezTo>
                  <a:cubicBezTo>
                    <a:pt x="2" y="407"/>
                    <a:pt x="2" y="407"/>
                    <a:pt x="2" y="407"/>
                  </a:cubicBezTo>
                  <a:cubicBezTo>
                    <a:pt x="3" y="414"/>
                    <a:pt x="3" y="414"/>
                    <a:pt x="3" y="414"/>
                  </a:cubicBezTo>
                  <a:cubicBezTo>
                    <a:pt x="3" y="414"/>
                    <a:pt x="3" y="414"/>
                    <a:pt x="3" y="414"/>
                  </a:cubicBezTo>
                  <a:cubicBezTo>
                    <a:pt x="4" y="419"/>
                    <a:pt x="4" y="419"/>
                    <a:pt x="4" y="419"/>
                  </a:cubicBezTo>
                  <a:cubicBezTo>
                    <a:pt x="5" y="421"/>
                    <a:pt x="5" y="421"/>
                    <a:pt x="5" y="421"/>
                  </a:cubicBezTo>
                  <a:cubicBezTo>
                    <a:pt x="4" y="416"/>
                    <a:pt x="4" y="416"/>
                    <a:pt x="4" y="416"/>
                  </a:cubicBezTo>
                  <a:cubicBezTo>
                    <a:pt x="4" y="413"/>
                    <a:pt x="4" y="413"/>
                    <a:pt x="4" y="413"/>
                  </a:cubicBezTo>
                  <a:cubicBezTo>
                    <a:pt x="5" y="414"/>
                    <a:pt x="5" y="414"/>
                    <a:pt x="5" y="414"/>
                  </a:cubicBezTo>
                  <a:cubicBezTo>
                    <a:pt x="5" y="417"/>
                    <a:pt x="5" y="417"/>
                    <a:pt x="5" y="417"/>
                  </a:cubicBezTo>
                  <a:cubicBezTo>
                    <a:pt x="6" y="417"/>
                    <a:pt x="6" y="417"/>
                    <a:pt x="6" y="417"/>
                  </a:cubicBezTo>
                  <a:moveTo>
                    <a:pt x="182" y="64"/>
                  </a:moveTo>
                  <a:cubicBezTo>
                    <a:pt x="185" y="62"/>
                    <a:pt x="185" y="62"/>
                    <a:pt x="185" y="62"/>
                  </a:cubicBezTo>
                  <a:cubicBezTo>
                    <a:pt x="189" y="60"/>
                    <a:pt x="189" y="60"/>
                    <a:pt x="189" y="60"/>
                  </a:cubicBezTo>
                  <a:cubicBezTo>
                    <a:pt x="188" y="60"/>
                    <a:pt x="187" y="60"/>
                    <a:pt x="187" y="60"/>
                  </a:cubicBezTo>
                  <a:cubicBezTo>
                    <a:pt x="187" y="59"/>
                    <a:pt x="188" y="59"/>
                    <a:pt x="189" y="58"/>
                  </a:cubicBezTo>
                  <a:cubicBezTo>
                    <a:pt x="191" y="56"/>
                    <a:pt x="191" y="56"/>
                    <a:pt x="191" y="56"/>
                  </a:cubicBezTo>
                  <a:cubicBezTo>
                    <a:pt x="191" y="56"/>
                    <a:pt x="191" y="56"/>
                    <a:pt x="191" y="56"/>
                  </a:cubicBezTo>
                  <a:cubicBezTo>
                    <a:pt x="192" y="54"/>
                    <a:pt x="192" y="54"/>
                    <a:pt x="192" y="54"/>
                  </a:cubicBezTo>
                  <a:cubicBezTo>
                    <a:pt x="191" y="54"/>
                    <a:pt x="191" y="54"/>
                    <a:pt x="191" y="54"/>
                  </a:cubicBezTo>
                  <a:cubicBezTo>
                    <a:pt x="193" y="52"/>
                    <a:pt x="193" y="52"/>
                    <a:pt x="193" y="52"/>
                  </a:cubicBezTo>
                  <a:cubicBezTo>
                    <a:pt x="196" y="51"/>
                    <a:pt x="196" y="51"/>
                    <a:pt x="196" y="51"/>
                  </a:cubicBezTo>
                  <a:cubicBezTo>
                    <a:pt x="195" y="51"/>
                    <a:pt x="195" y="51"/>
                    <a:pt x="194" y="51"/>
                  </a:cubicBezTo>
                  <a:cubicBezTo>
                    <a:pt x="194" y="51"/>
                    <a:pt x="194" y="51"/>
                    <a:pt x="194" y="51"/>
                  </a:cubicBezTo>
                  <a:cubicBezTo>
                    <a:pt x="196" y="50"/>
                    <a:pt x="197" y="49"/>
                    <a:pt x="199" y="48"/>
                  </a:cubicBezTo>
                  <a:cubicBezTo>
                    <a:pt x="199" y="48"/>
                    <a:pt x="199" y="48"/>
                    <a:pt x="199" y="48"/>
                  </a:cubicBezTo>
                  <a:cubicBezTo>
                    <a:pt x="202" y="47"/>
                    <a:pt x="202" y="47"/>
                    <a:pt x="202" y="47"/>
                  </a:cubicBezTo>
                  <a:cubicBezTo>
                    <a:pt x="202" y="46"/>
                    <a:pt x="202" y="46"/>
                    <a:pt x="202" y="46"/>
                  </a:cubicBezTo>
                  <a:cubicBezTo>
                    <a:pt x="204" y="45"/>
                    <a:pt x="204" y="45"/>
                    <a:pt x="204" y="45"/>
                  </a:cubicBezTo>
                  <a:cubicBezTo>
                    <a:pt x="205" y="45"/>
                    <a:pt x="205" y="45"/>
                    <a:pt x="205" y="45"/>
                  </a:cubicBezTo>
                  <a:cubicBezTo>
                    <a:pt x="208" y="43"/>
                    <a:pt x="208" y="43"/>
                    <a:pt x="208" y="43"/>
                  </a:cubicBezTo>
                  <a:cubicBezTo>
                    <a:pt x="208" y="42"/>
                    <a:pt x="208" y="42"/>
                    <a:pt x="208" y="42"/>
                  </a:cubicBezTo>
                  <a:cubicBezTo>
                    <a:pt x="211" y="41"/>
                    <a:pt x="211" y="41"/>
                    <a:pt x="211" y="41"/>
                  </a:cubicBezTo>
                  <a:cubicBezTo>
                    <a:pt x="213" y="39"/>
                    <a:pt x="213" y="39"/>
                    <a:pt x="213" y="39"/>
                  </a:cubicBezTo>
                  <a:cubicBezTo>
                    <a:pt x="212" y="39"/>
                    <a:pt x="212" y="39"/>
                    <a:pt x="212" y="39"/>
                  </a:cubicBezTo>
                  <a:cubicBezTo>
                    <a:pt x="214" y="38"/>
                    <a:pt x="214" y="38"/>
                    <a:pt x="214" y="38"/>
                  </a:cubicBezTo>
                  <a:cubicBezTo>
                    <a:pt x="214" y="38"/>
                    <a:pt x="214" y="38"/>
                    <a:pt x="214" y="38"/>
                  </a:cubicBezTo>
                  <a:cubicBezTo>
                    <a:pt x="214" y="38"/>
                    <a:pt x="214" y="38"/>
                    <a:pt x="214" y="38"/>
                  </a:cubicBezTo>
                  <a:cubicBezTo>
                    <a:pt x="217" y="37"/>
                    <a:pt x="217" y="37"/>
                    <a:pt x="217" y="37"/>
                  </a:cubicBezTo>
                  <a:cubicBezTo>
                    <a:pt x="218" y="36"/>
                    <a:pt x="218" y="36"/>
                    <a:pt x="218" y="36"/>
                  </a:cubicBezTo>
                  <a:cubicBezTo>
                    <a:pt x="216" y="36"/>
                    <a:pt x="216" y="36"/>
                    <a:pt x="216" y="36"/>
                  </a:cubicBezTo>
                  <a:cubicBezTo>
                    <a:pt x="220" y="34"/>
                    <a:pt x="220" y="34"/>
                    <a:pt x="220" y="34"/>
                  </a:cubicBezTo>
                  <a:cubicBezTo>
                    <a:pt x="222" y="33"/>
                    <a:pt x="222" y="33"/>
                    <a:pt x="222" y="33"/>
                  </a:cubicBezTo>
                  <a:cubicBezTo>
                    <a:pt x="222" y="33"/>
                    <a:pt x="222" y="33"/>
                    <a:pt x="222" y="33"/>
                  </a:cubicBezTo>
                  <a:cubicBezTo>
                    <a:pt x="225" y="31"/>
                    <a:pt x="225" y="31"/>
                    <a:pt x="225" y="31"/>
                  </a:cubicBezTo>
                  <a:cubicBezTo>
                    <a:pt x="227" y="30"/>
                    <a:pt x="227" y="30"/>
                    <a:pt x="227" y="30"/>
                  </a:cubicBezTo>
                  <a:cubicBezTo>
                    <a:pt x="226" y="30"/>
                    <a:pt x="226" y="30"/>
                    <a:pt x="226" y="30"/>
                  </a:cubicBezTo>
                  <a:cubicBezTo>
                    <a:pt x="224" y="31"/>
                    <a:pt x="224" y="31"/>
                    <a:pt x="224" y="31"/>
                  </a:cubicBezTo>
                  <a:cubicBezTo>
                    <a:pt x="223" y="31"/>
                    <a:pt x="223" y="31"/>
                    <a:pt x="223" y="31"/>
                  </a:cubicBezTo>
                  <a:cubicBezTo>
                    <a:pt x="223" y="31"/>
                    <a:pt x="223" y="31"/>
                    <a:pt x="223" y="31"/>
                  </a:cubicBezTo>
                  <a:cubicBezTo>
                    <a:pt x="220" y="32"/>
                    <a:pt x="220" y="32"/>
                    <a:pt x="220" y="32"/>
                  </a:cubicBezTo>
                  <a:cubicBezTo>
                    <a:pt x="220" y="32"/>
                    <a:pt x="220" y="32"/>
                    <a:pt x="220" y="32"/>
                  </a:cubicBezTo>
                  <a:cubicBezTo>
                    <a:pt x="224" y="31"/>
                    <a:pt x="224" y="31"/>
                    <a:pt x="224" y="31"/>
                  </a:cubicBezTo>
                  <a:cubicBezTo>
                    <a:pt x="227" y="29"/>
                    <a:pt x="227" y="29"/>
                    <a:pt x="227" y="29"/>
                  </a:cubicBezTo>
                  <a:cubicBezTo>
                    <a:pt x="232" y="27"/>
                    <a:pt x="232" y="27"/>
                    <a:pt x="232" y="27"/>
                  </a:cubicBezTo>
                  <a:cubicBezTo>
                    <a:pt x="237" y="25"/>
                    <a:pt x="237" y="25"/>
                    <a:pt x="237" y="25"/>
                  </a:cubicBezTo>
                  <a:cubicBezTo>
                    <a:pt x="237" y="25"/>
                    <a:pt x="237" y="25"/>
                    <a:pt x="237" y="25"/>
                  </a:cubicBezTo>
                  <a:cubicBezTo>
                    <a:pt x="233" y="26"/>
                    <a:pt x="233" y="26"/>
                    <a:pt x="233" y="26"/>
                  </a:cubicBezTo>
                  <a:cubicBezTo>
                    <a:pt x="233" y="26"/>
                    <a:pt x="233" y="26"/>
                    <a:pt x="233" y="26"/>
                  </a:cubicBezTo>
                  <a:cubicBezTo>
                    <a:pt x="231" y="27"/>
                    <a:pt x="231" y="27"/>
                    <a:pt x="231" y="27"/>
                  </a:cubicBezTo>
                  <a:cubicBezTo>
                    <a:pt x="226" y="29"/>
                    <a:pt x="226" y="29"/>
                    <a:pt x="226" y="29"/>
                  </a:cubicBezTo>
                  <a:cubicBezTo>
                    <a:pt x="221" y="31"/>
                    <a:pt x="221" y="31"/>
                    <a:pt x="221" y="31"/>
                  </a:cubicBezTo>
                  <a:cubicBezTo>
                    <a:pt x="218" y="33"/>
                    <a:pt x="218" y="33"/>
                    <a:pt x="218" y="33"/>
                  </a:cubicBezTo>
                  <a:cubicBezTo>
                    <a:pt x="213" y="35"/>
                    <a:pt x="213" y="35"/>
                    <a:pt x="213" y="35"/>
                  </a:cubicBezTo>
                  <a:cubicBezTo>
                    <a:pt x="212" y="36"/>
                    <a:pt x="212" y="36"/>
                    <a:pt x="212" y="36"/>
                  </a:cubicBezTo>
                  <a:cubicBezTo>
                    <a:pt x="217" y="33"/>
                    <a:pt x="217" y="33"/>
                    <a:pt x="217" y="33"/>
                  </a:cubicBezTo>
                  <a:cubicBezTo>
                    <a:pt x="224" y="30"/>
                    <a:pt x="224" y="30"/>
                    <a:pt x="224" y="30"/>
                  </a:cubicBezTo>
                  <a:cubicBezTo>
                    <a:pt x="228" y="28"/>
                    <a:pt x="228" y="28"/>
                    <a:pt x="228" y="28"/>
                  </a:cubicBezTo>
                  <a:cubicBezTo>
                    <a:pt x="233" y="26"/>
                    <a:pt x="233" y="26"/>
                    <a:pt x="233" y="26"/>
                  </a:cubicBezTo>
                  <a:cubicBezTo>
                    <a:pt x="237" y="25"/>
                    <a:pt x="237" y="25"/>
                    <a:pt x="237" y="25"/>
                  </a:cubicBezTo>
                  <a:cubicBezTo>
                    <a:pt x="237" y="25"/>
                    <a:pt x="237" y="25"/>
                    <a:pt x="237" y="25"/>
                  </a:cubicBezTo>
                  <a:cubicBezTo>
                    <a:pt x="236" y="25"/>
                    <a:pt x="236" y="25"/>
                    <a:pt x="236" y="25"/>
                  </a:cubicBezTo>
                  <a:cubicBezTo>
                    <a:pt x="231" y="27"/>
                    <a:pt x="231" y="27"/>
                    <a:pt x="231" y="27"/>
                  </a:cubicBezTo>
                  <a:cubicBezTo>
                    <a:pt x="224" y="30"/>
                    <a:pt x="224" y="30"/>
                    <a:pt x="224" y="30"/>
                  </a:cubicBezTo>
                  <a:cubicBezTo>
                    <a:pt x="213" y="35"/>
                    <a:pt x="213" y="35"/>
                    <a:pt x="213" y="35"/>
                  </a:cubicBezTo>
                  <a:cubicBezTo>
                    <a:pt x="212" y="35"/>
                    <a:pt x="212" y="35"/>
                    <a:pt x="212" y="35"/>
                  </a:cubicBezTo>
                  <a:cubicBezTo>
                    <a:pt x="212" y="36"/>
                    <a:pt x="212" y="36"/>
                    <a:pt x="212" y="36"/>
                  </a:cubicBezTo>
                  <a:cubicBezTo>
                    <a:pt x="208" y="37"/>
                    <a:pt x="208" y="37"/>
                    <a:pt x="208" y="37"/>
                  </a:cubicBezTo>
                  <a:cubicBezTo>
                    <a:pt x="209" y="37"/>
                    <a:pt x="209" y="37"/>
                    <a:pt x="209" y="37"/>
                  </a:cubicBezTo>
                  <a:cubicBezTo>
                    <a:pt x="208" y="37"/>
                    <a:pt x="208" y="37"/>
                    <a:pt x="208" y="37"/>
                  </a:cubicBezTo>
                  <a:cubicBezTo>
                    <a:pt x="206" y="38"/>
                    <a:pt x="206" y="38"/>
                    <a:pt x="206" y="38"/>
                  </a:cubicBezTo>
                  <a:cubicBezTo>
                    <a:pt x="203" y="40"/>
                    <a:pt x="203" y="40"/>
                    <a:pt x="203" y="40"/>
                  </a:cubicBezTo>
                  <a:cubicBezTo>
                    <a:pt x="203" y="40"/>
                    <a:pt x="203" y="40"/>
                    <a:pt x="203" y="40"/>
                  </a:cubicBezTo>
                  <a:cubicBezTo>
                    <a:pt x="204" y="39"/>
                    <a:pt x="204" y="39"/>
                    <a:pt x="204" y="39"/>
                  </a:cubicBezTo>
                  <a:cubicBezTo>
                    <a:pt x="201" y="41"/>
                    <a:pt x="201" y="41"/>
                    <a:pt x="201" y="41"/>
                  </a:cubicBezTo>
                  <a:cubicBezTo>
                    <a:pt x="199" y="42"/>
                    <a:pt x="199" y="42"/>
                    <a:pt x="199" y="42"/>
                  </a:cubicBezTo>
                  <a:cubicBezTo>
                    <a:pt x="198" y="43"/>
                    <a:pt x="198" y="43"/>
                    <a:pt x="198" y="43"/>
                  </a:cubicBezTo>
                  <a:cubicBezTo>
                    <a:pt x="194" y="45"/>
                    <a:pt x="194" y="45"/>
                    <a:pt x="194" y="45"/>
                  </a:cubicBezTo>
                  <a:cubicBezTo>
                    <a:pt x="191" y="46"/>
                    <a:pt x="191" y="46"/>
                    <a:pt x="191" y="46"/>
                  </a:cubicBezTo>
                  <a:cubicBezTo>
                    <a:pt x="184" y="50"/>
                    <a:pt x="184" y="50"/>
                    <a:pt x="184" y="50"/>
                  </a:cubicBezTo>
                  <a:cubicBezTo>
                    <a:pt x="179" y="53"/>
                    <a:pt x="179" y="53"/>
                    <a:pt x="179" y="53"/>
                  </a:cubicBezTo>
                  <a:cubicBezTo>
                    <a:pt x="176" y="55"/>
                    <a:pt x="176" y="55"/>
                    <a:pt x="176" y="55"/>
                  </a:cubicBezTo>
                  <a:cubicBezTo>
                    <a:pt x="177" y="54"/>
                    <a:pt x="177" y="54"/>
                    <a:pt x="177" y="54"/>
                  </a:cubicBezTo>
                  <a:cubicBezTo>
                    <a:pt x="183" y="51"/>
                    <a:pt x="183" y="51"/>
                    <a:pt x="183" y="51"/>
                  </a:cubicBezTo>
                  <a:cubicBezTo>
                    <a:pt x="187" y="49"/>
                    <a:pt x="187" y="49"/>
                    <a:pt x="187" y="49"/>
                  </a:cubicBezTo>
                  <a:cubicBezTo>
                    <a:pt x="191" y="46"/>
                    <a:pt x="191" y="46"/>
                    <a:pt x="191" y="46"/>
                  </a:cubicBezTo>
                  <a:cubicBezTo>
                    <a:pt x="182" y="51"/>
                    <a:pt x="171" y="59"/>
                    <a:pt x="162" y="64"/>
                  </a:cubicBezTo>
                  <a:cubicBezTo>
                    <a:pt x="162" y="64"/>
                    <a:pt x="162" y="64"/>
                    <a:pt x="162" y="64"/>
                  </a:cubicBezTo>
                  <a:cubicBezTo>
                    <a:pt x="163" y="64"/>
                    <a:pt x="163" y="64"/>
                    <a:pt x="163" y="64"/>
                  </a:cubicBezTo>
                  <a:cubicBezTo>
                    <a:pt x="167" y="61"/>
                    <a:pt x="167" y="61"/>
                    <a:pt x="167" y="61"/>
                  </a:cubicBezTo>
                  <a:cubicBezTo>
                    <a:pt x="170" y="59"/>
                    <a:pt x="170" y="59"/>
                    <a:pt x="170" y="59"/>
                  </a:cubicBezTo>
                  <a:cubicBezTo>
                    <a:pt x="170" y="59"/>
                    <a:pt x="170" y="59"/>
                    <a:pt x="170" y="59"/>
                  </a:cubicBezTo>
                  <a:cubicBezTo>
                    <a:pt x="167" y="61"/>
                    <a:pt x="167" y="61"/>
                    <a:pt x="167" y="61"/>
                  </a:cubicBezTo>
                  <a:cubicBezTo>
                    <a:pt x="164" y="63"/>
                    <a:pt x="164" y="63"/>
                    <a:pt x="164" y="63"/>
                  </a:cubicBezTo>
                  <a:cubicBezTo>
                    <a:pt x="159" y="67"/>
                    <a:pt x="159" y="67"/>
                    <a:pt x="159" y="67"/>
                  </a:cubicBezTo>
                  <a:cubicBezTo>
                    <a:pt x="156" y="68"/>
                    <a:pt x="154" y="70"/>
                    <a:pt x="152" y="71"/>
                  </a:cubicBezTo>
                  <a:cubicBezTo>
                    <a:pt x="151" y="72"/>
                    <a:pt x="151" y="72"/>
                    <a:pt x="151" y="72"/>
                  </a:cubicBezTo>
                  <a:cubicBezTo>
                    <a:pt x="148" y="75"/>
                    <a:pt x="148" y="75"/>
                    <a:pt x="148" y="75"/>
                  </a:cubicBezTo>
                  <a:cubicBezTo>
                    <a:pt x="147" y="75"/>
                    <a:pt x="147" y="75"/>
                    <a:pt x="147" y="75"/>
                  </a:cubicBezTo>
                  <a:cubicBezTo>
                    <a:pt x="147" y="76"/>
                    <a:pt x="146" y="76"/>
                    <a:pt x="145" y="77"/>
                  </a:cubicBezTo>
                  <a:cubicBezTo>
                    <a:pt x="145" y="77"/>
                    <a:pt x="145" y="77"/>
                    <a:pt x="145" y="77"/>
                  </a:cubicBezTo>
                  <a:cubicBezTo>
                    <a:pt x="149" y="74"/>
                    <a:pt x="149" y="74"/>
                    <a:pt x="149" y="74"/>
                  </a:cubicBezTo>
                  <a:cubicBezTo>
                    <a:pt x="149" y="74"/>
                    <a:pt x="149" y="74"/>
                    <a:pt x="149" y="74"/>
                  </a:cubicBezTo>
                  <a:cubicBezTo>
                    <a:pt x="148" y="75"/>
                    <a:pt x="148" y="75"/>
                    <a:pt x="148" y="75"/>
                  </a:cubicBezTo>
                  <a:cubicBezTo>
                    <a:pt x="147" y="76"/>
                    <a:pt x="147" y="76"/>
                    <a:pt x="147" y="76"/>
                  </a:cubicBezTo>
                  <a:cubicBezTo>
                    <a:pt x="147" y="76"/>
                    <a:pt x="147" y="76"/>
                    <a:pt x="147" y="76"/>
                  </a:cubicBezTo>
                  <a:cubicBezTo>
                    <a:pt x="151" y="73"/>
                    <a:pt x="151" y="73"/>
                    <a:pt x="151" y="73"/>
                  </a:cubicBezTo>
                  <a:cubicBezTo>
                    <a:pt x="151" y="73"/>
                    <a:pt x="151" y="73"/>
                    <a:pt x="151" y="73"/>
                  </a:cubicBezTo>
                  <a:cubicBezTo>
                    <a:pt x="156" y="69"/>
                    <a:pt x="156" y="69"/>
                    <a:pt x="156" y="69"/>
                  </a:cubicBezTo>
                  <a:cubicBezTo>
                    <a:pt x="156" y="69"/>
                    <a:pt x="156" y="69"/>
                    <a:pt x="156" y="69"/>
                  </a:cubicBezTo>
                  <a:cubicBezTo>
                    <a:pt x="160" y="66"/>
                    <a:pt x="160" y="66"/>
                    <a:pt x="160" y="66"/>
                  </a:cubicBezTo>
                  <a:cubicBezTo>
                    <a:pt x="161" y="65"/>
                    <a:pt x="161" y="65"/>
                    <a:pt x="161" y="65"/>
                  </a:cubicBezTo>
                  <a:cubicBezTo>
                    <a:pt x="162" y="65"/>
                    <a:pt x="163" y="64"/>
                    <a:pt x="164" y="63"/>
                  </a:cubicBezTo>
                  <a:cubicBezTo>
                    <a:pt x="163" y="64"/>
                    <a:pt x="163" y="64"/>
                    <a:pt x="163" y="64"/>
                  </a:cubicBezTo>
                  <a:cubicBezTo>
                    <a:pt x="165" y="63"/>
                    <a:pt x="165" y="63"/>
                    <a:pt x="165" y="63"/>
                  </a:cubicBezTo>
                  <a:cubicBezTo>
                    <a:pt x="167" y="61"/>
                    <a:pt x="167" y="61"/>
                    <a:pt x="167" y="61"/>
                  </a:cubicBezTo>
                  <a:cubicBezTo>
                    <a:pt x="167" y="61"/>
                    <a:pt x="167" y="61"/>
                    <a:pt x="167" y="61"/>
                  </a:cubicBezTo>
                  <a:cubicBezTo>
                    <a:pt x="170" y="59"/>
                    <a:pt x="170" y="59"/>
                    <a:pt x="170" y="59"/>
                  </a:cubicBezTo>
                  <a:cubicBezTo>
                    <a:pt x="174" y="57"/>
                    <a:pt x="174" y="57"/>
                    <a:pt x="174" y="57"/>
                  </a:cubicBezTo>
                  <a:cubicBezTo>
                    <a:pt x="177" y="55"/>
                    <a:pt x="177" y="55"/>
                    <a:pt x="177" y="55"/>
                  </a:cubicBezTo>
                  <a:cubicBezTo>
                    <a:pt x="180" y="54"/>
                    <a:pt x="180" y="54"/>
                    <a:pt x="180" y="54"/>
                  </a:cubicBezTo>
                  <a:cubicBezTo>
                    <a:pt x="185" y="50"/>
                    <a:pt x="185" y="50"/>
                    <a:pt x="185" y="50"/>
                  </a:cubicBezTo>
                  <a:cubicBezTo>
                    <a:pt x="186" y="50"/>
                    <a:pt x="186" y="50"/>
                    <a:pt x="186" y="50"/>
                  </a:cubicBezTo>
                  <a:cubicBezTo>
                    <a:pt x="190" y="48"/>
                    <a:pt x="190" y="48"/>
                    <a:pt x="190" y="48"/>
                  </a:cubicBezTo>
                  <a:cubicBezTo>
                    <a:pt x="194" y="45"/>
                    <a:pt x="194" y="45"/>
                    <a:pt x="194" y="45"/>
                  </a:cubicBezTo>
                  <a:cubicBezTo>
                    <a:pt x="196" y="44"/>
                    <a:pt x="196" y="44"/>
                    <a:pt x="196" y="44"/>
                  </a:cubicBezTo>
                  <a:cubicBezTo>
                    <a:pt x="199" y="42"/>
                    <a:pt x="199" y="42"/>
                    <a:pt x="199" y="42"/>
                  </a:cubicBezTo>
                  <a:cubicBezTo>
                    <a:pt x="199" y="43"/>
                    <a:pt x="199" y="43"/>
                    <a:pt x="199" y="43"/>
                  </a:cubicBezTo>
                  <a:cubicBezTo>
                    <a:pt x="201" y="41"/>
                    <a:pt x="201" y="41"/>
                    <a:pt x="201" y="41"/>
                  </a:cubicBezTo>
                  <a:cubicBezTo>
                    <a:pt x="201" y="42"/>
                    <a:pt x="201" y="42"/>
                    <a:pt x="201" y="42"/>
                  </a:cubicBezTo>
                  <a:cubicBezTo>
                    <a:pt x="198" y="43"/>
                    <a:pt x="198" y="43"/>
                    <a:pt x="198" y="43"/>
                  </a:cubicBezTo>
                  <a:cubicBezTo>
                    <a:pt x="199" y="43"/>
                    <a:pt x="199" y="43"/>
                    <a:pt x="199" y="43"/>
                  </a:cubicBezTo>
                  <a:cubicBezTo>
                    <a:pt x="200" y="43"/>
                    <a:pt x="200" y="43"/>
                    <a:pt x="200" y="43"/>
                  </a:cubicBezTo>
                  <a:cubicBezTo>
                    <a:pt x="204" y="40"/>
                    <a:pt x="204" y="40"/>
                    <a:pt x="204" y="40"/>
                  </a:cubicBezTo>
                  <a:cubicBezTo>
                    <a:pt x="205" y="40"/>
                    <a:pt x="205" y="40"/>
                    <a:pt x="205" y="40"/>
                  </a:cubicBezTo>
                  <a:cubicBezTo>
                    <a:pt x="201" y="43"/>
                    <a:pt x="201" y="43"/>
                    <a:pt x="201" y="43"/>
                  </a:cubicBezTo>
                  <a:cubicBezTo>
                    <a:pt x="200" y="43"/>
                    <a:pt x="200" y="43"/>
                    <a:pt x="200" y="43"/>
                  </a:cubicBezTo>
                  <a:cubicBezTo>
                    <a:pt x="196" y="45"/>
                    <a:pt x="196" y="45"/>
                    <a:pt x="196" y="45"/>
                  </a:cubicBezTo>
                  <a:cubicBezTo>
                    <a:pt x="196" y="46"/>
                    <a:pt x="196" y="46"/>
                    <a:pt x="196" y="46"/>
                  </a:cubicBezTo>
                  <a:cubicBezTo>
                    <a:pt x="193" y="48"/>
                    <a:pt x="193" y="48"/>
                    <a:pt x="193" y="48"/>
                  </a:cubicBezTo>
                  <a:cubicBezTo>
                    <a:pt x="192" y="49"/>
                    <a:pt x="192" y="49"/>
                    <a:pt x="192" y="49"/>
                  </a:cubicBezTo>
                  <a:cubicBezTo>
                    <a:pt x="188" y="51"/>
                    <a:pt x="188" y="51"/>
                    <a:pt x="188" y="51"/>
                  </a:cubicBezTo>
                  <a:cubicBezTo>
                    <a:pt x="187" y="52"/>
                    <a:pt x="187" y="52"/>
                    <a:pt x="187" y="52"/>
                  </a:cubicBezTo>
                  <a:cubicBezTo>
                    <a:pt x="184" y="54"/>
                    <a:pt x="184" y="54"/>
                    <a:pt x="184" y="54"/>
                  </a:cubicBezTo>
                  <a:cubicBezTo>
                    <a:pt x="179" y="57"/>
                    <a:pt x="179" y="57"/>
                    <a:pt x="179" y="57"/>
                  </a:cubicBezTo>
                  <a:cubicBezTo>
                    <a:pt x="174" y="60"/>
                    <a:pt x="174" y="60"/>
                    <a:pt x="174" y="60"/>
                  </a:cubicBezTo>
                  <a:cubicBezTo>
                    <a:pt x="169" y="63"/>
                    <a:pt x="169" y="63"/>
                    <a:pt x="169" y="63"/>
                  </a:cubicBezTo>
                  <a:cubicBezTo>
                    <a:pt x="165" y="66"/>
                    <a:pt x="165" y="66"/>
                    <a:pt x="165" y="66"/>
                  </a:cubicBezTo>
                  <a:cubicBezTo>
                    <a:pt x="163" y="67"/>
                    <a:pt x="163" y="67"/>
                    <a:pt x="163" y="67"/>
                  </a:cubicBezTo>
                  <a:cubicBezTo>
                    <a:pt x="163" y="66"/>
                    <a:pt x="163" y="66"/>
                    <a:pt x="163" y="66"/>
                  </a:cubicBezTo>
                  <a:cubicBezTo>
                    <a:pt x="163" y="66"/>
                    <a:pt x="163" y="66"/>
                    <a:pt x="163" y="66"/>
                  </a:cubicBezTo>
                  <a:cubicBezTo>
                    <a:pt x="159" y="68"/>
                    <a:pt x="159" y="68"/>
                    <a:pt x="159" y="68"/>
                  </a:cubicBezTo>
                  <a:cubicBezTo>
                    <a:pt x="157" y="69"/>
                    <a:pt x="156" y="70"/>
                    <a:pt x="155" y="71"/>
                  </a:cubicBezTo>
                  <a:cubicBezTo>
                    <a:pt x="154" y="72"/>
                    <a:pt x="154" y="72"/>
                    <a:pt x="154" y="72"/>
                  </a:cubicBezTo>
                  <a:cubicBezTo>
                    <a:pt x="155" y="72"/>
                    <a:pt x="155" y="72"/>
                    <a:pt x="155" y="72"/>
                  </a:cubicBezTo>
                  <a:cubicBezTo>
                    <a:pt x="158" y="70"/>
                    <a:pt x="158" y="70"/>
                    <a:pt x="158" y="70"/>
                  </a:cubicBezTo>
                  <a:cubicBezTo>
                    <a:pt x="159" y="70"/>
                    <a:pt x="159" y="70"/>
                    <a:pt x="159" y="70"/>
                  </a:cubicBezTo>
                  <a:cubicBezTo>
                    <a:pt x="159" y="70"/>
                    <a:pt x="159" y="70"/>
                    <a:pt x="159" y="70"/>
                  </a:cubicBezTo>
                  <a:cubicBezTo>
                    <a:pt x="158" y="72"/>
                    <a:pt x="158" y="72"/>
                    <a:pt x="158" y="72"/>
                  </a:cubicBezTo>
                  <a:cubicBezTo>
                    <a:pt x="153" y="76"/>
                    <a:pt x="153" y="76"/>
                    <a:pt x="153" y="76"/>
                  </a:cubicBezTo>
                  <a:cubicBezTo>
                    <a:pt x="151" y="78"/>
                    <a:pt x="151" y="78"/>
                    <a:pt x="151" y="78"/>
                  </a:cubicBezTo>
                  <a:cubicBezTo>
                    <a:pt x="148" y="81"/>
                    <a:pt x="148" y="81"/>
                    <a:pt x="148" y="81"/>
                  </a:cubicBezTo>
                  <a:cubicBezTo>
                    <a:pt x="148" y="81"/>
                    <a:pt x="149" y="81"/>
                    <a:pt x="149" y="81"/>
                  </a:cubicBezTo>
                  <a:cubicBezTo>
                    <a:pt x="145" y="85"/>
                    <a:pt x="145" y="85"/>
                    <a:pt x="145" y="85"/>
                  </a:cubicBezTo>
                  <a:cubicBezTo>
                    <a:pt x="147" y="85"/>
                    <a:pt x="147" y="85"/>
                    <a:pt x="147" y="85"/>
                  </a:cubicBezTo>
                  <a:cubicBezTo>
                    <a:pt x="146" y="87"/>
                    <a:pt x="146" y="87"/>
                    <a:pt x="146" y="87"/>
                  </a:cubicBezTo>
                  <a:cubicBezTo>
                    <a:pt x="149" y="85"/>
                    <a:pt x="149" y="85"/>
                    <a:pt x="149" y="85"/>
                  </a:cubicBezTo>
                  <a:cubicBezTo>
                    <a:pt x="153" y="80"/>
                    <a:pt x="153" y="80"/>
                    <a:pt x="153" y="80"/>
                  </a:cubicBezTo>
                  <a:cubicBezTo>
                    <a:pt x="154" y="78"/>
                    <a:pt x="154" y="78"/>
                    <a:pt x="154" y="78"/>
                  </a:cubicBezTo>
                  <a:cubicBezTo>
                    <a:pt x="157" y="76"/>
                    <a:pt x="157" y="76"/>
                    <a:pt x="157" y="76"/>
                  </a:cubicBezTo>
                  <a:cubicBezTo>
                    <a:pt x="155" y="78"/>
                    <a:pt x="155" y="78"/>
                    <a:pt x="155" y="78"/>
                  </a:cubicBezTo>
                  <a:cubicBezTo>
                    <a:pt x="153" y="82"/>
                    <a:pt x="153" y="82"/>
                    <a:pt x="153" y="82"/>
                  </a:cubicBezTo>
                  <a:cubicBezTo>
                    <a:pt x="152" y="84"/>
                    <a:pt x="152" y="84"/>
                    <a:pt x="152" y="84"/>
                  </a:cubicBezTo>
                  <a:cubicBezTo>
                    <a:pt x="153" y="83"/>
                    <a:pt x="155" y="82"/>
                    <a:pt x="156" y="80"/>
                  </a:cubicBezTo>
                  <a:cubicBezTo>
                    <a:pt x="160" y="78"/>
                    <a:pt x="160" y="78"/>
                    <a:pt x="160" y="78"/>
                  </a:cubicBezTo>
                  <a:cubicBezTo>
                    <a:pt x="161" y="76"/>
                    <a:pt x="161" y="76"/>
                    <a:pt x="161" y="76"/>
                  </a:cubicBezTo>
                  <a:cubicBezTo>
                    <a:pt x="167" y="71"/>
                    <a:pt x="167" y="71"/>
                    <a:pt x="167" y="71"/>
                  </a:cubicBezTo>
                  <a:cubicBezTo>
                    <a:pt x="168" y="69"/>
                    <a:pt x="168" y="69"/>
                    <a:pt x="168" y="69"/>
                  </a:cubicBezTo>
                  <a:cubicBezTo>
                    <a:pt x="174" y="64"/>
                    <a:pt x="174" y="64"/>
                    <a:pt x="174" y="64"/>
                  </a:cubicBezTo>
                  <a:cubicBezTo>
                    <a:pt x="176" y="62"/>
                    <a:pt x="176" y="62"/>
                    <a:pt x="176" y="62"/>
                  </a:cubicBezTo>
                  <a:cubicBezTo>
                    <a:pt x="179" y="61"/>
                    <a:pt x="179" y="61"/>
                    <a:pt x="179" y="61"/>
                  </a:cubicBezTo>
                  <a:cubicBezTo>
                    <a:pt x="174" y="66"/>
                    <a:pt x="174" y="66"/>
                    <a:pt x="174" y="66"/>
                  </a:cubicBezTo>
                  <a:cubicBezTo>
                    <a:pt x="170" y="70"/>
                    <a:pt x="170" y="70"/>
                    <a:pt x="170" y="70"/>
                  </a:cubicBezTo>
                  <a:cubicBezTo>
                    <a:pt x="171" y="70"/>
                    <a:pt x="171" y="70"/>
                    <a:pt x="171" y="70"/>
                  </a:cubicBezTo>
                  <a:cubicBezTo>
                    <a:pt x="176" y="67"/>
                    <a:pt x="176" y="67"/>
                    <a:pt x="176" y="67"/>
                  </a:cubicBezTo>
                  <a:cubicBezTo>
                    <a:pt x="179" y="65"/>
                    <a:pt x="179" y="65"/>
                    <a:pt x="179" y="65"/>
                  </a:cubicBezTo>
                  <a:cubicBezTo>
                    <a:pt x="182" y="64"/>
                    <a:pt x="182" y="64"/>
                    <a:pt x="182" y="64"/>
                  </a:cubicBezTo>
                  <a:cubicBezTo>
                    <a:pt x="182" y="64"/>
                    <a:pt x="182" y="64"/>
                    <a:pt x="182" y="64"/>
                  </a:cubicBezTo>
                  <a:moveTo>
                    <a:pt x="110" y="148"/>
                  </a:moveTo>
                  <a:cubicBezTo>
                    <a:pt x="112" y="146"/>
                    <a:pt x="112" y="146"/>
                    <a:pt x="112" y="146"/>
                  </a:cubicBezTo>
                  <a:cubicBezTo>
                    <a:pt x="113" y="144"/>
                    <a:pt x="113" y="144"/>
                    <a:pt x="113" y="144"/>
                  </a:cubicBezTo>
                  <a:cubicBezTo>
                    <a:pt x="115" y="143"/>
                    <a:pt x="115" y="143"/>
                    <a:pt x="115" y="143"/>
                  </a:cubicBezTo>
                  <a:cubicBezTo>
                    <a:pt x="118" y="139"/>
                    <a:pt x="118" y="139"/>
                    <a:pt x="118" y="139"/>
                  </a:cubicBezTo>
                  <a:cubicBezTo>
                    <a:pt x="116" y="138"/>
                    <a:pt x="116" y="138"/>
                    <a:pt x="116" y="138"/>
                  </a:cubicBezTo>
                  <a:cubicBezTo>
                    <a:pt x="117" y="135"/>
                    <a:pt x="117" y="135"/>
                    <a:pt x="117" y="135"/>
                  </a:cubicBezTo>
                  <a:cubicBezTo>
                    <a:pt x="116" y="135"/>
                    <a:pt x="115" y="135"/>
                    <a:pt x="115" y="135"/>
                  </a:cubicBezTo>
                  <a:cubicBezTo>
                    <a:pt x="111" y="137"/>
                    <a:pt x="111" y="137"/>
                    <a:pt x="111" y="137"/>
                  </a:cubicBezTo>
                  <a:cubicBezTo>
                    <a:pt x="108" y="139"/>
                    <a:pt x="108" y="139"/>
                    <a:pt x="108" y="139"/>
                  </a:cubicBezTo>
                  <a:cubicBezTo>
                    <a:pt x="108" y="138"/>
                    <a:pt x="108" y="138"/>
                    <a:pt x="108" y="138"/>
                  </a:cubicBezTo>
                  <a:cubicBezTo>
                    <a:pt x="111" y="135"/>
                    <a:pt x="111" y="135"/>
                    <a:pt x="111" y="135"/>
                  </a:cubicBezTo>
                  <a:cubicBezTo>
                    <a:pt x="114" y="134"/>
                    <a:pt x="114" y="134"/>
                    <a:pt x="114" y="134"/>
                  </a:cubicBezTo>
                  <a:cubicBezTo>
                    <a:pt x="118" y="133"/>
                    <a:pt x="118" y="133"/>
                    <a:pt x="118" y="133"/>
                  </a:cubicBezTo>
                  <a:cubicBezTo>
                    <a:pt x="121" y="131"/>
                    <a:pt x="121" y="131"/>
                    <a:pt x="121" y="131"/>
                  </a:cubicBezTo>
                  <a:cubicBezTo>
                    <a:pt x="119" y="130"/>
                    <a:pt x="119" y="130"/>
                    <a:pt x="119" y="130"/>
                  </a:cubicBezTo>
                  <a:cubicBezTo>
                    <a:pt x="119" y="128"/>
                    <a:pt x="119" y="128"/>
                    <a:pt x="119" y="128"/>
                  </a:cubicBezTo>
                  <a:cubicBezTo>
                    <a:pt x="118" y="127"/>
                    <a:pt x="118" y="127"/>
                    <a:pt x="118" y="127"/>
                  </a:cubicBezTo>
                  <a:cubicBezTo>
                    <a:pt x="119" y="124"/>
                    <a:pt x="119" y="124"/>
                    <a:pt x="119" y="124"/>
                  </a:cubicBezTo>
                  <a:cubicBezTo>
                    <a:pt x="120" y="121"/>
                    <a:pt x="120" y="121"/>
                    <a:pt x="120" y="121"/>
                  </a:cubicBezTo>
                  <a:cubicBezTo>
                    <a:pt x="122" y="119"/>
                    <a:pt x="122" y="119"/>
                    <a:pt x="122" y="119"/>
                  </a:cubicBezTo>
                  <a:cubicBezTo>
                    <a:pt x="123" y="118"/>
                    <a:pt x="123" y="118"/>
                    <a:pt x="123" y="118"/>
                  </a:cubicBezTo>
                  <a:cubicBezTo>
                    <a:pt x="125" y="116"/>
                    <a:pt x="125" y="116"/>
                    <a:pt x="125" y="116"/>
                  </a:cubicBezTo>
                  <a:cubicBezTo>
                    <a:pt x="127" y="112"/>
                    <a:pt x="127" y="112"/>
                    <a:pt x="127" y="112"/>
                  </a:cubicBezTo>
                  <a:cubicBezTo>
                    <a:pt x="130" y="108"/>
                    <a:pt x="130" y="108"/>
                    <a:pt x="130" y="108"/>
                  </a:cubicBezTo>
                  <a:cubicBezTo>
                    <a:pt x="136" y="100"/>
                    <a:pt x="136" y="100"/>
                    <a:pt x="136" y="100"/>
                  </a:cubicBezTo>
                  <a:cubicBezTo>
                    <a:pt x="139" y="96"/>
                    <a:pt x="139" y="96"/>
                    <a:pt x="139" y="96"/>
                  </a:cubicBezTo>
                  <a:cubicBezTo>
                    <a:pt x="133" y="101"/>
                    <a:pt x="133" y="101"/>
                    <a:pt x="133" y="101"/>
                  </a:cubicBezTo>
                  <a:cubicBezTo>
                    <a:pt x="132" y="102"/>
                    <a:pt x="130" y="103"/>
                    <a:pt x="129" y="104"/>
                  </a:cubicBezTo>
                  <a:cubicBezTo>
                    <a:pt x="126" y="106"/>
                    <a:pt x="126" y="106"/>
                    <a:pt x="126" y="106"/>
                  </a:cubicBezTo>
                  <a:cubicBezTo>
                    <a:pt x="123" y="108"/>
                    <a:pt x="123" y="108"/>
                    <a:pt x="123" y="108"/>
                  </a:cubicBezTo>
                  <a:cubicBezTo>
                    <a:pt x="122" y="108"/>
                    <a:pt x="122" y="108"/>
                    <a:pt x="122" y="108"/>
                  </a:cubicBezTo>
                  <a:cubicBezTo>
                    <a:pt x="124" y="105"/>
                    <a:pt x="124" y="105"/>
                    <a:pt x="124" y="105"/>
                  </a:cubicBezTo>
                  <a:cubicBezTo>
                    <a:pt x="125" y="103"/>
                    <a:pt x="125" y="103"/>
                    <a:pt x="125" y="103"/>
                  </a:cubicBezTo>
                  <a:cubicBezTo>
                    <a:pt x="123" y="104"/>
                    <a:pt x="123" y="104"/>
                    <a:pt x="123" y="104"/>
                  </a:cubicBezTo>
                  <a:cubicBezTo>
                    <a:pt x="128" y="100"/>
                    <a:pt x="128" y="100"/>
                    <a:pt x="128" y="100"/>
                  </a:cubicBezTo>
                  <a:cubicBezTo>
                    <a:pt x="130" y="98"/>
                    <a:pt x="132" y="96"/>
                    <a:pt x="134" y="94"/>
                  </a:cubicBezTo>
                  <a:cubicBezTo>
                    <a:pt x="137" y="91"/>
                    <a:pt x="137" y="91"/>
                    <a:pt x="137" y="91"/>
                  </a:cubicBezTo>
                  <a:cubicBezTo>
                    <a:pt x="137" y="91"/>
                    <a:pt x="137" y="91"/>
                    <a:pt x="137" y="91"/>
                  </a:cubicBezTo>
                  <a:cubicBezTo>
                    <a:pt x="138" y="89"/>
                    <a:pt x="138" y="89"/>
                    <a:pt x="138" y="89"/>
                  </a:cubicBezTo>
                  <a:cubicBezTo>
                    <a:pt x="141" y="85"/>
                    <a:pt x="141" y="85"/>
                    <a:pt x="141" y="85"/>
                  </a:cubicBezTo>
                  <a:cubicBezTo>
                    <a:pt x="144" y="82"/>
                    <a:pt x="144" y="82"/>
                    <a:pt x="144" y="82"/>
                  </a:cubicBezTo>
                  <a:cubicBezTo>
                    <a:pt x="142" y="83"/>
                    <a:pt x="142" y="83"/>
                    <a:pt x="142" y="83"/>
                  </a:cubicBezTo>
                  <a:cubicBezTo>
                    <a:pt x="141" y="83"/>
                    <a:pt x="141" y="83"/>
                    <a:pt x="141" y="83"/>
                  </a:cubicBezTo>
                  <a:cubicBezTo>
                    <a:pt x="142" y="82"/>
                    <a:pt x="142" y="82"/>
                    <a:pt x="142" y="82"/>
                  </a:cubicBezTo>
                  <a:cubicBezTo>
                    <a:pt x="142" y="82"/>
                    <a:pt x="142" y="82"/>
                    <a:pt x="142" y="82"/>
                  </a:cubicBezTo>
                  <a:cubicBezTo>
                    <a:pt x="139" y="84"/>
                    <a:pt x="139" y="84"/>
                    <a:pt x="139" y="84"/>
                  </a:cubicBezTo>
                  <a:cubicBezTo>
                    <a:pt x="135" y="87"/>
                    <a:pt x="135" y="87"/>
                    <a:pt x="135" y="87"/>
                  </a:cubicBezTo>
                  <a:cubicBezTo>
                    <a:pt x="131" y="91"/>
                    <a:pt x="131" y="91"/>
                    <a:pt x="131" y="91"/>
                  </a:cubicBezTo>
                  <a:cubicBezTo>
                    <a:pt x="127" y="94"/>
                    <a:pt x="127" y="94"/>
                    <a:pt x="127" y="94"/>
                  </a:cubicBezTo>
                  <a:cubicBezTo>
                    <a:pt x="123" y="98"/>
                    <a:pt x="123" y="98"/>
                    <a:pt x="123" y="98"/>
                  </a:cubicBezTo>
                  <a:cubicBezTo>
                    <a:pt x="123" y="97"/>
                    <a:pt x="123" y="97"/>
                    <a:pt x="123" y="97"/>
                  </a:cubicBezTo>
                  <a:cubicBezTo>
                    <a:pt x="119" y="101"/>
                    <a:pt x="119" y="101"/>
                    <a:pt x="119" y="101"/>
                  </a:cubicBezTo>
                  <a:cubicBezTo>
                    <a:pt x="117" y="103"/>
                    <a:pt x="117" y="103"/>
                    <a:pt x="117" y="103"/>
                  </a:cubicBezTo>
                  <a:cubicBezTo>
                    <a:pt x="115" y="105"/>
                    <a:pt x="115" y="105"/>
                    <a:pt x="115" y="105"/>
                  </a:cubicBezTo>
                  <a:cubicBezTo>
                    <a:pt x="113" y="108"/>
                    <a:pt x="113" y="108"/>
                    <a:pt x="113" y="108"/>
                  </a:cubicBezTo>
                  <a:cubicBezTo>
                    <a:pt x="109" y="113"/>
                    <a:pt x="109" y="113"/>
                    <a:pt x="109" y="113"/>
                  </a:cubicBezTo>
                  <a:cubicBezTo>
                    <a:pt x="107" y="115"/>
                    <a:pt x="105" y="116"/>
                    <a:pt x="103" y="118"/>
                  </a:cubicBezTo>
                  <a:cubicBezTo>
                    <a:pt x="99" y="122"/>
                    <a:pt x="99" y="122"/>
                    <a:pt x="99" y="122"/>
                  </a:cubicBezTo>
                  <a:cubicBezTo>
                    <a:pt x="96" y="125"/>
                    <a:pt x="96" y="125"/>
                    <a:pt x="96" y="125"/>
                  </a:cubicBezTo>
                  <a:cubicBezTo>
                    <a:pt x="95" y="126"/>
                    <a:pt x="95" y="126"/>
                    <a:pt x="95" y="126"/>
                  </a:cubicBezTo>
                  <a:cubicBezTo>
                    <a:pt x="91" y="131"/>
                    <a:pt x="91" y="131"/>
                    <a:pt x="91" y="131"/>
                  </a:cubicBezTo>
                  <a:cubicBezTo>
                    <a:pt x="89" y="133"/>
                    <a:pt x="87" y="135"/>
                    <a:pt x="85" y="137"/>
                  </a:cubicBezTo>
                  <a:cubicBezTo>
                    <a:pt x="83" y="141"/>
                    <a:pt x="83" y="141"/>
                    <a:pt x="83" y="141"/>
                  </a:cubicBezTo>
                  <a:cubicBezTo>
                    <a:pt x="80" y="144"/>
                    <a:pt x="80" y="144"/>
                    <a:pt x="80" y="144"/>
                  </a:cubicBezTo>
                  <a:cubicBezTo>
                    <a:pt x="77" y="148"/>
                    <a:pt x="77" y="148"/>
                    <a:pt x="77" y="148"/>
                  </a:cubicBezTo>
                  <a:cubicBezTo>
                    <a:pt x="76" y="148"/>
                    <a:pt x="76" y="148"/>
                    <a:pt x="76" y="148"/>
                  </a:cubicBezTo>
                  <a:cubicBezTo>
                    <a:pt x="80" y="143"/>
                    <a:pt x="80" y="143"/>
                    <a:pt x="80" y="143"/>
                  </a:cubicBezTo>
                  <a:cubicBezTo>
                    <a:pt x="83" y="138"/>
                    <a:pt x="83" y="138"/>
                    <a:pt x="83" y="138"/>
                  </a:cubicBezTo>
                  <a:cubicBezTo>
                    <a:pt x="84" y="137"/>
                    <a:pt x="85" y="135"/>
                    <a:pt x="86" y="134"/>
                  </a:cubicBezTo>
                  <a:cubicBezTo>
                    <a:pt x="91" y="128"/>
                    <a:pt x="91" y="128"/>
                    <a:pt x="91" y="128"/>
                  </a:cubicBezTo>
                  <a:cubicBezTo>
                    <a:pt x="95" y="124"/>
                    <a:pt x="95" y="124"/>
                    <a:pt x="95" y="124"/>
                  </a:cubicBezTo>
                  <a:cubicBezTo>
                    <a:pt x="96" y="123"/>
                    <a:pt x="96" y="123"/>
                    <a:pt x="96" y="123"/>
                  </a:cubicBezTo>
                  <a:cubicBezTo>
                    <a:pt x="96" y="122"/>
                    <a:pt x="96" y="122"/>
                    <a:pt x="96" y="122"/>
                  </a:cubicBezTo>
                  <a:cubicBezTo>
                    <a:pt x="97" y="121"/>
                    <a:pt x="97" y="121"/>
                    <a:pt x="97" y="121"/>
                  </a:cubicBezTo>
                  <a:cubicBezTo>
                    <a:pt x="99" y="119"/>
                    <a:pt x="99" y="119"/>
                    <a:pt x="99" y="119"/>
                  </a:cubicBezTo>
                  <a:cubicBezTo>
                    <a:pt x="92" y="126"/>
                    <a:pt x="85" y="135"/>
                    <a:pt x="79" y="142"/>
                  </a:cubicBezTo>
                  <a:cubicBezTo>
                    <a:pt x="67" y="158"/>
                    <a:pt x="67" y="158"/>
                    <a:pt x="47" y="190"/>
                  </a:cubicBezTo>
                  <a:cubicBezTo>
                    <a:pt x="37" y="208"/>
                    <a:pt x="37" y="208"/>
                    <a:pt x="23" y="243"/>
                  </a:cubicBezTo>
                  <a:cubicBezTo>
                    <a:pt x="19" y="253"/>
                    <a:pt x="15" y="267"/>
                    <a:pt x="12" y="277"/>
                  </a:cubicBezTo>
                  <a:cubicBezTo>
                    <a:pt x="11" y="280"/>
                    <a:pt x="11" y="280"/>
                    <a:pt x="11" y="280"/>
                  </a:cubicBezTo>
                  <a:cubicBezTo>
                    <a:pt x="11" y="280"/>
                    <a:pt x="11" y="280"/>
                    <a:pt x="11" y="280"/>
                  </a:cubicBezTo>
                  <a:cubicBezTo>
                    <a:pt x="12" y="278"/>
                    <a:pt x="12" y="278"/>
                    <a:pt x="12" y="278"/>
                  </a:cubicBezTo>
                  <a:cubicBezTo>
                    <a:pt x="12" y="277"/>
                    <a:pt x="12" y="277"/>
                    <a:pt x="12" y="277"/>
                  </a:cubicBezTo>
                  <a:cubicBezTo>
                    <a:pt x="11" y="281"/>
                    <a:pt x="11" y="281"/>
                    <a:pt x="11" y="281"/>
                  </a:cubicBezTo>
                  <a:cubicBezTo>
                    <a:pt x="10" y="286"/>
                    <a:pt x="10" y="286"/>
                    <a:pt x="10" y="286"/>
                  </a:cubicBezTo>
                  <a:cubicBezTo>
                    <a:pt x="10" y="288"/>
                    <a:pt x="10" y="289"/>
                    <a:pt x="9" y="291"/>
                  </a:cubicBezTo>
                  <a:cubicBezTo>
                    <a:pt x="9" y="294"/>
                    <a:pt x="9" y="294"/>
                    <a:pt x="9" y="294"/>
                  </a:cubicBezTo>
                  <a:cubicBezTo>
                    <a:pt x="8" y="297"/>
                    <a:pt x="8" y="297"/>
                    <a:pt x="8" y="297"/>
                  </a:cubicBezTo>
                  <a:cubicBezTo>
                    <a:pt x="8" y="300"/>
                    <a:pt x="8" y="300"/>
                    <a:pt x="8" y="300"/>
                  </a:cubicBezTo>
                  <a:cubicBezTo>
                    <a:pt x="7" y="304"/>
                    <a:pt x="7" y="304"/>
                    <a:pt x="7" y="304"/>
                  </a:cubicBezTo>
                  <a:cubicBezTo>
                    <a:pt x="7" y="306"/>
                    <a:pt x="7" y="306"/>
                    <a:pt x="7" y="306"/>
                  </a:cubicBezTo>
                  <a:cubicBezTo>
                    <a:pt x="6" y="310"/>
                    <a:pt x="6" y="310"/>
                    <a:pt x="6" y="310"/>
                  </a:cubicBezTo>
                  <a:cubicBezTo>
                    <a:pt x="6" y="311"/>
                    <a:pt x="6" y="311"/>
                    <a:pt x="6" y="311"/>
                  </a:cubicBezTo>
                  <a:cubicBezTo>
                    <a:pt x="7" y="308"/>
                    <a:pt x="7" y="308"/>
                    <a:pt x="7" y="308"/>
                  </a:cubicBezTo>
                  <a:cubicBezTo>
                    <a:pt x="8" y="304"/>
                    <a:pt x="8" y="304"/>
                    <a:pt x="8" y="304"/>
                  </a:cubicBezTo>
                  <a:cubicBezTo>
                    <a:pt x="9" y="298"/>
                    <a:pt x="9" y="298"/>
                    <a:pt x="9" y="298"/>
                  </a:cubicBezTo>
                  <a:cubicBezTo>
                    <a:pt x="10" y="291"/>
                    <a:pt x="10" y="291"/>
                    <a:pt x="10" y="291"/>
                  </a:cubicBezTo>
                  <a:cubicBezTo>
                    <a:pt x="12" y="283"/>
                    <a:pt x="12" y="283"/>
                    <a:pt x="12" y="283"/>
                  </a:cubicBezTo>
                  <a:cubicBezTo>
                    <a:pt x="12" y="280"/>
                    <a:pt x="13" y="277"/>
                    <a:pt x="14" y="274"/>
                  </a:cubicBezTo>
                  <a:cubicBezTo>
                    <a:pt x="15" y="272"/>
                    <a:pt x="15" y="270"/>
                    <a:pt x="16" y="268"/>
                  </a:cubicBezTo>
                  <a:cubicBezTo>
                    <a:pt x="18" y="262"/>
                    <a:pt x="18" y="262"/>
                    <a:pt x="18" y="262"/>
                  </a:cubicBezTo>
                  <a:cubicBezTo>
                    <a:pt x="19" y="260"/>
                    <a:pt x="19" y="260"/>
                    <a:pt x="19" y="260"/>
                  </a:cubicBezTo>
                  <a:cubicBezTo>
                    <a:pt x="21" y="255"/>
                    <a:pt x="21" y="255"/>
                    <a:pt x="21" y="255"/>
                  </a:cubicBezTo>
                  <a:cubicBezTo>
                    <a:pt x="23" y="252"/>
                    <a:pt x="23" y="252"/>
                    <a:pt x="23" y="252"/>
                  </a:cubicBezTo>
                  <a:cubicBezTo>
                    <a:pt x="24" y="250"/>
                    <a:pt x="24" y="250"/>
                    <a:pt x="24" y="250"/>
                  </a:cubicBezTo>
                  <a:cubicBezTo>
                    <a:pt x="26" y="246"/>
                    <a:pt x="26" y="246"/>
                    <a:pt x="26" y="246"/>
                  </a:cubicBezTo>
                  <a:cubicBezTo>
                    <a:pt x="27" y="244"/>
                    <a:pt x="27" y="244"/>
                    <a:pt x="27" y="244"/>
                  </a:cubicBezTo>
                  <a:cubicBezTo>
                    <a:pt x="29" y="237"/>
                    <a:pt x="29" y="237"/>
                    <a:pt x="29" y="237"/>
                  </a:cubicBezTo>
                  <a:cubicBezTo>
                    <a:pt x="30" y="235"/>
                    <a:pt x="30" y="235"/>
                    <a:pt x="30" y="235"/>
                  </a:cubicBezTo>
                  <a:cubicBezTo>
                    <a:pt x="31" y="231"/>
                    <a:pt x="31" y="231"/>
                    <a:pt x="31" y="231"/>
                  </a:cubicBezTo>
                  <a:cubicBezTo>
                    <a:pt x="32" y="228"/>
                    <a:pt x="32" y="228"/>
                    <a:pt x="32" y="228"/>
                  </a:cubicBezTo>
                  <a:cubicBezTo>
                    <a:pt x="34" y="226"/>
                    <a:pt x="34" y="226"/>
                    <a:pt x="34" y="226"/>
                  </a:cubicBezTo>
                  <a:cubicBezTo>
                    <a:pt x="32" y="231"/>
                    <a:pt x="32" y="231"/>
                    <a:pt x="32" y="231"/>
                  </a:cubicBezTo>
                  <a:cubicBezTo>
                    <a:pt x="35" y="226"/>
                    <a:pt x="35" y="226"/>
                    <a:pt x="35" y="226"/>
                  </a:cubicBezTo>
                  <a:cubicBezTo>
                    <a:pt x="37" y="223"/>
                    <a:pt x="37" y="223"/>
                    <a:pt x="37" y="223"/>
                  </a:cubicBezTo>
                  <a:cubicBezTo>
                    <a:pt x="38" y="220"/>
                    <a:pt x="38" y="220"/>
                    <a:pt x="38" y="220"/>
                  </a:cubicBezTo>
                  <a:cubicBezTo>
                    <a:pt x="42" y="212"/>
                    <a:pt x="42" y="212"/>
                    <a:pt x="42" y="212"/>
                  </a:cubicBezTo>
                  <a:cubicBezTo>
                    <a:pt x="43" y="212"/>
                    <a:pt x="43" y="212"/>
                    <a:pt x="44" y="212"/>
                  </a:cubicBezTo>
                  <a:cubicBezTo>
                    <a:pt x="46" y="210"/>
                    <a:pt x="46" y="210"/>
                    <a:pt x="46" y="210"/>
                  </a:cubicBezTo>
                  <a:cubicBezTo>
                    <a:pt x="48" y="209"/>
                    <a:pt x="48" y="209"/>
                    <a:pt x="48" y="209"/>
                  </a:cubicBezTo>
                  <a:cubicBezTo>
                    <a:pt x="49" y="206"/>
                    <a:pt x="49" y="206"/>
                    <a:pt x="49" y="206"/>
                  </a:cubicBezTo>
                  <a:cubicBezTo>
                    <a:pt x="52" y="199"/>
                    <a:pt x="52" y="199"/>
                    <a:pt x="52" y="199"/>
                  </a:cubicBezTo>
                  <a:cubicBezTo>
                    <a:pt x="56" y="194"/>
                    <a:pt x="56" y="194"/>
                    <a:pt x="56" y="194"/>
                  </a:cubicBezTo>
                  <a:cubicBezTo>
                    <a:pt x="56" y="194"/>
                    <a:pt x="57" y="194"/>
                    <a:pt x="57" y="194"/>
                  </a:cubicBezTo>
                  <a:cubicBezTo>
                    <a:pt x="59" y="192"/>
                    <a:pt x="59" y="192"/>
                    <a:pt x="59" y="192"/>
                  </a:cubicBezTo>
                  <a:cubicBezTo>
                    <a:pt x="60" y="192"/>
                    <a:pt x="60" y="192"/>
                    <a:pt x="60" y="192"/>
                  </a:cubicBezTo>
                  <a:cubicBezTo>
                    <a:pt x="63" y="189"/>
                    <a:pt x="63" y="189"/>
                    <a:pt x="63" y="189"/>
                  </a:cubicBezTo>
                  <a:cubicBezTo>
                    <a:pt x="66" y="186"/>
                    <a:pt x="66" y="186"/>
                    <a:pt x="66" y="186"/>
                  </a:cubicBezTo>
                  <a:cubicBezTo>
                    <a:pt x="68" y="186"/>
                    <a:pt x="69" y="186"/>
                    <a:pt x="70" y="187"/>
                  </a:cubicBezTo>
                  <a:cubicBezTo>
                    <a:pt x="70" y="188"/>
                    <a:pt x="69" y="188"/>
                    <a:pt x="69" y="189"/>
                  </a:cubicBezTo>
                  <a:cubicBezTo>
                    <a:pt x="68" y="189"/>
                    <a:pt x="67" y="189"/>
                    <a:pt x="66" y="189"/>
                  </a:cubicBezTo>
                  <a:cubicBezTo>
                    <a:pt x="63" y="192"/>
                    <a:pt x="63" y="192"/>
                    <a:pt x="61" y="196"/>
                  </a:cubicBezTo>
                  <a:cubicBezTo>
                    <a:pt x="61" y="197"/>
                    <a:pt x="61" y="197"/>
                    <a:pt x="61" y="197"/>
                  </a:cubicBezTo>
                  <a:cubicBezTo>
                    <a:pt x="64" y="195"/>
                    <a:pt x="64" y="195"/>
                    <a:pt x="64" y="195"/>
                  </a:cubicBezTo>
                  <a:cubicBezTo>
                    <a:pt x="66" y="193"/>
                    <a:pt x="66" y="193"/>
                    <a:pt x="66" y="193"/>
                  </a:cubicBezTo>
                  <a:cubicBezTo>
                    <a:pt x="68" y="192"/>
                    <a:pt x="68" y="192"/>
                    <a:pt x="68" y="192"/>
                  </a:cubicBezTo>
                  <a:cubicBezTo>
                    <a:pt x="71" y="190"/>
                    <a:pt x="71" y="190"/>
                    <a:pt x="71" y="190"/>
                  </a:cubicBezTo>
                  <a:cubicBezTo>
                    <a:pt x="73" y="189"/>
                    <a:pt x="73" y="189"/>
                    <a:pt x="73" y="189"/>
                  </a:cubicBezTo>
                  <a:cubicBezTo>
                    <a:pt x="77" y="185"/>
                    <a:pt x="77" y="185"/>
                    <a:pt x="77" y="185"/>
                  </a:cubicBezTo>
                  <a:cubicBezTo>
                    <a:pt x="80" y="182"/>
                    <a:pt x="80" y="182"/>
                    <a:pt x="80" y="182"/>
                  </a:cubicBezTo>
                  <a:cubicBezTo>
                    <a:pt x="83" y="178"/>
                    <a:pt x="83" y="178"/>
                    <a:pt x="83" y="178"/>
                  </a:cubicBezTo>
                  <a:cubicBezTo>
                    <a:pt x="80" y="179"/>
                    <a:pt x="80" y="179"/>
                    <a:pt x="80" y="179"/>
                  </a:cubicBezTo>
                  <a:cubicBezTo>
                    <a:pt x="75" y="184"/>
                    <a:pt x="75" y="184"/>
                    <a:pt x="75" y="184"/>
                  </a:cubicBezTo>
                  <a:cubicBezTo>
                    <a:pt x="73" y="184"/>
                    <a:pt x="73" y="184"/>
                    <a:pt x="73" y="184"/>
                  </a:cubicBezTo>
                  <a:cubicBezTo>
                    <a:pt x="73" y="182"/>
                    <a:pt x="73" y="182"/>
                    <a:pt x="73" y="182"/>
                  </a:cubicBezTo>
                  <a:cubicBezTo>
                    <a:pt x="73" y="178"/>
                    <a:pt x="73" y="178"/>
                    <a:pt x="73" y="178"/>
                  </a:cubicBezTo>
                  <a:cubicBezTo>
                    <a:pt x="76" y="171"/>
                    <a:pt x="76" y="171"/>
                    <a:pt x="76" y="171"/>
                  </a:cubicBezTo>
                  <a:cubicBezTo>
                    <a:pt x="80" y="168"/>
                    <a:pt x="80" y="168"/>
                    <a:pt x="80" y="168"/>
                  </a:cubicBezTo>
                  <a:cubicBezTo>
                    <a:pt x="83" y="163"/>
                    <a:pt x="83" y="163"/>
                    <a:pt x="83" y="163"/>
                  </a:cubicBezTo>
                  <a:cubicBezTo>
                    <a:pt x="81" y="162"/>
                    <a:pt x="81" y="162"/>
                    <a:pt x="81" y="162"/>
                  </a:cubicBezTo>
                  <a:cubicBezTo>
                    <a:pt x="78" y="164"/>
                    <a:pt x="78" y="164"/>
                    <a:pt x="78" y="164"/>
                  </a:cubicBezTo>
                  <a:cubicBezTo>
                    <a:pt x="73" y="168"/>
                    <a:pt x="73" y="168"/>
                    <a:pt x="73" y="168"/>
                  </a:cubicBezTo>
                  <a:cubicBezTo>
                    <a:pt x="67" y="174"/>
                    <a:pt x="67" y="174"/>
                    <a:pt x="67" y="174"/>
                  </a:cubicBezTo>
                  <a:cubicBezTo>
                    <a:pt x="63" y="178"/>
                    <a:pt x="63" y="178"/>
                    <a:pt x="63" y="178"/>
                  </a:cubicBezTo>
                  <a:cubicBezTo>
                    <a:pt x="66" y="175"/>
                    <a:pt x="66" y="175"/>
                    <a:pt x="66" y="175"/>
                  </a:cubicBezTo>
                  <a:cubicBezTo>
                    <a:pt x="69" y="171"/>
                    <a:pt x="69" y="171"/>
                    <a:pt x="69" y="171"/>
                  </a:cubicBezTo>
                  <a:cubicBezTo>
                    <a:pt x="71" y="169"/>
                    <a:pt x="71" y="169"/>
                    <a:pt x="71" y="169"/>
                  </a:cubicBezTo>
                  <a:cubicBezTo>
                    <a:pt x="71" y="167"/>
                    <a:pt x="71" y="167"/>
                    <a:pt x="71" y="167"/>
                  </a:cubicBezTo>
                  <a:cubicBezTo>
                    <a:pt x="71" y="167"/>
                    <a:pt x="72" y="167"/>
                    <a:pt x="72" y="167"/>
                  </a:cubicBezTo>
                  <a:cubicBezTo>
                    <a:pt x="75" y="164"/>
                    <a:pt x="75" y="164"/>
                    <a:pt x="75" y="164"/>
                  </a:cubicBezTo>
                  <a:cubicBezTo>
                    <a:pt x="78" y="161"/>
                    <a:pt x="78" y="161"/>
                    <a:pt x="78" y="161"/>
                  </a:cubicBezTo>
                  <a:cubicBezTo>
                    <a:pt x="80" y="161"/>
                    <a:pt x="80" y="161"/>
                    <a:pt x="80" y="161"/>
                  </a:cubicBezTo>
                  <a:cubicBezTo>
                    <a:pt x="83" y="157"/>
                    <a:pt x="83" y="157"/>
                    <a:pt x="83" y="157"/>
                  </a:cubicBezTo>
                  <a:cubicBezTo>
                    <a:pt x="85" y="156"/>
                    <a:pt x="85" y="156"/>
                    <a:pt x="85" y="156"/>
                  </a:cubicBezTo>
                  <a:cubicBezTo>
                    <a:pt x="86" y="156"/>
                    <a:pt x="87" y="156"/>
                    <a:pt x="87" y="156"/>
                  </a:cubicBezTo>
                  <a:cubicBezTo>
                    <a:pt x="92" y="156"/>
                    <a:pt x="92" y="156"/>
                    <a:pt x="92" y="156"/>
                  </a:cubicBezTo>
                  <a:cubicBezTo>
                    <a:pt x="93" y="157"/>
                    <a:pt x="93" y="157"/>
                    <a:pt x="93" y="157"/>
                  </a:cubicBezTo>
                  <a:cubicBezTo>
                    <a:pt x="95" y="157"/>
                    <a:pt x="95" y="157"/>
                    <a:pt x="95" y="157"/>
                  </a:cubicBezTo>
                  <a:cubicBezTo>
                    <a:pt x="99" y="154"/>
                    <a:pt x="99" y="154"/>
                    <a:pt x="99" y="154"/>
                  </a:cubicBezTo>
                  <a:cubicBezTo>
                    <a:pt x="104" y="150"/>
                    <a:pt x="104" y="150"/>
                    <a:pt x="104" y="150"/>
                  </a:cubicBezTo>
                  <a:cubicBezTo>
                    <a:pt x="107" y="150"/>
                    <a:pt x="107" y="150"/>
                    <a:pt x="107" y="150"/>
                  </a:cubicBezTo>
                  <a:cubicBezTo>
                    <a:pt x="110" y="148"/>
                    <a:pt x="110" y="148"/>
                    <a:pt x="110" y="148"/>
                  </a:cubicBezTo>
                </a:path>
              </a:pathLst>
            </a:custGeom>
            <a:gradFill>
              <a:gsLst>
                <a:gs pos="0">
                  <a:schemeClr val="accent2"/>
                </a:gs>
                <a:gs pos="100000">
                  <a:schemeClr val="accent2">
                    <a:lumMod val="50000"/>
                  </a:schemeClr>
                </a:gs>
              </a:gsLst>
              <a:lin ang="5400000" scaled="1"/>
            </a:gradFill>
            <a:ln w="9525">
              <a:noFill/>
              <a:round/>
            </a:ln>
          </p:spPr>
          <p:txBody>
            <a:bodyPr anchor="ctr"/>
            <a:lstStyle/>
            <a:p>
              <a:pPr algn="ctr"/>
              <a:endParaRPr>
                <a:solidFill>
                  <a:schemeClr val="tx1">
                    <a:lumMod val="75000"/>
                    <a:lumOff val="25000"/>
                  </a:schemeClr>
                </a:solidFill>
              </a:endParaRPr>
            </a:p>
          </p:txBody>
        </p:sp>
        <p:grpSp>
          <p:nvGrpSpPr>
            <p:cNvPr id="6" name="Group 5"/>
            <p:cNvGrpSpPr/>
            <p:nvPr/>
          </p:nvGrpSpPr>
          <p:grpSpPr>
            <a:xfrm>
              <a:off x="2628779" y="2663572"/>
              <a:ext cx="1734393" cy="1734393"/>
              <a:chOff x="2183615" y="1663567"/>
              <a:chExt cx="1293852" cy="1293852"/>
            </a:xfrm>
          </p:grpSpPr>
          <p:sp>
            <p:nvSpPr>
              <p:cNvPr id="43" name="Oval 6"/>
              <p:cNvSpPr/>
              <p:nvPr/>
            </p:nvSpPr>
            <p:spPr>
              <a:xfrm>
                <a:off x="2283175" y="1763127"/>
                <a:ext cx="1094733" cy="1094733"/>
              </a:xfrm>
              <a:prstGeom prst="ellipse">
                <a:avLst/>
              </a:prstGeom>
              <a:gradFill>
                <a:gsLst>
                  <a:gs pos="0">
                    <a:schemeClr val="bg1">
                      <a:lumMod val="6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75000"/>
                      <a:lumOff val="25000"/>
                    </a:schemeClr>
                  </a:solidFill>
                </a:endParaRPr>
              </a:p>
            </p:txBody>
          </p:sp>
          <p:sp>
            <p:nvSpPr>
              <p:cNvPr id="44" name="Oval 7"/>
              <p:cNvSpPr/>
              <p:nvPr/>
            </p:nvSpPr>
            <p:spPr>
              <a:xfrm>
                <a:off x="2183615" y="1663567"/>
                <a:ext cx="1293852" cy="1293852"/>
              </a:xfrm>
              <a:prstGeom prst="ellipse">
                <a:avLst/>
              </a:prstGeom>
              <a:noFill/>
              <a:ln w="19050">
                <a:solidFill>
                  <a:schemeClr val="bg1">
                    <a:lumMod val="8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75000"/>
                      <a:lumOff val="25000"/>
                    </a:schemeClr>
                  </a:solidFill>
                </a:endParaRPr>
              </a:p>
            </p:txBody>
          </p:sp>
        </p:grpSp>
        <p:grpSp>
          <p:nvGrpSpPr>
            <p:cNvPr id="7" name="Group 8"/>
            <p:cNvGrpSpPr/>
            <p:nvPr/>
          </p:nvGrpSpPr>
          <p:grpSpPr>
            <a:xfrm>
              <a:off x="775463" y="2879756"/>
              <a:ext cx="1302028" cy="1302026"/>
              <a:chOff x="864537" y="1822859"/>
              <a:chExt cx="971309" cy="971307"/>
            </a:xfrm>
          </p:grpSpPr>
          <p:sp>
            <p:nvSpPr>
              <p:cNvPr id="41" name="Oval 9"/>
              <p:cNvSpPr/>
              <p:nvPr/>
            </p:nvSpPr>
            <p:spPr>
              <a:xfrm>
                <a:off x="932451" y="1890773"/>
                <a:ext cx="835480" cy="835478"/>
              </a:xfrm>
              <a:prstGeom prst="ellipse">
                <a:avLst/>
              </a:prstGeom>
              <a:gradFill>
                <a:gsLst>
                  <a:gs pos="0">
                    <a:schemeClr val="bg1">
                      <a:lumMod val="6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tx1">
                      <a:lumMod val="75000"/>
                      <a:lumOff val="25000"/>
                    </a:schemeClr>
                  </a:solidFill>
                </a:endParaRPr>
              </a:p>
            </p:txBody>
          </p:sp>
          <p:sp>
            <p:nvSpPr>
              <p:cNvPr id="42" name="Oval 10"/>
              <p:cNvSpPr/>
              <p:nvPr/>
            </p:nvSpPr>
            <p:spPr>
              <a:xfrm>
                <a:off x="864537" y="1822859"/>
                <a:ext cx="971309" cy="971307"/>
              </a:xfrm>
              <a:prstGeom prst="ellipse">
                <a:avLst/>
              </a:prstGeom>
              <a:noFill/>
              <a:ln w="19050">
                <a:solidFill>
                  <a:schemeClr val="bg1">
                    <a:lumMod val="8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75000"/>
                      <a:lumOff val="25000"/>
                    </a:schemeClr>
                  </a:solidFill>
                </a:endParaRPr>
              </a:p>
            </p:txBody>
          </p:sp>
        </p:grpSp>
        <p:sp>
          <p:nvSpPr>
            <p:cNvPr id="8" name="Arc 11"/>
            <p:cNvSpPr/>
            <p:nvPr/>
          </p:nvSpPr>
          <p:spPr>
            <a:xfrm>
              <a:off x="4914227" y="2348880"/>
              <a:ext cx="2363777" cy="2363777"/>
            </a:xfrm>
            <a:prstGeom prst="arc">
              <a:avLst>
                <a:gd name="adj1" fmla="val 21578092"/>
                <a:gd name="adj2" fmla="val 21479725"/>
              </a:avLst>
            </a:prstGeom>
            <a:ln w="1905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txBody>
            <a:bodyPr anchor="ctr"/>
            <a:lstStyle/>
            <a:p>
              <a:pPr algn="ctr"/>
              <a:endParaRPr>
                <a:solidFill>
                  <a:schemeClr val="tx1">
                    <a:lumMod val="75000"/>
                    <a:lumOff val="25000"/>
                  </a:schemeClr>
                </a:solidFill>
              </a:endParaRPr>
            </a:p>
          </p:txBody>
        </p:sp>
        <p:cxnSp>
          <p:nvCxnSpPr>
            <p:cNvPr id="9" name="Straight Connector 12"/>
            <p:cNvCxnSpPr/>
            <p:nvPr/>
          </p:nvCxnSpPr>
          <p:spPr>
            <a:xfrm flipH="1">
              <a:off x="2077491" y="3530769"/>
              <a:ext cx="551056" cy="0"/>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13"/>
            <p:cNvCxnSpPr/>
            <p:nvPr/>
          </p:nvCxnSpPr>
          <p:spPr>
            <a:xfrm flipH="1">
              <a:off x="7278004" y="3530769"/>
              <a:ext cx="551056" cy="0"/>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11" name="Group 14"/>
            <p:cNvGrpSpPr/>
            <p:nvPr/>
          </p:nvGrpSpPr>
          <p:grpSpPr>
            <a:xfrm>
              <a:off x="7829060" y="2663572"/>
              <a:ext cx="1734393" cy="1734393"/>
              <a:chOff x="2183615" y="1663567"/>
              <a:chExt cx="1293852" cy="1293852"/>
            </a:xfrm>
          </p:grpSpPr>
          <p:sp>
            <p:nvSpPr>
              <p:cNvPr id="39" name="Oval 15"/>
              <p:cNvSpPr/>
              <p:nvPr/>
            </p:nvSpPr>
            <p:spPr>
              <a:xfrm>
                <a:off x="2283175" y="1763127"/>
                <a:ext cx="1094733" cy="1094733"/>
              </a:xfrm>
              <a:prstGeom prst="ellipse">
                <a:avLst/>
              </a:prstGeom>
              <a:gradFill>
                <a:gsLst>
                  <a:gs pos="0">
                    <a:schemeClr val="bg1">
                      <a:lumMod val="6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75000"/>
                      <a:lumOff val="25000"/>
                    </a:schemeClr>
                  </a:solidFill>
                </a:endParaRPr>
              </a:p>
            </p:txBody>
          </p:sp>
          <p:sp>
            <p:nvSpPr>
              <p:cNvPr id="40" name="Oval 16"/>
              <p:cNvSpPr/>
              <p:nvPr/>
            </p:nvSpPr>
            <p:spPr>
              <a:xfrm>
                <a:off x="2183615" y="1663567"/>
                <a:ext cx="1293852" cy="1293852"/>
              </a:xfrm>
              <a:prstGeom prst="ellipse">
                <a:avLst/>
              </a:prstGeom>
              <a:noFill/>
              <a:ln w="19050">
                <a:solidFill>
                  <a:schemeClr val="bg1">
                    <a:lumMod val="8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75000"/>
                      <a:lumOff val="25000"/>
                    </a:schemeClr>
                  </a:solidFill>
                </a:endParaRPr>
              </a:p>
            </p:txBody>
          </p:sp>
        </p:grpSp>
        <p:cxnSp>
          <p:nvCxnSpPr>
            <p:cNvPr id="12" name="Straight Connector 17"/>
            <p:cNvCxnSpPr/>
            <p:nvPr/>
          </p:nvCxnSpPr>
          <p:spPr>
            <a:xfrm flipH="1">
              <a:off x="9563454" y="3530769"/>
              <a:ext cx="551056" cy="0"/>
            </a:xfrm>
            <a:prstGeom prst="line">
              <a:avLst/>
            </a:prstGeom>
            <a:ln w="19050">
              <a:solidFill>
                <a:schemeClr val="bg1">
                  <a:lumMod val="8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13" name="Group 18"/>
            <p:cNvGrpSpPr/>
            <p:nvPr/>
          </p:nvGrpSpPr>
          <p:grpSpPr>
            <a:xfrm>
              <a:off x="10114510" y="2879756"/>
              <a:ext cx="1302028" cy="1302026"/>
              <a:chOff x="864537" y="1822859"/>
              <a:chExt cx="971309" cy="971307"/>
            </a:xfrm>
          </p:grpSpPr>
          <p:sp>
            <p:nvSpPr>
              <p:cNvPr id="37" name="Oval 19"/>
              <p:cNvSpPr/>
              <p:nvPr/>
            </p:nvSpPr>
            <p:spPr>
              <a:xfrm>
                <a:off x="932451" y="1890773"/>
                <a:ext cx="835480" cy="835478"/>
              </a:xfrm>
              <a:prstGeom prst="ellipse">
                <a:avLst/>
              </a:prstGeom>
              <a:gradFill>
                <a:gsLst>
                  <a:gs pos="0">
                    <a:schemeClr val="bg1">
                      <a:lumMod val="6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75000"/>
                      <a:lumOff val="25000"/>
                    </a:schemeClr>
                  </a:solidFill>
                </a:endParaRPr>
              </a:p>
            </p:txBody>
          </p:sp>
          <p:sp>
            <p:nvSpPr>
              <p:cNvPr id="38" name="Oval 20"/>
              <p:cNvSpPr/>
              <p:nvPr/>
            </p:nvSpPr>
            <p:spPr>
              <a:xfrm>
                <a:off x="864537" y="1822859"/>
                <a:ext cx="971309" cy="971307"/>
              </a:xfrm>
              <a:prstGeom prst="ellipse">
                <a:avLst/>
              </a:prstGeom>
              <a:noFill/>
              <a:ln w="19050">
                <a:solidFill>
                  <a:schemeClr val="bg1">
                    <a:lumMod val="8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75000"/>
                      <a:lumOff val="25000"/>
                    </a:schemeClr>
                  </a:solidFill>
                </a:endParaRPr>
              </a:p>
            </p:txBody>
          </p:sp>
        </p:grpSp>
        <p:sp>
          <p:nvSpPr>
            <p:cNvPr id="14" name="Freeform: Shape 21"/>
            <p:cNvSpPr/>
            <p:nvPr/>
          </p:nvSpPr>
          <p:spPr bwMode="auto">
            <a:xfrm>
              <a:off x="1139458" y="3122267"/>
              <a:ext cx="563276" cy="665689"/>
            </a:xfrm>
            <a:custGeom>
              <a:avLst/>
              <a:gdLst/>
              <a:ahLst/>
              <a:cxnLst>
                <a:cxn ang="0">
                  <a:pos x="250" y="250"/>
                </a:cxn>
                <a:cxn ang="0">
                  <a:pos x="125" y="296"/>
                </a:cxn>
                <a:cxn ang="0">
                  <a:pos x="0" y="250"/>
                </a:cxn>
                <a:cxn ang="0">
                  <a:pos x="66" y="210"/>
                </a:cxn>
                <a:cxn ang="0">
                  <a:pos x="79" y="219"/>
                </a:cxn>
                <a:cxn ang="0">
                  <a:pos x="70" y="232"/>
                </a:cxn>
                <a:cxn ang="0">
                  <a:pos x="23" y="251"/>
                </a:cxn>
                <a:cxn ang="0">
                  <a:pos x="125" y="273"/>
                </a:cxn>
                <a:cxn ang="0">
                  <a:pos x="228" y="250"/>
                </a:cxn>
                <a:cxn ang="0">
                  <a:pos x="180" y="232"/>
                </a:cxn>
                <a:cxn ang="0">
                  <a:pos x="171" y="219"/>
                </a:cxn>
                <a:cxn ang="0">
                  <a:pos x="184" y="210"/>
                </a:cxn>
                <a:cxn ang="0">
                  <a:pos x="250" y="250"/>
                </a:cxn>
                <a:cxn ang="0">
                  <a:pos x="80" y="182"/>
                </a:cxn>
                <a:cxn ang="0">
                  <a:pos x="91" y="182"/>
                </a:cxn>
                <a:cxn ang="0">
                  <a:pos x="91" y="250"/>
                </a:cxn>
                <a:cxn ang="0">
                  <a:pos x="102" y="262"/>
                </a:cxn>
                <a:cxn ang="0">
                  <a:pos x="148" y="262"/>
                </a:cxn>
                <a:cxn ang="0">
                  <a:pos x="159" y="250"/>
                </a:cxn>
                <a:cxn ang="0">
                  <a:pos x="159" y="182"/>
                </a:cxn>
                <a:cxn ang="0">
                  <a:pos x="171" y="182"/>
                </a:cxn>
                <a:cxn ang="0">
                  <a:pos x="182" y="171"/>
                </a:cxn>
                <a:cxn ang="0">
                  <a:pos x="182" y="102"/>
                </a:cxn>
                <a:cxn ang="0">
                  <a:pos x="157" y="82"/>
                </a:cxn>
                <a:cxn ang="0">
                  <a:pos x="125" y="80"/>
                </a:cxn>
                <a:cxn ang="0">
                  <a:pos x="93" y="82"/>
                </a:cxn>
                <a:cxn ang="0">
                  <a:pos x="68" y="102"/>
                </a:cxn>
                <a:cxn ang="0">
                  <a:pos x="68" y="171"/>
                </a:cxn>
                <a:cxn ang="0">
                  <a:pos x="80" y="182"/>
                </a:cxn>
                <a:cxn ang="0">
                  <a:pos x="125" y="68"/>
                </a:cxn>
                <a:cxn ang="0">
                  <a:pos x="159" y="34"/>
                </a:cxn>
                <a:cxn ang="0">
                  <a:pos x="125" y="0"/>
                </a:cxn>
                <a:cxn ang="0">
                  <a:pos x="91" y="34"/>
                </a:cxn>
                <a:cxn ang="0">
                  <a:pos x="125" y="68"/>
                </a:cxn>
                <a:cxn ang="0">
                  <a:pos x="125" y="68"/>
                </a:cxn>
                <a:cxn ang="0">
                  <a:pos x="125" y="68"/>
                </a:cxn>
              </a:cxnLst>
              <a:rect l="0" t="0" r="r" b="b"/>
              <a:pathLst>
                <a:path w="250" h="296">
                  <a:moveTo>
                    <a:pt x="250" y="250"/>
                  </a:moveTo>
                  <a:cubicBezTo>
                    <a:pt x="250" y="282"/>
                    <a:pt x="185" y="296"/>
                    <a:pt x="125" y="296"/>
                  </a:cubicBezTo>
                  <a:cubicBezTo>
                    <a:pt x="65" y="296"/>
                    <a:pt x="0" y="282"/>
                    <a:pt x="0" y="250"/>
                  </a:cubicBezTo>
                  <a:cubicBezTo>
                    <a:pt x="0" y="226"/>
                    <a:pt x="36" y="215"/>
                    <a:pt x="66" y="210"/>
                  </a:cubicBezTo>
                  <a:cubicBezTo>
                    <a:pt x="72" y="209"/>
                    <a:pt x="78" y="213"/>
                    <a:pt x="79" y="219"/>
                  </a:cubicBezTo>
                  <a:cubicBezTo>
                    <a:pt x="80" y="225"/>
                    <a:pt x="76" y="231"/>
                    <a:pt x="70" y="232"/>
                  </a:cubicBezTo>
                  <a:cubicBezTo>
                    <a:pt x="33" y="239"/>
                    <a:pt x="23" y="249"/>
                    <a:pt x="23" y="251"/>
                  </a:cubicBezTo>
                  <a:cubicBezTo>
                    <a:pt x="24" y="257"/>
                    <a:pt x="58" y="273"/>
                    <a:pt x="125" y="273"/>
                  </a:cubicBezTo>
                  <a:cubicBezTo>
                    <a:pt x="192" y="273"/>
                    <a:pt x="226" y="257"/>
                    <a:pt x="228" y="250"/>
                  </a:cubicBezTo>
                  <a:cubicBezTo>
                    <a:pt x="227" y="249"/>
                    <a:pt x="217" y="238"/>
                    <a:pt x="180" y="232"/>
                  </a:cubicBezTo>
                  <a:cubicBezTo>
                    <a:pt x="174" y="231"/>
                    <a:pt x="170" y="225"/>
                    <a:pt x="171" y="219"/>
                  </a:cubicBezTo>
                  <a:cubicBezTo>
                    <a:pt x="172" y="213"/>
                    <a:pt x="178" y="209"/>
                    <a:pt x="184" y="210"/>
                  </a:cubicBezTo>
                  <a:cubicBezTo>
                    <a:pt x="214" y="215"/>
                    <a:pt x="250" y="226"/>
                    <a:pt x="250" y="250"/>
                  </a:cubicBezTo>
                  <a:close/>
                  <a:moveTo>
                    <a:pt x="80" y="182"/>
                  </a:moveTo>
                  <a:cubicBezTo>
                    <a:pt x="91" y="182"/>
                    <a:pt x="91" y="182"/>
                    <a:pt x="91" y="182"/>
                  </a:cubicBezTo>
                  <a:cubicBezTo>
                    <a:pt x="91" y="250"/>
                    <a:pt x="91" y="250"/>
                    <a:pt x="91" y="250"/>
                  </a:cubicBezTo>
                  <a:cubicBezTo>
                    <a:pt x="91" y="257"/>
                    <a:pt x="96" y="262"/>
                    <a:pt x="102" y="262"/>
                  </a:cubicBezTo>
                  <a:cubicBezTo>
                    <a:pt x="148" y="262"/>
                    <a:pt x="148" y="262"/>
                    <a:pt x="148" y="262"/>
                  </a:cubicBezTo>
                  <a:cubicBezTo>
                    <a:pt x="154" y="262"/>
                    <a:pt x="159" y="257"/>
                    <a:pt x="159" y="250"/>
                  </a:cubicBezTo>
                  <a:cubicBezTo>
                    <a:pt x="159" y="182"/>
                    <a:pt x="159" y="182"/>
                    <a:pt x="159" y="182"/>
                  </a:cubicBezTo>
                  <a:cubicBezTo>
                    <a:pt x="171" y="182"/>
                    <a:pt x="171" y="182"/>
                    <a:pt x="171" y="182"/>
                  </a:cubicBezTo>
                  <a:cubicBezTo>
                    <a:pt x="177" y="182"/>
                    <a:pt x="182" y="177"/>
                    <a:pt x="182" y="171"/>
                  </a:cubicBezTo>
                  <a:cubicBezTo>
                    <a:pt x="182" y="102"/>
                    <a:pt x="182" y="102"/>
                    <a:pt x="182" y="102"/>
                  </a:cubicBezTo>
                  <a:cubicBezTo>
                    <a:pt x="182" y="97"/>
                    <a:pt x="173" y="84"/>
                    <a:pt x="157" y="82"/>
                  </a:cubicBezTo>
                  <a:cubicBezTo>
                    <a:pt x="150" y="81"/>
                    <a:pt x="138" y="80"/>
                    <a:pt x="125" y="80"/>
                  </a:cubicBezTo>
                  <a:cubicBezTo>
                    <a:pt x="112" y="80"/>
                    <a:pt x="100" y="81"/>
                    <a:pt x="93" y="82"/>
                  </a:cubicBezTo>
                  <a:cubicBezTo>
                    <a:pt x="77" y="84"/>
                    <a:pt x="68" y="97"/>
                    <a:pt x="68" y="102"/>
                  </a:cubicBezTo>
                  <a:cubicBezTo>
                    <a:pt x="68" y="171"/>
                    <a:pt x="68" y="171"/>
                    <a:pt x="68" y="171"/>
                  </a:cubicBezTo>
                  <a:cubicBezTo>
                    <a:pt x="68" y="177"/>
                    <a:pt x="73" y="182"/>
                    <a:pt x="80" y="182"/>
                  </a:cubicBezTo>
                  <a:close/>
                  <a:moveTo>
                    <a:pt x="125" y="68"/>
                  </a:moveTo>
                  <a:cubicBezTo>
                    <a:pt x="144" y="68"/>
                    <a:pt x="159" y="53"/>
                    <a:pt x="159" y="34"/>
                  </a:cubicBezTo>
                  <a:cubicBezTo>
                    <a:pt x="159" y="15"/>
                    <a:pt x="144" y="0"/>
                    <a:pt x="125" y="0"/>
                  </a:cubicBezTo>
                  <a:cubicBezTo>
                    <a:pt x="106" y="0"/>
                    <a:pt x="91" y="15"/>
                    <a:pt x="91" y="34"/>
                  </a:cubicBezTo>
                  <a:cubicBezTo>
                    <a:pt x="91" y="53"/>
                    <a:pt x="106" y="68"/>
                    <a:pt x="125" y="68"/>
                  </a:cubicBezTo>
                  <a:close/>
                  <a:moveTo>
                    <a:pt x="125" y="68"/>
                  </a:moveTo>
                  <a:cubicBezTo>
                    <a:pt x="125" y="68"/>
                    <a:pt x="125" y="68"/>
                    <a:pt x="125" y="68"/>
                  </a:cubicBezTo>
                </a:path>
              </a:pathLst>
            </a:custGeom>
            <a:solidFill>
              <a:schemeClr val="bg1"/>
            </a:solidFill>
            <a:ln w="9525">
              <a:noFill/>
              <a:round/>
            </a:ln>
          </p:spPr>
          <p:txBody>
            <a:bodyPr anchor="ctr"/>
            <a:lstStyle/>
            <a:p>
              <a:pPr algn="ctr"/>
              <a:endParaRPr>
                <a:solidFill>
                  <a:schemeClr val="tx1">
                    <a:lumMod val="75000"/>
                    <a:lumOff val="25000"/>
                  </a:schemeClr>
                </a:solidFill>
              </a:endParaRPr>
            </a:p>
          </p:txBody>
        </p:sp>
        <p:sp>
          <p:nvSpPr>
            <p:cNvPr id="15" name="Freeform: Shape 22"/>
            <p:cNvSpPr/>
            <p:nvPr/>
          </p:nvSpPr>
          <p:spPr bwMode="auto">
            <a:xfrm>
              <a:off x="3156432" y="3156032"/>
              <a:ext cx="685224" cy="691609"/>
            </a:xfrm>
            <a:custGeom>
              <a:avLst/>
              <a:gdLst/>
              <a:ahLst/>
              <a:cxnLst>
                <a:cxn ang="0">
                  <a:pos x="46" y="125"/>
                </a:cxn>
                <a:cxn ang="0">
                  <a:pos x="46" y="98"/>
                </a:cxn>
                <a:cxn ang="0">
                  <a:pos x="49" y="90"/>
                </a:cxn>
                <a:cxn ang="0">
                  <a:pos x="132" y="118"/>
                </a:cxn>
                <a:cxn ang="0">
                  <a:pos x="216" y="90"/>
                </a:cxn>
                <a:cxn ang="0">
                  <a:pos x="218" y="98"/>
                </a:cxn>
                <a:cxn ang="0">
                  <a:pos x="218" y="125"/>
                </a:cxn>
                <a:cxn ang="0">
                  <a:pos x="132" y="161"/>
                </a:cxn>
                <a:cxn ang="0">
                  <a:pos x="46" y="125"/>
                </a:cxn>
                <a:cxn ang="0">
                  <a:pos x="132" y="216"/>
                </a:cxn>
                <a:cxn ang="0">
                  <a:pos x="218" y="179"/>
                </a:cxn>
                <a:cxn ang="0">
                  <a:pos x="218" y="153"/>
                </a:cxn>
                <a:cxn ang="0">
                  <a:pos x="216" y="144"/>
                </a:cxn>
                <a:cxn ang="0">
                  <a:pos x="132" y="172"/>
                </a:cxn>
                <a:cxn ang="0">
                  <a:pos x="49" y="144"/>
                </a:cxn>
                <a:cxn ang="0">
                  <a:pos x="46" y="153"/>
                </a:cxn>
                <a:cxn ang="0">
                  <a:pos x="46" y="179"/>
                </a:cxn>
                <a:cxn ang="0">
                  <a:pos x="132" y="216"/>
                </a:cxn>
                <a:cxn ang="0">
                  <a:pos x="132" y="109"/>
                </a:cxn>
                <a:cxn ang="0">
                  <a:pos x="218" y="72"/>
                </a:cxn>
                <a:cxn ang="0">
                  <a:pos x="218" y="46"/>
                </a:cxn>
                <a:cxn ang="0">
                  <a:pos x="216" y="37"/>
                </a:cxn>
                <a:cxn ang="0">
                  <a:pos x="132" y="64"/>
                </a:cxn>
                <a:cxn ang="0">
                  <a:pos x="48" y="37"/>
                </a:cxn>
                <a:cxn ang="0">
                  <a:pos x="46" y="46"/>
                </a:cxn>
                <a:cxn ang="0">
                  <a:pos x="46" y="72"/>
                </a:cxn>
                <a:cxn ang="0">
                  <a:pos x="132" y="109"/>
                </a:cxn>
                <a:cxn ang="0">
                  <a:pos x="132" y="56"/>
                </a:cxn>
                <a:cxn ang="0">
                  <a:pos x="216" y="28"/>
                </a:cxn>
                <a:cxn ang="0">
                  <a:pos x="132" y="0"/>
                </a:cxn>
                <a:cxn ang="0">
                  <a:pos x="48" y="28"/>
                </a:cxn>
                <a:cxn ang="0">
                  <a:pos x="132" y="56"/>
                </a:cxn>
                <a:cxn ang="0">
                  <a:pos x="138" y="257"/>
                </a:cxn>
                <a:cxn ang="0">
                  <a:pos x="138" y="222"/>
                </a:cxn>
                <a:cxn ang="0">
                  <a:pos x="126" y="222"/>
                </a:cxn>
                <a:cxn ang="0">
                  <a:pos x="126" y="257"/>
                </a:cxn>
                <a:cxn ang="0">
                  <a:pos x="0" y="257"/>
                </a:cxn>
                <a:cxn ang="0">
                  <a:pos x="0" y="267"/>
                </a:cxn>
                <a:cxn ang="0">
                  <a:pos x="264" y="267"/>
                </a:cxn>
                <a:cxn ang="0">
                  <a:pos x="264" y="257"/>
                </a:cxn>
                <a:cxn ang="0">
                  <a:pos x="138" y="257"/>
                </a:cxn>
                <a:cxn ang="0">
                  <a:pos x="138" y="257"/>
                </a:cxn>
                <a:cxn ang="0">
                  <a:pos x="138" y="257"/>
                </a:cxn>
              </a:cxnLst>
              <a:rect l="0" t="0" r="r" b="b"/>
              <a:pathLst>
                <a:path w="264" h="267">
                  <a:moveTo>
                    <a:pt x="46" y="125"/>
                  </a:moveTo>
                  <a:cubicBezTo>
                    <a:pt x="46" y="98"/>
                    <a:pt x="46" y="98"/>
                    <a:pt x="46" y="98"/>
                  </a:cubicBezTo>
                  <a:cubicBezTo>
                    <a:pt x="46" y="95"/>
                    <a:pt x="47" y="92"/>
                    <a:pt x="49" y="90"/>
                  </a:cubicBezTo>
                  <a:cubicBezTo>
                    <a:pt x="58" y="106"/>
                    <a:pt x="92" y="118"/>
                    <a:pt x="132" y="118"/>
                  </a:cubicBezTo>
                  <a:cubicBezTo>
                    <a:pt x="173" y="118"/>
                    <a:pt x="207" y="106"/>
                    <a:pt x="216" y="90"/>
                  </a:cubicBezTo>
                  <a:cubicBezTo>
                    <a:pt x="217" y="92"/>
                    <a:pt x="218" y="95"/>
                    <a:pt x="218" y="98"/>
                  </a:cubicBezTo>
                  <a:cubicBezTo>
                    <a:pt x="218" y="125"/>
                    <a:pt x="218" y="125"/>
                    <a:pt x="218" y="125"/>
                  </a:cubicBezTo>
                  <a:cubicBezTo>
                    <a:pt x="218" y="145"/>
                    <a:pt x="180" y="161"/>
                    <a:pt x="132" y="161"/>
                  </a:cubicBezTo>
                  <a:cubicBezTo>
                    <a:pt x="85" y="161"/>
                    <a:pt x="46" y="145"/>
                    <a:pt x="46" y="125"/>
                  </a:cubicBezTo>
                  <a:close/>
                  <a:moveTo>
                    <a:pt x="132" y="216"/>
                  </a:moveTo>
                  <a:cubicBezTo>
                    <a:pt x="180" y="216"/>
                    <a:pt x="218" y="199"/>
                    <a:pt x="218" y="179"/>
                  </a:cubicBezTo>
                  <a:cubicBezTo>
                    <a:pt x="218" y="153"/>
                    <a:pt x="218" y="153"/>
                    <a:pt x="218" y="153"/>
                  </a:cubicBezTo>
                  <a:cubicBezTo>
                    <a:pt x="218" y="150"/>
                    <a:pt x="217" y="147"/>
                    <a:pt x="216" y="144"/>
                  </a:cubicBezTo>
                  <a:cubicBezTo>
                    <a:pt x="207" y="160"/>
                    <a:pt x="173" y="172"/>
                    <a:pt x="132" y="172"/>
                  </a:cubicBezTo>
                  <a:cubicBezTo>
                    <a:pt x="92" y="172"/>
                    <a:pt x="58" y="160"/>
                    <a:pt x="49" y="144"/>
                  </a:cubicBezTo>
                  <a:cubicBezTo>
                    <a:pt x="47" y="147"/>
                    <a:pt x="46" y="150"/>
                    <a:pt x="46" y="153"/>
                  </a:cubicBezTo>
                  <a:cubicBezTo>
                    <a:pt x="46" y="179"/>
                    <a:pt x="46" y="179"/>
                    <a:pt x="46" y="179"/>
                  </a:cubicBezTo>
                  <a:cubicBezTo>
                    <a:pt x="46" y="199"/>
                    <a:pt x="85" y="216"/>
                    <a:pt x="132" y="216"/>
                  </a:cubicBezTo>
                  <a:close/>
                  <a:moveTo>
                    <a:pt x="132" y="109"/>
                  </a:moveTo>
                  <a:cubicBezTo>
                    <a:pt x="180" y="109"/>
                    <a:pt x="218" y="92"/>
                    <a:pt x="218" y="72"/>
                  </a:cubicBezTo>
                  <a:cubicBezTo>
                    <a:pt x="218" y="46"/>
                    <a:pt x="218" y="46"/>
                    <a:pt x="218" y="46"/>
                  </a:cubicBezTo>
                  <a:cubicBezTo>
                    <a:pt x="218" y="43"/>
                    <a:pt x="218" y="40"/>
                    <a:pt x="216" y="37"/>
                  </a:cubicBezTo>
                  <a:cubicBezTo>
                    <a:pt x="214" y="52"/>
                    <a:pt x="178" y="64"/>
                    <a:pt x="132" y="64"/>
                  </a:cubicBezTo>
                  <a:cubicBezTo>
                    <a:pt x="87" y="64"/>
                    <a:pt x="50" y="52"/>
                    <a:pt x="48" y="37"/>
                  </a:cubicBezTo>
                  <a:cubicBezTo>
                    <a:pt x="47" y="40"/>
                    <a:pt x="46" y="43"/>
                    <a:pt x="46" y="46"/>
                  </a:cubicBezTo>
                  <a:cubicBezTo>
                    <a:pt x="46" y="72"/>
                    <a:pt x="46" y="72"/>
                    <a:pt x="46" y="72"/>
                  </a:cubicBezTo>
                  <a:cubicBezTo>
                    <a:pt x="46" y="92"/>
                    <a:pt x="85" y="109"/>
                    <a:pt x="132" y="109"/>
                  </a:cubicBezTo>
                  <a:close/>
                  <a:moveTo>
                    <a:pt x="132" y="56"/>
                  </a:moveTo>
                  <a:cubicBezTo>
                    <a:pt x="179" y="56"/>
                    <a:pt x="216" y="43"/>
                    <a:pt x="216" y="28"/>
                  </a:cubicBezTo>
                  <a:cubicBezTo>
                    <a:pt x="216" y="12"/>
                    <a:pt x="179" y="0"/>
                    <a:pt x="132" y="0"/>
                  </a:cubicBezTo>
                  <a:cubicBezTo>
                    <a:pt x="86" y="0"/>
                    <a:pt x="48" y="12"/>
                    <a:pt x="48" y="28"/>
                  </a:cubicBezTo>
                  <a:cubicBezTo>
                    <a:pt x="48" y="43"/>
                    <a:pt x="86" y="56"/>
                    <a:pt x="132" y="56"/>
                  </a:cubicBezTo>
                  <a:close/>
                  <a:moveTo>
                    <a:pt x="138" y="257"/>
                  </a:moveTo>
                  <a:cubicBezTo>
                    <a:pt x="138" y="222"/>
                    <a:pt x="138" y="222"/>
                    <a:pt x="138" y="222"/>
                  </a:cubicBezTo>
                  <a:cubicBezTo>
                    <a:pt x="126" y="222"/>
                    <a:pt x="126" y="222"/>
                    <a:pt x="126" y="222"/>
                  </a:cubicBezTo>
                  <a:cubicBezTo>
                    <a:pt x="126" y="257"/>
                    <a:pt x="126" y="257"/>
                    <a:pt x="126" y="257"/>
                  </a:cubicBezTo>
                  <a:cubicBezTo>
                    <a:pt x="0" y="257"/>
                    <a:pt x="0" y="257"/>
                    <a:pt x="0" y="257"/>
                  </a:cubicBezTo>
                  <a:cubicBezTo>
                    <a:pt x="0" y="267"/>
                    <a:pt x="0" y="267"/>
                    <a:pt x="0" y="267"/>
                  </a:cubicBezTo>
                  <a:cubicBezTo>
                    <a:pt x="264" y="267"/>
                    <a:pt x="264" y="267"/>
                    <a:pt x="264" y="267"/>
                  </a:cubicBezTo>
                  <a:cubicBezTo>
                    <a:pt x="264" y="257"/>
                    <a:pt x="264" y="257"/>
                    <a:pt x="264" y="257"/>
                  </a:cubicBezTo>
                  <a:lnTo>
                    <a:pt x="138" y="257"/>
                  </a:lnTo>
                  <a:close/>
                  <a:moveTo>
                    <a:pt x="138" y="257"/>
                  </a:moveTo>
                  <a:cubicBezTo>
                    <a:pt x="138" y="257"/>
                    <a:pt x="138" y="257"/>
                    <a:pt x="138" y="257"/>
                  </a:cubicBezTo>
                </a:path>
              </a:pathLst>
            </a:custGeom>
            <a:solidFill>
              <a:schemeClr val="bg1"/>
            </a:solidFill>
            <a:ln w="9525">
              <a:noFill/>
              <a:round/>
            </a:ln>
          </p:spPr>
          <p:txBody>
            <a:bodyPr anchor="ctr"/>
            <a:lstStyle/>
            <a:p>
              <a:pPr algn="ctr"/>
              <a:endParaRPr>
                <a:solidFill>
                  <a:schemeClr val="tx1">
                    <a:lumMod val="75000"/>
                    <a:lumOff val="25000"/>
                  </a:schemeClr>
                </a:solidFill>
              </a:endParaRPr>
            </a:p>
          </p:txBody>
        </p:sp>
        <p:grpSp>
          <p:nvGrpSpPr>
            <p:cNvPr id="16" name="Group 23"/>
            <p:cNvGrpSpPr/>
            <p:nvPr/>
          </p:nvGrpSpPr>
          <p:grpSpPr>
            <a:xfrm>
              <a:off x="8368707" y="3193471"/>
              <a:ext cx="701512" cy="674582"/>
              <a:chOff x="5354638" y="3341688"/>
              <a:chExt cx="827087" cy="795337"/>
            </a:xfrm>
            <a:solidFill>
              <a:schemeClr val="bg1"/>
            </a:solidFill>
          </p:grpSpPr>
          <p:sp>
            <p:nvSpPr>
              <p:cNvPr id="33" name="Freeform: Shape 24"/>
              <p:cNvSpPr/>
              <p:nvPr/>
            </p:nvSpPr>
            <p:spPr bwMode="auto">
              <a:xfrm>
                <a:off x="5354638" y="3968750"/>
                <a:ext cx="827087" cy="168275"/>
              </a:xfrm>
              <a:custGeom>
                <a:avLst/>
                <a:gdLst/>
                <a:ahLst/>
                <a:cxnLst>
                  <a:cxn ang="0">
                    <a:pos x="208" y="12"/>
                  </a:cxn>
                  <a:cxn ang="0">
                    <a:pos x="137" y="12"/>
                  </a:cxn>
                  <a:cxn ang="0">
                    <a:pos x="137" y="7"/>
                  </a:cxn>
                  <a:cxn ang="0">
                    <a:pos x="129" y="0"/>
                  </a:cxn>
                  <a:cxn ang="0">
                    <a:pos x="89" y="0"/>
                  </a:cxn>
                  <a:cxn ang="0">
                    <a:pos x="81" y="7"/>
                  </a:cxn>
                  <a:cxn ang="0">
                    <a:pos x="81" y="12"/>
                  </a:cxn>
                  <a:cxn ang="0">
                    <a:pos x="10" y="12"/>
                  </a:cxn>
                  <a:cxn ang="0">
                    <a:pos x="0" y="22"/>
                  </a:cxn>
                  <a:cxn ang="0">
                    <a:pos x="10" y="32"/>
                  </a:cxn>
                  <a:cxn ang="0">
                    <a:pos x="81" y="32"/>
                  </a:cxn>
                  <a:cxn ang="0">
                    <a:pos x="81" y="36"/>
                  </a:cxn>
                  <a:cxn ang="0">
                    <a:pos x="89" y="44"/>
                  </a:cxn>
                  <a:cxn ang="0">
                    <a:pos x="129" y="44"/>
                  </a:cxn>
                  <a:cxn ang="0">
                    <a:pos x="137" y="36"/>
                  </a:cxn>
                  <a:cxn ang="0">
                    <a:pos x="137" y="32"/>
                  </a:cxn>
                  <a:cxn ang="0">
                    <a:pos x="208" y="32"/>
                  </a:cxn>
                  <a:cxn ang="0">
                    <a:pos x="218" y="22"/>
                  </a:cxn>
                  <a:cxn ang="0">
                    <a:pos x="208" y="12"/>
                  </a:cxn>
                  <a:cxn ang="0">
                    <a:pos x="122" y="15"/>
                  </a:cxn>
                  <a:cxn ang="0">
                    <a:pos x="122" y="29"/>
                  </a:cxn>
                  <a:cxn ang="0">
                    <a:pos x="96" y="29"/>
                  </a:cxn>
                  <a:cxn ang="0">
                    <a:pos x="96" y="15"/>
                  </a:cxn>
                  <a:cxn ang="0">
                    <a:pos x="122" y="15"/>
                  </a:cxn>
                  <a:cxn ang="0">
                    <a:pos x="122" y="15"/>
                  </a:cxn>
                  <a:cxn ang="0">
                    <a:pos x="122" y="15"/>
                  </a:cxn>
                </a:cxnLst>
                <a:rect l="0" t="0" r="r" b="b"/>
                <a:pathLst>
                  <a:path w="218" h="44">
                    <a:moveTo>
                      <a:pt x="208" y="12"/>
                    </a:moveTo>
                    <a:cubicBezTo>
                      <a:pt x="137" y="12"/>
                      <a:pt x="137" y="12"/>
                      <a:pt x="137" y="12"/>
                    </a:cubicBezTo>
                    <a:cubicBezTo>
                      <a:pt x="137" y="7"/>
                      <a:pt x="137" y="7"/>
                      <a:pt x="137" y="7"/>
                    </a:cubicBezTo>
                    <a:cubicBezTo>
                      <a:pt x="137" y="3"/>
                      <a:pt x="134" y="0"/>
                      <a:pt x="129" y="0"/>
                    </a:cubicBezTo>
                    <a:cubicBezTo>
                      <a:pt x="89" y="0"/>
                      <a:pt x="89" y="0"/>
                      <a:pt x="89" y="0"/>
                    </a:cubicBezTo>
                    <a:cubicBezTo>
                      <a:pt x="85" y="0"/>
                      <a:pt x="81" y="3"/>
                      <a:pt x="81" y="7"/>
                    </a:cubicBezTo>
                    <a:cubicBezTo>
                      <a:pt x="81" y="12"/>
                      <a:pt x="81" y="12"/>
                      <a:pt x="81" y="12"/>
                    </a:cubicBezTo>
                    <a:cubicBezTo>
                      <a:pt x="10" y="12"/>
                      <a:pt x="10" y="12"/>
                      <a:pt x="10" y="12"/>
                    </a:cubicBezTo>
                    <a:cubicBezTo>
                      <a:pt x="4" y="12"/>
                      <a:pt x="0" y="16"/>
                      <a:pt x="0" y="22"/>
                    </a:cubicBezTo>
                    <a:cubicBezTo>
                      <a:pt x="0" y="27"/>
                      <a:pt x="4" y="32"/>
                      <a:pt x="10" y="32"/>
                    </a:cubicBezTo>
                    <a:cubicBezTo>
                      <a:pt x="81" y="32"/>
                      <a:pt x="81" y="32"/>
                      <a:pt x="81" y="32"/>
                    </a:cubicBezTo>
                    <a:cubicBezTo>
                      <a:pt x="81" y="36"/>
                      <a:pt x="81" y="36"/>
                      <a:pt x="81" y="36"/>
                    </a:cubicBezTo>
                    <a:cubicBezTo>
                      <a:pt x="81" y="40"/>
                      <a:pt x="85" y="44"/>
                      <a:pt x="89" y="44"/>
                    </a:cubicBezTo>
                    <a:cubicBezTo>
                      <a:pt x="129" y="44"/>
                      <a:pt x="129" y="44"/>
                      <a:pt x="129" y="44"/>
                    </a:cubicBezTo>
                    <a:cubicBezTo>
                      <a:pt x="134" y="44"/>
                      <a:pt x="137" y="40"/>
                      <a:pt x="137" y="36"/>
                    </a:cubicBezTo>
                    <a:cubicBezTo>
                      <a:pt x="137" y="32"/>
                      <a:pt x="137" y="32"/>
                      <a:pt x="137" y="32"/>
                    </a:cubicBezTo>
                    <a:cubicBezTo>
                      <a:pt x="208" y="32"/>
                      <a:pt x="208" y="32"/>
                      <a:pt x="208" y="32"/>
                    </a:cubicBezTo>
                    <a:cubicBezTo>
                      <a:pt x="214" y="32"/>
                      <a:pt x="218" y="27"/>
                      <a:pt x="218" y="22"/>
                    </a:cubicBezTo>
                    <a:cubicBezTo>
                      <a:pt x="218" y="16"/>
                      <a:pt x="214" y="12"/>
                      <a:pt x="208" y="12"/>
                    </a:cubicBezTo>
                    <a:close/>
                    <a:moveTo>
                      <a:pt x="122" y="15"/>
                    </a:moveTo>
                    <a:cubicBezTo>
                      <a:pt x="122" y="29"/>
                      <a:pt x="122" y="29"/>
                      <a:pt x="122" y="29"/>
                    </a:cubicBezTo>
                    <a:cubicBezTo>
                      <a:pt x="96" y="29"/>
                      <a:pt x="96" y="29"/>
                      <a:pt x="96" y="29"/>
                    </a:cubicBezTo>
                    <a:cubicBezTo>
                      <a:pt x="96" y="15"/>
                      <a:pt x="96" y="15"/>
                      <a:pt x="96" y="15"/>
                    </a:cubicBezTo>
                    <a:lnTo>
                      <a:pt x="122" y="15"/>
                    </a:lnTo>
                    <a:close/>
                    <a:moveTo>
                      <a:pt x="122" y="15"/>
                    </a:moveTo>
                    <a:cubicBezTo>
                      <a:pt x="122" y="15"/>
                      <a:pt x="122" y="15"/>
                      <a:pt x="122" y="15"/>
                    </a:cubicBezTo>
                  </a:path>
                </a:pathLst>
              </a:custGeom>
              <a:grpFill/>
              <a:ln w="9525">
                <a:noFill/>
                <a:round/>
              </a:ln>
            </p:spPr>
            <p:txBody>
              <a:bodyPr anchor="ctr"/>
              <a:lstStyle/>
              <a:p>
                <a:pPr algn="ctr"/>
                <a:endParaRPr>
                  <a:solidFill>
                    <a:schemeClr val="tx1">
                      <a:lumMod val="75000"/>
                      <a:lumOff val="25000"/>
                    </a:schemeClr>
                  </a:solidFill>
                </a:endParaRPr>
              </a:p>
            </p:txBody>
          </p:sp>
          <p:sp>
            <p:nvSpPr>
              <p:cNvPr id="34" name="Freeform: Shape 25"/>
              <p:cNvSpPr/>
              <p:nvPr/>
            </p:nvSpPr>
            <p:spPr bwMode="auto">
              <a:xfrm>
                <a:off x="5516563" y="3687763"/>
                <a:ext cx="501650" cy="76200"/>
              </a:xfrm>
              <a:custGeom>
                <a:avLst/>
                <a:gdLst/>
                <a:ahLst/>
                <a:cxnLst>
                  <a:cxn ang="0">
                    <a:pos x="316" y="0"/>
                  </a:cxn>
                  <a:cxn ang="0">
                    <a:pos x="0" y="0"/>
                  </a:cxn>
                  <a:cxn ang="0">
                    <a:pos x="0" y="48"/>
                  </a:cxn>
                  <a:cxn ang="0">
                    <a:pos x="316" y="48"/>
                  </a:cxn>
                  <a:cxn ang="0">
                    <a:pos x="316" y="0"/>
                  </a:cxn>
                  <a:cxn ang="0">
                    <a:pos x="36" y="36"/>
                  </a:cxn>
                  <a:cxn ang="0">
                    <a:pos x="12" y="36"/>
                  </a:cxn>
                  <a:cxn ang="0">
                    <a:pos x="12" y="12"/>
                  </a:cxn>
                  <a:cxn ang="0">
                    <a:pos x="36" y="12"/>
                  </a:cxn>
                  <a:cxn ang="0">
                    <a:pos x="36" y="36"/>
                  </a:cxn>
                  <a:cxn ang="0">
                    <a:pos x="72" y="36"/>
                  </a:cxn>
                  <a:cxn ang="0">
                    <a:pos x="48" y="36"/>
                  </a:cxn>
                  <a:cxn ang="0">
                    <a:pos x="48" y="12"/>
                  </a:cxn>
                  <a:cxn ang="0">
                    <a:pos x="72" y="12"/>
                  </a:cxn>
                  <a:cxn ang="0">
                    <a:pos x="72" y="36"/>
                  </a:cxn>
                  <a:cxn ang="0">
                    <a:pos x="108" y="36"/>
                  </a:cxn>
                  <a:cxn ang="0">
                    <a:pos x="84" y="36"/>
                  </a:cxn>
                  <a:cxn ang="0">
                    <a:pos x="84" y="12"/>
                  </a:cxn>
                  <a:cxn ang="0">
                    <a:pos x="108" y="12"/>
                  </a:cxn>
                  <a:cxn ang="0">
                    <a:pos x="108" y="36"/>
                  </a:cxn>
                  <a:cxn ang="0">
                    <a:pos x="108" y="36"/>
                  </a:cxn>
                  <a:cxn ang="0">
                    <a:pos x="108" y="36"/>
                  </a:cxn>
                </a:cxnLst>
                <a:rect l="0" t="0" r="r" b="b"/>
                <a:pathLst>
                  <a:path w="316" h="48">
                    <a:moveTo>
                      <a:pt x="316" y="0"/>
                    </a:moveTo>
                    <a:lnTo>
                      <a:pt x="0" y="0"/>
                    </a:lnTo>
                    <a:lnTo>
                      <a:pt x="0" y="48"/>
                    </a:lnTo>
                    <a:lnTo>
                      <a:pt x="316" y="48"/>
                    </a:lnTo>
                    <a:lnTo>
                      <a:pt x="316" y="0"/>
                    </a:lnTo>
                    <a:close/>
                    <a:moveTo>
                      <a:pt x="36" y="36"/>
                    </a:moveTo>
                    <a:lnTo>
                      <a:pt x="12" y="36"/>
                    </a:lnTo>
                    <a:lnTo>
                      <a:pt x="12" y="12"/>
                    </a:lnTo>
                    <a:lnTo>
                      <a:pt x="36" y="12"/>
                    </a:lnTo>
                    <a:lnTo>
                      <a:pt x="36" y="36"/>
                    </a:lnTo>
                    <a:close/>
                    <a:moveTo>
                      <a:pt x="72" y="36"/>
                    </a:moveTo>
                    <a:lnTo>
                      <a:pt x="48" y="36"/>
                    </a:lnTo>
                    <a:lnTo>
                      <a:pt x="48" y="12"/>
                    </a:lnTo>
                    <a:lnTo>
                      <a:pt x="72" y="12"/>
                    </a:lnTo>
                    <a:lnTo>
                      <a:pt x="72" y="36"/>
                    </a:lnTo>
                    <a:close/>
                    <a:moveTo>
                      <a:pt x="108" y="36"/>
                    </a:moveTo>
                    <a:lnTo>
                      <a:pt x="84" y="36"/>
                    </a:lnTo>
                    <a:lnTo>
                      <a:pt x="84" y="12"/>
                    </a:lnTo>
                    <a:lnTo>
                      <a:pt x="108" y="12"/>
                    </a:lnTo>
                    <a:lnTo>
                      <a:pt x="108" y="36"/>
                    </a:lnTo>
                    <a:close/>
                    <a:moveTo>
                      <a:pt x="108" y="36"/>
                    </a:moveTo>
                    <a:lnTo>
                      <a:pt x="108" y="36"/>
                    </a:lnTo>
                    <a:close/>
                  </a:path>
                </a:pathLst>
              </a:custGeom>
              <a:grpFill/>
              <a:ln w="9525">
                <a:noFill/>
                <a:round/>
              </a:ln>
            </p:spPr>
            <p:txBody>
              <a:bodyPr anchor="ctr"/>
              <a:lstStyle/>
              <a:p>
                <a:pPr algn="ctr"/>
                <a:endParaRPr>
                  <a:solidFill>
                    <a:schemeClr val="tx1">
                      <a:lumMod val="75000"/>
                      <a:lumOff val="25000"/>
                    </a:schemeClr>
                  </a:solidFill>
                </a:endParaRPr>
              </a:p>
            </p:txBody>
          </p:sp>
          <p:sp>
            <p:nvSpPr>
              <p:cNvPr id="35" name="Freeform: Shape 26"/>
              <p:cNvSpPr/>
              <p:nvPr/>
            </p:nvSpPr>
            <p:spPr bwMode="auto">
              <a:xfrm>
                <a:off x="5516563" y="3497263"/>
                <a:ext cx="501650" cy="76200"/>
              </a:xfrm>
              <a:custGeom>
                <a:avLst/>
                <a:gdLst/>
                <a:ahLst/>
                <a:cxnLst>
                  <a:cxn ang="0">
                    <a:pos x="316" y="0"/>
                  </a:cxn>
                  <a:cxn ang="0">
                    <a:pos x="0" y="0"/>
                  </a:cxn>
                  <a:cxn ang="0">
                    <a:pos x="0" y="48"/>
                  </a:cxn>
                  <a:cxn ang="0">
                    <a:pos x="316" y="48"/>
                  </a:cxn>
                  <a:cxn ang="0">
                    <a:pos x="316" y="0"/>
                  </a:cxn>
                  <a:cxn ang="0">
                    <a:pos x="36" y="36"/>
                  </a:cxn>
                  <a:cxn ang="0">
                    <a:pos x="12" y="36"/>
                  </a:cxn>
                  <a:cxn ang="0">
                    <a:pos x="12" y="12"/>
                  </a:cxn>
                  <a:cxn ang="0">
                    <a:pos x="36" y="12"/>
                  </a:cxn>
                  <a:cxn ang="0">
                    <a:pos x="36" y="36"/>
                  </a:cxn>
                  <a:cxn ang="0">
                    <a:pos x="72" y="36"/>
                  </a:cxn>
                  <a:cxn ang="0">
                    <a:pos x="48" y="36"/>
                  </a:cxn>
                  <a:cxn ang="0">
                    <a:pos x="48" y="12"/>
                  </a:cxn>
                  <a:cxn ang="0">
                    <a:pos x="72" y="12"/>
                  </a:cxn>
                  <a:cxn ang="0">
                    <a:pos x="72" y="36"/>
                  </a:cxn>
                  <a:cxn ang="0">
                    <a:pos x="108" y="36"/>
                  </a:cxn>
                  <a:cxn ang="0">
                    <a:pos x="84" y="36"/>
                  </a:cxn>
                  <a:cxn ang="0">
                    <a:pos x="84" y="12"/>
                  </a:cxn>
                  <a:cxn ang="0">
                    <a:pos x="108" y="12"/>
                  </a:cxn>
                  <a:cxn ang="0">
                    <a:pos x="108" y="36"/>
                  </a:cxn>
                  <a:cxn ang="0">
                    <a:pos x="108" y="36"/>
                  </a:cxn>
                  <a:cxn ang="0">
                    <a:pos x="108" y="36"/>
                  </a:cxn>
                </a:cxnLst>
                <a:rect l="0" t="0" r="r" b="b"/>
                <a:pathLst>
                  <a:path w="316" h="48">
                    <a:moveTo>
                      <a:pt x="316" y="0"/>
                    </a:moveTo>
                    <a:lnTo>
                      <a:pt x="0" y="0"/>
                    </a:lnTo>
                    <a:lnTo>
                      <a:pt x="0" y="48"/>
                    </a:lnTo>
                    <a:lnTo>
                      <a:pt x="316" y="48"/>
                    </a:lnTo>
                    <a:lnTo>
                      <a:pt x="316" y="0"/>
                    </a:lnTo>
                    <a:close/>
                    <a:moveTo>
                      <a:pt x="36" y="36"/>
                    </a:moveTo>
                    <a:lnTo>
                      <a:pt x="12" y="36"/>
                    </a:lnTo>
                    <a:lnTo>
                      <a:pt x="12" y="12"/>
                    </a:lnTo>
                    <a:lnTo>
                      <a:pt x="36" y="12"/>
                    </a:lnTo>
                    <a:lnTo>
                      <a:pt x="36" y="36"/>
                    </a:lnTo>
                    <a:close/>
                    <a:moveTo>
                      <a:pt x="72" y="36"/>
                    </a:moveTo>
                    <a:lnTo>
                      <a:pt x="48" y="36"/>
                    </a:lnTo>
                    <a:lnTo>
                      <a:pt x="48" y="12"/>
                    </a:lnTo>
                    <a:lnTo>
                      <a:pt x="72" y="12"/>
                    </a:lnTo>
                    <a:lnTo>
                      <a:pt x="72" y="36"/>
                    </a:lnTo>
                    <a:close/>
                    <a:moveTo>
                      <a:pt x="108" y="36"/>
                    </a:moveTo>
                    <a:lnTo>
                      <a:pt x="84" y="36"/>
                    </a:lnTo>
                    <a:lnTo>
                      <a:pt x="84" y="12"/>
                    </a:lnTo>
                    <a:lnTo>
                      <a:pt x="108" y="12"/>
                    </a:lnTo>
                    <a:lnTo>
                      <a:pt x="108" y="36"/>
                    </a:lnTo>
                    <a:close/>
                    <a:moveTo>
                      <a:pt x="108" y="36"/>
                    </a:moveTo>
                    <a:lnTo>
                      <a:pt x="108" y="36"/>
                    </a:lnTo>
                    <a:close/>
                  </a:path>
                </a:pathLst>
              </a:custGeom>
              <a:grpFill/>
              <a:ln w="9525">
                <a:noFill/>
                <a:round/>
              </a:ln>
            </p:spPr>
            <p:txBody>
              <a:bodyPr anchor="ctr"/>
              <a:lstStyle/>
              <a:p>
                <a:pPr algn="ctr"/>
                <a:endParaRPr>
                  <a:solidFill>
                    <a:schemeClr val="tx1">
                      <a:lumMod val="75000"/>
                      <a:lumOff val="25000"/>
                    </a:schemeClr>
                  </a:solidFill>
                </a:endParaRPr>
              </a:p>
            </p:txBody>
          </p:sp>
          <p:sp>
            <p:nvSpPr>
              <p:cNvPr id="36" name="Freeform: Shape 27"/>
              <p:cNvSpPr/>
              <p:nvPr/>
            </p:nvSpPr>
            <p:spPr bwMode="auto">
              <a:xfrm>
                <a:off x="5376863" y="3341688"/>
                <a:ext cx="782637" cy="577850"/>
              </a:xfrm>
              <a:custGeom>
                <a:avLst/>
                <a:gdLst/>
                <a:ahLst/>
                <a:cxnLst>
                  <a:cxn ang="0">
                    <a:pos x="196" y="0"/>
                  </a:cxn>
                  <a:cxn ang="0">
                    <a:pos x="10" y="0"/>
                  </a:cxn>
                  <a:cxn ang="0">
                    <a:pos x="3" y="3"/>
                  </a:cxn>
                  <a:cxn ang="0">
                    <a:pos x="0" y="10"/>
                  </a:cxn>
                  <a:cxn ang="0">
                    <a:pos x="0" y="142"/>
                  </a:cxn>
                  <a:cxn ang="0">
                    <a:pos x="3" y="149"/>
                  </a:cxn>
                  <a:cxn ang="0">
                    <a:pos x="10" y="152"/>
                  </a:cxn>
                  <a:cxn ang="0">
                    <a:pos x="196" y="152"/>
                  </a:cxn>
                  <a:cxn ang="0">
                    <a:pos x="203" y="149"/>
                  </a:cxn>
                  <a:cxn ang="0">
                    <a:pos x="206" y="142"/>
                  </a:cxn>
                  <a:cxn ang="0">
                    <a:pos x="206" y="10"/>
                  </a:cxn>
                  <a:cxn ang="0">
                    <a:pos x="196" y="0"/>
                  </a:cxn>
                  <a:cxn ang="0">
                    <a:pos x="179" y="121"/>
                  </a:cxn>
                  <a:cxn ang="0">
                    <a:pos x="27" y="121"/>
                  </a:cxn>
                  <a:cxn ang="0">
                    <a:pos x="27" y="81"/>
                  </a:cxn>
                  <a:cxn ang="0">
                    <a:pos x="179" y="81"/>
                  </a:cxn>
                  <a:cxn ang="0">
                    <a:pos x="179" y="121"/>
                  </a:cxn>
                  <a:cxn ang="0">
                    <a:pos x="179" y="71"/>
                  </a:cxn>
                  <a:cxn ang="0">
                    <a:pos x="27" y="71"/>
                  </a:cxn>
                  <a:cxn ang="0">
                    <a:pos x="27" y="31"/>
                  </a:cxn>
                  <a:cxn ang="0">
                    <a:pos x="179" y="31"/>
                  </a:cxn>
                  <a:cxn ang="0">
                    <a:pos x="179" y="71"/>
                  </a:cxn>
                  <a:cxn ang="0">
                    <a:pos x="179" y="71"/>
                  </a:cxn>
                  <a:cxn ang="0">
                    <a:pos x="179" y="71"/>
                  </a:cxn>
                </a:cxnLst>
                <a:rect l="0" t="0" r="r" b="b"/>
                <a:pathLst>
                  <a:path w="206" h="152">
                    <a:moveTo>
                      <a:pt x="196" y="0"/>
                    </a:moveTo>
                    <a:cubicBezTo>
                      <a:pt x="10" y="0"/>
                      <a:pt x="10" y="0"/>
                      <a:pt x="10" y="0"/>
                    </a:cubicBezTo>
                    <a:cubicBezTo>
                      <a:pt x="8" y="0"/>
                      <a:pt x="5" y="1"/>
                      <a:pt x="3" y="3"/>
                    </a:cubicBezTo>
                    <a:cubicBezTo>
                      <a:pt x="2" y="5"/>
                      <a:pt x="0" y="7"/>
                      <a:pt x="0" y="10"/>
                    </a:cubicBezTo>
                    <a:cubicBezTo>
                      <a:pt x="0" y="142"/>
                      <a:pt x="0" y="142"/>
                      <a:pt x="0" y="142"/>
                    </a:cubicBezTo>
                    <a:cubicBezTo>
                      <a:pt x="0" y="145"/>
                      <a:pt x="2" y="148"/>
                      <a:pt x="3" y="149"/>
                    </a:cubicBezTo>
                    <a:cubicBezTo>
                      <a:pt x="5" y="151"/>
                      <a:pt x="8" y="152"/>
                      <a:pt x="10" y="152"/>
                    </a:cubicBezTo>
                    <a:cubicBezTo>
                      <a:pt x="196" y="152"/>
                      <a:pt x="196" y="152"/>
                      <a:pt x="196" y="152"/>
                    </a:cubicBezTo>
                    <a:cubicBezTo>
                      <a:pt x="199" y="152"/>
                      <a:pt x="201" y="151"/>
                      <a:pt x="203" y="149"/>
                    </a:cubicBezTo>
                    <a:cubicBezTo>
                      <a:pt x="205" y="148"/>
                      <a:pt x="206" y="145"/>
                      <a:pt x="206" y="142"/>
                    </a:cubicBezTo>
                    <a:cubicBezTo>
                      <a:pt x="206" y="10"/>
                      <a:pt x="206" y="10"/>
                      <a:pt x="206" y="10"/>
                    </a:cubicBezTo>
                    <a:cubicBezTo>
                      <a:pt x="206" y="4"/>
                      <a:pt x="201" y="0"/>
                      <a:pt x="196" y="0"/>
                    </a:cubicBezTo>
                    <a:close/>
                    <a:moveTo>
                      <a:pt x="179" y="121"/>
                    </a:moveTo>
                    <a:cubicBezTo>
                      <a:pt x="27" y="121"/>
                      <a:pt x="27" y="121"/>
                      <a:pt x="27" y="121"/>
                    </a:cubicBezTo>
                    <a:cubicBezTo>
                      <a:pt x="27" y="81"/>
                      <a:pt x="27" y="81"/>
                      <a:pt x="27" y="81"/>
                    </a:cubicBezTo>
                    <a:cubicBezTo>
                      <a:pt x="179" y="81"/>
                      <a:pt x="179" y="81"/>
                      <a:pt x="179" y="81"/>
                    </a:cubicBezTo>
                    <a:lnTo>
                      <a:pt x="179" y="121"/>
                    </a:lnTo>
                    <a:close/>
                    <a:moveTo>
                      <a:pt x="179" y="71"/>
                    </a:moveTo>
                    <a:cubicBezTo>
                      <a:pt x="27" y="71"/>
                      <a:pt x="27" y="71"/>
                      <a:pt x="27" y="71"/>
                    </a:cubicBezTo>
                    <a:cubicBezTo>
                      <a:pt x="27" y="31"/>
                      <a:pt x="27" y="31"/>
                      <a:pt x="27" y="31"/>
                    </a:cubicBezTo>
                    <a:cubicBezTo>
                      <a:pt x="179" y="31"/>
                      <a:pt x="179" y="31"/>
                      <a:pt x="179" y="31"/>
                    </a:cubicBezTo>
                    <a:lnTo>
                      <a:pt x="179" y="71"/>
                    </a:lnTo>
                    <a:close/>
                    <a:moveTo>
                      <a:pt x="179" y="71"/>
                    </a:moveTo>
                    <a:cubicBezTo>
                      <a:pt x="179" y="71"/>
                      <a:pt x="179" y="71"/>
                      <a:pt x="179" y="71"/>
                    </a:cubicBezTo>
                  </a:path>
                </a:pathLst>
              </a:custGeom>
              <a:grpFill/>
              <a:ln w="9525">
                <a:noFill/>
                <a:round/>
              </a:ln>
            </p:spPr>
            <p:txBody>
              <a:bodyPr anchor="ctr"/>
              <a:lstStyle/>
              <a:p>
                <a:pPr algn="ctr"/>
                <a:endParaRPr>
                  <a:solidFill>
                    <a:schemeClr val="tx1">
                      <a:lumMod val="75000"/>
                      <a:lumOff val="25000"/>
                    </a:schemeClr>
                  </a:solidFill>
                </a:endParaRPr>
              </a:p>
            </p:txBody>
          </p:sp>
        </p:grpSp>
        <p:sp>
          <p:nvSpPr>
            <p:cNvPr id="17" name="Freeform: Shape 28"/>
            <p:cNvSpPr/>
            <p:nvPr/>
          </p:nvSpPr>
          <p:spPr bwMode="auto">
            <a:xfrm>
              <a:off x="10478592" y="3237793"/>
              <a:ext cx="584356" cy="577332"/>
            </a:xfrm>
            <a:custGeom>
              <a:avLst/>
              <a:gdLst/>
              <a:ahLst/>
              <a:cxnLst>
                <a:cxn ang="0">
                  <a:pos x="131" y="82"/>
                </a:cxn>
                <a:cxn ang="0">
                  <a:pos x="122" y="98"/>
                </a:cxn>
                <a:cxn ang="0">
                  <a:pos x="125" y="107"/>
                </a:cxn>
                <a:cxn ang="0">
                  <a:pos x="65" y="141"/>
                </a:cxn>
                <a:cxn ang="0">
                  <a:pos x="51" y="134"/>
                </a:cxn>
                <a:cxn ang="0">
                  <a:pos x="44" y="97"/>
                </a:cxn>
                <a:cxn ang="0">
                  <a:pos x="68" y="28"/>
                </a:cxn>
                <a:cxn ang="0">
                  <a:pos x="74" y="29"/>
                </a:cxn>
                <a:cxn ang="0">
                  <a:pos x="86" y="24"/>
                </a:cxn>
                <a:cxn ang="0">
                  <a:pos x="131" y="82"/>
                </a:cxn>
                <a:cxn ang="0">
                  <a:pos x="92" y="11"/>
                </a:cxn>
                <a:cxn ang="0">
                  <a:pos x="91" y="15"/>
                </a:cxn>
                <a:cxn ang="0">
                  <a:pos x="141" y="80"/>
                </a:cxn>
                <a:cxn ang="0">
                  <a:pos x="142" y="80"/>
                </a:cxn>
                <a:cxn ang="0">
                  <a:pos x="153" y="32"/>
                </a:cxn>
                <a:cxn ang="0">
                  <a:pos x="153" y="29"/>
                </a:cxn>
                <a:cxn ang="0">
                  <a:pos x="102" y="0"/>
                </a:cxn>
                <a:cxn ang="0">
                  <a:pos x="91" y="6"/>
                </a:cxn>
                <a:cxn ang="0">
                  <a:pos x="92" y="11"/>
                </a:cxn>
                <a:cxn ang="0">
                  <a:pos x="40" y="137"/>
                </a:cxn>
                <a:cxn ang="0">
                  <a:pos x="33" y="97"/>
                </a:cxn>
                <a:cxn ang="0">
                  <a:pos x="59" y="22"/>
                </a:cxn>
                <a:cxn ang="0">
                  <a:pos x="55" y="11"/>
                </a:cxn>
                <a:cxn ang="0">
                  <a:pos x="46" y="9"/>
                </a:cxn>
                <a:cxn ang="0">
                  <a:pos x="0" y="85"/>
                </a:cxn>
                <a:cxn ang="0">
                  <a:pos x="20" y="140"/>
                </a:cxn>
                <a:cxn ang="0">
                  <a:pos x="35" y="143"/>
                </a:cxn>
                <a:cxn ang="0">
                  <a:pos x="40" y="137"/>
                </a:cxn>
                <a:cxn ang="0">
                  <a:pos x="163" y="45"/>
                </a:cxn>
                <a:cxn ang="0">
                  <a:pos x="153" y="84"/>
                </a:cxn>
                <a:cxn ang="0">
                  <a:pos x="159" y="98"/>
                </a:cxn>
                <a:cxn ang="0">
                  <a:pos x="147" y="115"/>
                </a:cxn>
                <a:cxn ang="0">
                  <a:pos x="147" y="116"/>
                </a:cxn>
                <a:cxn ang="0">
                  <a:pos x="142" y="151"/>
                </a:cxn>
                <a:cxn ang="0">
                  <a:pos x="173" y="85"/>
                </a:cxn>
                <a:cxn ang="0">
                  <a:pos x="163" y="45"/>
                </a:cxn>
                <a:cxn ang="0">
                  <a:pos x="132" y="114"/>
                </a:cxn>
                <a:cxn ang="0">
                  <a:pos x="69" y="151"/>
                </a:cxn>
                <a:cxn ang="0">
                  <a:pos x="69" y="152"/>
                </a:cxn>
                <a:cxn ang="0">
                  <a:pos x="66" y="162"/>
                </a:cxn>
                <a:cxn ang="0">
                  <a:pos x="74" y="170"/>
                </a:cxn>
                <a:cxn ang="0">
                  <a:pos x="86" y="171"/>
                </a:cxn>
                <a:cxn ang="0">
                  <a:pos x="126" y="162"/>
                </a:cxn>
                <a:cxn ang="0">
                  <a:pos x="136" y="116"/>
                </a:cxn>
                <a:cxn ang="0">
                  <a:pos x="136" y="116"/>
                </a:cxn>
                <a:cxn ang="0">
                  <a:pos x="132" y="114"/>
                </a:cxn>
                <a:cxn ang="0">
                  <a:pos x="132" y="114"/>
                </a:cxn>
                <a:cxn ang="0">
                  <a:pos x="132" y="114"/>
                </a:cxn>
              </a:cxnLst>
              <a:rect l="0" t="0" r="r" b="b"/>
              <a:pathLst>
                <a:path w="173" h="171">
                  <a:moveTo>
                    <a:pt x="131" y="82"/>
                  </a:moveTo>
                  <a:cubicBezTo>
                    <a:pt x="126" y="86"/>
                    <a:pt x="122" y="91"/>
                    <a:pt x="122" y="98"/>
                  </a:cubicBezTo>
                  <a:cubicBezTo>
                    <a:pt x="122" y="101"/>
                    <a:pt x="123" y="104"/>
                    <a:pt x="125" y="107"/>
                  </a:cubicBezTo>
                  <a:cubicBezTo>
                    <a:pt x="109" y="124"/>
                    <a:pt x="88" y="136"/>
                    <a:pt x="65" y="141"/>
                  </a:cubicBezTo>
                  <a:cubicBezTo>
                    <a:pt x="62" y="137"/>
                    <a:pt x="57" y="134"/>
                    <a:pt x="51" y="134"/>
                  </a:cubicBezTo>
                  <a:cubicBezTo>
                    <a:pt x="47" y="122"/>
                    <a:pt x="44" y="110"/>
                    <a:pt x="44" y="97"/>
                  </a:cubicBezTo>
                  <a:cubicBezTo>
                    <a:pt x="44" y="71"/>
                    <a:pt x="53" y="47"/>
                    <a:pt x="68" y="28"/>
                  </a:cubicBezTo>
                  <a:cubicBezTo>
                    <a:pt x="70" y="29"/>
                    <a:pt x="72" y="29"/>
                    <a:pt x="74" y="29"/>
                  </a:cubicBezTo>
                  <a:cubicBezTo>
                    <a:pt x="78" y="29"/>
                    <a:pt x="82" y="27"/>
                    <a:pt x="86" y="24"/>
                  </a:cubicBezTo>
                  <a:cubicBezTo>
                    <a:pt x="107" y="38"/>
                    <a:pt x="123" y="58"/>
                    <a:pt x="131" y="82"/>
                  </a:cubicBezTo>
                  <a:close/>
                  <a:moveTo>
                    <a:pt x="92" y="11"/>
                  </a:moveTo>
                  <a:cubicBezTo>
                    <a:pt x="92" y="12"/>
                    <a:pt x="92" y="13"/>
                    <a:pt x="91" y="15"/>
                  </a:cubicBezTo>
                  <a:cubicBezTo>
                    <a:pt x="115" y="30"/>
                    <a:pt x="133" y="53"/>
                    <a:pt x="141" y="80"/>
                  </a:cubicBezTo>
                  <a:cubicBezTo>
                    <a:pt x="142" y="80"/>
                    <a:pt x="142" y="80"/>
                    <a:pt x="142" y="80"/>
                  </a:cubicBezTo>
                  <a:cubicBezTo>
                    <a:pt x="149" y="65"/>
                    <a:pt x="153" y="49"/>
                    <a:pt x="153" y="32"/>
                  </a:cubicBezTo>
                  <a:cubicBezTo>
                    <a:pt x="153" y="31"/>
                    <a:pt x="153" y="30"/>
                    <a:pt x="153" y="29"/>
                  </a:cubicBezTo>
                  <a:cubicBezTo>
                    <a:pt x="140" y="14"/>
                    <a:pt x="122" y="4"/>
                    <a:pt x="102" y="0"/>
                  </a:cubicBezTo>
                  <a:cubicBezTo>
                    <a:pt x="98" y="2"/>
                    <a:pt x="95" y="4"/>
                    <a:pt x="91" y="6"/>
                  </a:cubicBezTo>
                  <a:cubicBezTo>
                    <a:pt x="92" y="8"/>
                    <a:pt x="92" y="9"/>
                    <a:pt x="92" y="11"/>
                  </a:cubicBezTo>
                  <a:close/>
                  <a:moveTo>
                    <a:pt x="40" y="137"/>
                  </a:moveTo>
                  <a:cubicBezTo>
                    <a:pt x="36" y="124"/>
                    <a:pt x="33" y="111"/>
                    <a:pt x="33" y="97"/>
                  </a:cubicBezTo>
                  <a:cubicBezTo>
                    <a:pt x="33" y="69"/>
                    <a:pt x="43" y="42"/>
                    <a:pt x="59" y="22"/>
                  </a:cubicBezTo>
                  <a:cubicBezTo>
                    <a:pt x="57" y="19"/>
                    <a:pt x="55" y="15"/>
                    <a:pt x="55" y="11"/>
                  </a:cubicBezTo>
                  <a:cubicBezTo>
                    <a:pt x="52" y="10"/>
                    <a:pt x="49" y="9"/>
                    <a:pt x="46" y="9"/>
                  </a:cubicBezTo>
                  <a:cubicBezTo>
                    <a:pt x="19" y="23"/>
                    <a:pt x="0" y="52"/>
                    <a:pt x="0" y="85"/>
                  </a:cubicBezTo>
                  <a:cubicBezTo>
                    <a:pt x="0" y="106"/>
                    <a:pt x="8" y="125"/>
                    <a:pt x="20" y="140"/>
                  </a:cubicBezTo>
                  <a:cubicBezTo>
                    <a:pt x="25" y="141"/>
                    <a:pt x="30" y="142"/>
                    <a:pt x="35" y="143"/>
                  </a:cubicBezTo>
                  <a:cubicBezTo>
                    <a:pt x="36" y="140"/>
                    <a:pt x="38" y="138"/>
                    <a:pt x="40" y="137"/>
                  </a:cubicBezTo>
                  <a:close/>
                  <a:moveTo>
                    <a:pt x="163" y="45"/>
                  </a:moveTo>
                  <a:cubicBezTo>
                    <a:pt x="162" y="59"/>
                    <a:pt x="158" y="72"/>
                    <a:pt x="153" y="84"/>
                  </a:cubicBezTo>
                  <a:cubicBezTo>
                    <a:pt x="157" y="87"/>
                    <a:pt x="159" y="92"/>
                    <a:pt x="159" y="98"/>
                  </a:cubicBezTo>
                  <a:cubicBezTo>
                    <a:pt x="159" y="106"/>
                    <a:pt x="154" y="112"/>
                    <a:pt x="147" y="115"/>
                  </a:cubicBezTo>
                  <a:cubicBezTo>
                    <a:pt x="147" y="115"/>
                    <a:pt x="147" y="116"/>
                    <a:pt x="147" y="116"/>
                  </a:cubicBezTo>
                  <a:cubicBezTo>
                    <a:pt x="147" y="128"/>
                    <a:pt x="145" y="140"/>
                    <a:pt x="142" y="151"/>
                  </a:cubicBezTo>
                  <a:cubicBezTo>
                    <a:pt x="161" y="135"/>
                    <a:pt x="173" y="112"/>
                    <a:pt x="173" y="85"/>
                  </a:cubicBezTo>
                  <a:cubicBezTo>
                    <a:pt x="173" y="71"/>
                    <a:pt x="169" y="57"/>
                    <a:pt x="163" y="45"/>
                  </a:cubicBezTo>
                  <a:close/>
                  <a:moveTo>
                    <a:pt x="132" y="114"/>
                  </a:moveTo>
                  <a:cubicBezTo>
                    <a:pt x="116" y="133"/>
                    <a:pt x="94" y="146"/>
                    <a:pt x="69" y="151"/>
                  </a:cubicBezTo>
                  <a:cubicBezTo>
                    <a:pt x="69" y="151"/>
                    <a:pt x="69" y="152"/>
                    <a:pt x="69" y="152"/>
                  </a:cubicBezTo>
                  <a:cubicBezTo>
                    <a:pt x="69" y="156"/>
                    <a:pt x="68" y="159"/>
                    <a:pt x="66" y="162"/>
                  </a:cubicBezTo>
                  <a:cubicBezTo>
                    <a:pt x="69" y="165"/>
                    <a:pt x="71" y="168"/>
                    <a:pt x="74" y="170"/>
                  </a:cubicBezTo>
                  <a:cubicBezTo>
                    <a:pt x="78" y="171"/>
                    <a:pt x="82" y="171"/>
                    <a:pt x="86" y="171"/>
                  </a:cubicBezTo>
                  <a:cubicBezTo>
                    <a:pt x="101" y="171"/>
                    <a:pt x="114" y="168"/>
                    <a:pt x="126" y="162"/>
                  </a:cubicBezTo>
                  <a:cubicBezTo>
                    <a:pt x="132" y="148"/>
                    <a:pt x="136" y="133"/>
                    <a:pt x="136" y="116"/>
                  </a:cubicBezTo>
                  <a:cubicBezTo>
                    <a:pt x="136" y="116"/>
                    <a:pt x="136" y="116"/>
                    <a:pt x="136" y="116"/>
                  </a:cubicBezTo>
                  <a:cubicBezTo>
                    <a:pt x="135" y="115"/>
                    <a:pt x="134" y="115"/>
                    <a:pt x="132" y="114"/>
                  </a:cubicBezTo>
                  <a:close/>
                  <a:moveTo>
                    <a:pt x="132" y="114"/>
                  </a:moveTo>
                  <a:cubicBezTo>
                    <a:pt x="132" y="114"/>
                    <a:pt x="132" y="114"/>
                    <a:pt x="132" y="114"/>
                  </a:cubicBezTo>
                </a:path>
              </a:pathLst>
            </a:custGeom>
            <a:solidFill>
              <a:schemeClr val="bg1"/>
            </a:solidFill>
            <a:ln w="9525">
              <a:noFill/>
              <a:round/>
            </a:ln>
          </p:spPr>
          <p:txBody>
            <a:bodyPr anchor="ctr"/>
            <a:lstStyle/>
            <a:p>
              <a:pPr algn="ctr"/>
              <a:endParaRPr>
                <a:solidFill>
                  <a:schemeClr val="tx1">
                    <a:lumMod val="75000"/>
                    <a:lumOff val="25000"/>
                  </a:schemeClr>
                </a:solidFill>
              </a:endParaRPr>
            </a:p>
          </p:txBody>
        </p:sp>
      </p:grpSp>
      <p:grpSp>
        <p:nvGrpSpPr>
          <p:cNvPr id="45" name="组合 44"/>
          <p:cNvGrpSpPr/>
          <p:nvPr/>
        </p:nvGrpSpPr>
        <p:grpSpPr>
          <a:xfrm>
            <a:off x="900644" y="3146350"/>
            <a:ext cx="2818454" cy="1054316"/>
            <a:chOff x="1531598" y="3598977"/>
            <a:chExt cx="3757939" cy="1405752"/>
          </a:xfrm>
        </p:grpSpPr>
        <p:sp>
          <p:nvSpPr>
            <p:cNvPr id="46" name="矩形 45"/>
            <p:cNvSpPr/>
            <p:nvPr/>
          </p:nvSpPr>
          <p:spPr>
            <a:xfrm>
              <a:off x="1531598" y="4050621"/>
              <a:ext cx="3757939" cy="954108"/>
            </a:xfrm>
            <a:prstGeom prst="rect">
              <a:avLst/>
            </a:prstGeom>
          </p:spPr>
          <p:txBody>
            <a:bodyPr wrap="square">
              <a:spAutoFit/>
              <a:scene3d>
                <a:camera prst="orthographicFront"/>
                <a:lightRig rig="threePt" dir="t"/>
              </a:scene3d>
              <a:sp3d contourW="12700"/>
            </a:bodyPr>
            <a:lstStyle/>
            <a:p>
              <a:pPr>
                <a:lnSpc>
                  <a:spcPct val="150000"/>
                </a:lnSpc>
              </a:pPr>
              <a:r>
                <a:rPr lang="en-US" altLang="zh-CN" sz="900" dirty="0">
                  <a:solidFill>
                    <a:schemeClr val="tx1">
                      <a:lumMod val="75000"/>
                      <a:lumOff val="25000"/>
                    </a:schemeClr>
                  </a:solidFill>
                </a:rPr>
                <a:t>The user can demonstrate on a projector or computer, or print the presentation and make it into a film to be used</a:t>
              </a:r>
              <a:endParaRPr lang="en-US" altLang="zh-CN" sz="900" dirty="0">
                <a:solidFill>
                  <a:schemeClr val="tx1">
                    <a:lumMod val="75000"/>
                    <a:lumOff val="25000"/>
                  </a:schemeClr>
                </a:solidFill>
              </a:endParaRPr>
            </a:p>
          </p:txBody>
        </p:sp>
        <p:sp>
          <p:nvSpPr>
            <p:cNvPr id="47" name="文本框 46"/>
            <p:cNvSpPr txBox="1"/>
            <p:nvPr/>
          </p:nvSpPr>
          <p:spPr>
            <a:xfrm>
              <a:off x="1531599" y="3598977"/>
              <a:ext cx="1785104" cy="584775"/>
            </a:xfrm>
            <a:prstGeom prst="rect">
              <a:avLst/>
            </a:prstGeom>
            <a:noFill/>
          </p:spPr>
          <p:txBody>
            <a:bodyPr wrap="none" rtlCol="0">
              <a:spAutoFit/>
              <a:scene3d>
                <a:camera prst="orthographicFront"/>
                <a:lightRig rig="threePt" dir="t"/>
              </a:scene3d>
              <a:sp3d contourW="12700"/>
            </a:bodyPr>
            <a:lstStyle/>
            <a:p>
              <a:pPr>
                <a:lnSpc>
                  <a:spcPct val="150000"/>
                </a:lnSpc>
              </a:pPr>
              <a:r>
                <a:rPr lang="zh-CN" altLang="en-US" sz="1500" b="1" dirty="0">
                  <a:solidFill>
                    <a:schemeClr val="tx1">
                      <a:lumMod val="75000"/>
                      <a:lumOff val="25000"/>
                    </a:schemeClr>
                  </a:solidFill>
                  <a:latin typeface="+mj-ea"/>
                  <a:ea typeface="+mj-ea"/>
                </a:rPr>
                <a:t>标题文字添加</a:t>
              </a:r>
              <a:endParaRPr lang="zh-CN" altLang="en-US" sz="1500" b="1" dirty="0">
                <a:solidFill>
                  <a:schemeClr val="tx1">
                    <a:lumMod val="75000"/>
                    <a:lumOff val="25000"/>
                  </a:schemeClr>
                </a:solidFill>
                <a:latin typeface="+mj-ea"/>
                <a:ea typeface="+mj-ea"/>
              </a:endParaRPr>
            </a:p>
          </p:txBody>
        </p:sp>
      </p:grpSp>
      <p:grpSp>
        <p:nvGrpSpPr>
          <p:cNvPr id="48" name="组合 47"/>
          <p:cNvGrpSpPr/>
          <p:nvPr/>
        </p:nvGrpSpPr>
        <p:grpSpPr>
          <a:xfrm>
            <a:off x="5306554" y="3129418"/>
            <a:ext cx="2818454" cy="1071250"/>
            <a:chOff x="1531598" y="3576399"/>
            <a:chExt cx="3757939" cy="1428330"/>
          </a:xfrm>
        </p:grpSpPr>
        <p:sp>
          <p:nvSpPr>
            <p:cNvPr id="49" name="矩形 48"/>
            <p:cNvSpPr/>
            <p:nvPr/>
          </p:nvSpPr>
          <p:spPr>
            <a:xfrm>
              <a:off x="1531598" y="4050621"/>
              <a:ext cx="3757939" cy="954108"/>
            </a:xfrm>
            <a:prstGeom prst="rect">
              <a:avLst/>
            </a:prstGeom>
          </p:spPr>
          <p:txBody>
            <a:bodyPr wrap="square">
              <a:spAutoFit/>
              <a:scene3d>
                <a:camera prst="orthographicFront"/>
                <a:lightRig rig="threePt" dir="t"/>
              </a:scene3d>
              <a:sp3d contourW="12700"/>
            </a:bodyPr>
            <a:lstStyle/>
            <a:p>
              <a:pPr algn="r">
                <a:lnSpc>
                  <a:spcPct val="150000"/>
                </a:lnSpc>
              </a:pPr>
              <a:r>
                <a:rPr lang="en-US" altLang="zh-CN" sz="900" dirty="0">
                  <a:solidFill>
                    <a:schemeClr val="tx1">
                      <a:lumMod val="75000"/>
                      <a:lumOff val="25000"/>
                    </a:schemeClr>
                  </a:solidFill>
                </a:rPr>
                <a:t>The user can demonstrate on a projector or computer, or print the presentation and make it into a film to be used</a:t>
              </a:r>
              <a:endParaRPr lang="en-US" altLang="zh-CN" sz="900" dirty="0">
                <a:solidFill>
                  <a:schemeClr val="tx1">
                    <a:lumMod val="75000"/>
                    <a:lumOff val="25000"/>
                  </a:schemeClr>
                </a:solidFill>
              </a:endParaRPr>
            </a:p>
          </p:txBody>
        </p:sp>
        <p:sp>
          <p:nvSpPr>
            <p:cNvPr id="50" name="文本框 49"/>
            <p:cNvSpPr txBox="1"/>
            <p:nvPr/>
          </p:nvSpPr>
          <p:spPr>
            <a:xfrm>
              <a:off x="3504433" y="3576399"/>
              <a:ext cx="1785104" cy="584775"/>
            </a:xfrm>
            <a:prstGeom prst="rect">
              <a:avLst/>
            </a:prstGeom>
            <a:noFill/>
          </p:spPr>
          <p:txBody>
            <a:bodyPr wrap="none" rtlCol="0">
              <a:spAutoFit/>
              <a:scene3d>
                <a:camera prst="orthographicFront"/>
                <a:lightRig rig="threePt" dir="t"/>
              </a:scene3d>
              <a:sp3d contourW="12700"/>
            </a:bodyPr>
            <a:lstStyle/>
            <a:p>
              <a:pPr algn="r">
                <a:lnSpc>
                  <a:spcPct val="150000"/>
                </a:lnSpc>
              </a:pPr>
              <a:r>
                <a:rPr lang="zh-CN" altLang="en-US" sz="1500" b="1" dirty="0">
                  <a:solidFill>
                    <a:schemeClr val="tx1">
                      <a:lumMod val="75000"/>
                      <a:lumOff val="25000"/>
                    </a:schemeClr>
                  </a:solidFill>
                  <a:latin typeface="+mj-ea"/>
                  <a:ea typeface="+mj-ea"/>
                </a:rPr>
                <a:t>标题文字添加</a:t>
              </a:r>
              <a:endParaRPr lang="zh-CN" altLang="en-US" sz="1500" b="1" dirty="0">
                <a:solidFill>
                  <a:schemeClr val="tx1">
                    <a:lumMod val="75000"/>
                    <a:lumOff val="25000"/>
                  </a:schemeClr>
                </a:solidFill>
                <a:latin typeface="+mj-ea"/>
                <a:ea typeface="+mj-ea"/>
              </a:endParaRPr>
            </a:p>
          </p:txBody>
        </p:sp>
      </p:grpSp>
      <p:grpSp>
        <p:nvGrpSpPr>
          <p:cNvPr id="51" name="组合 50"/>
          <p:cNvGrpSpPr/>
          <p:nvPr/>
        </p:nvGrpSpPr>
        <p:grpSpPr>
          <a:xfrm>
            <a:off x="477540" y="282302"/>
            <a:ext cx="4149655" cy="610052"/>
            <a:chOff x="781862" y="465271"/>
            <a:chExt cx="5532873" cy="813402"/>
          </a:xfrm>
        </p:grpSpPr>
        <p:sp>
          <p:nvSpPr>
            <p:cNvPr id="52" name="文本框 51"/>
            <p:cNvSpPr txBox="1"/>
            <p:nvPr/>
          </p:nvSpPr>
          <p:spPr>
            <a:xfrm>
              <a:off x="781863" y="465271"/>
              <a:ext cx="4198105" cy="615553"/>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75000"/>
                      <a:lumOff val="25000"/>
                    </a:schemeClr>
                  </a:solidFill>
                  <a:latin typeface="Century Gothic" panose="020B0502020202020204" pitchFamily="34" charset="0"/>
                </a:rPr>
                <a:t>工作存在不足</a:t>
              </a:r>
              <a:endParaRPr lang="zh-CN" altLang="en-US" sz="2400" b="1" dirty="0">
                <a:solidFill>
                  <a:schemeClr val="tx1">
                    <a:lumMod val="75000"/>
                    <a:lumOff val="25000"/>
                  </a:schemeClr>
                </a:solidFill>
                <a:latin typeface="Century Gothic" panose="020B0502020202020204" pitchFamily="34" charset="0"/>
              </a:endParaRPr>
            </a:p>
          </p:txBody>
        </p:sp>
        <p:sp>
          <p:nvSpPr>
            <p:cNvPr id="53" name="文本框 52"/>
            <p:cNvSpPr txBox="1"/>
            <p:nvPr/>
          </p:nvSpPr>
          <p:spPr>
            <a:xfrm>
              <a:off x="781862" y="991414"/>
              <a:ext cx="5532873" cy="287259"/>
            </a:xfrm>
            <a:prstGeom prst="rect">
              <a:avLst/>
            </a:prstGeom>
            <a:noFill/>
          </p:spPr>
          <p:txBody>
            <a:bodyPr wrap="square" rtlCol="0">
              <a:spAutoFit/>
              <a:scene3d>
                <a:camera prst="orthographicFront"/>
                <a:lightRig rig="threePt" dir="t"/>
              </a:scene3d>
              <a:sp3d contourW="12700"/>
            </a:bodyPr>
            <a:lstStyle/>
            <a:p>
              <a:r>
                <a:rPr lang="en-US" altLang="zh-CN" sz="800" dirty="0">
                  <a:solidFill>
                    <a:schemeClr val="bg1">
                      <a:lumMod val="65000"/>
                    </a:schemeClr>
                  </a:solidFill>
                  <a:latin typeface="Century Gothic" panose="020B0502020202020204" pitchFamily="34" charset="0"/>
                </a:rPr>
                <a:t>print the presentation and make it into a film to be used in a wider field</a:t>
              </a:r>
              <a:endParaRPr lang="en-US" altLang="zh-CN" sz="800" dirty="0">
                <a:solidFill>
                  <a:schemeClr val="bg1">
                    <a:lumMod val="65000"/>
                  </a:schemeClr>
                </a:solidFill>
                <a:latin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0-#ppt_w/2"/>
                                          </p:val>
                                        </p:tav>
                                        <p:tav tm="100000">
                                          <p:val>
                                            <p:strVal val="#ppt_x"/>
                                          </p:val>
                                        </p:tav>
                                      </p:tavLst>
                                    </p:anim>
                                    <p:anim calcmode="lin" valueType="num">
                                      <p:cBhvr additive="base">
                                        <p:cTn id="14" dur="500" fill="hold"/>
                                        <p:tgtEl>
                                          <p:spTgt spid="45"/>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anim calcmode="lin" valueType="num">
                                      <p:cBhvr additive="base">
                                        <p:cTn id="17" dur="500" fill="hold"/>
                                        <p:tgtEl>
                                          <p:spTgt spid="48"/>
                                        </p:tgtEl>
                                        <p:attrNameLst>
                                          <p:attrName>ppt_x</p:attrName>
                                        </p:attrNameLst>
                                      </p:cBhvr>
                                      <p:tavLst>
                                        <p:tav tm="0">
                                          <p:val>
                                            <p:strVal val="1+#ppt_w/2"/>
                                          </p:val>
                                        </p:tav>
                                        <p:tav tm="100000">
                                          <p:val>
                                            <p:strVal val="#ppt_x"/>
                                          </p:val>
                                        </p:tav>
                                      </p:tavLst>
                                    </p:anim>
                                    <p:anim calcmode="lin" valueType="num">
                                      <p:cBhvr additive="base">
                                        <p:cTn id="18"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占位符 38"/>
          <p:cNvPicPr>
            <a:picLocks noGrp="1" noChangeAspect="1"/>
          </p:cNvPicPr>
          <p:nvPr>
            <p:ph type="pic" sz="quarter" idx="10"/>
          </p:nvPr>
        </p:nvPicPr>
        <p:blipFill>
          <a:blip r:embed="rId2" cstate="print">
            <a:extLst>
              <a:ext uri="{BEBA8EAE-BF5A-486C-A8C5-ECC9F3942E4B}">
                <a14:imgProps xmlns:a14="http://schemas.microsoft.com/office/drawing/2010/main">
                  <a14:imgLayer r:embed="rId3">
                    <a14:imgEffect>
                      <a14:brightnessContrast bright="20000"/>
                    </a14:imgEffect>
                    <a14:imgEffect>
                      <a14:saturation sat="0"/>
                    </a14:imgEffect>
                  </a14:imgLayer>
                </a14:imgProps>
              </a:ext>
              <a:ext uri="{28A0092B-C50C-407E-A947-70E740481C1C}">
                <a14:useLocalDpi xmlns:a14="http://schemas.microsoft.com/office/drawing/2010/main" val="0"/>
              </a:ext>
            </a:extLst>
          </a:blip>
          <a:stretch>
            <a:fillRect/>
          </a:stretch>
        </p:blipFill>
        <p:spPr>
          <a:xfrm>
            <a:off x="687836" y="1287308"/>
            <a:ext cx="4563108" cy="2280416"/>
          </a:xfrm>
          <a:noFill/>
          <a:effectLst>
            <a:outerShdw blurRad="292100" dist="38100" dir="2700000" algn="tl" rotWithShape="0">
              <a:prstClr val="black">
                <a:alpha val="11000"/>
              </a:prstClr>
            </a:outerShdw>
          </a:effectLst>
        </p:spPr>
      </p:pic>
      <p:sp>
        <p:nvSpPr>
          <p:cNvPr id="9" name="矩形 8"/>
          <p:cNvSpPr/>
          <p:nvPr/>
        </p:nvSpPr>
        <p:spPr>
          <a:xfrm>
            <a:off x="1828613" y="1287308"/>
            <a:ext cx="1140777" cy="1140777"/>
          </a:xfrm>
          <a:prstGeom prst="rect">
            <a:avLst/>
          </a:prstGeom>
          <a:gradFill>
            <a:gsLst>
              <a:gs pos="0">
                <a:schemeClr val="accent2"/>
              </a:gs>
              <a:gs pos="100000">
                <a:schemeClr val="accent2">
                  <a:lumMod val="50000"/>
                </a:schemeClr>
              </a:gs>
            </a:gsLst>
            <a:lin ang="5400000" scaled="1"/>
          </a:gradFill>
          <a:ln>
            <a:noFill/>
          </a:ln>
          <a:effectLst>
            <a:outerShdw blurRad="292100" dist="381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75000"/>
                  <a:lumOff val="25000"/>
                </a:schemeClr>
              </a:solidFill>
            </a:endParaRPr>
          </a:p>
        </p:txBody>
      </p:sp>
      <p:sp>
        <p:nvSpPr>
          <p:cNvPr id="12" name="矩形 11"/>
          <p:cNvSpPr/>
          <p:nvPr/>
        </p:nvSpPr>
        <p:spPr>
          <a:xfrm>
            <a:off x="4110167" y="1287308"/>
            <a:ext cx="1140777" cy="1140777"/>
          </a:xfrm>
          <a:prstGeom prst="rect">
            <a:avLst/>
          </a:prstGeom>
          <a:gradFill>
            <a:gsLst>
              <a:gs pos="0">
                <a:schemeClr val="accent2"/>
              </a:gs>
              <a:gs pos="100000">
                <a:schemeClr val="accent2">
                  <a:lumMod val="50000"/>
                </a:schemeClr>
              </a:gs>
            </a:gsLst>
            <a:lin ang="5400000" scaled="1"/>
          </a:gradFill>
          <a:ln>
            <a:noFill/>
          </a:ln>
          <a:effectLst>
            <a:outerShdw blurRad="292100" dist="381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75000"/>
                  <a:lumOff val="25000"/>
                </a:schemeClr>
              </a:solidFill>
            </a:endParaRPr>
          </a:p>
        </p:txBody>
      </p:sp>
      <p:sp>
        <p:nvSpPr>
          <p:cNvPr id="14" name="矩形 13"/>
          <p:cNvSpPr/>
          <p:nvPr/>
        </p:nvSpPr>
        <p:spPr>
          <a:xfrm>
            <a:off x="687836" y="2426947"/>
            <a:ext cx="1140777" cy="1140777"/>
          </a:xfrm>
          <a:prstGeom prst="rect">
            <a:avLst/>
          </a:prstGeom>
          <a:gradFill>
            <a:gsLst>
              <a:gs pos="0">
                <a:schemeClr val="bg1">
                  <a:lumMod val="65000"/>
                </a:schemeClr>
              </a:gs>
              <a:gs pos="100000">
                <a:schemeClr val="accent1">
                  <a:lumMod val="50000"/>
                </a:schemeClr>
              </a:gs>
            </a:gsLst>
            <a:lin ang="5400000" scaled="1"/>
          </a:gradFill>
          <a:ln>
            <a:noFill/>
          </a:ln>
          <a:effectLst>
            <a:outerShdw blurRad="292100" dist="381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75000"/>
                  <a:lumOff val="25000"/>
                </a:schemeClr>
              </a:solidFill>
            </a:endParaRPr>
          </a:p>
        </p:txBody>
      </p:sp>
      <p:sp>
        <p:nvSpPr>
          <p:cNvPr id="16" name="矩形 15"/>
          <p:cNvSpPr/>
          <p:nvPr/>
        </p:nvSpPr>
        <p:spPr>
          <a:xfrm>
            <a:off x="2969390" y="2426947"/>
            <a:ext cx="1140777" cy="1140777"/>
          </a:xfrm>
          <a:prstGeom prst="rect">
            <a:avLst/>
          </a:prstGeom>
          <a:gradFill>
            <a:gsLst>
              <a:gs pos="0">
                <a:schemeClr val="bg1">
                  <a:lumMod val="65000"/>
                </a:schemeClr>
              </a:gs>
              <a:gs pos="100000">
                <a:schemeClr val="accent1">
                  <a:lumMod val="50000"/>
                </a:schemeClr>
              </a:gs>
            </a:gsLst>
            <a:lin ang="5400000" scaled="1"/>
          </a:gradFill>
          <a:ln>
            <a:noFill/>
          </a:ln>
          <a:effectLst>
            <a:outerShdw blurRad="292100" dist="381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75000"/>
                  <a:lumOff val="25000"/>
                </a:schemeClr>
              </a:solidFill>
            </a:endParaRPr>
          </a:p>
        </p:txBody>
      </p:sp>
      <p:graphicFrame>
        <p:nvGraphicFramePr>
          <p:cNvPr id="21" name="图表 20"/>
          <p:cNvGraphicFramePr/>
          <p:nvPr/>
        </p:nvGraphicFramePr>
        <p:xfrm>
          <a:off x="5415804" y="1287308"/>
          <a:ext cx="3072163" cy="2280416"/>
        </p:xfrm>
        <a:graphic>
          <a:graphicData uri="http://schemas.openxmlformats.org/drawingml/2006/chart">
            <c:chart xmlns:c="http://schemas.openxmlformats.org/drawingml/2006/chart" xmlns:r="http://schemas.openxmlformats.org/officeDocument/2006/relationships" r:id="rId1"/>
          </a:graphicData>
        </a:graphic>
      </p:graphicFrame>
      <p:grpSp>
        <p:nvGrpSpPr>
          <p:cNvPr id="23" name="组合 22"/>
          <p:cNvGrpSpPr/>
          <p:nvPr/>
        </p:nvGrpSpPr>
        <p:grpSpPr>
          <a:xfrm>
            <a:off x="836214" y="3834938"/>
            <a:ext cx="3125576" cy="537210"/>
            <a:chOff x="6736921" y="2180774"/>
            <a:chExt cx="4167434" cy="716281"/>
          </a:xfrm>
        </p:grpSpPr>
        <p:sp>
          <p:nvSpPr>
            <p:cNvPr id="24" name="TextBox 11"/>
            <p:cNvSpPr txBox="1"/>
            <p:nvPr/>
          </p:nvSpPr>
          <p:spPr>
            <a:xfrm>
              <a:off x="6736921" y="2520883"/>
              <a:ext cx="4167434" cy="376172"/>
            </a:xfrm>
            <a:prstGeom prst="rect">
              <a:avLst/>
            </a:prstGeom>
            <a:noFill/>
          </p:spPr>
          <p:txBody>
            <a:bodyPr wrap="square" lIns="0" tIns="0" rIns="0" bIns="0" rtlCol="0">
              <a:spAutoFit/>
              <a:scene3d>
                <a:camera prst="orthographicFront"/>
                <a:lightRig rig="threePt" dir="t"/>
              </a:scene3d>
              <a:sp3d contourW="12700"/>
            </a:bodyPr>
            <a:lstStyle/>
            <a:p>
              <a:pPr>
                <a:lnSpc>
                  <a:spcPts val="1050"/>
                </a:lnSpc>
              </a:pPr>
              <a:r>
                <a:rPr lang="en-US" sz="900" dirty="0">
                  <a:solidFill>
                    <a:schemeClr val="tx1">
                      <a:lumMod val="75000"/>
                      <a:lumOff val="25000"/>
                    </a:schemeClr>
                  </a:solidFill>
                </a:rPr>
                <a:t>Far </a:t>
              </a:r>
              <a:r>
                <a:rPr lang="en-US" sz="900" dirty="0" err="1">
                  <a:solidFill>
                    <a:schemeClr val="tx1">
                      <a:lumMod val="75000"/>
                      <a:lumOff val="25000"/>
                    </a:schemeClr>
                  </a:solidFill>
                </a:rPr>
                <a:t>far</a:t>
              </a:r>
              <a:r>
                <a:rPr lang="en-US" sz="900" dirty="0">
                  <a:solidFill>
                    <a:schemeClr val="tx1">
                      <a:lumMod val="75000"/>
                      <a:lumOff val="25000"/>
                    </a:schemeClr>
                  </a:solidFill>
                </a:rPr>
                <a:t> away, behind the word mountains, far from the countries </a:t>
              </a:r>
              <a:r>
                <a:rPr lang="en-US" sz="900" dirty="0" err="1">
                  <a:solidFill>
                    <a:schemeClr val="tx1">
                      <a:lumMod val="75000"/>
                      <a:lumOff val="25000"/>
                    </a:schemeClr>
                  </a:solidFill>
                </a:rPr>
                <a:t>Vokalia</a:t>
              </a:r>
              <a:r>
                <a:rPr lang="en-US" sz="900" dirty="0">
                  <a:solidFill>
                    <a:schemeClr val="tx1">
                      <a:lumMod val="75000"/>
                      <a:lumOff val="25000"/>
                    </a:schemeClr>
                  </a:solidFill>
                </a:rPr>
                <a:t> and </a:t>
              </a:r>
              <a:r>
                <a:rPr lang="en-US" sz="900" dirty="0" err="1">
                  <a:solidFill>
                    <a:schemeClr val="tx1">
                      <a:lumMod val="75000"/>
                      <a:lumOff val="25000"/>
                    </a:schemeClr>
                  </a:solidFill>
                </a:rPr>
                <a:t>Consonantia</a:t>
              </a:r>
              <a:r>
                <a:rPr lang="en-US" sz="900" dirty="0">
                  <a:solidFill>
                    <a:schemeClr val="tx1">
                      <a:lumMod val="75000"/>
                      <a:lumOff val="25000"/>
                    </a:schemeClr>
                  </a:solidFill>
                </a:rPr>
                <a:t>, there live the blind texts.</a:t>
              </a:r>
              <a:endParaRPr lang="en-US" sz="900" dirty="0">
                <a:solidFill>
                  <a:schemeClr val="tx1">
                    <a:lumMod val="75000"/>
                    <a:lumOff val="25000"/>
                  </a:schemeClr>
                </a:solidFill>
              </a:endParaRPr>
            </a:p>
          </p:txBody>
        </p:sp>
        <p:sp>
          <p:nvSpPr>
            <p:cNvPr id="25" name="TextBox 11"/>
            <p:cNvSpPr txBox="1"/>
            <p:nvPr/>
          </p:nvSpPr>
          <p:spPr>
            <a:xfrm>
              <a:off x="6736921" y="2180774"/>
              <a:ext cx="2449036" cy="28725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75000"/>
                      <a:lumOff val="25000"/>
                    </a:schemeClr>
                  </a:solidFill>
                </a:rPr>
                <a:t>资金分配</a:t>
              </a:r>
              <a:endParaRPr lang="zh-CN" altLang="en-US" dirty="0">
                <a:solidFill>
                  <a:schemeClr val="tx1">
                    <a:lumMod val="75000"/>
                    <a:lumOff val="25000"/>
                  </a:schemeClr>
                </a:solidFill>
              </a:endParaRPr>
            </a:p>
          </p:txBody>
        </p:sp>
      </p:grpSp>
      <p:grpSp>
        <p:nvGrpSpPr>
          <p:cNvPr id="27" name="组合 26"/>
          <p:cNvGrpSpPr/>
          <p:nvPr/>
        </p:nvGrpSpPr>
        <p:grpSpPr>
          <a:xfrm>
            <a:off x="5084364" y="3834938"/>
            <a:ext cx="3125576" cy="537210"/>
            <a:chOff x="6736921" y="2180774"/>
            <a:chExt cx="4167434" cy="716281"/>
          </a:xfrm>
        </p:grpSpPr>
        <p:sp>
          <p:nvSpPr>
            <p:cNvPr id="28" name="TextBox 11"/>
            <p:cNvSpPr txBox="1"/>
            <p:nvPr/>
          </p:nvSpPr>
          <p:spPr>
            <a:xfrm>
              <a:off x="6736921" y="2520883"/>
              <a:ext cx="4167434" cy="376172"/>
            </a:xfrm>
            <a:prstGeom prst="rect">
              <a:avLst/>
            </a:prstGeom>
            <a:noFill/>
          </p:spPr>
          <p:txBody>
            <a:bodyPr wrap="square" lIns="0" tIns="0" rIns="0" bIns="0" rtlCol="0">
              <a:spAutoFit/>
              <a:scene3d>
                <a:camera prst="orthographicFront"/>
                <a:lightRig rig="threePt" dir="t"/>
              </a:scene3d>
              <a:sp3d contourW="12700"/>
            </a:bodyPr>
            <a:lstStyle/>
            <a:p>
              <a:pPr>
                <a:lnSpc>
                  <a:spcPts val="1050"/>
                </a:lnSpc>
              </a:pPr>
              <a:r>
                <a:rPr lang="en-US" sz="900" dirty="0">
                  <a:solidFill>
                    <a:schemeClr val="tx1">
                      <a:lumMod val="75000"/>
                      <a:lumOff val="25000"/>
                    </a:schemeClr>
                  </a:solidFill>
                </a:rPr>
                <a:t>Far </a:t>
              </a:r>
              <a:r>
                <a:rPr lang="en-US" sz="900" dirty="0" err="1">
                  <a:solidFill>
                    <a:schemeClr val="tx1">
                      <a:lumMod val="75000"/>
                      <a:lumOff val="25000"/>
                    </a:schemeClr>
                  </a:solidFill>
                </a:rPr>
                <a:t>far</a:t>
              </a:r>
              <a:r>
                <a:rPr lang="en-US" sz="900" dirty="0">
                  <a:solidFill>
                    <a:schemeClr val="tx1">
                      <a:lumMod val="75000"/>
                      <a:lumOff val="25000"/>
                    </a:schemeClr>
                  </a:solidFill>
                </a:rPr>
                <a:t> away, behind the word mountains, far from the countries </a:t>
              </a:r>
              <a:r>
                <a:rPr lang="en-US" sz="900" dirty="0" err="1">
                  <a:solidFill>
                    <a:schemeClr val="tx1">
                      <a:lumMod val="75000"/>
                      <a:lumOff val="25000"/>
                    </a:schemeClr>
                  </a:solidFill>
                </a:rPr>
                <a:t>Vokalia</a:t>
              </a:r>
              <a:r>
                <a:rPr lang="en-US" sz="900" dirty="0">
                  <a:solidFill>
                    <a:schemeClr val="tx1">
                      <a:lumMod val="75000"/>
                      <a:lumOff val="25000"/>
                    </a:schemeClr>
                  </a:solidFill>
                </a:rPr>
                <a:t> and </a:t>
              </a:r>
              <a:r>
                <a:rPr lang="en-US" sz="900" dirty="0" err="1">
                  <a:solidFill>
                    <a:schemeClr val="tx1">
                      <a:lumMod val="75000"/>
                      <a:lumOff val="25000"/>
                    </a:schemeClr>
                  </a:solidFill>
                </a:rPr>
                <a:t>Consonantia</a:t>
              </a:r>
              <a:r>
                <a:rPr lang="en-US" sz="900" dirty="0">
                  <a:solidFill>
                    <a:schemeClr val="tx1">
                      <a:lumMod val="75000"/>
                      <a:lumOff val="25000"/>
                    </a:schemeClr>
                  </a:solidFill>
                </a:rPr>
                <a:t>, there live the blind texts.</a:t>
              </a:r>
              <a:endParaRPr lang="en-US" sz="900" dirty="0">
                <a:solidFill>
                  <a:schemeClr val="tx1">
                    <a:lumMod val="75000"/>
                    <a:lumOff val="25000"/>
                  </a:schemeClr>
                </a:solidFill>
              </a:endParaRPr>
            </a:p>
          </p:txBody>
        </p:sp>
        <p:sp>
          <p:nvSpPr>
            <p:cNvPr id="29" name="TextBox 11"/>
            <p:cNvSpPr txBox="1"/>
            <p:nvPr/>
          </p:nvSpPr>
          <p:spPr>
            <a:xfrm>
              <a:off x="6736921" y="2180774"/>
              <a:ext cx="2449036" cy="28725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75000"/>
                      <a:lumOff val="25000"/>
                    </a:schemeClr>
                  </a:solidFill>
                </a:rPr>
                <a:t>资金分配</a:t>
              </a:r>
              <a:endParaRPr lang="zh-CN" altLang="en-US" dirty="0">
                <a:solidFill>
                  <a:schemeClr val="tx1">
                    <a:lumMod val="75000"/>
                    <a:lumOff val="25000"/>
                  </a:schemeClr>
                </a:solidFill>
              </a:endParaRPr>
            </a:p>
          </p:txBody>
        </p:sp>
      </p:grpSp>
      <p:sp>
        <p:nvSpPr>
          <p:cNvPr id="35" name="椭圆 29"/>
          <p:cNvSpPr/>
          <p:nvPr/>
        </p:nvSpPr>
        <p:spPr>
          <a:xfrm>
            <a:off x="1010575" y="2797083"/>
            <a:ext cx="495300" cy="400504"/>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a:effectLst>
            <a:outerShdw blurRad="292100" dist="381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endParaRPr>
          </a:p>
        </p:txBody>
      </p:sp>
      <p:sp>
        <p:nvSpPr>
          <p:cNvPr id="36" name="椭圆 30"/>
          <p:cNvSpPr/>
          <p:nvPr/>
        </p:nvSpPr>
        <p:spPr>
          <a:xfrm>
            <a:off x="3292129" y="2771747"/>
            <a:ext cx="495300" cy="451176"/>
          </a:xfrm>
          <a:custGeom>
            <a:avLst/>
            <a:gdLst>
              <a:gd name="connsiteX0" fmla="*/ 182569 w 338094"/>
              <a:gd name="connsiteY0" fmla="*/ 192088 h 307975"/>
              <a:gd name="connsiteX1" fmla="*/ 191830 w 338094"/>
              <a:gd name="connsiteY1" fmla="*/ 202620 h 307975"/>
              <a:gd name="connsiteX2" fmla="*/ 206382 w 338094"/>
              <a:gd name="connsiteY2" fmla="*/ 203936 h 307975"/>
              <a:gd name="connsiteX3" fmla="*/ 205059 w 338094"/>
              <a:gd name="connsiteY3" fmla="*/ 209202 h 307975"/>
              <a:gd name="connsiteX4" fmla="*/ 206382 w 338094"/>
              <a:gd name="connsiteY4" fmla="*/ 221050 h 307975"/>
              <a:gd name="connsiteX5" fmla="*/ 206382 w 338094"/>
              <a:gd name="connsiteY5" fmla="*/ 234215 h 307975"/>
              <a:gd name="connsiteX6" fmla="*/ 194476 w 338094"/>
              <a:gd name="connsiteY6" fmla="*/ 246063 h 307975"/>
              <a:gd name="connsiteX7" fmla="*/ 182569 w 338094"/>
              <a:gd name="connsiteY7" fmla="*/ 234215 h 307975"/>
              <a:gd name="connsiteX8" fmla="*/ 182569 w 338094"/>
              <a:gd name="connsiteY8" fmla="*/ 192088 h 307975"/>
              <a:gd name="connsiteX9" fmla="*/ 149231 w 338094"/>
              <a:gd name="connsiteY9" fmla="*/ 183859 h 307975"/>
              <a:gd name="connsiteX10" fmla="*/ 173044 w 338094"/>
              <a:gd name="connsiteY10" fmla="*/ 194226 h 307975"/>
              <a:gd name="connsiteX11" fmla="*/ 173044 w 338094"/>
              <a:gd name="connsiteY11" fmla="*/ 234400 h 307975"/>
              <a:gd name="connsiteX12" fmla="*/ 159815 w 338094"/>
              <a:gd name="connsiteY12" fmla="*/ 246063 h 307975"/>
              <a:gd name="connsiteX13" fmla="*/ 149231 w 338094"/>
              <a:gd name="connsiteY13" fmla="*/ 234400 h 307975"/>
              <a:gd name="connsiteX14" fmla="*/ 149231 w 338094"/>
              <a:gd name="connsiteY14" fmla="*/ 183859 h 307975"/>
              <a:gd name="connsiteX15" fmla="*/ 74619 w 338094"/>
              <a:gd name="connsiteY15" fmla="*/ 182563 h 307975"/>
              <a:gd name="connsiteX16" fmla="*/ 74619 w 338094"/>
              <a:gd name="connsiteY16" fmla="*/ 238126 h 307975"/>
              <a:gd name="connsiteX17" fmla="*/ 63506 w 338094"/>
              <a:gd name="connsiteY17" fmla="*/ 227789 h 307975"/>
              <a:gd name="connsiteX18" fmla="*/ 63506 w 338094"/>
              <a:gd name="connsiteY18" fmla="*/ 192900 h 307975"/>
              <a:gd name="connsiteX19" fmla="*/ 73230 w 338094"/>
              <a:gd name="connsiteY19" fmla="*/ 183855 h 307975"/>
              <a:gd name="connsiteX20" fmla="*/ 74619 w 338094"/>
              <a:gd name="connsiteY20" fmla="*/ 182563 h 307975"/>
              <a:gd name="connsiteX21" fmla="*/ 90666 w 338094"/>
              <a:gd name="connsiteY21" fmla="*/ 92075 h 307975"/>
              <a:gd name="connsiteX22" fmla="*/ 130275 w 338094"/>
              <a:gd name="connsiteY22" fmla="*/ 92075 h 307975"/>
              <a:gd name="connsiteX23" fmla="*/ 140838 w 338094"/>
              <a:gd name="connsiteY23" fmla="*/ 97302 h 307975"/>
              <a:gd name="connsiteX24" fmla="*/ 175165 w 338094"/>
              <a:gd name="connsiteY24" fmla="*/ 171785 h 307975"/>
              <a:gd name="connsiteX25" fmla="*/ 169884 w 338094"/>
              <a:gd name="connsiteY25" fmla="*/ 186159 h 307975"/>
              <a:gd name="connsiteX26" fmla="*/ 156681 w 338094"/>
              <a:gd name="connsiteY26" fmla="*/ 180932 h 307975"/>
              <a:gd name="connsiteX27" fmla="*/ 139517 w 338094"/>
              <a:gd name="connsiteY27" fmla="*/ 144344 h 307975"/>
              <a:gd name="connsiteX28" fmla="*/ 139517 w 338094"/>
              <a:gd name="connsiteY28" fmla="*/ 271096 h 307975"/>
              <a:gd name="connsiteX29" fmla="*/ 127635 w 338094"/>
              <a:gd name="connsiteY29" fmla="*/ 284163 h 307975"/>
              <a:gd name="connsiteX30" fmla="*/ 115752 w 338094"/>
              <a:gd name="connsiteY30" fmla="*/ 271096 h 307975"/>
              <a:gd name="connsiteX31" fmla="*/ 115752 w 338094"/>
              <a:gd name="connsiteY31" fmla="*/ 197919 h 307975"/>
              <a:gd name="connsiteX32" fmla="*/ 106510 w 338094"/>
              <a:gd name="connsiteY32" fmla="*/ 197919 h 307975"/>
              <a:gd name="connsiteX33" fmla="*/ 106510 w 338094"/>
              <a:gd name="connsiteY33" fmla="*/ 271096 h 307975"/>
              <a:gd name="connsiteX34" fmla="*/ 94627 w 338094"/>
              <a:gd name="connsiteY34" fmla="*/ 284163 h 307975"/>
              <a:gd name="connsiteX35" fmla="*/ 81424 w 338094"/>
              <a:gd name="connsiteY35" fmla="*/ 271096 h 307975"/>
              <a:gd name="connsiteX36" fmla="*/ 81424 w 338094"/>
              <a:gd name="connsiteY36" fmla="*/ 144344 h 307975"/>
              <a:gd name="connsiteX37" fmla="*/ 65581 w 338094"/>
              <a:gd name="connsiteY37" fmla="*/ 180932 h 307975"/>
              <a:gd name="connsiteX38" fmla="*/ 51058 w 338094"/>
              <a:gd name="connsiteY38" fmla="*/ 186159 h 307975"/>
              <a:gd name="connsiteX39" fmla="*/ 45776 w 338094"/>
              <a:gd name="connsiteY39" fmla="*/ 171785 h 307975"/>
              <a:gd name="connsiteX40" fmla="*/ 80104 w 338094"/>
              <a:gd name="connsiteY40" fmla="*/ 97302 h 307975"/>
              <a:gd name="connsiteX41" fmla="*/ 90666 w 338094"/>
              <a:gd name="connsiteY41" fmla="*/ 92075 h 307975"/>
              <a:gd name="connsiteX42" fmla="*/ 238843 w 338094"/>
              <a:gd name="connsiteY42" fmla="*/ 88900 h 307975"/>
              <a:gd name="connsiteX43" fmla="*/ 286633 w 338094"/>
              <a:gd name="connsiteY43" fmla="*/ 88900 h 307975"/>
              <a:gd name="connsiteX44" fmla="*/ 297253 w 338094"/>
              <a:gd name="connsiteY44" fmla="*/ 95459 h 307975"/>
              <a:gd name="connsiteX45" fmla="*/ 337077 w 338094"/>
              <a:gd name="connsiteY45" fmla="*/ 180728 h 307975"/>
              <a:gd name="connsiteX46" fmla="*/ 330440 w 338094"/>
              <a:gd name="connsiteY46" fmla="*/ 195158 h 307975"/>
              <a:gd name="connsiteX47" fmla="*/ 315837 w 338094"/>
              <a:gd name="connsiteY47" fmla="*/ 189911 h 307975"/>
              <a:gd name="connsiteX48" fmla="*/ 302563 w 338094"/>
              <a:gd name="connsiteY48" fmla="*/ 163674 h 307975"/>
              <a:gd name="connsiteX49" fmla="*/ 313182 w 338094"/>
              <a:gd name="connsiteY49" fmla="*/ 212212 h 307975"/>
              <a:gd name="connsiteX50" fmla="*/ 306545 w 338094"/>
              <a:gd name="connsiteY50" fmla="*/ 220083 h 307975"/>
              <a:gd name="connsiteX51" fmla="*/ 295925 w 338094"/>
              <a:gd name="connsiteY51" fmla="*/ 220083 h 307975"/>
              <a:gd name="connsiteX52" fmla="*/ 295925 w 338094"/>
              <a:gd name="connsiteY52" fmla="*/ 293545 h 307975"/>
              <a:gd name="connsiteX53" fmla="*/ 282650 w 338094"/>
              <a:gd name="connsiteY53" fmla="*/ 307975 h 307975"/>
              <a:gd name="connsiteX54" fmla="*/ 268048 w 338094"/>
              <a:gd name="connsiteY54" fmla="*/ 293545 h 307975"/>
              <a:gd name="connsiteX55" fmla="*/ 268048 w 338094"/>
              <a:gd name="connsiteY55" fmla="*/ 220083 h 307975"/>
              <a:gd name="connsiteX56" fmla="*/ 257428 w 338094"/>
              <a:gd name="connsiteY56" fmla="*/ 220083 h 307975"/>
              <a:gd name="connsiteX57" fmla="*/ 257428 w 338094"/>
              <a:gd name="connsiteY57" fmla="*/ 293545 h 307975"/>
              <a:gd name="connsiteX58" fmla="*/ 244153 w 338094"/>
              <a:gd name="connsiteY58" fmla="*/ 307975 h 307975"/>
              <a:gd name="connsiteX59" fmla="*/ 229551 w 338094"/>
              <a:gd name="connsiteY59" fmla="*/ 293545 h 307975"/>
              <a:gd name="connsiteX60" fmla="*/ 229551 w 338094"/>
              <a:gd name="connsiteY60" fmla="*/ 220083 h 307975"/>
              <a:gd name="connsiteX61" fmla="*/ 218931 w 338094"/>
              <a:gd name="connsiteY61" fmla="*/ 220083 h 307975"/>
              <a:gd name="connsiteX62" fmla="*/ 212294 w 338094"/>
              <a:gd name="connsiteY62" fmla="*/ 212212 h 307975"/>
              <a:gd name="connsiteX63" fmla="*/ 222914 w 338094"/>
              <a:gd name="connsiteY63" fmla="*/ 163674 h 307975"/>
              <a:gd name="connsiteX64" fmla="*/ 210966 w 338094"/>
              <a:gd name="connsiteY64" fmla="*/ 189911 h 307975"/>
              <a:gd name="connsiteX65" fmla="*/ 195036 w 338094"/>
              <a:gd name="connsiteY65" fmla="*/ 195158 h 307975"/>
              <a:gd name="connsiteX66" fmla="*/ 188399 w 338094"/>
              <a:gd name="connsiteY66" fmla="*/ 180728 h 307975"/>
              <a:gd name="connsiteX67" fmla="*/ 228223 w 338094"/>
              <a:gd name="connsiteY67" fmla="*/ 95459 h 307975"/>
              <a:gd name="connsiteX68" fmla="*/ 238843 w 338094"/>
              <a:gd name="connsiteY68" fmla="*/ 88900 h 307975"/>
              <a:gd name="connsiteX69" fmla="*/ 40753 w 338094"/>
              <a:gd name="connsiteY69" fmla="*/ 63500 h 307975"/>
              <a:gd name="connsiteX70" fmla="*/ 79117 w 338094"/>
              <a:gd name="connsiteY70" fmla="*/ 63500 h 307975"/>
              <a:gd name="connsiteX71" fmla="*/ 85732 w 338094"/>
              <a:gd name="connsiteY71" fmla="*/ 81882 h 307975"/>
              <a:gd name="connsiteX72" fmla="*/ 85732 w 338094"/>
              <a:gd name="connsiteY72" fmla="*/ 83195 h 307975"/>
              <a:gd name="connsiteX73" fmla="*/ 73826 w 338094"/>
              <a:gd name="connsiteY73" fmla="*/ 92385 h 307975"/>
              <a:gd name="connsiteX74" fmla="*/ 51336 w 338094"/>
              <a:gd name="connsiteY74" fmla="*/ 139652 h 307975"/>
              <a:gd name="connsiteX75" fmla="*/ 39430 w 338094"/>
              <a:gd name="connsiteY75" fmla="*/ 168538 h 307975"/>
              <a:gd name="connsiteX76" fmla="*/ 48690 w 338094"/>
              <a:gd name="connsiteY76" fmla="*/ 192171 h 307975"/>
              <a:gd name="connsiteX77" fmla="*/ 55305 w 338094"/>
              <a:gd name="connsiteY77" fmla="*/ 194797 h 307975"/>
              <a:gd name="connsiteX78" fmla="*/ 55305 w 338094"/>
              <a:gd name="connsiteY78" fmla="*/ 227621 h 307975"/>
              <a:gd name="connsiteX79" fmla="*/ 43398 w 338094"/>
              <a:gd name="connsiteY79" fmla="*/ 238125 h 307975"/>
              <a:gd name="connsiteX80" fmla="*/ 32815 w 338094"/>
              <a:gd name="connsiteY80" fmla="*/ 227621 h 307975"/>
              <a:gd name="connsiteX81" fmla="*/ 32815 w 338094"/>
              <a:gd name="connsiteY81" fmla="*/ 112080 h 307975"/>
              <a:gd name="connsiteX82" fmla="*/ 18263 w 338094"/>
              <a:gd name="connsiteY82" fmla="*/ 144904 h 307975"/>
              <a:gd name="connsiteX83" fmla="*/ 5034 w 338094"/>
              <a:gd name="connsiteY83" fmla="*/ 148843 h 307975"/>
              <a:gd name="connsiteX84" fmla="*/ 1065 w 338094"/>
              <a:gd name="connsiteY84" fmla="*/ 137026 h 307975"/>
              <a:gd name="connsiteX85" fmla="*/ 31492 w 338094"/>
              <a:gd name="connsiteY85" fmla="*/ 68752 h 307975"/>
              <a:gd name="connsiteX86" fmla="*/ 40753 w 338094"/>
              <a:gd name="connsiteY86" fmla="*/ 63500 h 307975"/>
              <a:gd name="connsiteX87" fmla="*/ 157633 w 338094"/>
              <a:gd name="connsiteY87" fmla="*/ 53975 h 307975"/>
              <a:gd name="connsiteX88" fmla="*/ 197198 w 338094"/>
              <a:gd name="connsiteY88" fmla="*/ 53975 h 307975"/>
              <a:gd name="connsiteX89" fmla="*/ 207749 w 338094"/>
              <a:gd name="connsiteY89" fmla="*/ 59183 h 307975"/>
              <a:gd name="connsiteX90" fmla="*/ 222256 w 338094"/>
              <a:gd name="connsiteY90" fmla="*/ 90434 h 307975"/>
              <a:gd name="connsiteX91" fmla="*/ 220937 w 338094"/>
              <a:gd name="connsiteY91" fmla="*/ 91736 h 307975"/>
              <a:gd name="connsiteX92" fmla="*/ 210386 w 338094"/>
              <a:gd name="connsiteY92" fmla="*/ 115174 h 307975"/>
              <a:gd name="connsiteX93" fmla="*/ 206430 w 338094"/>
              <a:gd name="connsiteY93" fmla="*/ 106060 h 307975"/>
              <a:gd name="connsiteX94" fmla="*/ 206430 w 338094"/>
              <a:gd name="connsiteY94" fmla="*/ 122987 h 307975"/>
              <a:gd name="connsiteX95" fmla="*/ 185328 w 338094"/>
              <a:gd name="connsiteY95" fmla="*/ 169863 h 307975"/>
              <a:gd name="connsiteX96" fmla="*/ 169502 w 338094"/>
              <a:gd name="connsiteY96" fmla="*/ 137310 h 307975"/>
              <a:gd name="connsiteX97" fmla="*/ 149719 w 338094"/>
              <a:gd name="connsiteY97" fmla="*/ 93038 h 307975"/>
              <a:gd name="connsiteX98" fmla="*/ 136531 w 338094"/>
              <a:gd name="connsiteY98" fmla="*/ 83924 h 307975"/>
              <a:gd name="connsiteX99" fmla="*/ 136531 w 338094"/>
              <a:gd name="connsiteY99" fmla="*/ 82621 h 307975"/>
              <a:gd name="connsiteX100" fmla="*/ 144444 w 338094"/>
              <a:gd name="connsiteY100" fmla="*/ 66996 h 307975"/>
              <a:gd name="connsiteX101" fmla="*/ 147082 w 338094"/>
              <a:gd name="connsiteY101" fmla="*/ 59183 h 307975"/>
              <a:gd name="connsiteX102" fmla="*/ 157633 w 338094"/>
              <a:gd name="connsiteY102" fmla="*/ 53975 h 307975"/>
              <a:gd name="connsiteX103" fmla="*/ 111926 w 338094"/>
              <a:gd name="connsiteY103" fmla="*/ 38100 h 307975"/>
              <a:gd name="connsiteX104" fmla="*/ 136533 w 338094"/>
              <a:gd name="connsiteY104" fmla="*/ 61913 h 307975"/>
              <a:gd name="connsiteX105" fmla="*/ 111926 w 338094"/>
              <a:gd name="connsiteY105" fmla="*/ 85726 h 307975"/>
              <a:gd name="connsiteX106" fmla="*/ 87319 w 338094"/>
              <a:gd name="connsiteY106" fmla="*/ 61913 h 307975"/>
              <a:gd name="connsiteX107" fmla="*/ 111926 w 338094"/>
              <a:gd name="connsiteY107" fmla="*/ 38100 h 307975"/>
              <a:gd name="connsiteX108" fmla="*/ 262738 w 338094"/>
              <a:gd name="connsiteY108" fmla="*/ 28575 h 307975"/>
              <a:gd name="connsiteX109" fmla="*/ 290519 w 338094"/>
              <a:gd name="connsiteY109" fmla="*/ 56221 h 307975"/>
              <a:gd name="connsiteX110" fmla="*/ 262738 w 338094"/>
              <a:gd name="connsiteY110" fmla="*/ 82550 h 307975"/>
              <a:gd name="connsiteX111" fmla="*/ 234956 w 338094"/>
              <a:gd name="connsiteY111" fmla="*/ 56221 h 307975"/>
              <a:gd name="connsiteX112" fmla="*/ 262738 w 338094"/>
              <a:gd name="connsiteY112" fmla="*/ 28575 h 307975"/>
              <a:gd name="connsiteX113" fmla="*/ 58744 w 338094"/>
              <a:gd name="connsiteY113" fmla="*/ 15875 h 307975"/>
              <a:gd name="connsiteX114" fmla="*/ 80969 w 338094"/>
              <a:gd name="connsiteY114" fmla="*/ 38100 h 307975"/>
              <a:gd name="connsiteX115" fmla="*/ 58744 w 338094"/>
              <a:gd name="connsiteY115" fmla="*/ 60325 h 307975"/>
              <a:gd name="connsiteX116" fmla="*/ 36519 w 338094"/>
              <a:gd name="connsiteY116" fmla="*/ 38100 h 307975"/>
              <a:gd name="connsiteX117" fmla="*/ 58744 w 338094"/>
              <a:gd name="connsiteY117" fmla="*/ 15875 h 307975"/>
              <a:gd name="connsiteX118" fmla="*/ 177013 w 338094"/>
              <a:gd name="connsiteY118" fmla="*/ 0 h 307975"/>
              <a:gd name="connsiteX119" fmla="*/ 200032 w 338094"/>
              <a:gd name="connsiteY119" fmla="*/ 23813 h 307975"/>
              <a:gd name="connsiteX120" fmla="*/ 177013 w 338094"/>
              <a:gd name="connsiteY120" fmla="*/ 47626 h 307975"/>
              <a:gd name="connsiteX121" fmla="*/ 153994 w 338094"/>
              <a:gd name="connsiteY121" fmla="*/ 23813 h 307975"/>
              <a:gd name="connsiteX122" fmla="*/ 177013 w 338094"/>
              <a:gd name="connsiteY122" fmla="*/ 0 h 307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38094" h="307975">
                <a:moveTo>
                  <a:pt x="182569" y="192088"/>
                </a:moveTo>
                <a:cubicBezTo>
                  <a:pt x="183892" y="197354"/>
                  <a:pt x="187861" y="201303"/>
                  <a:pt x="191830" y="202620"/>
                </a:cubicBezTo>
                <a:cubicBezTo>
                  <a:pt x="195798" y="205253"/>
                  <a:pt x="201090" y="205253"/>
                  <a:pt x="206382" y="203936"/>
                </a:cubicBezTo>
                <a:cubicBezTo>
                  <a:pt x="206382" y="203936"/>
                  <a:pt x="206382" y="203936"/>
                  <a:pt x="205059" y="209202"/>
                </a:cubicBezTo>
                <a:cubicBezTo>
                  <a:pt x="203736" y="213151"/>
                  <a:pt x="205059" y="217101"/>
                  <a:pt x="206382" y="221050"/>
                </a:cubicBezTo>
                <a:cubicBezTo>
                  <a:pt x="206382" y="221050"/>
                  <a:pt x="206382" y="221050"/>
                  <a:pt x="206382" y="234215"/>
                </a:cubicBezTo>
                <a:cubicBezTo>
                  <a:pt x="206382" y="240797"/>
                  <a:pt x="201090" y="246063"/>
                  <a:pt x="194476" y="246063"/>
                </a:cubicBezTo>
                <a:cubicBezTo>
                  <a:pt x="187861" y="246063"/>
                  <a:pt x="182569" y="240797"/>
                  <a:pt x="182569" y="234215"/>
                </a:cubicBezTo>
                <a:cubicBezTo>
                  <a:pt x="182569" y="234215"/>
                  <a:pt x="182569" y="234215"/>
                  <a:pt x="182569" y="192088"/>
                </a:cubicBezTo>
                <a:close/>
                <a:moveTo>
                  <a:pt x="149231" y="183859"/>
                </a:moveTo>
                <a:cubicBezTo>
                  <a:pt x="153200" y="192930"/>
                  <a:pt x="163783" y="196818"/>
                  <a:pt x="173044" y="194226"/>
                </a:cubicBezTo>
                <a:cubicBezTo>
                  <a:pt x="173044" y="194226"/>
                  <a:pt x="173044" y="194226"/>
                  <a:pt x="173044" y="234400"/>
                </a:cubicBezTo>
                <a:cubicBezTo>
                  <a:pt x="173044" y="240879"/>
                  <a:pt x="167752" y="246063"/>
                  <a:pt x="159815" y="246063"/>
                </a:cubicBezTo>
                <a:cubicBezTo>
                  <a:pt x="155846" y="246063"/>
                  <a:pt x="149231" y="242175"/>
                  <a:pt x="149231" y="234400"/>
                </a:cubicBezTo>
                <a:cubicBezTo>
                  <a:pt x="149231" y="234400"/>
                  <a:pt x="149231" y="234400"/>
                  <a:pt x="149231" y="183859"/>
                </a:cubicBezTo>
                <a:close/>
                <a:moveTo>
                  <a:pt x="74619" y="182563"/>
                </a:moveTo>
                <a:cubicBezTo>
                  <a:pt x="74619" y="182563"/>
                  <a:pt x="74619" y="182563"/>
                  <a:pt x="74619" y="238126"/>
                </a:cubicBezTo>
                <a:cubicBezTo>
                  <a:pt x="67673" y="238126"/>
                  <a:pt x="63506" y="232957"/>
                  <a:pt x="63506" y="227789"/>
                </a:cubicBezTo>
                <a:cubicBezTo>
                  <a:pt x="63506" y="227789"/>
                  <a:pt x="63506" y="227789"/>
                  <a:pt x="63506" y="192900"/>
                </a:cubicBezTo>
                <a:cubicBezTo>
                  <a:pt x="67673" y="191608"/>
                  <a:pt x="71841" y="189024"/>
                  <a:pt x="73230" y="183855"/>
                </a:cubicBezTo>
                <a:cubicBezTo>
                  <a:pt x="73230" y="183855"/>
                  <a:pt x="73230" y="183855"/>
                  <a:pt x="74619" y="182563"/>
                </a:cubicBezTo>
                <a:close/>
                <a:moveTo>
                  <a:pt x="90666" y="92075"/>
                </a:moveTo>
                <a:cubicBezTo>
                  <a:pt x="90666" y="92075"/>
                  <a:pt x="90666" y="92075"/>
                  <a:pt x="130275" y="92075"/>
                </a:cubicBezTo>
                <a:cubicBezTo>
                  <a:pt x="135557" y="92075"/>
                  <a:pt x="139517" y="93382"/>
                  <a:pt x="140838" y="97302"/>
                </a:cubicBezTo>
                <a:lnTo>
                  <a:pt x="175165" y="171785"/>
                </a:lnTo>
                <a:cubicBezTo>
                  <a:pt x="177806" y="177012"/>
                  <a:pt x="175165" y="183546"/>
                  <a:pt x="169884" y="186159"/>
                </a:cubicBezTo>
                <a:cubicBezTo>
                  <a:pt x="165923" y="187466"/>
                  <a:pt x="159322" y="186159"/>
                  <a:pt x="156681" y="180932"/>
                </a:cubicBezTo>
                <a:cubicBezTo>
                  <a:pt x="156681" y="180932"/>
                  <a:pt x="156681" y="180932"/>
                  <a:pt x="139517" y="144344"/>
                </a:cubicBezTo>
                <a:cubicBezTo>
                  <a:pt x="139517" y="144344"/>
                  <a:pt x="139517" y="144344"/>
                  <a:pt x="139517" y="271096"/>
                </a:cubicBezTo>
                <a:cubicBezTo>
                  <a:pt x="139517" y="278936"/>
                  <a:pt x="134236" y="284163"/>
                  <a:pt x="127635" y="284163"/>
                </a:cubicBezTo>
                <a:cubicBezTo>
                  <a:pt x="121033" y="284163"/>
                  <a:pt x="115752" y="278936"/>
                  <a:pt x="115752" y="271096"/>
                </a:cubicBezTo>
                <a:cubicBezTo>
                  <a:pt x="115752" y="271096"/>
                  <a:pt x="115752" y="271096"/>
                  <a:pt x="115752" y="197919"/>
                </a:cubicBezTo>
                <a:cubicBezTo>
                  <a:pt x="115752" y="197919"/>
                  <a:pt x="115752" y="197919"/>
                  <a:pt x="106510" y="197919"/>
                </a:cubicBezTo>
                <a:cubicBezTo>
                  <a:pt x="106510" y="197919"/>
                  <a:pt x="106510" y="197919"/>
                  <a:pt x="106510" y="271096"/>
                </a:cubicBezTo>
                <a:cubicBezTo>
                  <a:pt x="106510" y="278936"/>
                  <a:pt x="101229" y="284163"/>
                  <a:pt x="94627" y="284163"/>
                </a:cubicBezTo>
                <a:cubicBezTo>
                  <a:pt x="86706" y="284163"/>
                  <a:pt x="81424" y="278936"/>
                  <a:pt x="81424" y="271096"/>
                </a:cubicBezTo>
                <a:cubicBezTo>
                  <a:pt x="81424" y="271096"/>
                  <a:pt x="81424" y="271096"/>
                  <a:pt x="81424" y="144344"/>
                </a:cubicBezTo>
                <a:cubicBezTo>
                  <a:pt x="81424" y="144344"/>
                  <a:pt x="81424" y="144344"/>
                  <a:pt x="65581" y="180932"/>
                </a:cubicBezTo>
                <a:cubicBezTo>
                  <a:pt x="62940" y="186159"/>
                  <a:pt x="56339" y="187466"/>
                  <a:pt x="51058" y="186159"/>
                </a:cubicBezTo>
                <a:cubicBezTo>
                  <a:pt x="45776" y="183546"/>
                  <a:pt x="44456" y="177012"/>
                  <a:pt x="45776" y="171785"/>
                </a:cubicBezTo>
                <a:cubicBezTo>
                  <a:pt x="45776" y="171785"/>
                  <a:pt x="45776" y="171785"/>
                  <a:pt x="80104" y="97302"/>
                </a:cubicBezTo>
                <a:cubicBezTo>
                  <a:pt x="82745" y="93382"/>
                  <a:pt x="86706" y="92075"/>
                  <a:pt x="90666" y="92075"/>
                </a:cubicBezTo>
                <a:close/>
                <a:moveTo>
                  <a:pt x="238843" y="88900"/>
                </a:moveTo>
                <a:cubicBezTo>
                  <a:pt x="238843" y="88900"/>
                  <a:pt x="238843" y="88900"/>
                  <a:pt x="286633" y="88900"/>
                </a:cubicBezTo>
                <a:cubicBezTo>
                  <a:pt x="291943" y="88900"/>
                  <a:pt x="295925" y="91524"/>
                  <a:pt x="297253" y="95459"/>
                </a:cubicBezTo>
                <a:cubicBezTo>
                  <a:pt x="297253" y="95459"/>
                  <a:pt x="297253" y="95459"/>
                  <a:pt x="337077" y="180728"/>
                </a:cubicBezTo>
                <a:cubicBezTo>
                  <a:pt x="339732" y="185975"/>
                  <a:pt x="337077" y="192534"/>
                  <a:pt x="330440" y="195158"/>
                </a:cubicBezTo>
                <a:cubicBezTo>
                  <a:pt x="325130" y="197782"/>
                  <a:pt x="318492" y="196470"/>
                  <a:pt x="315837" y="189911"/>
                </a:cubicBezTo>
                <a:cubicBezTo>
                  <a:pt x="315837" y="189911"/>
                  <a:pt x="315837" y="189911"/>
                  <a:pt x="302563" y="163674"/>
                </a:cubicBezTo>
                <a:cubicBezTo>
                  <a:pt x="302563" y="163674"/>
                  <a:pt x="302563" y="163674"/>
                  <a:pt x="313182" y="212212"/>
                </a:cubicBezTo>
                <a:cubicBezTo>
                  <a:pt x="314510" y="216147"/>
                  <a:pt x="310527" y="220083"/>
                  <a:pt x="306545" y="220083"/>
                </a:cubicBezTo>
                <a:cubicBezTo>
                  <a:pt x="306545" y="220083"/>
                  <a:pt x="306545" y="220083"/>
                  <a:pt x="295925" y="220083"/>
                </a:cubicBezTo>
                <a:cubicBezTo>
                  <a:pt x="295925" y="220083"/>
                  <a:pt x="295925" y="220083"/>
                  <a:pt x="295925" y="293545"/>
                </a:cubicBezTo>
                <a:cubicBezTo>
                  <a:pt x="295925" y="301416"/>
                  <a:pt x="290615" y="307975"/>
                  <a:pt x="282650" y="307975"/>
                </a:cubicBezTo>
                <a:cubicBezTo>
                  <a:pt x="274685" y="307975"/>
                  <a:pt x="268048" y="301416"/>
                  <a:pt x="268048" y="293545"/>
                </a:cubicBezTo>
                <a:cubicBezTo>
                  <a:pt x="268048" y="293545"/>
                  <a:pt x="268048" y="293545"/>
                  <a:pt x="268048" y="220083"/>
                </a:cubicBezTo>
                <a:cubicBezTo>
                  <a:pt x="268048" y="220083"/>
                  <a:pt x="268048" y="220083"/>
                  <a:pt x="257428" y="220083"/>
                </a:cubicBezTo>
                <a:cubicBezTo>
                  <a:pt x="257428" y="220083"/>
                  <a:pt x="257428" y="220083"/>
                  <a:pt x="257428" y="293545"/>
                </a:cubicBezTo>
                <a:cubicBezTo>
                  <a:pt x="257428" y="301416"/>
                  <a:pt x="250791" y="307975"/>
                  <a:pt x="244153" y="307975"/>
                </a:cubicBezTo>
                <a:cubicBezTo>
                  <a:pt x="236188" y="307975"/>
                  <a:pt x="229551" y="301416"/>
                  <a:pt x="229551" y="293545"/>
                </a:cubicBezTo>
                <a:cubicBezTo>
                  <a:pt x="229551" y="293545"/>
                  <a:pt x="229551" y="293545"/>
                  <a:pt x="229551" y="220083"/>
                </a:cubicBezTo>
                <a:cubicBezTo>
                  <a:pt x="229551" y="220083"/>
                  <a:pt x="229551" y="220083"/>
                  <a:pt x="218931" y="220083"/>
                </a:cubicBezTo>
                <a:cubicBezTo>
                  <a:pt x="214949" y="220083"/>
                  <a:pt x="210966" y="216147"/>
                  <a:pt x="212294" y="212212"/>
                </a:cubicBezTo>
                <a:cubicBezTo>
                  <a:pt x="212294" y="212212"/>
                  <a:pt x="212294" y="212212"/>
                  <a:pt x="222914" y="163674"/>
                </a:cubicBezTo>
                <a:cubicBezTo>
                  <a:pt x="222914" y="163674"/>
                  <a:pt x="222914" y="163674"/>
                  <a:pt x="210966" y="189911"/>
                </a:cubicBezTo>
                <a:cubicBezTo>
                  <a:pt x="208311" y="196470"/>
                  <a:pt x="200346" y="197782"/>
                  <a:pt x="195036" y="195158"/>
                </a:cubicBezTo>
                <a:cubicBezTo>
                  <a:pt x="188399" y="192534"/>
                  <a:pt x="185744" y="185975"/>
                  <a:pt x="188399" y="180728"/>
                </a:cubicBezTo>
                <a:cubicBezTo>
                  <a:pt x="188399" y="180728"/>
                  <a:pt x="188399" y="180728"/>
                  <a:pt x="228223" y="95459"/>
                </a:cubicBezTo>
                <a:cubicBezTo>
                  <a:pt x="230878" y="91524"/>
                  <a:pt x="234861" y="88900"/>
                  <a:pt x="238843" y="88900"/>
                </a:cubicBezTo>
                <a:close/>
                <a:moveTo>
                  <a:pt x="40753" y="63500"/>
                </a:moveTo>
                <a:cubicBezTo>
                  <a:pt x="40753" y="63500"/>
                  <a:pt x="40753" y="63500"/>
                  <a:pt x="79117" y="63500"/>
                </a:cubicBezTo>
                <a:cubicBezTo>
                  <a:pt x="79117" y="70065"/>
                  <a:pt x="81763" y="76630"/>
                  <a:pt x="85732" y="81882"/>
                </a:cubicBezTo>
                <a:cubicBezTo>
                  <a:pt x="85732" y="81882"/>
                  <a:pt x="85732" y="81882"/>
                  <a:pt x="85732" y="83195"/>
                </a:cubicBezTo>
                <a:cubicBezTo>
                  <a:pt x="80440" y="84507"/>
                  <a:pt x="75149" y="88446"/>
                  <a:pt x="73826" y="92385"/>
                </a:cubicBezTo>
                <a:cubicBezTo>
                  <a:pt x="73826" y="92385"/>
                  <a:pt x="73826" y="92385"/>
                  <a:pt x="51336" y="139652"/>
                </a:cubicBezTo>
                <a:cubicBezTo>
                  <a:pt x="51336" y="139652"/>
                  <a:pt x="51336" y="139652"/>
                  <a:pt x="39430" y="168538"/>
                </a:cubicBezTo>
                <a:cubicBezTo>
                  <a:pt x="34138" y="177728"/>
                  <a:pt x="39430" y="188232"/>
                  <a:pt x="48690" y="192171"/>
                </a:cubicBezTo>
                <a:cubicBezTo>
                  <a:pt x="50013" y="193484"/>
                  <a:pt x="52659" y="193484"/>
                  <a:pt x="55305" y="194797"/>
                </a:cubicBezTo>
                <a:cubicBezTo>
                  <a:pt x="55305" y="194797"/>
                  <a:pt x="55305" y="194797"/>
                  <a:pt x="55305" y="227621"/>
                </a:cubicBezTo>
                <a:cubicBezTo>
                  <a:pt x="55305" y="232873"/>
                  <a:pt x="50013" y="238125"/>
                  <a:pt x="43398" y="238125"/>
                </a:cubicBezTo>
                <a:cubicBezTo>
                  <a:pt x="38107" y="238125"/>
                  <a:pt x="32815" y="232873"/>
                  <a:pt x="32815" y="227621"/>
                </a:cubicBezTo>
                <a:cubicBezTo>
                  <a:pt x="32815" y="155408"/>
                  <a:pt x="32815" y="114706"/>
                  <a:pt x="32815" y="112080"/>
                </a:cubicBezTo>
                <a:cubicBezTo>
                  <a:pt x="32815" y="112080"/>
                  <a:pt x="32815" y="112080"/>
                  <a:pt x="18263" y="144904"/>
                </a:cubicBezTo>
                <a:cubicBezTo>
                  <a:pt x="15617" y="148843"/>
                  <a:pt x="10325" y="151469"/>
                  <a:pt x="5034" y="148843"/>
                </a:cubicBezTo>
                <a:cubicBezTo>
                  <a:pt x="1065" y="146217"/>
                  <a:pt x="-1581" y="140965"/>
                  <a:pt x="1065" y="137026"/>
                </a:cubicBezTo>
                <a:cubicBezTo>
                  <a:pt x="1065" y="137026"/>
                  <a:pt x="1065" y="137026"/>
                  <a:pt x="31492" y="68752"/>
                </a:cubicBezTo>
                <a:cubicBezTo>
                  <a:pt x="34138" y="64813"/>
                  <a:pt x="36784" y="63500"/>
                  <a:pt x="40753" y="63500"/>
                </a:cubicBezTo>
                <a:close/>
                <a:moveTo>
                  <a:pt x="157633" y="53975"/>
                </a:moveTo>
                <a:cubicBezTo>
                  <a:pt x="157633" y="53975"/>
                  <a:pt x="157633" y="53975"/>
                  <a:pt x="197198" y="53975"/>
                </a:cubicBezTo>
                <a:cubicBezTo>
                  <a:pt x="202473" y="53975"/>
                  <a:pt x="206430" y="55277"/>
                  <a:pt x="207749" y="59183"/>
                </a:cubicBezTo>
                <a:cubicBezTo>
                  <a:pt x="207749" y="59183"/>
                  <a:pt x="207749" y="59183"/>
                  <a:pt x="222256" y="90434"/>
                </a:cubicBezTo>
                <a:cubicBezTo>
                  <a:pt x="222256" y="90434"/>
                  <a:pt x="220937" y="91736"/>
                  <a:pt x="220937" y="91736"/>
                </a:cubicBezTo>
                <a:cubicBezTo>
                  <a:pt x="220937" y="91736"/>
                  <a:pt x="220937" y="91736"/>
                  <a:pt x="210386" y="115174"/>
                </a:cubicBezTo>
                <a:cubicBezTo>
                  <a:pt x="210386" y="115174"/>
                  <a:pt x="210386" y="115174"/>
                  <a:pt x="206430" y="106060"/>
                </a:cubicBezTo>
                <a:cubicBezTo>
                  <a:pt x="206430" y="106060"/>
                  <a:pt x="206430" y="106060"/>
                  <a:pt x="206430" y="122987"/>
                </a:cubicBezTo>
                <a:cubicBezTo>
                  <a:pt x="199836" y="138612"/>
                  <a:pt x="205111" y="126893"/>
                  <a:pt x="185328" y="169863"/>
                </a:cubicBezTo>
                <a:cubicBezTo>
                  <a:pt x="184009" y="168561"/>
                  <a:pt x="170821" y="138612"/>
                  <a:pt x="169502" y="137310"/>
                </a:cubicBezTo>
                <a:cubicBezTo>
                  <a:pt x="169502" y="137310"/>
                  <a:pt x="169502" y="137310"/>
                  <a:pt x="149719" y="93038"/>
                </a:cubicBezTo>
                <a:cubicBezTo>
                  <a:pt x="147082" y="89132"/>
                  <a:pt x="143125" y="85226"/>
                  <a:pt x="136531" y="83924"/>
                </a:cubicBezTo>
                <a:cubicBezTo>
                  <a:pt x="136531" y="83924"/>
                  <a:pt x="136531" y="83924"/>
                  <a:pt x="136531" y="82621"/>
                </a:cubicBezTo>
                <a:cubicBezTo>
                  <a:pt x="140488" y="78715"/>
                  <a:pt x="143125" y="73507"/>
                  <a:pt x="144444" y="66996"/>
                </a:cubicBezTo>
                <a:cubicBezTo>
                  <a:pt x="144444" y="66996"/>
                  <a:pt x="144444" y="66996"/>
                  <a:pt x="147082" y="59183"/>
                </a:cubicBezTo>
                <a:cubicBezTo>
                  <a:pt x="149719" y="55277"/>
                  <a:pt x="153676" y="53975"/>
                  <a:pt x="157633" y="53975"/>
                </a:cubicBezTo>
                <a:close/>
                <a:moveTo>
                  <a:pt x="111926" y="38100"/>
                </a:moveTo>
                <a:cubicBezTo>
                  <a:pt x="125516" y="38100"/>
                  <a:pt x="136533" y="48761"/>
                  <a:pt x="136533" y="61913"/>
                </a:cubicBezTo>
                <a:cubicBezTo>
                  <a:pt x="136533" y="75065"/>
                  <a:pt x="125516" y="85726"/>
                  <a:pt x="111926" y="85726"/>
                </a:cubicBezTo>
                <a:cubicBezTo>
                  <a:pt x="98336" y="85726"/>
                  <a:pt x="87319" y="75065"/>
                  <a:pt x="87319" y="61913"/>
                </a:cubicBezTo>
                <a:cubicBezTo>
                  <a:pt x="87319" y="48761"/>
                  <a:pt x="98336" y="38100"/>
                  <a:pt x="111926" y="38100"/>
                </a:cubicBezTo>
                <a:close/>
                <a:moveTo>
                  <a:pt x="262738" y="28575"/>
                </a:moveTo>
                <a:cubicBezTo>
                  <a:pt x="278613" y="28575"/>
                  <a:pt x="290519" y="40423"/>
                  <a:pt x="290519" y="56221"/>
                </a:cubicBezTo>
                <a:cubicBezTo>
                  <a:pt x="290519" y="72018"/>
                  <a:pt x="277290" y="82550"/>
                  <a:pt x="262738" y="82550"/>
                </a:cubicBezTo>
                <a:cubicBezTo>
                  <a:pt x="248185" y="82550"/>
                  <a:pt x="234956" y="72018"/>
                  <a:pt x="234956" y="56221"/>
                </a:cubicBezTo>
                <a:cubicBezTo>
                  <a:pt x="234956" y="40423"/>
                  <a:pt x="248185" y="28575"/>
                  <a:pt x="262738" y="28575"/>
                </a:cubicBezTo>
                <a:close/>
                <a:moveTo>
                  <a:pt x="58744" y="15875"/>
                </a:moveTo>
                <a:cubicBezTo>
                  <a:pt x="71019" y="15875"/>
                  <a:pt x="80969" y="25825"/>
                  <a:pt x="80969" y="38100"/>
                </a:cubicBezTo>
                <a:cubicBezTo>
                  <a:pt x="80969" y="50375"/>
                  <a:pt x="71019" y="60325"/>
                  <a:pt x="58744" y="60325"/>
                </a:cubicBezTo>
                <a:cubicBezTo>
                  <a:pt x="46469" y="60325"/>
                  <a:pt x="36519" y="50375"/>
                  <a:pt x="36519" y="38100"/>
                </a:cubicBezTo>
                <a:cubicBezTo>
                  <a:pt x="36519" y="25825"/>
                  <a:pt x="46469" y="15875"/>
                  <a:pt x="58744" y="15875"/>
                </a:cubicBezTo>
                <a:close/>
                <a:moveTo>
                  <a:pt x="177013" y="0"/>
                </a:moveTo>
                <a:cubicBezTo>
                  <a:pt x="189726" y="0"/>
                  <a:pt x="200032" y="10661"/>
                  <a:pt x="200032" y="23813"/>
                </a:cubicBezTo>
                <a:cubicBezTo>
                  <a:pt x="200032" y="36965"/>
                  <a:pt x="189726" y="47626"/>
                  <a:pt x="177013" y="47626"/>
                </a:cubicBezTo>
                <a:cubicBezTo>
                  <a:pt x="164300" y="47626"/>
                  <a:pt x="153994" y="36965"/>
                  <a:pt x="153994" y="23813"/>
                </a:cubicBezTo>
                <a:cubicBezTo>
                  <a:pt x="153994" y="10661"/>
                  <a:pt x="164300" y="0"/>
                  <a:pt x="177013" y="0"/>
                </a:cubicBezTo>
                <a:close/>
              </a:path>
            </a:pathLst>
          </a:custGeom>
          <a:solidFill>
            <a:schemeClr val="bg1"/>
          </a:solidFill>
          <a:ln>
            <a:noFill/>
          </a:ln>
          <a:effectLst>
            <a:outerShdw blurRad="292100" dist="381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endParaRPr>
          </a:p>
        </p:txBody>
      </p:sp>
      <p:sp>
        <p:nvSpPr>
          <p:cNvPr id="37" name="椭圆 31"/>
          <p:cNvSpPr/>
          <p:nvPr/>
        </p:nvSpPr>
        <p:spPr>
          <a:xfrm>
            <a:off x="4440307" y="1610047"/>
            <a:ext cx="480498" cy="49530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a:effectLst>
            <a:outerShdw blurRad="292100" dist="381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endParaRPr>
          </a:p>
        </p:txBody>
      </p:sp>
      <p:sp>
        <p:nvSpPr>
          <p:cNvPr id="34" name="椭圆 32"/>
          <p:cNvSpPr/>
          <p:nvPr/>
        </p:nvSpPr>
        <p:spPr>
          <a:xfrm>
            <a:off x="2151352" y="1612417"/>
            <a:ext cx="495300" cy="490560"/>
          </a:xfrm>
          <a:custGeom>
            <a:avLst/>
            <a:gdLst>
              <a:gd name="connsiteX0" fmla="*/ 292147 w 331788"/>
              <a:gd name="connsiteY0" fmla="*/ 109538 h 328613"/>
              <a:gd name="connsiteX1" fmla="*/ 327025 w 331788"/>
              <a:gd name="connsiteY1" fmla="*/ 145621 h 328613"/>
              <a:gd name="connsiteX2" fmla="*/ 327025 w 331788"/>
              <a:gd name="connsiteY2" fmla="*/ 229385 h 328613"/>
              <a:gd name="connsiteX3" fmla="*/ 293438 w 331788"/>
              <a:gd name="connsiteY3" fmla="*/ 264179 h 328613"/>
              <a:gd name="connsiteX4" fmla="*/ 252101 w 331788"/>
              <a:gd name="connsiteY4" fmla="*/ 264179 h 328613"/>
              <a:gd name="connsiteX5" fmla="*/ 252101 w 331788"/>
              <a:gd name="connsiteY5" fmla="*/ 319593 h 328613"/>
              <a:gd name="connsiteX6" fmla="*/ 243059 w 331788"/>
              <a:gd name="connsiteY6" fmla="*/ 328613 h 328613"/>
              <a:gd name="connsiteX7" fmla="*/ 205596 w 331788"/>
              <a:gd name="connsiteY7" fmla="*/ 328613 h 328613"/>
              <a:gd name="connsiteX8" fmla="*/ 195262 w 331788"/>
              <a:gd name="connsiteY8" fmla="*/ 319593 h 328613"/>
              <a:gd name="connsiteX9" fmla="*/ 195262 w 331788"/>
              <a:gd name="connsiteY9" fmla="*/ 235829 h 328613"/>
              <a:gd name="connsiteX10" fmla="*/ 224973 w 331788"/>
              <a:gd name="connsiteY10" fmla="*/ 207478 h 328613"/>
              <a:gd name="connsiteX11" fmla="*/ 255976 w 331788"/>
              <a:gd name="connsiteY11" fmla="*/ 207478 h 328613"/>
              <a:gd name="connsiteX12" fmla="*/ 255976 w 331788"/>
              <a:gd name="connsiteY12" fmla="*/ 145621 h 328613"/>
              <a:gd name="connsiteX13" fmla="*/ 292147 w 331788"/>
              <a:gd name="connsiteY13" fmla="*/ 109538 h 328613"/>
              <a:gd name="connsiteX14" fmla="*/ 38473 w 331788"/>
              <a:gd name="connsiteY14" fmla="*/ 109538 h 328613"/>
              <a:gd name="connsiteX15" fmla="*/ 75079 w 331788"/>
              <a:gd name="connsiteY15" fmla="*/ 145621 h 328613"/>
              <a:gd name="connsiteX16" fmla="*/ 75079 w 331788"/>
              <a:gd name="connsiteY16" fmla="*/ 207478 h 328613"/>
              <a:gd name="connsiteX17" fmla="*/ 106456 w 331788"/>
              <a:gd name="connsiteY17" fmla="*/ 207478 h 328613"/>
              <a:gd name="connsiteX18" fmla="*/ 136525 w 331788"/>
              <a:gd name="connsiteY18" fmla="*/ 235829 h 328613"/>
              <a:gd name="connsiteX19" fmla="*/ 136525 w 331788"/>
              <a:gd name="connsiteY19" fmla="*/ 319593 h 328613"/>
              <a:gd name="connsiteX20" fmla="*/ 126066 w 331788"/>
              <a:gd name="connsiteY20" fmla="*/ 328613 h 328613"/>
              <a:gd name="connsiteX21" fmla="*/ 88153 w 331788"/>
              <a:gd name="connsiteY21" fmla="*/ 328613 h 328613"/>
              <a:gd name="connsiteX22" fmla="*/ 79001 w 331788"/>
              <a:gd name="connsiteY22" fmla="*/ 319593 h 328613"/>
              <a:gd name="connsiteX23" fmla="*/ 79001 w 331788"/>
              <a:gd name="connsiteY23" fmla="*/ 264179 h 328613"/>
              <a:gd name="connsiteX24" fmla="*/ 37166 w 331788"/>
              <a:gd name="connsiteY24" fmla="*/ 264179 h 328613"/>
              <a:gd name="connsiteX25" fmla="*/ 3175 w 331788"/>
              <a:gd name="connsiteY25" fmla="*/ 229385 h 328613"/>
              <a:gd name="connsiteX26" fmla="*/ 3175 w 331788"/>
              <a:gd name="connsiteY26" fmla="*/ 145621 h 328613"/>
              <a:gd name="connsiteX27" fmla="*/ 38473 w 331788"/>
              <a:gd name="connsiteY27" fmla="*/ 109538 h 328613"/>
              <a:gd name="connsiteX28" fmla="*/ 160734 w 331788"/>
              <a:gd name="connsiteY28" fmla="*/ 88900 h 328613"/>
              <a:gd name="connsiteX29" fmla="*/ 171053 w 331788"/>
              <a:gd name="connsiteY29" fmla="*/ 88900 h 328613"/>
              <a:gd name="connsiteX30" fmla="*/ 173633 w 331788"/>
              <a:gd name="connsiteY30" fmla="*/ 90195 h 328613"/>
              <a:gd name="connsiteX31" fmla="*/ 174923 w 331788"/>
              <a:gd name="connsiteY31" fmla="*/ 95375 h 328613"/>
              <a:gd name="connsiteX32" fmla="*/ 169763 w 331788"/>
              <a:gd name="connsiteY32" fmla="*/ 103146 h 328613"/>
              <a:gd name="connsiteX33" fmla="*/ 172343 w 331788"/>
              <a:gd name="connsiteY33" fmla="*/ 123867 h 328613"/>
              <a:gd name="connsiteX34" fmla="*/ 167184 w 331788"/>
              <a:gd name="connsiteY34" fmla="*/ 136818 h 328613"/>
              <a:gd name="connsiteX35" fmla="*/ 164604 w 331788"/>
              <a:gd name="connsiteY35" fmla="*/ 136818 h 328613"/>
              <a:gd name="connsiteX36" fmla="*/ 159444 w 331788"/>
              <a:gd name="connsiteY36" fmla="*/ 123867 h 328613"/>
              <a:gd name="connsiteX37" fmla="*/ 162024 w 331788"/>
              <a:gd name="connsiteY37" fmla="*/ 103146 h 328613"/>
              <a:gd name="connsiteX38" fmla="*/ 156865 w 331788"/>
              <a:gd name="connsiteY38" fmla="*/ 95375 h 328613"/>
              <a:gd name="connsiteX39" fmla="*/ 158155 w 331788"/>
              <a:gd name="connsiteY39" fmla="*/ 90195 h 328613"/>
              <a:gd name="connsiteX40" fmla="*/ 160734 w 331788"/>
              <a:gd name="connsiteY40" fmla="*/ 88900 h 328613"/>
              <a:gd name="connsiteX41" fmla="*/ 136182 w 331788"/>
              <a:gd name="connsiteY41" fmla="*/ 88900 h 328613"/>
              <a:gd name="connsiteX42" fmla="*/ 138766 w 331788"/>
              <a:gd name="connsiteY42" fmla="*/ 91502 h 328613"/>
              <a:gd name="connsiteX43" fmla="*/ 165893 w 331788"/>
              <a:gd name="connsiteY43" fmla="*/ 165652 h 328613"/>
              <a:gd name="connsiteX44" fmla="*/ 193021 w 331788"/>
              <a:gd name="connsiteY44" fmla="*/ 91502 h 328613"/>
              <a:gd name="connsiteX45" fmla="*/ 196897 w 331788"/>
              <a:gd name="connsiteY45" fmla="*/ 90201 h 328613"/>
              <a:gd name="connsiteX46" fmla="*/ 208523 w 331788"/>
              <a:gd name="connsiteY46" fmla="*/ 92802 h 328613"/>
              <a:gd name="connsiteX47" fmla="*/ 231775 w 331788"/>
              <a:gd name="connsiteY47" fmla="*/ 125325 h 328613"/>
              <a:gd name="connsiteX48" fmla="*/ 231775 w 331788"/>
              <a:gd name="connsiteY48" fmla="*/ 176059 h 328613"/>
              <a:gd name="connsiteX49" fmla="*/ 226608 w 331788"/>
              <a:gd name="connsiteY49" fmla="*/ 182563 h 328613"/>
              <a:gd name="connsiteX50" fmla="*/ 105179 w 331788"/>
              <a:gd name="connsiteY50" fmla="*/ 182563 h 328613"/>
              <a:gd name="connsiteX51" fmla="*/ 100012 w 331788"/>
              <a:gd name="connsiteY51" fmla="*/ 176059 h 328613"/>
              <a:gd name="connsiteX52" fmla="*/ 100012 w 331788"/>
              <a:gd name="connsiteY52" fmla="*/ 125325 h 328613"/>
              <a:gd name="connsiteX53" fmla="*/ 123264 w 331788"/>
              <a:gd name="connsiteY53" fmla="*/ 92802 h 328613"/>
              <a:gd name="connsiteX54" fmla="*/ 134890 w 331788"/>
              <a:gd name="connsiteY54" fmla="*/ 90201 h 328613"/>
              <a:gd name="connsiteX55" fmla="*/ 136182 w 331788"/>
              <a:gd name="connsiteY55" fmla="*/ 88900 h 328613"/>
              <a:gd name="connsiteX56" fmla="*/ 292100 w 331788"/>
              <a:gd name="connsiteY56" fmla="*/ 19050 h 328613"/>
              <a:gd name="connsiteX57" fmla="*/ 331788 w 331788"/>
              <a:gd name="connsiteY57" fmla="*/ 58738 h 328613"/>
              <a:gd name="connsiteX58" fmla="*/ 292100 w 331788"/>
              <a:gd name="connsiteY58" fmla="*/ 98426 h 328613"/>
              <a:gd name="connsiteX59" fmla="*/ 252412 w 331788"/>
              <a:gd name="connsiteY59" fmla="*/ 58738 h 328613"/>
              <a:gd name="connsiteX60" fmla="*/ 292100 w 331788"/>
              <a:gd name="connsiteY60" fmla="*/ 19050 h 328613"/>
              <a:gd name="connsiteX61" fmla="*/ 39688 w 331788"/>
              <a:gd name="connsiteY61" fmla="*/ 19050 h 328613"/>
              <a:gd name="connsiteX62" fmla="*/ 79376 w 331788"/>
              <a:gd name="connsiteY62" fmla="*/ 58738 h 328613"/>
              <a:gd name="connsiteX63" fmla="*/ 39688 w 331788"/>
              <a:gd name="connsiteY63" fmla="*/ 98426 h 328613"/>
              <a:gd name="connsiteX64" fmla="*/ 0 w 331788"/>
              <a:gd name="connsiteY64" fmla="*/ 58738 h 328613"/>
              <a:gd name="connsiteX65" fmla="*/ 39688 w 331788"/>
              <a:gd name="connsiteY65" fmla="*/ 19050 h 328613"/>
              <a:gd name="connsiteX66" fmla="*/ 165894 w 331788"/>
              <a:gd name="connsiteY66" fmla="*/ 0 h 328613"/>
              <a:gd name="connsiteX67" fmla="*/ 204788 w 331788"/>
              <a:gd name="connsiteY67" fmla="*/ 39688 h 328613"/>
              <a:gd name="connsiteX68" fmla="*/ 165894 w 331788"/>
              <a:gd name="connsiteY68" fmla="*/ 79376 h 328613"/>
              <a:gd name="connsiteX69" fmla="*/ 127000 w 331788"/>
              <a:gd name="connsiteY69" fmla="*/ 39688 h 328613"/>
              <a:gd name="connsiteX70" fmla="*/ 165894 w 331788"/>
              <a:gd name="connsiteY70"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31788" h="328613">
                <a:moveTo>
                  <a:pt x="292147" y="109538"/>
                </a:moveTo>
                <a:cubicBezTo>
                  <a:pt x="311524" y="109538"/>
                  <a:pt x="327025" y="126291"/>
                  <a:pt x="327025" y="145621"/>
                </a:cubicBezTo>
                <a:cubicBezTo>
                  <a:pt x="327025" y="145621"/>
                  <a:pt x="327025" y="145621"/>
                  <a:pt x="327025" y="229385"/>
                </a:cubicBezTo>
                <a:cubicBezTo>
                  <a:pt x="327025" y="248715"/>
                  <a:pt x="311524" y="264179"/>
                  <a:pt x="293438" y="264179"/>
                </a:cubicBezTo>
                <a:cubicBezTo>
                  <a:pt x="293438" y="264179"/>
                  <a:pt x="293438" y="264179"/>
                  <a:pt x="252101" y="264179"/>
                </a:cubicBezTo>
                <a:cubicBezTo>
                  <a:pt x="252101" y="264179"/>
                  <a:pt x="252101" y="264179"/>
                  <a:pt x="252101" y="319593"/>
                </a:cubicBezTo>
                <a:cubicBezTo>
                  <a:pt x="252101" y="324747"/>
                  <a:pt x="248226" y="328613"/>
                  <a:pt x="243059" y="328613"/>
                </a:cubicBezTo>
                <a:cubicBezTo>
                  <a:pt x="243059" y="328613"/>
                  <a:pt x="243059" y="328613"/>
                  <a:pt x="205596" y="328613"/>
                </a:cubicBezTo>
                <a:cubicBezTo>
                  <a:pt x="199138" y="328613"/>
                  <a:pt x="195262" y="324747"/>
                  <a:pt x="195262" y="319593"/>
                </a:cubicBezTo>
                <a:cubicBezTo>
                  <a:pt x="195262" y="319593"/>
                  <a:pt x="195262" y="319593"/>
                  <a:pt x="195262" y="235829"/>
                </a:cubicBezTo>
                <a:cubicBezTo>
                  <a:pt x="195262" y="220364"/>
                  <a:pt x="208180" y="207478"/>
                  <a:pt x="224973" y="207478"/>
                </a:cubicBezTo>
                <a:cubicBezTo>
                  <a:pt x="224973" y="207478"/>
                  <a:pt x="224973" y="207478"/>
                  <a:pt x="255976" y="207478"/>
                </a:cubicBezTo>
                <a:cubicBezTo>
                  <a:pt x="255976" y="207478"/>
                  <a:pt x="255976" y="207478"/>
                  <a:pt x="255976" y="145621"/>
                </a:cubicBezTo>
                <a:cubicBezTo>
                  <a:pt x="255976" y="126291"/>
                  <a:pt x="271478" y="109538"/>
                  <a:pt x="292147" y="109538"/>
                </a:cubicBezTo>
                <a:close/>
                <a:moveTo>
                  <a:pt x="38473" y="109538"/>
                </a:moveTo>
                <a:cubicBezTo>
                  <a:pt x="59391" y="109538"/>
                  <a:pt x="75079" y="126291"/>
                  <a:pt x="75079" y="145621"/>
                </a:cubicBezTo>
                <a:cubicBezTo>
                  <a:pt x="75079" y="145621"/>
                  <a:pt x="75079" y="145621"/>
                  <a:pt x="75079" y="207478"/>
                </a:cubicBezTo>
                <a:cubicBezTo>
                  <a:pt x="75079" y="207478"/>
                  <a:pt x="75079" y="207478"/>
                  <a:pt x="106456" y="207478"/>
                </a:cubicBezTo>
                <a:cubicBezTo>
                  <a:pt x="123451" y="207478"/>
                  <a:pt x="136525" y="220364"/>
                  <a:pt x="136525" y="235829"/>
                </a:cubicBezTo>
                <a:cubicBezTo>
                  <a:pt x="136525" y="235829"/>
                  <a:pt x="136525" y="235829"/>
                  <a:pt x="136525" y="319593"/>
                </a:cubicBezTo>
                <a:cubicBezTo>
                  <a:pt x="136525" y="324747"/>
                  <a:pt x="132603" y="328613"/>
                  <a:pt x="126066" y="328613"/>
                </a:cubicBezTo>
                <a:cubicBezTo>
                  <a:pt x="126066" y="328613"/>
                  <a:pt x="126066" y="328613"/>
                  <a:pt x="88153" y="328613"/>
                </a:cubicBezTo>
                <a:cubicBezTo>
                  <a:pt x="82923" y="328613"/>
                  <a:pt x="79001" y="324747"/>
                  <a:pt x="79001" y="319593"/>
                </a:cubicBezTo>
                <a:cubicBezTo>
                  <a:pt x="79001" y="319593"/>
                  <a:pt x="79001" y="319593"/>
                  <a:pt x="79001" y="264179"/>
                </a:cubicBezTo>
                <a:cubicBezTo>
                  <a:pt x="79001" y="264179"/>
                  <a:pt x="79001" y="264179"/>
                  <a:pt x="37166" y="264179"/>
                </a:cubicBezTo>
                <a:cubicBezTo>
                  <a:pt x="18863" y="264179"/>
                  <a:pt x="3175" y="248715"/>
                  <a:pt x="3175" y="229385"/>
                </a:cubicBezTo>
                <a:cubicBezTo>
                  <a:pt x="3175" y="229385"/>
                  <a:pt x="3175" y="229385"/>
                  <a:pt x="3175" y="145621"/>
                </a:cubicBezTo>
                <a:cubicBezTo>
                  <a:pt x="3175" y="126291"/>
                  <a:pt x="18863" y="109538"/>
                  <a:pt x="38473" y="109538"/>
                </a:cubicBezTo>
                <a:close/>
                <a:moveTo>
                  <a:pt x="160734" y="88900"/>
                </a:moveTo>
                <a:cubicBezTo>
                  <a:pt x="160734" y="88900"/>
                  <a:pt x="160734" y="88900"/>
                  <a:pt x="171053" y="88900"/>
                </a:cubicBezTo>
                <a:cubicBezTo>
                  <a:pt x="172343" y="88900"/>
                  <a:pt x="173633" y="90195"/>
                  <a:pt x="173633" y="90195"/>
                </a:cubicBezTo>
                <a:cubicBezTo>
                  <a:pt x="174923" y="92785"/>
                  <a:pt x="176213" y="94080"/>
                  <a:pt x="174923" y="95375"/>
                </a:cubicBezTo>
                <a:cubicBezTo>
                  <a:pt x="174923" y="95375"/>
                  <a:pt x="174923" y="95375"/>
                  <a:pt x="169763" y="103146"/>
                </a:cubicBezTo>
                <a:cubicBezTo>
                  <a:pt x="169763" y="103146"/>
                  <a:pt x="169763" y="103146"/>
                  <a:pt x="172343" y="123867"/>
                </a:cubicBezTo>
                <a:cubicBezTo>
                  <a:pt x="172343" y="123867"/>
                  <a:pt x="172343" y="123867"/>
                  <a:pt x="167184" y="136818"/>
                </a:cubicBezTo>
                <a:cubicBezTo>
                  <a:pt x="167184" y="138113"/>
                  <a:pt x="164604" y="138113"/>
                  <a:pt x="164604" y="136818"/>
                </a:cubicBezTo>
                <a:cubicBezTo>
                  <a:pt x="164604" y="136818"/>
                  <a:pt x="164604" y="136818"/>
                  <a:pt x="159444" y="123867"/>
                </a:cubicBezTo>
                <a:cubicBezTo>
                  <a:pt x="159444" y="123867"/>
                  <a:pt x="159444" y="123867"/>
                  <a:pt x="162024" y="103146"/>
                </a:cubicBezTo>
                <a:cubicBezTo>
                  <a:pt x="162024" y="103146"/>
                  <a:pt x="162024" y="103146"/>
                  <a:pt x="156865" y="95375"/>
                </a:cubicBezTo>
                <a:cubicBezTo>
                  <a:pt x="155575" y="94080"/>
                  <a:pt x="156865" y="92785"/>
                  <a:pt x="158155" y="90195"/>
                </a:cubicBezTo>
                <a:cubicBezTo>
                  <a:pt x="158155" y="90195"/>
                  <a:pt x="159444" y="88900"/>
                  <a:pt x="160734" y="88900"/>
                </a:cubicBezTo>
                <a:close/>
                <a:moveTo>
                  <a:pt x="136182" y="88900"/>
                </a:moveTo>
                <a:cubicBezTo>
                  <a:pt x="137474" y="88900"/>
                  <a:pt x="138766" y="90201"/>
                  <a:pt x="138766" y="91502"/>
                </a:cubicBezTo>
                <a:cubicBezTo>
                  <a:pt x="138766" y="91502"/>
                  <a:pt x="138766" y="91502"/>
                  <a:pt x="165893" y="165652"/>
                </a:cubicBezTo>
                <a:cubicBezTo>
                  <a:pt x="165893" y="165652"/>
                  <a:pt x="165893" y="165652"/>
                  <a:pt x="193021" y="91502"/>
                </a:cubicBezTo>
                <a:cubicBezTo>
                  <a:pt x="193021" y="90201"/>
                  <a:pt x="195605" y="88900"/>
                  <a:pt x="196897" y="90201"/>
                </a:cubicBezTo>
                <a:cubicBezTo>
                  <a:pt x="196897" y="90201"/>
                  <a:pt x="196897" y="90201"/>
                  <a:pt x="208523" y="92802"/>
                </a:cubicBezTo>
                <a:cubicBezTo>
                  <a:pt x="222733" y="98006"/>
                  <a:pt x="231775" y="111015"/>
                  <a:pt x="231775" y="125325"/>
                </a:cubicBezTo>
                <a:cubicBezTo>
                  <a:pt x="231775" y="125325"/>
                  <a:pt x="231775" y="125325"/>
                  <a:pt x="231775" y="176059"/>
                </a:cubicBezTo>
                <a:cubicBezTo>
                  <a:pt x="231775" y="179961"/>
                  <a:pt x="229192" y="182563"/>
                  <a:pt x="226608" y="182563"/>
                </a:cubicBezTo>
                <a:cubicBezTo>
                  <a:pt x="226608" y="182563"/>
                  <a:pt x="226608" y="182563"/>
                  <a:pt x="105179" y="182563"/>
                </a:cubicBezTo>
                <a:cubicBezTo>
                  <a:pt x="102595" y="182563"/>
                  <a:pt x="100012" y="179961"/>
                  <a:pt x="100012" y="176059"/>
                </a:cubicBezTo>
                <a:cubicBezTo>
                  <a:pt x="100012" y="176059"/>
                  <a:pt x="100012" y="176059"/>
                  <a:pt x="100012" y="125325"/>
                </a:cubicBezTo>
                <a:cubicBezTo>
                  <a:pt x="100012" y="111015"/>
                  <a:pt x="109054" y="98006"/>
                  <a:pt x="123264" y="92802"/>
                </a:cubicBezTo>
                <a:cubicBezTo>
                  <a:pt x="123264" y="92802"/>
                  <a:pt x="123264" y="92802"/>
                  <a:pt x="134890" y="90201"/>
                </a:cubicBezTo>
                <a:cubicBezTo>
                  <a:pt x="134890" y="88900"/>
                  <a:pt x="134890" y="88900"/>
                  <a:pt x="136182" y="88900"/>
                </a:cubicBezTo>
                <a:close/>
                <a:moveTo>
                  <a:pt x="292100" y="19050"/>
                </a:moveTo>
                <a:cubicBezTo>
                  <a:pt x="314019" y="19050"/>
                  <a:pt x="331788" y="36819"/>
                  <a:pt x="331788" y="58738"/>
                </a:cubicBezTo>
                <a:cubicBezTo>
                  <a:pt x="331788" y="80657"/>
                  <a:pt x="314019" y="98426"/>
                  <a:pt x="292100" y="98426"/>
                </a:cubicBezTo>
                <a:cubicBezTo>
                  <a:pt x="270181" y="98426"/>
                  <a:pt x="252412" y="80657"/>
                  <a:pt x="252412" y="58738"/>
                </a:cubicBezTo>
                <a:cubicBezTo>
                  <a:pt x="252412" y="36819"/>
                  <a:pt x="270181" y="19050"/>
                  <a:pt x="292100" y="19050"/>
                </a:cubicBezTo>
                <a:close/>
                <a:moveTo>
                  <a:pt x="39688" y="19050"/>
                </a:moveTo>
                <a:cubicBezTo>
                  <a:pt x="61607" y="19050"/>
                  <a:pt x="79376" y="36819"/>
                  <a:pt x="79376" y="58738"/>
                </a:cubicBezTo>
                <a:cubicBezTo>
                  <a:pt x="79376" y="80657"/>
                  <a:pt x="61607" y="98426"/>
                  <a:pt x="39688" y="98426"/>
                </a:cubicBezTo>
                <a:cubicBezTo>
                  <a:pt x="17769" y="98426"/>
                  <a:pt x="0" y="80657"/>
                  <a:pt x="0" y="58738"/>
                </a:cubicBezTo>
                <a:cubicBezTo>
                  <a:pt x="0" y="36819"/>
                  <a:pt x="17769" y="19050"/>
                  <a:pt x="39688" y="19050"/>
                </a:cubicBezTo>
                <a:close/>
                <a:moveTo>
                  <a:pt x="165894" y="0"/>
                </a:moveTo>
                <a:cubicBezTo>
                  <a:pt x="187375" y="0"/>
                  <a:pt x="204788" y="17769"/>
                  <a:pt x="204788" y="39688"/>
                </a:cubicBezTo>
                <a:cubicBezTo>
                  <a:pt x="204788" y="61607"/>
                  <a:pt x="187375" y="79376"/>
                  <a:pt x="165894" y="79376"/>
                </a:cubicBezTo>
                <a:cubicBezTo>
                  <a:pt x="144413" y="79376"/>
                  <a:pt x="127000" y="61607"/>
                  <a:pt x="127000" y="39688"/>
                </a:cubicBezTo>
                <a:cubicBezTo>
                  <a:pt x="127000" y="17769"/>
                  <a:pt x="144413" y="0"/>
                  <a:pt x="165894" y="0"/>
                </a:cubicBezTo>
                <a:close/>
              </a:path>
            </a:pathLst>
          </a:custGeom>
          <a:solidFill>
            <a:schemeClr val="bg1"/>
          </a:solidFill>
          <a:ln>
            <a:noFill/>
          </a:ln>
          <a:effectLst>
            <a:outerShdw blurRad="292100" dist="381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endParaRPr>
          </a:p>
        </p:txBody>
      </p:sp>
      <p:grpSp>
        <p:nvGrpSpPr>
          <p:cNvPr id="18" name="组合 17"/>
          <p:cNvGrpSpPr/>
          <p:nvPr/>
        </p:nvGrpSpPr>
        <p:grpSpPr>
          <a:xfrm>
            <a:off x="477540" y="282302"/>
            <a:ext cx="4149655" cy="610052"/>
            <a:chOff x="781862" y="465271"/>
            <a:chExt cx="5532873" cy="813402"/>
          </a:xfrm>
        </p:grpSpPr>
        <p:sp>
          <p:nvSpPr>
            <p:cNvPr id="19" name="文本框 18"/>
            <p:cNvSpPr txBox="1"/>
            <p:nvPr/>
          </p:nvSpPr>
          <p:spPr>
            <a:xfrm>
              <a:off x="781863" y="465271"/>
              <a:ext cx="4198105" cy="615553"/>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75000"/>
                      <a:lumOff val="25000"/>
                    </a:schemeClr>
                  </a:solidFill>
                  <a:latin typeface="Century Gothic" panose="020B0502020202020204" pitchFamily="34" charset="0"/>
                </a:rPr>
                <a:t>工作存在不足</a:t>
              </a:r>
              <a:endParaRPr lang="zh-CN" altLang="en-US" sz="2400" b="1" dirty="0">
                <a:solidFill>
                  <a:schemeClr val="tx1">
                    <a:lumMod val="75000"/>
                    <a:lumOff val="25000"/>
                  </a:schemeClr>
                </a:solidFill>
                <a:latin typeface="Century Gothic" panose="020B0502020202020204" pitchFamily="34" charset="0"/>
              </a:endParaRPr>
            </a:p>
          </p:txBody>
        </p:sp>
        <p:sp>
          <p:nvSpPr>
            <p:cNvPr id="20" name="文本框 19"/>
            <p:cNvSpPr txBox="1"/>
            <p:nvPr/>
          </p:nvSpPr>
          <p:spPr>
            <a:xfrm>
              <a:off x="781862" y="991414"/>
              <a:ext cx="5532873" cy="287259"/>
            </a:xfrm>
            <a:prstGeom prst="rect">
              <a:avLst/>
            </a:prstGeom>
            <a:noFill/>
          </p:spPr>
          <p:txBody>
            <a:bodyPr wrap="square" rtlCol="0">
              <a:spAutoFit/>
              <a:scene3d>
                <a:camera prst="orthographicFront"/>
                <a:lightRig rig="threePt" dir="t"/>
              </a:scene3d>
              <a:sp3d contourW="12700"/>
            </a:bodyPr>
            <a:lstStyle/>
            <a:p>
              <a:r>
                <a:rPr lang="en-US" altLang="zh-CN" sz="800" dirty="0">
                  <a:solidFill>
                    <a:schemeClr val="bg1">
                      <a:lumMod val="65000"/>
                    </a:schemeClr>
                  </a:solidFill>
                  <a:latin typeface="Century Gothic" panose="020B0502020202020204" pitchFamily="34" charset="0"/>
                </a:rPr>
                <a:t>print the presentation and make it into a film to be used in a wider field</a:t>
              </a:r>
              <a:endParaRPr lang="en-US" altLang="zh-CN" sz="800" dirty="0">
                <a:solidFill>
                  <a:schemeClr val="bg1">
                    <a:lumMod val="65000"/>
                  </a:schemeClr>
                </a:solidFill>
                <a:latin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down)">
                                      <p:cBhvr>
                                        <p:cTn id="35" dur="500"/>
                                        <p:tgtEl>
                                          <p:spTgt spid="21"/>
                                        </p:tgtEl>
                                      </p:cBhvr>
                                    </p:animEffect>
                                  </p:childTnLst>
                                </p:cTn>
                              </p:par>
                            </p:childTnLst>
                          </p:cTn>
                        </p:par>
                        <p:par>
                          <p:cTn id="36" fill="hold">
                            <p:stCondLst>
                              <p:cond delay="1000"/>
                            </p:stCondLst>
                            <p:childTnLst>
                              <p:par>
                                <p:cTn id="37" presetID="22" presetClass="entr" presetSubtype="8"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childTnLst>
                          </p:cTn>
                        </p:par>
                        <p:par>
                          <p:cTn id="40" fill="hold">
                            <p:stCondLst>
                              <p:cond delay="1500"/>
                            </p:stCondLst>
                            <p:childTnLst>
                              <p:par>
                                <p:cTn id="41" presetID="22" presetClass="entr" presetSubtype="8"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P spid="16" grpId="0" animBg="1"/>
      <p:bldGraphic spid="21" grpId="0">
        <p:bldAsOne/>
      </p:bldGraphic>
      <p:bldP spid="35" grpId="0" animBg="1"/>
      <p:bldP spid="36" grpId="0" animBg="1"/>
      <p:bldP spid="37" grpId="0" animBg="1"/>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2190376" y="1750343"/>
            <a:ext cx="2310812" cy="649195"/>
            <a:chOff x="7483989" y="3433235"/>
            <a:chExt cx="3081083" cy="865594"/>
          </a:xfrm>
        </p:grpSpPr>
        <p:sp>
          <p:nvSpPr>
            <p:cNvPr id="40" name="矩形 39"/>
            <p:cNvSpPr/>
            <p:nvPr/>
          </p:nvSpPr>
          <p:spPr>
            <a:xfrm>
              <a:off x="7483990" y="3732519"/>
              <a:ext cx="3081082" cy="56631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900" dirty="0">
                  <a:solidFill>
                    <a:schemeClr val="tx1">
                      <a:lumMod val="75000"/>
                      <a:lumOff val="25000"/>
                    </a:schemeClr>
                  </a:solidFill>
                  <a:latin typeface="+mn-ea"/>
                </a:rPr>
                <a:t>用户可以在投影仪或者计算机上进行演示也可以将演示文稿打印出来制作成胶片</a:t>
              </a:r>
              <a:endParaRPr lang="zh-CN" altLang="en-US" sz="900" dirty="0">
                <a:solidFill>
                  <a:schemeClr val="tx1">
                    <a:lumMod val="75000"/>
                    <a:lumOff val="25000"/>
                  </a:schemeClr>
                </a:solidFill>
                <a:latin typeface="+mn-ea"/>
              </a:endParaRPr>
            </a:p>
          </p:txBody>
        </p:sp>
        <p:sp>
          <p:nvSpPr>
            <p:cNvPr id="41" name="矩形 40"/>
            <p:cNvSpPr/>
            <p:nvPr/>
          </p:nvSpPr>
          <p:spPr>
            <a:xfrm>
              <a:off x="7483989" y="3433235"/>
              <a:ext cx="2050552" cy="393527"/>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b="1" dirty="0" smtClean="0">
                  <a:solidFill>
                    <a:schemeClr val="tx1">
                      <a:lumMod val="75000"/>
                      <a:lumOff val="25000"/>
                    </a:schemeClr>
                  </a:solidFill>
                  <a:latin typeface="+mn-ea"/>
                </a:rPr>
                <a:t>添加标题</a:t>
              </a:r>
              <a:endParaRPr lang="zh-CN" altLang="en-US" sz="1200" b="1" dirty="0">
                <a:solidFill>
                  <a:schemeClr val="tx1">
                    <a:lumMod val="75000"/>
                    <a:lumOff val="25000"/>
                  </a:schemeClr>
                </a:solidFill>
                <a:latin typeface="+mn-ea"/>
              </a:endParaRPr>
            </a:p>
          </p:txBody>
        </p:sp>
      </p:grpSp>
      <p:grpSp>
        <p:nvGrpSpPr>
          <p:cNvPr id="42" name="组合 41"/>
          <p:cNvGrpSpPr/>
          <p:nvPr/>
        </p:nvGrpSpPr>
        <p:grpSpPr>
          <a:xfrm>
            <a:off x="2190376" y="3502065"/>
            <a:ext cx="2310812" cy="649195"/>
            <a:chOff x="7483989" y="3433235"/>
            <a:chExt cx="3081083" cy="865594"/>
          </a:xfrm>
        </p:grpSpPr>
        <p:sp>
          <p:nvSpPr>
            <p:cNvPr id="43" name="矩形 42"/>
            <p:cNvSpPr/>
            <p:nvPr/>
          </p:nvSpPr>
          <p:spPr>
            <a:xfrm>
              <a:off x="7483990" y="3732519"/>
              <a:ext cx="3081082" cy="56631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900" dirty="0">
                  <a:solidFill>
                    <a:schemeClr val="tx1">
                      <a:lumMod val="75000"/>
                      <a:lumOff val="25000"/>
                    </a:schemeClr>
                  </a:solidFill>
                  <a:latin typeface="+mn-ea"/>
                </a:rPr>
                <a:t>用户可以在投影仪或者计算机上进行演示也可以将演示文稿打印出来制作成胶片</a:t>
              </a:r>
              <a:endParaRPr lang="zh-CN" altLang="en-US" sz="900" dirty="0">
                <a:solidFill>
                  <a:schemeClr val="tx1">
                    <a:lumMod val="75000"/>
                    <a:lumOff val="25000"/>
                  </a:schemeClr>
                </a:solidFill>
                <a:latin typeface="+mn-ea"/>
              </a:endParaRPr>
            </a:p>
          </p:txBody>
        </p:sp>
        <p:sp>
          <p:nvSpPr>
            <p:cNvPr id="44" name="矩形 43"/>
            <p:cNvSpPr/>
            <p:nvPr/>
          </p:nvSpPr>
          <p:spPr>
            <a:xfrm>
              <a:off x="7483989" y="3433235"/>
              <a:ext cx="2050552" cy="393527"/>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b="1" dirty="0">
                  <a:solidFill>
                    <a:schemeClr val="tx1">
                      <a:lumMod val="75000"/>
                      <a:lumOff val="25000"/>
                    </a:schemeClr>
                  </a:solidFill>
                  <a:latin typeface="+mn-ea"/>
                </a:rPr>
                <a:t>添加标题</a:t>
              </a:r>
              <a:endParaRPr lang="zh-CN" altLang="en-US" sz="1200" b="1" dirty="0">
                <a:solidFill>
                  <a:schemeClr val="tx1">
                    <a:lumMod val="75000"/>
                    <a:lumOff val="25000"/>
                  </a:schemeClr>
                </a:solidFill>
                <a:latin typeface="+mn-ea"/>
              </a:endParaRPr>
            </a:p>
          </p:txBody>
        </p:sp>
      </p:grpSp>
      <p:grpSp>
        <p:nvGrpSpPr>
          <p:cNvPr id="45" name="组合 44"/>
          <p:cNvGrpSpPr/>
          <p:nvPr/>
        </p:nvGrpSpPr>
        <p:grpSpPr>
          <a:xfrm>
            <a:off x="6048001" y="1750343"/>
            <a:ext cx="2310812" cy="649195"/>
            <a:chOff x="7483989" y="3433235"/>
            <a:chExt cx="3081083" cy="865594"/>
          </a:xfrm>
        </p:grpSpPr>
        <p:sp>
          <p:nvSpPr>
            <p:cNvPr id="46" name="矩形 45"/>
            <p:cNvSpPr/>
            <p:nvPr/>
          </p:nvSpPr>
          <p:spPr>
            <a:xfrm>
              <a:off x="7483990" y="3732519"/>
              <a:ext cx="3081082" cy="56631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900" dirty="0">
                  <a:solidFill>
                    <a:schemeClr val="tx1">
                      <a:lumMod val="75000"/>
                      <a:lumOff val="25000"/>
                    </a:schemeClr>
                  </a:solidFill>
                  <a:latin typeface="+mn-ea"/>
                </a:rPr>
                <a:t>用户可以在投影仪或者计算机上进行演示也可以将演示文稿打印出来制作成胶片</a:t>
              </a:r>
              <a:endParaRPr lang="zh-CN" altLang="en-US" sz="900" dirty="0">
                <a:solidFill>
                  <a:schemeClr val="tx1">
                    <a:lumMod val="75000"/>
                    <a:lumOff val="25000"/>
                  </a:schemeClr>
                </a:solidFill>
                <a:latin typeface="+mn-ea"/>
              </a:endParaRPr>
            </a:p>
          </p:txBody>
        </p:sp>
        <p:sp>
          <p:nvSpPr>
            <p:cNvPr id="47" name="矩形 46"/>
            <p:cNvSpPr/>
            <p:nvPr/>
          </p:nvSpPr>
          <p:spPr>
            <a:xfrm>
              <a:off x="7483989" y="3433235"/>
              <a:ext cx="2050552" cy="393527"/>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b="1" dirty="0">
                  <a:solidFill>
                    <a:schemeClr val="tx1">
                      <a:lumMod val="75000"/>
                      <a:lumOff val="25000"/>
                    </a:schemeClr>
                  </a:solidFill>
                  <a:latin typeface="+mn-ea"/>
                </a:rPr>
                <a:t>添加标题</a:t>
              </a:r>
              <a:endParaRPr lang="zh-CN" altLang="en-US" sz="1200" b="1" dirty="0">
                <a:solidFill>
                  <a:schemeClr val="tx1">
                    <a:lumMod val="75000"/>
                    <a:lumOff val="25000"/>
                  </a:schemeClr>
                </a:solidFill>
                <a:latin typeface="+mn-ea"/>
              </a:endParaRPr>
            </a:p>
          </p:txBody>
        </p:sp>
      </p:grpSp>
      <p:grpSp>
        <p:nvGrpSpPr>
          <p:cNvPr id="48" name="组合 47"/>
          <p:cNvGrpSpPr/>
          <p:nvPr/>
        </p:nvGrpSpPr>
        <p:grpSpPr>
          <a:xfrm>
            <a:off x="6048001" y="3502065"/>
            <a:ext cx="2310812" cy="649195"/>
            <a:chOff x="7483989" y="3433235"/>
            <a:chExt cx="3081083" cy="865594"/>
          </a:xfrm>
        </p:grpSpPr>
        <p:sp>
          <p:nvSpPr>
            <p:cNvPr id="49" name="矩形 48"/>
            <p:cNvSpPr/>
            <p:nvPr/>
          </p:nvSpPr>
          <p:spPr>
            <a:xfrm>
              <a:off x="7483990" y="3732519"/>
              <a:ext cx="3081082" cy="56631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900" dirty="0">
                  <a:solidFill>
                    <a:schemeClr val="tx1">
                      <a:lumMod val="75000"/>
                      <a:lumOff val="25000"/>
                    </a:schemeClr>
                  </a:solidFill>
                  <a:latin typeface="+mn-ea"/>
                </a:rPr>
                <a:t>用户可以在投影仪或者计算机上进行演示也可以将演示文稿打印出来制作成胶片</a:t>
              </a:r>
              <a:endParaRPr lang="zh-CN" altLang="en-US" sz="900" dirty="0">
                <a:solidFill>
                  <a:schemeClr val="tx1">
                    <a:lumMod val="75000"/>
                    <a:lumOff val="25000"/>
                  </a:schemeClr>
                </a:solidFill>
                <a:latin typeface="+mn-ea"/>
              </a:endParaRPr>
            </a:p>
          </p:txBody>
        </p:sp>
        <p:sp>
          <p:nvSpPr>
            <p:cNvPr id="50" name="矩形 49"/>
            <p:cNvSpPr/>
            <p:nvPr/>
          </p:nvSpPr>
          <p:spPr>
            <a:xfrm>
              <a:off x="7483989" y="3433235"/>
              <a:ext cx="2050552" cy="393527"/>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b="1" dirty="0">
                  <a:solidFill>
                    <a:schemeClr val="tx1">
                      <a:lumMod val="75000"/>
                      <a:lumOff val="25000"/>
                    </a:schemeClr>
                  </a:solidFill>
                  <a:latin typeface="+mn-ea"/>
                </a:rPr>
                <a:t>添加标题</a:t>
              </a:r>
              <a:endParaRPr lang="zh-CN" altLang="en-US" sz="1200" b="1" dirty="0">
                <a:solidFill>
                  <a:schemeClr val="tx1">
                    <a:lumMod val="75000"/>
                    <a:lumOff val="25000"/>
                  </a:schemeClr>
                </a:solidFill>
                <a:latin typeface="+mn-ea"/>
              </a:endParaRPr>
            </a:p>
          </p:txBody>
        </p:sp>
      </p:grpSp>
      <p:pic>
        <p:nvPicPr>
          <p:cNvPr id="15" name="图片占位符 14"/>
          <p:cNvPicPr>
            <a:picLocks noGrp="1" noChangeAspect="1"/>
          </p:cNvPicPr>
          <p:nvPr>
            <p:ph type="pic" sz="quarter" idx="10"/>
          </p:nvPr>
        </p:nvPicPr>
        <p:blipFill>
          <a:blip r:embed="rId1" cstate="print">
            <a:extLst>
              <a:ext uri="{28A0092B-C50C-407E-A947-70E740481C1C}">
                <a14:useLocalDpi xmlns:a14="http://schemas.microsoft.com/office/drawing/2010/main" val="0"/>
              </a:ext>
            </a:extLst>
          </a:blip>
          <a:stretch>
            <a:fillRect/>
          </a:stretch>
        </p:blipFill>
        <p:spPr>
          <a:xfrm>
            <a:off x="880658" y="1451771"/>
            <a:ext cx="1192093" cy="1194277"/>
          </a:xfrm>
          <a:ln>
            <a:solidFill>
              <a:schemeClr val="accent1"/>
            </a:solidFill>
          </a:ln>
          <a:effectLst>
            <a:outerShdw blurRad="190500" sx="102000" sy="102000" algn="ctr" rotWithShape="0">
              <a:prstClr val="black">
                <a:alpha val="13000"/>
              </a:prstClr>
            </a:outerShdw>
          </a:effectLst>
        </p:spPr>
      </p:pic>
      <p:pic>
        <p:nvPicPr>
          <p:cNvPr id="2050" name="图片占位符 2049"/>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tretch>
            <a:fillRect/>
          </a:stretch>
        </p:blipFill>
        <p:spPr>
          <a:xfrm>
            <a:off x="879566" y="3205308"/>
            <a:ext cx="1194277" cy="1192408"/>
          </a:xfrm>
          <a:ln>
            <a:solidFill>
              <a:schemeClr val="accent3"/>
            </a:solidFill>
          </a:ln>
          <a:effectLst>
            <a:outerShdw blurRad="190500" sx="102000" sy="102000" algn="ctr" rotWithShape="0">
              <a:prstClr val="black">
                <a:alpha val="13000"/>
              </a:prstClr>
            </a:outerShdw>
          </a:effectLst>
        </p:spPr>
      </p:pic>
      <p:pic>
        <p:nvPicPr>
          <p:cNvPr id="2048" name="图片占位符 2047"/>
          <p:cNvPicPr>
            <a:picLocks noGrp="1" noChangeAspect="1"/>
          </p:cNvPicPr>
          <p:nvPr>
            <p:ph type="pic" sz="quarter" idx="12"/>
          </p:nvPr>
        </p:nvPicPr>
        <p:blipFill>
          <a:blip r:embed="rId3" cstate="print">
            <a:extLst>
              <a:ext uri="{28A0092B-C50C-407E-A947-70E740481C1C}">
                <a14:useLocalDpi xmlns:a14="http://schemas.microsoft.com/office/drawing/2010/main" val="0"/>
              </a:ext>
            </a:extLst>
          </a:blip>
          <a:stretch>
            <a:fillRect/>
          </a:stretch>
        </p:blipFill>
        <p:spPr>
          <a:xfrm>
            <a:off x="4690499" y="1451771"/>
            <a:ext cx="1192410" cy="1194277"/>
          </a:xfrm>
          <a:ln>
            <a:solidFill>
              <a:schemeClr val="accent2"/>
            </a:solidFill>
          </a:ln>
          <a:effectLst>
            <a:outerShdw blurRad="190500" sx="102000" sy="102000" algn="ctr" rotWithShape="0">
              <a:prstClr val="black">
                <a:alpha val="13000"/>
              </a:prstClr>
            </a:outerShdw>
          </a:effectLst>
        </p:spPr>
      </p:pic>
      <p:pic>
        <p:nvPicPr>
          <p:cNvPr id="2049" name="图片占位符 2048"/>
          <p:cNvPicPr>
            <a:picLocks noGrp="1" noChangeAspect="1"/>
          </p:cNvPicPr>
          <p:nvPr>
            <p:ph type="pic" sz="quarter" idx="13"/>
          </p:nvPr>
        </p:nvPicPr>
        <p:blipFill>
          <a:blip r:embed="rId4" cstate="print">
            <a:extLst>
              <a:ext uri="{28A0092B-C50C-407E-A947-70E740481C1C}">
                <a14:useLocalDpi xmlns:a14="http://schemas.microsoft.com/office/drawing/2010/main" val="0"/>
              </a:ext>
            </a:extLst>
          </a:blip>
          <a:stretch>
            <a:fillRect/>
          </a:stretch>
        </p:blipFill>
        <p:spPr>
          <a:xfrm>
            <a:off x="4689566" y="3204374"/>
            <a:ext cx="1194277" cy="1194277"/>
          </a:xfrm>
          <a:ln>
            <a:solidFill>
              <a:schemeClr val="accent4"/>
            </a:solidFill>
          </a:ln>
          <a:effectLst>
            <a:outerShdw blurRad="190500" sx="102000" sy="102000" algn="ctr" rotWithShape="0">
              <a:prstClr val="black">
                <a:alpha val="13000"/>
              </a:prstClr>
            </a:outerShdw>
          </a:effectLst>
        </p:spPr>
      </p:pic>
      <p:grpSp>
        <p:nvGrpSpPr>
          <p:cNvPr id="18" name="组合 17"/>
          <p:cNvGrpSpPr/>
          <p:nvPr/>
        </p:nvGrpSpPr>
        <p:grpSpPr>
          <a:xfrm>
            <a:off x="477540" y="282302"/>
            <a:ext cx="4149655" cy="610052"/>
            <a:chOff x="781862" y="465271"/>
            <a:chExt cx="5532873" cy="813402"/>
          </a:xfrm>
        </p:grpSpPr>
        <p:sp>
          <p:nvSpPr>
            <p:cNvPr id="19" name="文本框 18"/>
            <p:cNvSpPr txBox="1"/>
            <p:nvPr/>
          </p:nvSpPr>
          <p:spPr>
            <a:xfrm>
              <a:off x="781863" y="465271"/>
              <a:ext cx="4198105" cy="615553"/>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75000"/>
                      <a:lumOff val="25000"/>
                    </a:schemeClr>
                  </a:solidFill>
                  <a:latin typeface="Century Gothic" panose="020B0502020202020204" pitchFamily="34" charset="0"/>
                </a:rPr>
                <a:t>工作存在不足</a:t>
              </a:r>
              <a:endParaRPr lang="zh-CN" altLang="en-US" sz="2400" b="1" dirty="0">
                <a:solidFill>
                  <a:schemeClr val="tx1">
                    <a:lumMod val="75000"/>
                    <a:lumOff val="25000"/>
                  </a:schemeClr>
                </a:solidFill>
                <a:latin typeface="Century Gothic" panose="020B0502020202020204" pitchFamily="34" charset="0"/>
              </a:endParaRPr>
            </a:p>
          </p:txBody>
        </p:sp>
        <p:sp>
          <p:nvSpPr>
            <p:cNvPr id="20" name="文本框 19"/>
            <p:cNvSpPr txBox="1"/>
            <p:nvPr/>
          </p:nvSpPr>
          <p:spPr>
            <a:xfrm>
              <a:off x="781862" y="991414"/>
              <a:ext cx="5532873" cy="287259"/>
            </a:xfrm>
            <a:prstGeom prst="rect">
              <a:avLst/>
            </a:prstGeom>
            <a:noFill/>
          </p:spPr>
          <p:txBody>
            <a:bodyPr wrap="square" rtlCol="0">
              <a:spAutoFit/>
              <a:scene3d>
                <a:camera prst="orthographicFront"/>
                <a:lightRig rig="threePt" dir="t"/>
              </a:scene3d>
              <a:sp3d contourW="12700"/>
            </a:bodyPr>
            <a:lstStyle/>
            <a:p>
              <a:r>
                <a:rPr lang="en-US" altLang="zh-CN" sz="800" dirty="0">
                  <a:solidFill>
                    <a:schemeClr val="bg1">
                      <a:lumMod val="65000"/>
                    </a:schemeClr>
                  </a:solidFill>
                  <a:latin typeface="Century Gothic" panose="020B0502020202020204" pitchFamily="34" charset="0"/>
                </a:rPr>
                <a:t>print the presentation and make it into a film to be used in a wider field</a:t>
              </a:r>
              <a:endParaRPr lang="en-US" altLang="zh-CN" sz="800" dirty="0">
                <a:solidFill>
                  <a:schemeClr val="bg1">
                    <a:lumMod val="65000"/>
                  </a:schemeClr>
                </a:solidFill>
                <a:latin typeface="Century Gothic" panose="020B0502020202020204" pitchFamily="34" charset="0"/>
              </a:endParaRPr>
            </a:p>
          </p:txBody>
        </p:sp>
      </p:gr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nodeType="withEffect">
                                  <p:stCondLst>
                                    <p:cond delay="0"/>
                                  </p:stCondLst>
                                  <p:childTnLst>
                                    <p:set>
                                      <p:cBhvr>
                                        <p:cTn id="11" dur="1" fill="hold">
                                          <p:stCondLst>
                                            <p:cond delay="0"/>
                                          </p:stCondLst>
                                        </p:cTn>
                                        <p:tgtEl>
                                          <p:spTgt spid="2048"/>
                                        </p:tgtEl>
                                        <p:attrNameLst>
                                          <p:attrName>style.visibility</p:attrName>
                                        </p:attrNameLst>
                                      </p:cBhvr>
                                      <p:to>
                                        <p:strVal val="visible"/>
                                      </p:to>
                                    </p:set>
                                    <p:anim calcmode="lin" valueType="num">
                                      <p:cBhvr>
                                        <p:cTn id="12" dur="500" fill="hold"/>
                                        <p:tgtEl>
                                          <p:spTgt spid="2048"/>
                                        </p:tgtEl>
                                        <p:attrNameLst>
                                          <p:attrName>ppt_w</p:attrName>
                                        </p:attrNameLst>
                                      </p:cBhvr>
                                      <p:tavLst>
                                        <p:tav tm="0">
                                          <p:val>
                                            <p:fltVal val="0"/>
                                          </p:val>
                                        </p:tav>
                                        <p:tav tm="100000">
                                          <p:val>
                                            <p:strVal val="#ppt_w"/>
                                          </p:val>
                                        </p:tav>
                                      </p:tavLst>
                                    </p:anim>
                                    <p:anim calcmode="lin" valueType="num">
                                      <p:cBhvr>
                                        <p:cTn id="13" dur="500" fill="hold"/>
                                        <p:tgtEl>
                                          <p:spTgt spid="2048"/>
                                        </p:tgtEl>
                                        <p:attrNameLst>
                                          <p:attrName>ppt_h</p:attrName>
                                        </p:attrNameLst>
                                      </p:cBhvr>
                                      <p:tavLst>
                                        <p:tav tm="0">
                                          <p:val>
                                            <p:fltVal val="0"/>
                                          </p:val>
                                        </p:tav>
                                        <p:tav tm="100000">
                                          <p:val>
                                            <p:strVal val="#ppt_h"/>
                                          </p:val>
                                        </p:tav>
                                      </p:tavLst>
                                    </p:anim>
                                    <p:animEffect transition="in" filter="fade">
                                      <p:cBhvr>
                                        <p:cTn id="14" dur="500"/>
                                        <p:tgtEl>
                                          <p:spTgt spid="2048"/>
                                        </p:tgtEl>
                                      </p:cBhvr>
                                    </p:animEffect>
                                  </p:childTnLst>
                                </p:cTn>
                              </p:par>
                              <p:par>
                                <p:cTn id="15" presetID="53" presetClass="entr" presetSubtype="16"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anim calcmode="lin" valueType="num">
                                      <p:cBhvr>
                                        <p:cTn id="17" dur="500" fill="hold"/>
                                        <p:tgtEl>
                                          <p:spTgt spid="2050"/>
                                        </p:tgtEl>
                                        <p:attrNameLst>
                                          <p:attrName>ppt_w</p:attrName>
                                        </p:attrNameLst>
                                      </p:cBhvr>
                                      <p:tavLst>
                                        <p:tav tm="0">
                                          <p:val>
                                            <p:fltVal val="0"/>
                                          </p:val>
                                        </p:tav>
                                        <p:tav tm="100000">
                                          <p:val>
                                            <p:strVal val="#ppt_w"/>
                                          </p:val>
                                        </p:tav>
                                      </p:tavLst>
                                    </p:anim>
                                    <p:anim calcmode="lin" valueType="num">
                                      <p:cBhvr>
                                        <p:cTn id="18" dur="500" fill="hold"/>
                                        <p:tgtEl>
                                          <p:spTgt spid="2050"/>
                                        </p:tgtEl>
                                        <p:attrNameLst>
                                          <p:attrName>ppt_h</p:attrName>
                                        </p:attrNameLst>
                                      </p:cBhvr>
                                      <p:tavLst>
                                        <p:tav tm="0">
                                          <p:val>
                                            <p:fltVal val="0"/>
                                          </p:val>
                                        </p:tav>
                                        <p:tav tm="100000">
                                          <p:val>
                                            <p:strVal val="#ppt_h"/>
                                          </p:val>
                                        </p:tav>
                                      </p:tavLst>
                                    </p:anim>
                                    <p:animEffect transition="in" filter="fade">
                                      <p:cBhvr>
                                        <p:cTn id="19" dur="500"/>
                                        <p:tgtEl>
                                          <p:spTgt spid="2050"/>
                                        </p:tgtEl>
                                      </p:cBhvr>
                                    </p:animEffect>
                                  </p:childTnLst>
                                </p:cTn>
                              </p:par>
                              <p:par>
                                <p:cTn id="20" presetID="53" presetClass="entr" presetSubtype="16" fill="hold" nodeType="withEffect">
                                  <p:stCondLst>
                                    <p:cond delay="0"/>
                                  </p:stCondLst>
                                  <p:childTnLst>
                                    <p:set>
                                      <p:cBhvr>
                                        <p:cTn id="21" dur="1" fill="hold">
                                          <p:stCondLst>
                                            <p:cond delay="0"/>
                                          </p:stCondLst>
                                        </p:cTn>
                                        <p:tgtEl>
                                          <p:spTgt spid="2049"/>
                                        </p:tgtEl>
                                        <p:attrNameLst>
                                          <p:attrName>style.visibility</p:attrName>
                                        </p:attrNameLst>
                                      </p:cBhvr>
                                      <p:to>
                                        <p:strVal val="visible"/>
                                      </p:to>
                                    </p:set>
                                    <p:anim calcmode="lin" valueType="num">
                                      <p:cBhvr>
                                        <p:cTn id="22" dur="500" fill="hold"/>
                                        <p:tgtEl>
                                          <p:spTgt spid="2049"/>
                                        </p:tgtEl>
                                        <p:attrNameLst>
                                          <p:attrName>ppt_w</p:attrName>
                                        </p:attrNameLst>
                                      </p:cBhvr>
                                      <p:tavLst>
                                        <p:tav tm="0">
                                          <p:val>
                                            <p:fltVal val="0"/>
                                          </p:val>
                                        </p:tav>
                                        <p:tav tm="100000">
                                          <p:val>
                                            <p:strVal val="#ppt_w"/>
                                          </p:val>
                                        </p:tav>
                                      </p:tavLst>
                                    </p:anim>
                                    <p:anim calcmode="lin" valueType="num">
                                      <p:cBhvr>
                                        <p:cTn id="23" dur="500" fill="hold"/>
                                        <p:tgtEl>
                                          <p:spTgt spid="2049"/>
                                        </p:tgtEl>
                                        <p:attrNameLst>
                                          <p:attrName>ppt_h</p:attrName>
                                        </p:attrNameLst>
                                      </p:cBhvr>
                                      <p:tavLst>
                                        <p:tav tm="0">
                                          <p:val>
                                            <p:fltVal val="0"/>
                                          </p:val>
                                        </p:tav>
                                        <p:tav tm="100000">
                                          <p:val>
                                            <p:strVal val="#ppt_h"/>
                                          </p:val>
                                        </p:tav>
                                      </p:tavLst>
                                    </p:anim>
                                    <p:animEffect transition="in" filter="fade">
                                      <p:cBhvr>
                                        <p:cTn id="24" dur="500"/>
                                        <p:tgtEl>
                                          <p:spTgt spid="2049"/>
                                        </p:tgtEl>
                                      </p:cBhvr>
                                    </p:animEffect>
                                  </p:childTnLst>
                                </p:cTn>
                              </p:par>
                            </p:childTnLst>
                          </p:cTn>
                        </p:par>
                        <p:par>
                          <p:cTn id="25" fill="hold">
                            <p:stCondLst>
                              <p:cond delay="500"/>
                            </p:stCondLst>
                            <p:childTnLst>
                              <p:par>
                                <p:cTn id="26" presetID="12" presetClass="entr" presetSubtype="8" fill="hold" nodeType="afterEffect">
                                  <p:stCondLst>
                                    <p:cond delay="0"/>
                                  </p:stCondLst>
                                  <p:childTnLst>
                                    <p:set>
                                      <p:cBhvr>
                                        <p:cTn id="27" dur="1" fill="hold">
                                          <p:stCondLst>
                                            <p:cond delay="0"/>
                                          </p:stCondLst>
                                        </p:cTn>
                                        <p:tgtEl>
                                          <p:spTgt spid="39"/>
                                        </p:tgtEl>
                                        <p:attrNameLst>
                                          <p:attrName>style.visibility</p:attrName>
                                        </p:attrNameLst>
                                      </p:cBhvr>
                                      <p:to>
                                        <p:strVal val="visible"/>
                                      </p:to>
                                    </p:set>
                                    <p:anim calcmode="lin" valueType="num">
                                      <p:cBhvr additive="base">
                                        <p:cTn id="28" dur="500"/>
                                        <p:tgtEl>
                                          <p:spTgt spid="39"/>
                                        </p:tgtEl>
                                        <p:attrNameLst>
                                          <p:attrName>ppt_x</p:attrName>
                                        </p:attrNameLst>
                                      </p:cBhvr>
                                      <p:tavLst>
                                        <p:tav tm="0">
                                          <p:val>
                                            <p:strVal val="#ppt_x-#ppt_w*1.125000"/>
                                          </p:val>
                                        </p:tav>
                                        <p:tav tm="100000">
                                          <p:val>
                                            <p:strVal val="#ppt_x"/>
                                          </p:val>
                                        </p:tav>
                                      </p:tavLst>
                                    </p:anim>
                                    <p:animEffect transition="in" filter="wipe(right)">
                                      <p:cBhvr>
                                        <p:cTn id="29" dur="500"/>
                                        <p:tgtEl>
                                          <p:spTgt spid="39"/>
                                        </p:tgtEl>
                                      </p:cBhvr>
                                    </p:animEffect>
                                  </p:childTnLst>
                                </p:cTn>
                              </p:par>
                              <p:par>
                                <p:cTn id="30" presetID="12" presetClass="entr" presetSubtype="8" fill="hold" nodeType="withEffect">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cBhvr additive="base">
                                        <p:cTn id="32" dur="500"/>
                                        <p:tgtEl>
                                          <p:spTgt spid="42"/>
                                        </p:tgtEl>
                                        <p:attrNameLst>
                                          <p:attrName>ppt_x</p:attrName>
                                        </p:attrNameLst>
                                      </p:cBhvr>
                                      <p:tavLst>
                                        <p:tav tm="0">
                                          <p:val>
                                            <p:strVal val="#ppt_x-#ppt_w*1.125000"/>
                                          </p:val>
                                        </p:tav>
                                        <p:tav tm="100000">
                                          <p:val>
                                            <p:strVal val="#ppt_x"/>
                                          </p:val>
                                        </p:tav>
                                      </p:tavLst>
                                    </p:anim>
                                    <p:animEffect transition="in" filter="wipe(right)">
                                      <p:cBhvr>
                                        <p:cTn id="33" dur="500"/>
                                        <p:tgtEl>
                                          <p:spTgt spid="42"/>
                                        </p:tgtEl>
                                      </p:cBhvr>
                                    </p:animEffect>
                                  </p:childTnLst>
                                </p:cTn>
                              </p:par>
                              <p:par>
                                <p:cTn id="34" presetID="12" presetClass="entr" presetSubtype="8" fill="hold" nodeType="withEffect">
                                  <p:stCondLst>
                                    <p:cond delay="0"/>
                                  </p:stCondLst>
                                  <p:childTnLst>
                                    <p:set>
                                      <p:cBhvr>
                                        <p:cTn id="35" dur="1" fill="hold">
                                          <p:stCondLst>
                                            <p:cond delay="0"/>
                                          </p:stCondLst>
                                        </p:cTn>
                                        <p:tgtEl>
                                          <p:spTgt spid="45"/>
                                        </p:tgtEl>
                                        <p:attrNameLst>
                                          <p:attrName>style.visibility</p:attrName>
                                        </p:attrNameLst>
                                      </p:cBhvr>
                                      <p:to>
                                        <p:strVal val="visible"/>
                                      </p:to>
                                    </p:set>
                                    <p:anim calcmode="lin" valueType="num">
                                      <p:cBhvr additive="base">
                                        <p:cTn id="36" dur="500"/>
                                        <p:tgtEl>
                                          <p:spTgt spid="45"/>
                                        </p:tgtEl>
                                        <p:attrNameLst>
                                          <p:attrName>ppt_x</p:attrName>
                                        </p:attrNameLst>
                                      </p:cBhvr>
                                      <p:tavLst>
                                        <p:tav tm="0">
                                          <p:val>
                                            <p:strVal val="#ppt_x-#ppt_w*1.125000"/>
                                          </p:val>
                                        </p:tav>
                                        <p:tav tm="100000">
                                          <p:val>
                                            <p:strVal val="#ppt_x"/>
                                          </p:val>
                                        </p:tav>
                                      </p:tavLst>
                                    </p:anim>
                                    <p:animEffect transition="in" filter="wipe(right)">
                                      <p:cBhvr>
                                        <p:cTn id="37" dur="500"/>
                                        <p:tgtEl>
                                          <p:spTgt spid="45"/>
                                        </p:tgtEl>
                                      </p:cBhvr>
                                    </p:animEffect>
                                  </p:childTnLst>
                                </p:cTn>
                              </p:par>
                              <p:par>
                                <p:cTn id="38" presetID="12" presetClass="entr" presetSubtype="8" fill="hold" nodeType="withEffect">
                                  <p:stCondLst>
                                    <p:cond delay="0"/>
                                  </p:stCondLst>
                                  <p:childTnLst>
                                    <p:set>
                                      <p:cBhvr>
                                        <p:cTn id="39" dur="1" fill="hold">
                                          <p:stCondLst>
                                            <p:cond delay="0"/>
                                          </p:stCondLst>
                                        </p:cTn>
                                        <p:tgtEl>
                                          <p:spTgt spid="48"/>
                                        </p:tgtEl>
                                        <p:attrNameLst>
                                          <p:attrName>style.visibility</p:attrName>
                                        </p:attrNameLst>
                                      </p:cBhvr>
                                      <p:to>
                                        <p:strVal val="visible"/>
                                      </p:to>
                                    </p:set>
                                    <p:anim calcmode="lin" valueType="num">
                                      <p:cBhvr additive="base">
                                        <p:cTn id="40" dur="500"/>
                                        <p:tgtEl>
                                          <p:spTgt spid="48"/>
                                        </p:tgtEl>
                                        <p:attrNameLst>
                                          <p:attrName>ppt_x</p:attrName>
                                        </p:attrNameLst>
                                      </p:cBhvr>
                                      <p:tavLst>
                                        <p:tav tm="0">
                                          <p:val>
                                            <p:strVal val="#ppt_x-#ppt_w*1.125000"/>
                                          </p:val>
                                        </p:tav>
                                        <p:tav tm="100000">
                                          <p:val>
                                            <p:strVal val="#ppt_x"/>
                                          </p:val>
                                        </p:tav>
                                      </p:tavLst>
                                    </p:anim>
                                    <p:animEffect transition="in" filter="wipe(right)">
                                      <p:cBhvr>
                                        <p:cTn id="4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Maibenben\Desktop\2 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10926" y="0"/>
            <a:ext cx="9147362" cy="5143500"/>
          </a:xfrm>
          <a:prstGeom prst="rect">
            <a:avLst/>
          </a:prstGeom>
          <a:gradFill>
            <a:gsLst>
              <a:gs pos="0">
                <a:schemeClr val="bg1">
                  <a:lumMod val="75000"/>
                </a:schemeClr>
              </a:gs>
              <a:gs pos="50000">
                <a:schemeClr val="bg1">
                  <a:lumMod val="95000"/>
                </a:schemeClr>
              </a:gs>
              <a:gs pos="100000">
                <a:schemeClr val="bg1">
                  <a:shade val="100000"/>
                  <a:satMod val="115000"/>
                </a:schemeClr>
              </a:gs>
            </a:gsLst>
            <a:lin ang="2700000" scaled="1"/>
          </a:gradFill>
          <a:ln>
            <a:noFill/>
          </a:ln>
        </p:spPr>
      </p:pic>
      <p:sp>
        <p:nvSpPr>
          <p:cNvPr id="32" name="文本框 17"/>
          <p:cNvSpPr txBox="1"/>
          <p:nvPr/>
        </p:nvSpPr>
        <p:spPr>
          <a:xfrm>
            <a:off x="906874" y="1742715"/>
            <a:ext cx="3521191" cy="623248"/>
          </a:xfrm>
          <a:prstGeom prst="rect">
            <a:avLst/>
          </a:prstGeom>
          <a:noFill/>
        </p:spPr>
        <p:txBody>
          <a:bodyPr wrap="square" lIns="68580" tIns="34290" rIns="68580" bIns="34290" rtlCol="0">
            <a:spAutoFit/>
            <a:scene3d>
              <a:camera prst="orthographicFront"/>
              <a:lightRig rig="threePt" dir="t"/>
            </a:scene3d>
            <a:sp3d contourW="12700"/>
          </a:bodyPr>
          <a:lstStyle/>
          <a:p>
            <a:r>
              <a:rPr lang="zh-CN" altLang="en-US" sz="3600" b="1" spc="300" dirty="0">
                <a:solidFill>
                  <a:schemeClr val="tx1">
                    <a:lumMod val="75000"/>
                    <a:lumOff val="25000"/>
                  </a:schemeClr>
                </a:solidFill>
                <a:cs typeface="+mn-ea"/>
                <a:sym typeface="+mn-lt"/>
              </a:rPr>
              <a:t>下步工作计划</a:t>
            </a:r>
            <a:endParaRPr lang="zh-CN" altLang="en-US" sz="3600" b="1" spc="300" dirty="0">
              <a:solidFill>
                <a:schemeClr val="tx1">
                  <a:lumMod val="75000"/>
                  <a:lumOff val="25000"/>
                </a:schemeClr>
              </a:solidFill>
              <a:cs typeface="+mn-ea"/>
              <a:sym typeface="+mn-lt"/>
            </a:endParaRPr>
          </a:p>
        </p:txBody>
      </p:sp>
      <p:sp>
        <p:nvSpPr>
          <p:cNvPr id="33" name="文本框 18"/>
          <p:cNvSpPr txBox="1"/>
          <p:nvPr/>
        </p:nvSpPr>
        <p:spPr>
          <a:xfrm>
            <a:off x="942989" y="2389244"/>
            <a:ext cx="3917013" cy="581441"/>
          </a:xfrm>
          <a:prstGeom prst="rect">
            <a:avLst/>
          </a:prstGeom>
          <a:noFill/>
        </p:spPr>
        <p:txBody>
          <a:bodyPr wrap="square" lIns="68580" tIns="34290" rIns="68580" bIns="34290" rtlCol="0">
            <a:spAutoFit/>
            <a:scene3d>
              <a:camera prst="orthographicFront"/>
              <a:lightRig rig="threePt" dir="t"/>
            </a:scene3d>
            <a:sp3d contourW="12700"/>
          </a:bodyPr>
          <a:lstStyle/>
          <a:p>
            <a:pPr>
              <a:lnSpc>
                <a:spcPct val="200000"/>
              </a:lnSpc>
            </a:pPr>
            <a:r>
              <a:rPr lang="zh-CN" altLang="en-US" sz="900" dirty="0">
                <a:solidFill>
                  <a:schemeClr val="tx1">
                    <a:lumMod val="65000"/>
                    <a:lumOff val="35000"/>
                  </a:schemeClr>
                </a:solidFill>
                <a:latin typeface="+mn-ea"/>
                <a:cs typeface="+mn-ea"/>
                <a:sym typeface="+mn-lt"/>
              </a:rPr>
              <a:t>请在此处添加具体内容，文字尽量言简意赅，见到那描述即可</a:t>
            </a:r>
            <a:r>
              <a:rPr lang="zh-CN" altLang="en-US" sz="900" dirty="0" smtClean="0">
                <a:solidFill>
                  <a:schemeClr val="tx1">
                    <a:lumMod val="65000"/>
                    <a:lumOff val="35000"/>
                  </a:schemeClr>
                </a:solidFill>
                <a:latin typeface="+mn-ea"/>
                <a:cs typeface="+mn-ea"/>
                <a:sym typeface="+mn-lt"/>
              </a:rPr>
              <a:t>，</a:t>
            </a:r>
            <a:endParaRPr lang="en-US" altLang="zh-CN" sz="900" dirty="0" smtClean="0">
              <a:solidFill>
                <a:schemeClr val="tx1">
                  <a:lumMod val="65000"/>
                  <a:lumOff val="35000"/>
                </a:schemeClr>
              </a:solidFill>
              <a:latin typeface="+mn-ea"/>
              <a:cs typeface="+mn-ea"/>
              <a:sym typeface="+mn-lt"/>
            </a:endParaRPr>
          </a:p>
          <a:p>
            <a:pPr>
              <a:lnSpc>
                <a:spcPct val="200000"/>
              </a:lnSpc>
            </a:pPr>
            <a:r>
              <a:rPr lang="zh-CN" altLang="en-US" sz="900" dirty="0" smtClean="0">
                <a:solidFill>
                  <a:schemeClr val="tx1">
                    <a:lumMod val="65000"/>
                    <a:lumOff val="35000"/>
                  </a:schemeClr>
                </a:solidFill>
                <a:latin typeface="+mn-ea"/>
                <a:cs typeface="+mn-ea"/>
                <a:sym typeface="+mn-lt"/>
              </a:rPr>
              <a:t>不必</a:t>
            </a:r>
            <a:r>
              <a:rPr lang="zh-CN" altLang="en-US" sz="900" dirty="0">
                <a:solidFill>
                  <a:schemeClr val="tx1">
                    <a:lumMod val="65000"/>
                    <a:lumOff val="35000"/>
                  </a:schemeClr>
                </a:solidFill>
                <a:latin typeface="+mn-ea"/>
                <a:cs typeface="+mn-ea"/>
                <a:sym typeface="+mn-lt"/>
              </a:rPr>
              <a:t>过于繁琐，注意版面美观度。</a:t>
            </a:r>
            <a:endParaRPr lang="zh-CN" altLang="en-US" sz="900" dirty="0">
              <a:solidFill>
                <a:schemeClr val="tx1">
                  <a:lumMod val="65000"/>
                  <a:lumOff val="35000"/>
                </a:schemeClr>
              </a:solidFill>
              <a:latin typeface="+mn-ea"/>
              <a:cs typeface="+mn-ea"/>
              <a:sym typeface="+mn-lt"/>
            </a:endParaRPr>
          </a:p>
        </p:txBody>
      </p:sp>
      <p:sp>
        <p:nvSpPr>
          <p:cNvPr id="34" name="椭圆 33"/>
          <p:cNvSpPr/>
          <p:nvPr/>
        </p:nvSpPr>
        <p:spPr>
          <a:xfrm>
            <a:off x="1002256" y="3242919"/>
            <a:ext cx="390397" cy="390397"/>
          </a:xfrm>
          <a:prstGeom prst="ellipse">
            <a:avLst/>
          </a:prstGeom>
          <a:gradFill>
            <a:gsLst>
              <a:gs pos="0">
                <a:schemeClr val="accent2"/>
              </a:gs>
              <a:gs pos="100000">
                <a:schemeClr val="accent2">
                  <a:lumMod val="50000"/>
                </a:schemeClr>
              </a:gs>
            </a:gsLst>
            <a:lin ang="5400000" scaled="1"/>
          </a:gradFill>
          <a:ln w="2857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2"/>
              </a:solidFill>
            </a:endParaRPr>
          </a:p>
        </p:txBody>
      </p:sp>
      <p:sp>
        <p:nvSpPr>
          <p:cNvPr id="35" name="椭圆 34"/>
          <p:cNvSpPr/>
          <p:nvPr/>
        </p:nvSpPr>
        <p:spPr>
          <a:xfrm>
            <a:off x="1569212" y="3242919"/>
            <a:ext cx="390397" cy="390397"/>
          </a:xfrm>
          <a:prstGeom prst="ellipse">
            <a:avLst/>
          </a:prstGeom>
          <a:gradFill>
            <a:gsLst>
              <a:gs pos="0">
                <a:schemeClr val="accent2"/>
              </a:gs>
              <a:gs pos="100000">
                <a:schemeClr val="accent2">
                  <a:lumMod val="50000"/>
                </a:schemeClr>
              </a:gs>
            </a:gsLst>
            <a:lin ang="5400000" scaled="1"/>
          </a:gradFill>
          <a:ln w="2857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2"/>
              </a:solidFill>
            </a:endParaRPr>
          </a:p>
        </p:txBody>
      </p:sp>
      <p:sp>
        <p:nvSpPr>
          <p:cNvPr id="36" name="椭圆 35"/>
          <p:cNvSpPr/>
          <p:nvPr/>
        </p:nvSpPr>
        <p:spPr>
          <a:xfrm>
            <a:off x="2136169" y="3242919"/>
            <a:ext cx="390397" cy="390397"/>
          </a:xfrm>
          <a:prstGeom prst="ellipse">
            <a:avLst/>
          </a:prstGeom>
          <a:gradFill>
            <a:gsLst>
              <a:gs pos="0">
                <a:schemeClr val="accent2"/>
              </a:gs>
              <a:gs pos="100000">
                <a:schemeClr val="accent2">
                  <a:lumMod val="50000"/>
                </a:schemeClr>
              </a:gs>
            </a:gsLst>
            <a:lin ang="5400000" scaled="1"/>
          </a:gradFill>
          <a:ln w="2857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2"/>
              </a:solidFill>
            </a:endParaRPr>
          </a:p>
        </p:txBody>
      </p:sp>
      <p:sp>
        <p:nvSpPr>
          <p:cNvPr id="37" name="椭圆 10"/>
          <p:cNvSpPr/>
          <p:nvPr/>
        </p:nvSpPr>
        <p:spPr>
          <a:xfrm>
            <a:off x="1105245" y="3344261"/>
            <a:ext cx="184418" cy="184139"/>
          </a:xfrm>
          <a:custGeom>
            <a:avLst/>
            <a:gdLst>
              <a:gd name="connsiteX0" fmla="*/ 405056 w 607639"/>
              <a:gd name="connsiteY0" fmla="*/ 353896 h 606722"/>
              <a:gd name="connsiteX1" fmla="*/ 387165 w 607639"/>
              <a:gd name="connsiteY1" fmla="*/ 361361 h 606722"/>
              <a:gd name="connsiteX2" fmla="*/ 336519 w 607639"/>
              <a:gd name="connsiteY2" fmla="*/ 411837 h 606722"/>
              <a:gd name="connsiteX3" fmla="*/ 331090 w 607639"/>
              <a:gd name="connsiteY3" fmla="*/ 420102 h 606722"/>
              <a:gd name="connsiteX4" fmla="*/ 331090 w 607639"/>
              <a:gd name="connsiteY4" fmla="*/ 439386 h 606722"/>
              <a:gd name="connsiteX5" fmla="*/ 336519 w 607639"/>
              <a:gd name="connsiteY5" fmla="*/ 447651 h 606722"/>
              <a:gd name="connsiteX6" fmla="*/ 387165 w 607639"/>
              <a:gd name="connsiteY6" fmla="*/ 498216 h 606722"/>
              <a:gd name="connsiteX7" fmla="*/ 405056 w 607639"/>
              <a:gd name="connsiteY7" fmla="*/ 505592 h 606722"/>
              <a:gd name="connsiteX8" fmla="*/ 422946 w 607639"/>
              <a:gd name="connsiteY8" fmla="*/ 498216 h 606722"/>
              <a:gd name="connsiteX9" fmla="*/ 422946 w 607639"/>
              <a:gd name="connsiteY9" fmla="*/ 462403 h 606722"/>
              <a:gd name="connsiteX10" fmla="*/ 415559 w 607639"/>
              <a:gd name="connsiteY10" fmla="*/ 455027 h 606722"/>
              <a:gd name="connsiteX11" fmla="*/ 506347 w 607639"/>
              <a:gd name="connsiteY11" fmla="*/ 455027 h 606722"/>
              <a:gd name="connsiteX12" fmla="*/ 531626 w 607639"/>
              <a:gd name="connsiteY12" fmla="*/ 429788 h 606722"/>
              <a:gd name="connsiteX13" fmla="*/ 506347 w 607639"/>
              <a:gd name="connsiteY13" fmla="*/ 404461 h 606722"/>
              <a:gd name="connsiteX14" fmla="*/ 415559 w 607639"/>
              <a:gd name="connsiteY14" fmla="*/ 404461 h 606722"/>
              <a:gd name="connsiteX15" fmla="*/ 422946 w 607639"/>
              <a:gd name="connsiteY15" fmla="*/ 397085 h 606722"/>
              <a:gd name="connsiteX16" fmla="*/ 422946 w 607639"/>
              <a:gd name="connsiteY16" fmla="*/ 361361 h 606722"/>
              <a:gd name="connsiteX17" fmla="*/ 405056 w 607639"/>
              <a:gd name="connsiteY17" fmla="*/ 353896 h 606722"/>
              <a:gd name="connsiteX18" fmla="*/ 430423 w 607639"/>
              <a:gd name="connsiteY18" fmla="*/ 252766 h 606722"/>
              <a:gd name="connsiteX19" fmla="*/ 607639 w 607639"/>
              <a:gd name="connsiteY19" fmla="*/ 429788 h 606722"/>
              <a:gd name="connsiteX20" fmla="*/ 430423 w 607639"/>
              <a:gd name="connsiteY20" fmla="*/ 606722 h 606722"/>
              <a:gd name="connsiteX21" fmla="*/ 253118 w 607639"/>
              <a:gd name="connsiteY21" fmla="*/ 429788 h 606722"/>
              <a:gd name="connsiteX22" fmla="*/ 430423 w 607639"/>
              <a:gd name="connsiteY22" fmla="*/ 252766 h 606722"/>
              <a:gd name="connsiteX23" fmla="*/ 87492 w 607639"/>
              <a:gd name="connsiteY23" fmla="*/ 0 h 606722"/>
              <a:gd name="connsiteX24" fmla="*/ 227853 w 607639"/>
              <a:gd name="connsiteY24" fmla="*/ 0 h 606722"/>
              <a:gd name="connsiteX25" fmla="*/ 379786 w 607639"/>
              <a:gd name="connsiteY25" fmla="*/ 0 h 606722"/>
              <a:gd name="connsiteX26" fmla="*/ 520058 w 607639"/>
              <a:gd name="connsiteY26" fmla="*/ 0 h 606722"/>
              <a:gd name="connsiteX27" fmla="*/ 607639 w 607639"/>
              <a:gd name="connsiteY27" fmla="*/ 87360 h 606722"/>
              <a:gd name="connsiteX28" fmla="*/ 607639 w 607639"/>
              <a:gd name="connsiteY28" fmla="*/ 176942 h 606722"/>
              <a:gd name="connsiteX29" fmla="*/ 582273 w 607639"/>
              <a:gd name="connsiteY29" fmla="*/ 202270 h 606722"/>
              <a:gd name="connsiteX30" fmla="*/ 556995 w 607639"/>
              <a:gd name="connsiteY30" fmla="*/ 176942 h 606722"/>
              <a:gd name="connsiteX31" fmla="*/ 556995 w 607639"/>
              <a:gd name="connsiteY31" fmla="*/ 87360 h 606722"/>
              <a:gd name="connsiteX32" fmla="*/ 520058 w 607639"/>
              <a:gd name="connsiteY32" fmla="*/ 50568 h 606722"/>
              <a:gd name="connsiteX33" fmla="*/ 405063 w 607639"/>
              <a:gd name="connsiteY33" fmla="*/ 50568 h 606722"/>
              <a:gd name="connsiteX34" fmla="*/ 405063 w 607639"/>
              <a:gd name="connsiteY34" fmla="*/ 176942 h 606722"/>
              <a:gd name="connsiteX35" fmla="*/ 391712 w 607639"/>
              <a:gd name="connsiteY35" fmla="*/ 199249 h 606722"/>
              <a:gd name="connsiteX36" fmla="*/ 379786 w 607639"/>
              <a:gd name="connsiteY36" fmla="*/ 202270 h 606722"/>
              <a:gd name="connsiteX37" fmla="*/ 365723 w 607639"/>
              <a:gd name="connsiteY37" fmla="*/ 198004 h 606722"/>
              <a:gd name="connsiteX38" fmla="*/ 303775 w 607639"/>
              <a:gd name="connsiteY38" fmla="*/ 156768 h 606722"/>
              <a:gd name="connsiteX39" fmla="*/ 241916 w 607639"/>
              <a:gd name="connsiteY39" fmla="*/ 198004 h 606722"/>
              <a:gd name="connsiteX40" fmla="*/ 215927 w 607639"/>
              <a:gd name="connsiteY40" fmla="*/ 199249 h 606722"/>
              <a:gd name="connsiteX41" fmla="*/ 202576 w 607639"/>
              <a:gd name="connsiteY41" fmla="*/ 176942 h 606722"/>
              <a:gd name="connsiteX42" fmla="*/ 202576 w 607639"/>
              <a:gd name="connsiteY42" fmla="*/ 50568 h 606722"/>
              <a:gd name="connsiteX43" fmla="*/ 87492 w 607639"/>
              <a:gd name="connsiteY43" fmla="*/ 50568 h 606722"/>
              <a:gd name="connsiteX44" fmla="*/ 50644 w 607639"/>
              <a:gd name="connsiteY44" fmla="*/ 87360 h 606722"/>
              <a:gd name="connsiteX45" fmla="*/ 50644 w 607639"/>
              <a:gd name="connsiteY45" fmla="*/ 519273 h 606722"/>
              <a:gd name="connsiteX46" fmla="*/ 87492 w 607639"/>
              <a:gd name="connsiteY46" fmla="*/ 556154 h 606722"/>
              <a:gd name="connsiteX47" fmla="*/ 202576 w 607639"/>
              <a:gd name="connsiteY47" fmla="*/ 556154 h 606722"/>
              <a:gd name="connsiteX48" fmla="*/ 227853 w 607639"/>
              <a:gd name="connsiteY48" fmla="*/ 581394 h 606722"/>
              <a:gd name="connsiteX49" fmla="*/ 202576 w 607639"/>
              <a:gd name="connsiteY49" fmla="*/ 606722 h 606722"/>
              <a:gd name="connsiteX50" fmla="*/ 87492 w 607639"/>
              <a:gd name="connsiteY50" fmla="*/ 606722 h 606722"/>
              <a:gd name="connsiteX51" fmla="*/ 0 w 607639"/>
              <a:gd name="connsiteY51" fmla="*/ 519273 h 606722"/>
              <a:gd name="connsiteX52" fmla="*/ 0 w 607639"/>
              <a:gd name="connsiteY52" fmla="*/ 87360 h 606722"/>
              <a:gd name="connsiteX53" fmla="*/ 87492 w 607639"/>
              <a:gd name="connsiteY5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7639" h="606722">
                <a:moveTo>
                  <a:pt x="405056" y="353896"/>
                </a:moveTo>
                <a:cubicBezTo>
                  <a:pt x="398580" y="353896"/>
                  <a:pt x="392105" y="356385"/>
                  <a:pt x="387165" y="361361"/>
                </a:cubicBezTo>
                <a:lnTo>
                  <a:pt x="336519" y="411837"/>
                </a:lnTo>
                <a:cubicBezTo>
                  <a:pt x="334205" y="414237"/>
                  <a:pt x="332336" y="416992"/>
                  <a:pt x="331090" y="420102"/>
                </a:cubicBezTo>
                <a:cubicBezTo>
                  <a:pt x="328508" y="426234"/>
                  <a:pt x="328508" y="433254"/>
                  <a:pt x="331090" y="439386"/>
                </a:cubicBezTo>
                <a:cubicBezTo>
                  <a:pt x="332336" y="442496"/>
                  <a:pt x="334205" y="445251"/>
                  <a:pt x="336519" y="447651"/>
                </a:cubicBezTo>
                <a:lnTo>
                  <a:pt x="387165" y="498216"/>
                </a:lnTo>
                <a:cubicBezTo>
                  <a:pt x="392060" y="503103"/>
                  <a:pt x="398558" y="505592"/>
                  <a:pt x="405056" y="505592"/>
                </a:cubicBezTo>
                <a:cubicBezTo>
                  <a:pt x="411553" y="505592"/>
                  <a:pt x="418051" y="503103"/>
                  <a:pt x="422946" y="498216"/>
                </a:cubicBezTo>
                <a:cubicBezTo>
                  <a:pt x="432826" y="488263"/>
                  <a:pt x="432826" y="472356"/>
                  <a:pt x="422946" y="462403"/>
                </a:cubicBezTo>
                <a:lnTo>
                  <a:pt x="415559" y="455027"/>
                </a:lnTo>
                <a:lnTo>
                  <a:pt x="506347" y="455027"/>
                </a:lnTo>
                <a:cubicBezTo>
                  <a:pt x="520322" y="455027"/>
                  <a:pt x="531626" y="443741"/>
                  <a:pt x="531626" y="429788"/>
                </a:cubicBezTo>
                <a:cubicBezTo>
                  <a:pt x="531626" y="415836"/>
                  <a:pt x="520322" y="404461"/>
                  <a:pt x="506347" y="404461"/>
                </a:cubicBezTo>
                <a:lnTo>
                  <a:pt x="415559" y="404461"/>
                </a:lnTo>
                <a:lnTo>
                  <a:pt x="422946" y="397085"/>
                </a:lnTo>
                <a:cubicBezTo>
                  <a:pt x="432826" y="387221"/>
                  <a:pt x="432826" y="371225"/>
                  <a:pt x="422946" y="361361"/>
                </a:cubicBezTo>
                <a:cubicBezTo>
                  <a:pt x="418006" y="356385"/>
                  <a:pt x="411531" y="353896"/>
                  <a:pt x="405056" y="353896"/>
                </a:cubicBezTo>
                <a:close/>
                <a:moveTo>
                  <a:pt x="430423" y="252766"/>
                </a:moveTo>
                <a:cubicBezTo>
                  <a:pt x="528065" y="252766"/>
                  <a:pt x="607639" y="332213"/>
                  <a:pt x="607639" y="429788"/>
                </a:cubicBezTo>
                <a:cubicBezTo>
                  <a:pt x="607639" y="527364"/>
                  <a:pt x="528065" y="606722"/>
                  <a:pt x="430423" y="606722"/>
                </a:cubicBezTo>
                <a:cubicBezTo>
                  <a:pt x="332692" y="606722"/>
                  <a:pt x="253118" y="527275"/>
                  <a:pt x="253118" y="429788"/>
                </a:cubicBezTo>
                <a:cubicBezTo>
                  <a:pt x="253118" y="332213"/>
                  <a:pt x="332692" y="252766"/>
                  <a:pt x="430423" y="252766"/>
                </a:cubicBezTo>
                <a:close/>
                <a:moveTo>
                  <a:pt x="87492" y="0"/>
                </a:moveTo>
                <a:lnTo>
                  <a:pt x="227853" y="0"/>
                </a:lnTo>
                <a:lnTo>
                  <a:pt x="379786" y="0"/>
                </a:lnTo>
                <a:lnTo>
                  <a:pt x="520058" y="0"/>
                </a:lnTo>
                <a:cubicBezTo>
                  <a:pt x="568299" y="0"/>
                  <a:pt x="607639" y="39192"/>
                  <a:pt x="607639" y="87360"/>
                </a:cubicBezTo>
                <a:lnTo>
                  <a:pt x="607639" y="176942"/>
                </a:lnTo>
                <a:cubicBezTo>
                  <a:pt x="607639" y="190895"/>
                  <a:pt x="596335" y="202270"/>
                  <a:pt x="582273" y="202270"/>
                </a:cubicBezTo>
                <a:cubicBezTo>
                  <a:pt x="568299" y="202270"/>
                  <a:pt x="556995" y="190895"/>
                  <a:pt x="556995" y="176942"/>
                </a:cubicBezTo>
                <a:lnTo>
                  <a:pt x="556995" y="87360"/>
                </a:lnTo>
                <a:cubicBezTo>
                  <a:pt x="556995" y="67098"/>
                  <a:pt x="540440" y="50568"/>
                  <a:pt x="520058" y="50568"/>
                </a:cubicBezTo>
                <a:lnTo>
                  <a:pt x="405063" y="50568"/>
                </a:lnTo>
                <a:lnTo>
                  <a:pt x="405063" y="176942"/>
                </a:lnTo>
                <a:cubicBezTo>
                  <a:pt x="405063" y="186274"/>
                  <a:pt x="399901" y="194805"/>
                  <a:pt x="391712" y="199249"/>
                </a:cubicBezTo>
                <a:cubicBezTo>
                  <a:pt x="387974" y="201204"/>
                  <a:pt x="383880" y="202270"/>
                  <a:pt x="379786" y="202270"/>
                </a:cubicBezTo>
                <a:cubicBezTo>
                  <a:pt x="374801" y="202270"/>
                  <a:pt x="369906" y="200848"/>
                  <a:pt x="365723" y="198004"/>
                </a:cubicBezTo>
                <a:lnTo>
                  <a:pt x="303775" y="156768"/>
                </a:lnTo>
                <a:lnTo>
                  <a:pt x="241916" y="198004"/>
                </a:lnTo>
                <a:cubicBezTo>
                  <a:pt x="234173" y="203159"/>
                  <a:pt x="224115" y="203603"/>
                  <a:pt x="215927" y="199249"/>
                </a:cubicBezTo>
                <a:cubicBezTo>
                  <a:pt x="207649" y="194805"/>
                  <a:pt x="202576" y="186274"/>
                  <a:pt x="202576" y="176942"/>
                </a:cubicBezTo>
                <a:lnTo>
                  <a:pt x="202576" y="50568"/>
                </a:lnTo>
                <a:lnTo>
                  <a:pt x="87492" y="50568"/>
                </a:lnTo>
                <a:cubicBezTo>
                  <a:pt x="67199" y="50568"/>
                  <a:pt x="50644" y="67098"/>
                  <a:pt x="50644" y="87360"/>
                </a:cubicBezTo>
                <a:lnTo>
                  <a:pt x="50644" y="519273"/>
                </a:lnTo>
                <a:cubicBezTo>
                  <a:pt x="50644" y="539624"/>
                  <a:pt x="67199" y="556154"/>
                  <a:pt x="87492" y="556154"/>
                </a:cubicBezTo>
                <a:lnTo>
                  <a:pt x="202576" y="556154"/>
                </a:lnTo>
                <a:cubicBezTo>
                  <a:pt x="216550" y="556154"/>
                  <a:pt x="227853" y="567441"/>
                  <a:pt x="227853" y="581394"/>
                </a:cubicBezTo>
                <a:cubicBezTo>
                  <a:pt x="227853" y="595347"/>
                  <a:pt x="216550" y="606722"/>
                  <a:pt x="202576" y="606722"/>
                </a:cubicBezTo>
                <a:lnTo>
                  <a:pt x="87492" y="606722"/>
                </a:lnTo>
                <a:cubicBezTo>
                  <a:pt x="39251" y="606722"/>
                  <a:pt x="0" y="567441"/>
                  <a:pt x="0" y="519273"/>
                </a:cubicBezTo>
                <a:lnTo>
                  <a:pt x="0" y="87360"/>
                </a:lnTo>
                <a:cubicBezTo>
                  <a:pt x="0" y="39192"/>
                  <a:pt x="39251" y="0"/>
                  <a:pt x="8749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2"/>
              </a:solidFill>
            </a:endParaRPr>
          </a:p>
        </p:txBody>
      </p:sp>
      <p:sp>
        <p:nvSpPr>
          <p:cNvPr id="38" name="椭圆 11"/>
          <p:cNvSpPr/>
          <p:nvPr/>
        </p:nvSpPr>
        <p:spPr>
          <a:xfrm>
            <a:off x="1672202" y="3344261"/>
            <a:ext cx="184418" cy="184139"/>
          </a:xfrm>
          <a:custGeom>
            <a:avLst/>
            <a:gdLst>
              <a:gd name="connsiteX0" fmla="*/ 430418 w 607639"/>
              <a:gd name="connsiteY0" fmla="*/ 328623 h 606722"/>
              <a:gd name="connsiteX1" fmla="*/ 455702 w 607639"/>
              <a:gd name="connsiteY1" fmla="*/ 353864 h 606722"/>
              <a:gd name="connsiteX2" fmla="*/ 455702 w 607639"/>
              <a:gd name="connsiteY2" fmla="*/ 404435 h 606722"/>
              <a:gd name="connsiteX3" fmla="*/ 506357 w 607639"/>
              <a:gd name="connsiteY3" fmla="*/ 404435 h 606722"/>
              <a:gd name="connsiteX4" fmla="*/ 531640 w 607639"/>
              <a:gd name="connsiteY4" fmla="*/ 429765 h 606722"/>
              <a:gd name="connsiteX5" fmla="*/ 506357 w 607639"/>
              <a:gd name="connsiteY5" fmla="*/ 455006 h 606722"/>
              <a:gd name="connsiteX6" fmla="*/ 430418 w 607639"/>
              <a:gd name="connsiteY6" fmla="*/ 455006 h 606722"/>
              <a:gd name="connsiteX7" fmla="*/ 405046 w 607639"/>
              <a:gd name="connsiteY7" fmla="*/ 429765 h 606722"/>
              <a:gd name="connsiteX8" fmla="*/ 405046 w 607639"/>
              <a:gd name="connsiteY8" fmla="*/ 353864 h 606722"/>
              <a:gd name="connsiteX9" fmla="*/ 430418 w 607639"/>
              <a:gd name="connsiteY9" fmla="*/ 328623 h 606722"/>
              <a:gd name="connsiteX10" fmla="*/ 430423 w 607639"/>
              <a:gd name="connsiteY10" fmla="*/ 303331 h 606722"/>
              <a:gd name="connsiteX11" fmla="*/ 303764 w 607639"/>
              <a:gd name="connsiteY11" fmla="*/ 429789 h 606722"/>
              <a:gd name="connsiteX12" fmla="*/ 430423 w 607639"/>
              <a:gd name="connsiteY12" fmla="*/ 556157 h 606722"/>
              <a:gd name="connsiteX13" fmla="*/ 556993 w 607639"/>
              <a:gd name="connsiteY13" fmla="*/ 429789 h 606722"/>
              <a:gd name="connsiteX14" fmla="*/ 430423 w 607639"/>
              <a:gd name="connsiteY14" fmla="*/ 303331 h 606722"/>
              <a:gd name="connsiteX15" fmla="*/ 430423 w 607639"/>
              <a:gd name="connsiteY15" fmla="*/ 252766 h 606722"/>
              <a:gd name="connsiteX16" fmla="*/ 607639 w 607639"/>
              <a:gd name="connsiteY16" fmla="*/ 429789 h 606722"/>
              <a:gd name="connsiteX17" fmla="*/ 430423 w 607639"/>
              <a:gd name="connsiteY17" fmla="*/ 606722 h 606722"/>
              <a:gd name="connsiteX18" fmla="*/ 253118 w 607639"/>
              <a:gd name="connsiteY18" fmla="*/ 429789 h 606722"/>
              <a:gd name="connsiteX19" fmla="*/ 430423 w 607639"/>
              <a:gd name="connsiteY19" fmla="*/ 252766 h 606722"/>
              <a:gd name="connsiteX20" fmla="*/ 253131 w 607639"/>
              <a:gd name="connsiteY20" fmla="*/ 50567 h 606722"/>
              <a:gd name="connsiteX21" fmla="*/ 253131 w 607639"/>
              <a:gd name="connsiteY21" fmla="*/ 129751 h 606722"/>
              <a:gd name="connsiteX22" fmla="*/ 289801 w 607639"/>
              <a:gd name="connsiteY22" fmla="*/ 105401 h 606722"/>
              <a:gd name="connsiteX23" fmla="*/ 317838 w 607639"/>
              <a:gd name="connsiteY23" fmla="*/ 105401 h 606722"/>
              <a:gd name="connsiteX24" fmla="*/ 354419 w 607639"/>
              <a:gd name="connsiteY24" fmla="*/ 129751 h 606722"/>
              <a:gd name="connsiteX25" fmla="*/ 354419 w 607639"/>
              <a:gd name="connsiteY25" fmla="*/ 50567 h 606722"/>
              <a:gd name="connsiteX26" fmla="*/ 87492 w 607639"/>
              <a:gd name="connsiteY26" fmla="*/ 0 h 606722"/>
              <a:gd name="connsiteX27" fmla="*/ 227853 w 607639"/>
              <a:gd name="connsiteY27" fmla="*/ 0 h 606722"/>
              <a:gd name="connsiteX28" fmla="*/ 379786 w 607639"/>
              <a:gd name="connsiteY28" fmla="*/ 0 h 606722"/>
              <a:gd name="connsiteX29" fmla="*/ 520058 w 607639"/>
              <a:gd name="connsiteY29" fmla="*/ 0 h 606722"/>
              <a:gd name="connsiteX30" fmla="*/ 607639 w 607639"/>
              <a:gd name="connsiteY30" fmla="*/ 87360 h 606722"/>
              <a:gd name="connsiteX31" fmla="*/ 607639 w 607639"/>
              <a:gd name="connsiteY31" fmla="*/ 176942 h 606722"/>
              <a:gd name="connsiteX32" fmla="*/ 582273 w 607639"/>
              <a:gd name="connsiteY32" fmla="*/ 202270 h 606722"/>
              <a:gd name="connsiteX33" fmla="*/ 556995 w 607639"/>
              <a:gd name="connsiteY33" fmla="*/ 176942 h 606722"/>
              <a:gd name="connsiteX34" fmla="*/ 556995 w 607639"/>
              <a:gd name="connsiteY34" fmla="*/ 87360 h 606722"/>
              <a:gd name="connsiteX35" fmla="*/ 520058 w 607639"/>
              <a:gd name="connsiteY35" fmla="*/ 50567 h 606722"/>
              <a:gd name="connsiteX36" fmla="*/ 405063 w 607639"/>
              <a:gd name="connsiteY36" fmla="*/ 50567 h 606722"/>
              <a:gd name="connsiteX37" fmla="*/ 405063 w 607639"/>
              <a:gd name="connsiteY37" fmla="*/ 176942 h 606722"/>
              <a:gd name="connsiteX38" fmla="*/ 365723 w 607639"/>
              <a:gd name="connsiteY38" fmla="*/ 198004 h 606722"/>
              <a:gd name="connsiteX39" fmla="*/ 303775 w 607639"/>
              <a:gd name="connsiteY39" fmla="*/ 156768 h 606722"/>
              <a:gd name="connsiteX40" fmla="*/ 241916 w 607639"/>
              <a:gd name="connsiteY40" fmla="*/ 198004 h 606722"/>
              <a:gd name="connsiteX41" fmla="*/ 202576 w 607639"/>
              <a:gd name="connsiteY41" fmla="*/ 176942 h 606722"/>
              <a:gd name="connsiteX42" fmla="*/ 202576 w 607639"/>
              <a:gd name="connsiteY42" fmla="*/ 50567 h 606722"/>
              <a:gd name="connsiteX43" fmla="*/ 87492 w 607639"/>
              <a:gd name="connsiteY43" fmla="*/ 50567 h 606722"/>
              <a:gd name="connsiteX44" fmla="*/ 50644 w 607639"/>
              <a:gd name="connsiteY44" fmla="*/ 87360 h 606722"/>
              <a:gd name="connsiteX45" fmla="*/ 50644 w 607639"/>
              <a:gd name="connsiteY45" fmla="*/ 519273 h 606722"/>
              <a:gd name="connsiteX46" fmla="*/ 87492 w 607639"/>
              <a:gd name="connsiteY46" fmla="*/ 556155 h 606722"/>
              <a:gd name="connsiteX47" fmla="*/ 227853 w 607639"/>
              <a:gd name="connsiteY47" fmla="*/ 556155 h 606722"/>
              <a:gd name="connsiteX48" fmla="*/ 253131 w 607639"/>
              <a:gd name="connsiteY48" fmla="*/ 581394 h 606722"/>
              <a:gd name="connsiteX49" fmla="*/ 227853 w 607639"/>
              <a:gd name="connsiteY49" fmla="*/ 606722 h 606722"/>
              <a:gd name="connsiteX50" fmla="*/ 87492 w 607639"/>
              <a:gd name="connsiteY50" fmla="*/ 606722 h 606722"/>
              <a:gd name="connsiteX51" fmla="*/ 0 w 607639"/>
              <a:gd name="connsiteY51" fmla="*/ 519273 h 606722"/>
              <a:gd name="connsiteX52" fmla="*/ 0 w 607639"/>
              <a:gd name="connsiteY52" fmla="*/ 87360 h 606722"/>
              <a:gd name="connsiteX53" fmla="*/ 87492 w 607639"/>
              <a:gd name="connsiteY5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7639" h="606722">
                <a:moveTo>
                  <a:pt x="430418" y="328623"/>
                </a:moveTo>
                <a:cubicBezTo>
                  <a:pt x="444395" y="328623"/>
                  <a:pt x="455702" y="339911"/>
                  <a:pt x="455702" y="353864"/>
                </a:cubicBezTo>
                <a:lnTo>
                  <a:pt x="455702" y="404435"/>
                </a:lnTo>
                <a:lnTo>
                  <a:pt x="506357" y="404435"/>
                </a:lnTo>
                <a:cubicBezTo>
                  <a:pt x="520334" y="404435"/>
                  <a:pt x="531640" y="415723"/>
                  <a:pt x="531640" y="429765"/>
                </a:cubicBezTo>
                <a:cubicBezTo>
                  <a:pt x="531640" y="443719"/>
                  <a:pt x="520334" y="455006"/>
                  <a:pt x="506357" y="455006"/>
                </a:cubicBezTo>
                <a:lnTo>
                  <a:pt x="430418" y="455006"/>
                </a:lnTo>
                <a:cubicBezTo>
                  <a:pt x="416352" y="455006"/>
                  <a:pt x="405046" y="443719"/>
                  <a:pt x="405046" y="429765"/>
                </a:cubicBezTo>
                <a:lnTo>
                  <a:pt x="405046" y="353864"/>
                </a:lnTo>
                <a:cubicBezTo>
                  <a:pt x="405046" y="339911"/>
                  <a:pt x="416352" y="328623"/>
                  <a:pt x="430418" y="328623"/>
                </a:cubicBezTo>
                <a:close/>
                <a:moveTo>
                  <a:pt x="430423" y="303331"/>
                </a:moveTo>
                <a:cubicBezTo>
                  <a:pt x="360462" y="303331"/>
                  <a:pt x="303764" y="359939"/>
                  <a:pt x="303764" y="429789"/>
                </a:cubicBezTo>
                <a:cubicBezTo>
                  <a:pt x="303764" y="499549"/>
                  <a:pt x="360462" y="556157"/>
                  <a:pt x="430423" y="556157"/>
                </a:cubicBezTo>
                <a:cubicBezTo>
                  <a:pt x="500295" y="556157"/>
                  <a:pt x="556993" y="499549"/>
                  <a:pt x="556993" y="429789"/>
                </a:cubicBezTo>
                <a:cubicBezTo>
                  <a:pt x="556993" y="359939"/>
                  <a:pt x="500295" y="303331"/>
                  <a:pt x="430423" y="303331"/>
                </a:cubicBezTo>
                <a:close/>
                <a:moveTo>
                  <a:pt x="430423" y="252766"/>
                </a:moveTo>
                <a:cubicBezTo>
                  <a:pt x="528244" y="252766"/>
                  <a:pt x="607639" y="332035"/>
                  <a:pt x="607639" y="429789"/>
                </a:cubicBezTo>
                <a:cubicBezTo>
                  <a:pt x="607639" y="527453"/>
                  <a:pt x="528244" y="606722"/>
                  <a:pt x="430423" y="606722"/>
                </a:cubicBezTo>
                <a:cubicBezTo>
                  <a:pt x="332514" y="606722"/>
                  <a:pt x="253118" y="527453"/>
                  <a:pt x="253118" y="429789"/>
                </a:cubicBezTo>
                <a:cubicBezTo>
                  <a:pt x="253118" y="332035"/>
                  <a:pt x="332514" y="252766"/>
                  <a:pt x="430423" y="252766"/>
                </a:cubicBezTo>
                <a:close/>
                <a:moveTo>
                  <a:pt x="253131" y="50567"/>
                </a:moveTo>
                <a:lnTo>
                  <a:pt x="253131" y="129751"/>
                </a:lnTo>
                <a:lnTo>
                  <a:pt x="289801" y="105401"/>
                </a:lnTo>
                <a:cubicBezTo>
                  <a:pt x="298257" y="99713"/>
                  <a:pt x="309382" y="99713"/>
                  <a:pt x="317838" y="105401"/>
                </a:cubicBezTo>
                <a:lnTo>
                  <a:pt x="354419" y="129751"/>
                </a:lnTo>
                <a:lnTo>
                  <a:pt x="354419" y="50567"/>
                </a:lnTo>
                <a:close/>
                <a:moveTo>
                  <a:pt x="87492" y="0"/>
                </a:moveTo>
                <a:lnTo>
                  <a:pt x="227853" y="0"/>
                </a:lnTo>
                <a:lnTo>
                  <a:pt x="379786" y="0"/>
                </a:lnTo>
                <a:lnTo>
                  <a:pt x="520058" y="0"/>
                </a:lnTo>
                <a:cubicBezTo>
                  <a:pt x="568388" y="0"/>
                  <a:pt x="607639" y="39103"/>
                  <a:pt x="607639" y="87360"/>
                </a:cubicBezTo>
                <a:lnTo>
                  <a:pt x="607639" y="176942"/>
                </a:lnTo>
                <a:cubicBezTo>
                  <a:pt x="607639" y="190895"/>
                  <a:pt x="596246" y="202270"/>
                  <a:pt x="582273" y="202270"/>
                </a:cubicBezTo>
                <a:cubicBezTo>
                  <a:pt x="568299" y="202270"/>
                  <a:pt x="556995" y="190895"/>
                  <a:pt x="556995" y="176942"/>
                </a:cubicBezTo>
                <a:lnTo>
                  <a:pt x="556995" y="87360"/>
                </a:lnTo>
                <a:cubicBezTo>
                  <a:pt x="556995" y="67008"/>
                  <a:pt x="540440" y="50567"/>
                  <a:pt x="520058" y="50567"/>
                </a:cubicBezTo>
                <a:lnTo>
                  <a:pt x="405063" y="50567"/>
                </a:lnTo>
                <a:lnTo>
                  <a:pt x="405063" y="176942"/>
                </a:lnTo>
                <a:cubicBezTo>
                  <a:pt x="405063" y="197116"/>
                  <a:pt x="382545" y="209202"/>
                  <a:pt x="365723" y="198004"/>
                </a:cubicBezTo>
                <a:lnTo>
                  <a:pt x="303775" y="156768"/>
                </a:lnTo>
                <a:lnTo>
                  <a:pt x="241916" y="198004"/>
                </a:lnTo>
                <a:cubicBezTo>
                  <a:pt x="225094" y="209202"/>
                  <a:pt x="202576" y="197116"/>
                  <a:pt x="202576" y="176942"/>
                </a:cubicBezTo>
                <a:lnTo>
                  <a:pt x="202576" y="50567"/>
                </a:lnTo>
                <a:lnTo>
                  <a:pt x="87492" y="50567"/>
                </a:lnTo>
                <a:cubicBezTo>
                  <a:pt x="67110" y="50567"/>
                  <a:pt x="50644" y="67008"/>
                  <a:pt x="50644" y="87360"/>
                </a:cubicBezTo>
                <a:lnTo>
                  <a:pt x="50644" y="519273"/>
                </a:lnTo>
                <a:cubicBezTo>
                  <a:pt x="50644" y="539625"/>
                  <a:pt x="67110" y="556155"/>
                  <a:pt x="87492" y="556155"/>
                </a:cubicBezTo>
                <a:lnTo>
                  <a:pt x="227853" y="556155"/>
                </a:lnTo>
                <a:cubicBezTo>
                  <a:pt x="241827" y="556155"/>
                  <a:pt x="253131" y="567441"/>
                  <a:pt x="253131" y="581394"/>
                </a:cubicBezTo>
                <a:cubicBezTo>
                  <a:pt x="253131" y="595347"/>
                  <a:pt x="241827" y="606722"/>
                  <a:pt x="227853" y="606722"/>
                </a:cubicBezTo>
                <a:lnTo>
                  <a:pt x="87492" y="606722"/>
                </a:lnTo>
                <a:cubicBezTo>
                  <a:pt x="39162" y="606722"/>
                  <a:pt x="0" y="567530"/>
                  <a:pt x="0" y="519273"/>
                </a:cubicBezTo>
                <a:lnTo>
                  <a:pt x="0" y="87360"/>
                </a:lnTo>
                <a:cubicBezTo>
                  <a:pt x="0" y="39103"/>
                  <a:pt x="39162" y="0"/>
                  <a:pt x="8749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2"/>
              </a:solidFill>
            </a:endParaRPr>
          </a:p>
        </p:txBody>
      </p:sp>
      <p:sp>
        <p:nvSpPr>
          <p:cNvPr id="39" name="椭圆 12"/>
          <p:cNvSpPr/>
          <p:nvPr/>
        </p:nvSpPr>
        <p:spPr>
          <a:xfrm>
            <a:off x="2244167" y="3344122"/>
            <a:ext cx="174401" cy="184418"/>
          </a:xfrm>
          <a:custGeom>
            <a:avLst/>
            <a:gdLst>
              <a:gd name="connsiteX0" fmla="*/ 199230 w 573767"/>
              <a:gd name="connsiteY0" fmla="*/ 487749 h 606722"/>
              <a:gd name="connsiteX1" fmla="*/ 374485 w 573767"/>
              <a:gd name="connsiteY1" fmla="*/ 487749 h 606722"/>
              <a:gd name="connsiteX2" fmla="*/ 396648 w 573767"/>
              <a:gd name="connsiteY2" fmla="*/ 509962 h 606722"/>
              <a:gd name="connsiteX3" fmla="*/ 396648 w 573767"/>
              <a:gd name="connsiteY3" fmla="*/ 584509 h 606722"/>
              <a:gd name="connsiteX4" fmla="*/ 374485 w 573767"/>
              <a:gd name="connsiteY4" fmla="*/ 606722 h 606722"/>
              <a:gd name="connsiteX5" fmla="*/ 199230 w 573767"/>
              <a:gd name="connsiteY5" fmla="*/ 606722 h 606722"/>
              <a:gd name="connsiteX6" fmla="*/ 176978 w 573767"/>
              <a:gd name="connsiteY6" fmla="*/ 584509 h 606722"/>
              <a:gd name="connsiteX7" fmla="*/ 176978 w 573767"/>
              <a:gd name="connsiteY7" fmla="*/ 509962 h 606722"/>
              <a:gd name="connsiteX8" fmla="*/ 199230 w 573767"/>
              <a:gd name="connsiteY8" fmla="*/ 487749 h 606722"/>
              <a:gd name="connsiteX9" fmla="*/ 327878 w 573767"/>
              <a:gd name="connsiteY9" fmla="*/ 141020 h 606722"/>
              <a:gd name="connsiteX10" fmla="*/ 307308 w 573767"/>
              <a:gd name="connsiteY10" fmla="*/ 152418 h 606722"/>
              <a:gd name="connsiteX11" fmla="*/ 269306 w 573767"/>
              <a:gd name="connsiteY11" fmla="*/ 221207 h 606722"/>
              <a:gd name="connsiteX12" fmla="*/ 234864 w 573767"/>
              <a:gd name="connsiteY12" fmla="*/ 186724 h 606722"/>
              <a:gd name="connsiteX13" fmla="*/ 200511 w 573767"/>
              <a:gd name="connsiteY13" fmla="*/ 190279 h 606722"/>
              <a:gd name="connsiteX14" fmla="*/ 145778 w 573767"/>
              <a:gd name="connsiteY14" fmla="*/ 273909 h 606722"/>
              <a:gd name="connsiteX15" fmla="*/ 152275 w 573767"/>
              <a:gd name="connsiteY15" fmla="*/ 304659 h 606722"/>
              <a:gd name="connsiteX16" fmla="*/ 183068 w 573767"/>
              <a:gd name="connsiteY16" fmla="*/ 298171 h 606722"/>
              <a:gd name="connsiteX17" fmla="*/ 222761 w 573767"/>
              <a:gd name="connsiteY17" fmla="*/ 237471 h 606722"/>
              <a:gd name="connsiteX18" fmla="*/ 258805 w 573767"/>
              <a:gd name="connsiteY18" fmla="*/ 273464 h 606722"/>
              <a:gd name="connsiteX19" fmla="*/ 294048 w 573767"/>
              <a:gd name="connsiteY19" fmla="*/ 268487 h 606722"/>
              <a:gd name="connsiteX20" fmla="*/ 324040 w 573767"/>
              <a:gd name="connsiteY20" fmla="*/ 214008 h 606722"/>
              <a:gd name="connsiteX21" fmla="*/ 358482 w 573767"/>
              <a:gd name="connsiteY21" fmla="*/ 295416 h 606722"/>
              <a:gd name="connsiteX22" fmla="*/ 398709 w 573767"/>
              <a:gd name="connsiteY22" fmla="*/ 296927 h 606722"/>
              <a:gd name="connsiteX23" fmla="*/ 429057 w 573767"/>
              <a:gd name="connsiteY23" fmla="*/ 237559 h 606722"/>
              <a:gd name="connsiteX24" fmla="*/ 419445 w 573767"/>
              <a:gd name="connsiteY24" fmla="*/ 207698 h 606722"/>
              <a:gd name="connsiteX25" fmla="*/ 389542 w 573767"/>
              <a:gd name="connsiteY25" fmla="*/ 217385 h 606722"/>
              <a:gd name="connsiteX26" fmla="*/ 380820 w 573767"/>
              <a:gd name="connsiteY26" fmla="*/ 234271 h 606722"/>
              <a:gd name="connsiteX27" fmla="*/ 347179 w 573767"/>
              <a:gd name="connsiteY27" fmla="*/ 154551 h 606722"/>
              <a:gd name="connsiteX28" fmla="*/ 327878 w 573767"/>
              <a:gd name="connsiteY28" fmla="*/ 141020 h 606722"/>
              <a:gd name="connsiteX29" fmla="*/ 22249 w 573767"/>
              <a:gd name="connsiteY29" fmla="*/ 0 h 606722"/>
              <a:gd name="connsiteX30" fmla="*/ 551518 w 573767"/>
              <a:gd name="connsiteY30" fmla="*/ 0 h 606722"/>
              <a:gd name="connsiteX31" fmla="*/ 573767 w 573767"/>
              <a:gd name="connsiteY31" fmla="*/ 22219 h 606722"/>
              <a:gd name="connsiteX32" fmla="*/ 573767 w 573767"/>
              <a:gd name="connsiteY32" fmla="*/ 87008 h 606722"/>
              <a:gd name="connsiteX33" fmla="*/ 551518 w 573767"/>
              <a:gd name="connsiteY33" fmla="*/ 109226 h 606722"/>
              <a:gd name="connsiteX34" fmla="*/ 536744 w 573767"/>
              <a:gd name="connsiteY34" fmla="*/ 109226 h 606722"/>
              <a:gd name="connsiteX35" fmla="*/ 536744 w 573767"/>
              <a:gd name="connsiteY35" fmla="*/ 340742 h 606722"/>
              <a:gd name="connsiteX36" fmla="*/ 551518 w 573767"/>
              <a:gd name="connsiteY36" fmla="*/ 340742 h 606722"/>
              <a:gd name="connsiteX37" fmla="*/ 573767 w 573767"/>
              <a:gd name="connsiteY37" fmla="*/ 362960 h 606722"/>
              <a:gd name="connsiteX38" fmla="*/ 573767 w 573767"/>
              <a:gd name="connsiteY38" fmla="*/ 427749 h 606722"/>
              <a:gd name="connsiteX39" fmla="*/ 551518 w 573767"/>
              <a:gd name="connsiteY39" fmla="*/ 449967 h 606722"/>
              <a:gd name="connsiteX40" fmla="*/ 309088 w 573767"/>
              <a:gd name="connsiteY40" fmla="*/ 449967 h 606722"/>
              <a:gd name="connsiteX41" fmla="*/ 309088 w 573767"/>
              <a:gd name="connsiteY41" fmla="*/ 465520 h 606722"/>
              <a:gd name="connsiteX42" fmla="*/ 264679 w 573767"/>
              <a:gd name="connsiteY42" fmla="*/ 465520 h 606722"/>
              <a:gd name="connsiteX43" fmla="*/ 264679 w 573767"/>
              <a:gd name="connsiteY43" fmla="*/ 449967 h 606722"/>
              <a:gd name="connsiteX44" fmla="*/ 22249 w 573767"/>
              <a:gd name="connsiteY44" fmla="*/ 449967 h 606722"/>
              <a:gd name="connsiteX45" fmla="*/ 0 w 573767"/>
              <a:gd name="connsiteY45" fmla="*/ 427749 h 606722"/>
              <a:gd name="connsiteX46" fmla="*/ 0 w 573767"/>
              <a:gd name="connsiteY46" fmla="*/ 362960 h 606722"/>
              <a:gd name="connsiteX47" fmla="*/ 22249 w 573767"/>
              <a:gd name="connsiteY47" fmla="*/ 340742 h 606722"/>
              <a:gd name="connsiteX48" fmla="*/ 37023 w 573767"/>
              <a:gd name="connsiteY48" fmla="*/ 340742 h 606722"/>
              <a:gd name="connsiteX49" fmla="*/ 37023 w 573767"/>
              <a:gd name="connsiteY49" fmla="*/ 109226 h 606722"/>
              <a:gd name="connsiteX50" fmla="*/ 22249 w 573767"/>
              <a:gd name="connsiteY50" fmla="*/ 109226 h 606722"/>
              <a:gd name="connsiteX51" fmla="*/ 0 w 573767"/>
              <a:gd name="connsiteY51" fmla="*/ 87008 h 606722"/>
              <a:gd name="connsiteX52" fmla="*/ 0 w 573767"/>
              <a:gd name="connsiteY52" fmla="*/ 22219 h 606722"/>
              <a:gd name="connsiteX53" fmla="*/ 22249 w 573767"/>
              <a:gd name="connsiteY5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73767" h="606722">
                <a:moveTo>
                  <a:pt x="199230" y="487749"/>
                </a:moveTo>
                <a:lnTo>
                  <a:pt x="374485" y="487749"/>
                </a:lnTo>
                <a:cubicBezTo>
                  <a:pt x="386768" y="487749"/>
                  <a:pt x="396648" y="497701"/>
                  <a:pt x="396648" y="509962"/>
                </a:cubicBezTo>
                <a:lnTo>
                  <a:pt x="396648" y="584509"/>
                </a:lnTo>
                <a:cubicBezTo>
                  <a:pt x="396648" y="596771"/>
                  <a:pt x="386768" y="606722"/>
                  <a:pt x="374485" y="606722"/>
                </a:cubicBezTo>
                <a:lnTo>
                  <a:pt x="199230" y="606722"/>
                </a:lnTo>
                <a:cubicBezTo>
                  <a:pt x="186947" y="606722"/>
                  <a:pt x="176978" y="596771"/>
                  <a:pt x="176978" y="584509"/>
                </a:cubicBezTo>
                <a:lnTo>
                  <a:pt x="176978" y="509962"/>
                </a:lnTo>
                <a:cubicBezTo>
                  <a:pt x="176978" y="497701"/>
                  <a:pt x="186947" y="487749"/>
                  <a:pt x="199230" y="487749"/>
                </a:cubicBezTo>
                <a:close/>
                <a:moveTo>
                  <a:pt x="327878" y="141020"/>
                </a:moveTo>
                <a:cubicBezTo>
                  <a:pt x="319924" y="140598"/>
                  <a:pt x="311758" y="144331"/>
                  <a:pt x="307308" y="152418"/>
                </a:cubicBezTo>
                <a:lnTo>
                  <a:pt x="269306" y="221207"/>
                </a:lnTo>
                <a:lnTo>
                  <a:pt x="234864" y="186724"/>
                </a:lnTo>
                <a:cubicBezTo>
                  <a:pt x="224808" y="176770"/>
                  <a:pt x="208165" y="178547"/>
                  <a:pt x="200511" y="190279"/>
                </a:cubicBezTo>
                <a:lnTo>
                  <a:pt x="145778" y="273909"/>
                </a:lnTo>
                <a:cubicBezTo>
                  <a:pt x="139103" y="284218"/>
                  <a:pt x="142040" y="297993"/>
                  <a:pt x="152275" y="304659"/>
                </a:cubicBezTo>
                <a:cubicBezTo>
                  <a:pt x="162598" y="311325"/>
                  <a:pt x="176304" y="308481"/>
                  <a:pt x="183068" y="298171"/>
                </a:cubicBezTo>
                <a:lnTo>
                  <a:pt x="222761" y="237471"/>
                </a:lnTo>
                <a:lnTo>
                  <a:pt x="258805" y="273464"/>
                </a:lnTo>
                <a:cubicBezTo>
                  <a:pt x="269306" y="283951"/>
                  <a:pt x="286839" y="281374"/>
                  <a:pt x="294048" y="268487"/>
                </a:cubicBezTo>
                <a:lnTo>
                  <a:pt x="324040" y="214008"/>
                </a:lnTo>
                <a:lnTo>
                  <a:pt x="358482" y="295416"/>
                </a:lnTo>
                <a:cubicBezTo>
                  <a:pt x="365780" y="312835"/>
                  <a:pt x="390165" y="313724"/>
                  <a:pt x="398709" y="296927"/>
                </a:cubicBezTo>
                <a:lnTo>
                  <a:pt x="429057" y="237559"/>
                </a:lnTo>
                <a:cubicBezTo>
                  <a:pt x="434664" y="226628"/>
                  <a:pt x="430303" y="213297"/>
                  <a:pt x="419445" y="207698"/>
                </a:cubicBezTo>
                <a:cubicBezTo>
                  <a:pt x="408499" y="202099"/>
                  <a:pt x="395060" y="206454"/>
                  <a:pt x="389542" y="217385"/>
                </a:cubicBezTo>
                <a:lnTo>
                  <a:pt x="380820" y="234271"/>
                </a:lnTo>
                <a:lnTo>
                  <a:pt x="347179" y="154551"/>
                </a:lnTo>
                <a:cubicBezTo>
                  <a:pt x="343575" y="146020"/>
                  <a:pt x="335832" y="141443"/>
                  <a:pt x="327878" y="141020"/>
                </a:cubicBezTo>
                <a:close/>
                <a:moveTo>
                  <a:pt x="22249" y="0"/>
                </a:moveTo>
                <a:lnTo>
                  <a:pt x="551518" y="0"/>
                </a:lnTo>
                <a:cubicBezTo>
                  <a:pt x="563799" y="0"/>
                  <a:pt x="573767" y="9954"/>
                  <a:pt x="573767" y="22219"/>
                </a:cubicBezTo>
                <a:lnTo>
                  <a:pt x="573767" y="87008"/>
                </a:lnTo>
                <a:cubicBezTo>
                  <a:pt x="573767" y="99272"/>
                  <a:pt x="563799" y="109226"/>
                  <a:pt x="551518" y="109226"/>
                </a:cubicBezTo>
                <a:lnTo>
                  <a:pt x="536744" y="109226"/>
                </a:lnTo>
                <a:lnTo>
                  <a:pt x="536744" y="340742"/>
                </a:lnTo>
                <a:lnTo>
                  <a:pt x="551518" y="340742"/>
                </a:lnTo>
                <a:cubicBezTo>
                  <a:pt x="563799" y="340742"/>
                  <a:pt x="573767" y="350696"/>
                  <a:pt x="573767" y="362960"/>
                </a:cubicBezTo>
                <a:lnTo>
                  <a:pt x="573767" y="427749"/>
                </a:lnTo>
                <a:cubicBezTo>
                  <a:pt x="573767" y="440014"/>
                  <a:pt x="563799" y="449967"/>
                  <a:pt x="551518" y="449967"/>
                </a:cubicBezTo>
                <a:lnTo>
                  <a:pt x="309088" y="449967"/>
                </a:lnTo>
                <a:lnTo>
                  <a:pt x="309088" y="465520"/>
                </a:lnTo>
                <a:lnTo>
                  <a:pt x="264679" y="465520"/>
                </a:lnTo>
                <a:lnTo>
                  <a:pt x="264679" y="449967"/>
                </a:lnTo>
                <a:lnTo>
                  <a:pt x="22249" y="449967"/>
                </a:lnTo>
                <a:cubicBezTo>
                  <a:pt x="9968" y="449967"/>
                  <a:pt x="0" y="440014"/>
                  <a:pt x="0" y="427749"/>
                </a:cubicBezTo>
                <a:lnTo>
                  <a:pt x="0" y="362960"/>
                </a:lnTo>
                <a:cubicBezTo>
                  <a:pt x="0" y="350696"/>
                  <a:pt x="9968" y="340742"/>
                  <a:pt x="22249" y="340742"/>
                </a:cubicBezTo>
                <a:lnTo>
                  <a:pt x="37023" y="340742"/>
                </a:lnTo>
                <a:lnTo>
                  <a:pt x="37023" y="109226"/>
                </a:lnTo>
                <a:lnTo>
                  <a:pt x="22249" y="109226"/>
                </a:lnTo>
                <a:cubicBezTo>
                  <a:pt x="9968" y="109226"/>
                  <a:pt x="0" y="99272"/>
                  <a:pt x="0" y="87008"/>
                </a:cubicBezTo>
                <a:lnTo>
                  <a:pt x="0" y="22219"/>
                </a:lnTo>
                <a:cubicBezTo>
                  <a:pt x="0" y="9954"/>
                  <a:pt x="9968" y="0"/>
                  <a:pt x="22249"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2"/>
              </a:solidFill>
            </a:endParaRPr>
          </a:p>
        </p:txBody>
      </p:sp>
      <p:sp>
        <p:nvSpPr>
          <p:cNvPr id="40" name="文本框 20"/>
          <p:cNvSpPr txBox="1"/>
          <p:nvPr/>
        </p:nvSpPr>
        <p:spPr>
          <a:xfrm>
            <a:off x="915340" y="1271295"/>
            <a:ext cx="2838450" cy="484748"/>
          </a:xfrm>
          <a:prstGeom prst="rect">
            <a:avLst/>
          </a:prstGeom>
          <a:noFill/>
        </p:spPr>
        <p:txBody>
          <a:bodyPr wrap="square" lIns="68580" tIns="34290" rIns="68580" bIns="34290" rtlCol="0">
            <a:spAutoFit/>
            <a:scene3d>
              <a:camera prst="orthographicFront"/>
              <a:lightRig rig="threePt" dir="t"/>
            </a:scene3d>
            <a:sp3d contourW="12700"/>
          </a:bodyPr>
          <a:lstStyle/>
          <a:p>
            <a:r>
              <a:rPr lang="en-US" altLang="zh-CN" sz="2700" b="1" dirty="0">
                <a:solidFill>
                  <a:schemeClr val="tx2"/>
                </a:solidFill>
              </a:rPr>
              <a:t>PART </a:t>
            </a:r>
            <a:r>
              <a:rPr lang="en-US" altLang="zh-CN" sz="2700" b="1" dirty="0" smtClean="0">
                <a:solidFill>
                  <a:schemeClr val="tx2"/>
                </a:solidFill>
              </a:rPr>
              <a:t>FOUR</a:t>
            </a:r>
            <a:endParaRPr lang="en-US" altLang="zh-CN" sz="2700" b="1" dirty="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p:tgtEl>
                                          <p:spTgt spid="40"/>
                                        </p:tgtEl>
                                        <p:attrNameLst>
                                          <p:attrName>ppt_x</p:attrName>
                                        </p:attrNameLst>
                                      </p:cBhvr>
                                      <p:tavLst>
                                        <p:tav tm="0">
                                          <p:val>
                                            <p:strVal val="#ppt_x-#ppt_w*1.125000"/>
                                          </p:val>
                                        </p:tav>
                                        <p:tav tm="100000">
                                          <p:val>
                                            <p:strVal val="#ppt_x"/>
                                          </p:val>
                                        </p:tav>
                                      </p:tavLst>
                                    </p:anim>
                                    <p:animEffect transition="in" filter="wipe(right)">
                                      <p:cBhvr>
                                        <p:cTn id="8" dur="500"/>
                                        <p:tgtEl>
                                          <p:spTgt spid="40"/>
                                        </p:tgtEl>
                                      </p:cBhvr>
                                    </p:animEffect>
                                  </p:childTnLst>
                                </p:cTn>
                              </p:par>
                            </p:childTnLst>
                          </p:cTn>
                        </p:par>
                        <p:par>
                          <p:cTn id="9" fill="hold">
                            <p:stCondLst>
                              <p:cond delay="500"/>
                            </p:stCondLst>
                            <p:childTnLst>
                              <p:par>
                                <p:cTn id="10" presetID="12" presetClass="entr" presetSubtype="2"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500"/>
                                        <p:tgtEl>
                                          <p:spTgt spid="32"/>
                                        </p:tgtEl>
                                        <p:attrNameLst>
                                          <p:attrName>ppt_x</p:attrName>
                                        </p:attrNameLst>
                                      </p:cBhvr>
                                      <p:tavLst>
                                        <p:tav tm="0">
                                          <p:val>
                                            <p:strVal val="#ppt_x+#ppt_w*1.125000"/>
                                          </p:val>
                                        </p:tav>
                                        <p:tav tm="100000">
                                          <p:val>
                                            <p:strVal val="#ppt_x"/>
                                          </p:val>
                                        </p:tav>
                                      </p:tavLst>
                                    </p:anim>
                                    <p:animEffect transition="in" filter="wipe(left)">
                                      <p:cBhvr>
                                        <p:cTn id="13" dur="500"/>
                                        <p:tgtEl>
                                          <p:spTgt spid="32"/>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ppt_w</p:attrName>
                                        </p:attrNameLst>
                                      </p:cBhvr>
                                      <p:tavLst>
                                        <p:tav tm="0">
                                          <p:val>
                                            <p:fltVal val="0"/>
                                          </p:val>
                                        </p:tav>
                                        <p:tav tm="100000">
                                          <p:val>
                                            <p:strVal val="#ppt_w"/>
                                          </p:val>
                                        </p:tav>
                                      </p:tavLst>
                                    </p:anim>
                                    <p:anim calcmode="lin" valueType="num">
                                      <p:cBhvr>
                                        <p:cTn id="22" dur="500" fill="hold"/>
                                        <p:tgtEl>
                                          <p:spTgt spid="34"/>
                                        </p:tgtEl>
                                        <p:attrNameLst>
                                          <p:attrName>ppt_h</p:attrName>
                                        </p:attrNameLst>
                                      </p:cBhvr>
                                      <p:tavLst>
                                        <p:tav tm="0">
                                          <p:val>
                                            <p:fltVal val="0"/>
                                          </p:val>
                                        </p:tav>
                                        <p:tav tm="100000">
                                          <p:val>
                                            <p:strVal val="#ppt_h"/>
                                          </p:val>
                                        </p:tav>
                                      </p:tavLst>
                                    </p:anim>
                                    <p:animEffect transition="in" filter="fade">
                                      <p:cBhvr>
                                        <p:cTn id="23" dur="500"/>
                                        <p:tgtEl>
                                          <p:spTgt spid="34"/>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p:cTn id="26" dur="500" fill="hold"/>
                                        <p:tgtEl>
                                          <p:spTgt spid="35"/>
                                        </p:tgtEl>
                                        <p:attrNameLst>
                                          <p:attrName>ppt_w</p:attrName>
                                        </p:attrNameLst>
                                      </p:cBhvr>
                                      <p:tavLst>
                                        <p:tav tm="0">
                                          <p:val>
                                            <p:fltVal val="0"/>
                                          </p:val>
                                        </p:tav>
                                        <p:tav tm="100000">
                                          <p:val>
                                            <p:strVal val="#ppt_w"/>
                                          </p:val>
                                        </p:tav>
                                      </p:tavLst>
                                    </p:anim>
                                    <p:anim calcmode="lin" valueType="num">
                                      <p:cBhvr>
                                        <p:cTn id="27" dur="500" fill="hold"/>
                                        <p:tgtEl>
                                          <p:spTgt spid="35"/>
                                        </p:tgtEl>
                                        <p:attrNameLst>
                                          <p:attrName>ppt_h</p:attrName>
                                        </p:attrNameLst>
                                      </p:cBhvr>
                                      <p:tavLst>
                                        <p:tav tm="0">
                                          <p:val>
                                            <p:fltVal val="0"/>
                                          </p:val>
                                        </p:tav>
                                        <p:tav tm="100000">
                                          <p:val>
                                            <p:strVal val="#ppt_h"/>
                                          </p:val>
                                        </p:tav>
                                      </p:tavLst>
                                    </p:anim>
                                    <p:animEffect transition="in" filter="fade">
                                      <p:cBhvr>
                                        <p:cTn id="28" dur="500"/>
                                        <p:tgtEl>
                                          <p:spTgt spid="35"/>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p:cTn id="31" dur="500" fill="hold"/>
                                        <p:tgtEl>
                                          <p:spTgt spid="36"/>
                                        </p:tgtEl>
                                        <p:attrNameLst>
                                          <p:attrName>ppt_w</p:attrName>
                                        </p:attrNameLst>
                                      </p:cBhvr>
                                      <p:tavLst>
                                        <p:tav tm="0">
                                          <p:val>
                                            <p:fltVal val="0"/>
                                          </p:val>
                                        </p:tav>
                                        <p:tav tm="100000">
                                          <p:val>
                                            <p:strVal val="#ppt_w"/>
                                          </p:val>
                                        </p:tav>
                                      </p:tavLst>
                                    </p:anim>
                                    <p:anim calcmode="lin" valueType="num">
                                      <p:cBhvr>
                                        <p:cTn id="32" dur="500" fill="hold"/>
                                        <p:tgtEl>
                                          <p:spTgt spid="36"/>
                                        </p:tgtEl>
                                        <p:attrNameLst>
                                          <p:attrName>ppt_h</p:attrName>
                                        </p:attrNameLst>
                                      </p:cBhvr>
                                      <p:tavLst>
                                        <p:tav tm="0">
                                          <p:val>
                                            <p:fltVal val="0"/>
                                          </p:val>
                                        </p:tav>
                                        <p:tav tm="100000">
                                          <p:val>
                                            <p:strVal val="#ppt_h"/>
                                          </p:val>
                                        </p:tav>
                                      </p:tavLst>
                                    </p:anim>
                                    <p:animEffect transition="in" filter="fade">
                                      <p:cBhvr>
                                        <p:cTn id="33" dur="500"/>
                                        <p:tgtEl>
                                          <p:spTgt spid="36"/>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p:cTn id="36" dur="500" fill="hold"/>
                                        <p:tgtEl>
                                          <p:spTgt spid="37"/>
                                        </p:tgtEl>
                                        <p:attrNameLst>
                                          <p:attrName>ppt_w</p:attrName>
                                        </p:attrNameLst>
                                      </p:cBhvr>
                                      <p:tavLst>
                                        <p:tav tm="0">
                                          <p:val>
                                            <p:fltVal val="0"/>
                                          </p:val>
                                        </p:tav>
                                        <p:tav tm="100000">
                                          <p:val>
                                            <p:strVal val="#ppt_w"/>
                                          </p:val>
                                        </p:tav>
                                      </p:tavLst>
                                    </p:anim>
                                    <p:anim calcmode="lin" valueType="num">
                                      <p:cBhvr>
                                        <p:cTn id="37" dur="500" fill="hold"/>
                                        <p:tgtEl>
                                          <p:spTgt spid="37"/>
                                        </p:tgtEl>
                                        <p:attrNameLst>
                                          <p:attrName>ppt_h</p:attrName>
                                        </p:attrNameLst>
                                      </p:cBhvr>
                                      <p:tavLst>
                                        <p:tav tm="0">
                                          <p:val>
                                            <p:fltVal val="0"/>
                                          </p:val>
                                        </p:tav>
                                        <p:tav tm="100000">
                                          <p:val>
                                            <p:strVal val="#ppt_h"/>
                                          </p:val>
                                        </p:tav>
                                      </p:tavLst>
                                    </p:anim>
                                    <p:animEffect transition="in" filter="fade">
                                      <p:cBhvr>
                                        <p:cTn id="38" dur="500"/>
                                        <p:tgtEl>
                                          <p:spTgt spid="37"/>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p:cTn id="41" dur="500" fill="hold"/>
                                        <p:tgtEl>
                                          <p:spTgt spid="38"/>
                                        </p:tgtEl>
                                        <p:attrNameLst>
                                          <p:attrName>ppt_w</p:attrName>
                                        </p:attrNameLst>
                                      </p:cBhvr>
                                      <p:tavLst>
                                        <p:tav tm="0">
                                          <p:val>
                                            <p:fltVal val="0"/>
                                          </p:val>
                                        </p:tav>
                                        <p:tav tm="100000">
                                          <p:val>
                                            <p:strVal val="#ppt_w"/>
                                          </p:val>
                                        </p:tav>
                                      </p:tavLst>
                                    </p:anim>
                                    <p:anim calcmode="lin" valueType="num">
                                      <p:cBhvr>
                                        <p:cTn id="42" dur="500" fill="hold"/>
                                        <p:tgtEl>
                                          <p:spTgt spid="38"/>
                                        </p:tgtEl>
                                        <p:attrNameLst>
                                          <p:attrName>ppt_h</p:attrName>
                                        </p:attrNameLst>
                                      </p:cBhvr>
                                      <p:tavLst>
                                        <p:tav tm="0">
                                          <p:val>
                                            <p:fltVal val="0"/>
                                          </p:val>
                                        </p:tav>
                                        <p:tav tm="100000">
                                          <p:val>
                                            <p:strVal val="#ppt_h"/>
                                          </p:val>
                                        </p:tav>
                                      </p:tavLst>
                                    </p:anim>
                                    <p:animEffect transition="in" filter="fade">
                                      <p:cBhvr>
                                        <p:cTn id="43" dur="500"/>
                                        <p:tgtEl>
                                          <p:spTgt spid="38"/>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 calcmode="lin" valueType="num">
                                      <p:cBhvr>
                                        <p:cTn id="46" dur="500" fill="hold"/>
                                        <p:tgtEl>
                                          <p:spTgt spid="39"/>
                                        </p:tgtEl>
                                        <p:attrNameLst>
                                          <p:attrName>ppt_w</p:attrName>
                                        </p:attrNameLst>
                                      </p:cBhvr>
                                      <p:tavLst>
                                        <p:tav tm="0">
                                          <p:val>
                                            <p:fltVal val="0"/>
                                          </p:val>
                                        </p:tav>
                                        <p:tav tm="100000">
                                          <p:val>
                                            <p:strVal val="#ppt_w"/>
                                          </p:val>
                                        </p:tav>
                                      </p:tavLst>
                                    </p:anim>
                                    <p:anim calcmode="lin" valueType="num">
                                      <p:cBhvr>
                                        <p:cTn id="47" dur="500" fill="hold"/>
                                        <p:tgtEl>
                                          <p:spTgt spid="39"/>
                                        </p:tgtEl>
                                        <p:attrNameLst>
                                          <p:attrName>ppt_h</p:attrName>
                                        </p:attrNameLst>
                                      </p:cBhvr>
                                      <p:tavLst>
                                        <p:tav tm="0">
                                          <p:val>
                                            <p:fltVal val="0"/>
                                          </p:val>
                                        </p:tav>
                                        <p:tav tm="100000">
                                          <p:val>
                                            <p:strVal val="#ppt_h"/>
                                          </p:val>
                                        </p:tav>
                                      </p:tavLst>
                                    </p:anim>
                                    <p:animEffect transition="in" filter="fade">
                                      <p:cBhvr>
                                        <p:cTn id="4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animBg="1"/>
      <p:bldP spid="35" grpId="0" animBg="1"/>
      <p:bldP spid="36" grpId="0" animBg="1"/>
      <p:bldP spid="37" grpId="0" animBg="1"/>
      <p:bldP spid="38" grpId="0" animBg="1"/>
      <p:bldP spid="39" grpId="0" animBg="1"/>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Users\Maibenben\Desktop\3.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10800000">
            <a:off x="0" y="-1"/>
            <a:ext cx="9151847" cy="5143500"/>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16"/>
          <p:cNvSpPr/>
          <p:nvPr/>
        </p:nvSpPr>
        <p:spPr>
          <a:xfrm>
            <a:off x="473848" y="3406355"/>
            <a:ext cx="1846901" cy="577081"/>
          </a:xfrm>
          <a:prstGeom prst="rect">
            <a:avLst/>
          </a:prstGeom>
        </p:spPr>
        <p:txBody>
          <a:bodyPr wrap="none" lIns="68580" tIns="34290" rIns="68580" bIns="34290">
            <a:spAutoFit/>
          </a:bodyPr>
          <a:lstStyle/>
          <a:p>
            <a:r>
              <a:rPr lang="en-US" altLang="zh-CN" sz="3300" dirty="0">
                <a:solidFill>
                  <a:schemeClr val="tx2"/>
                </a:solidFill>
                <a:latin typeface="Impact" panose="020B0806030902050204" pitchFamily="34" charset="0"/>
                <a:ea typeface="微软雅黑" panose="020B0503020204020204" pitchFamily="34" charset="-122"/>
                <a:cs typeface="Gisha" panose="020B0502040204020203" pitchFamily="34" charset="-79"/>
              </a:rPr>
              <a:t>CONTENTS</a:t>
            </a:r>
            <a:endParaRPr lang="zh-CN" altLang="en-US" sz="3300" dirty="0">
              <a:solidFill>
                <a:schemeClr val="tx2"/>
              </a:solidFill>
            </a:endParaRPr>
          </a:p>
        </p:txBody>
      </p:sp>
      <p:grpSp>
        <p:nvGrpSpPr>
          <p:cNvPr id="18" name="组合 17"/>
          <p:cNvGrpSpPr/>
          <p:nvPr/>
        </p:nvGrpSpPr>
        <p:grpSpPr>
          <a:xfrm>
            <a:off x="4705146" y="988671"/>
            <a:ext cx="3469118" cy="779902"/>
            <a:chOff x="6251756" y="1704412"/>
            <a:chExt cx="4625490" cy="1039868"/>
          </a:xfrm>
        </p:grpSpPr>
        <p:grpSp>
          <p:nvGrpSpPr>
            <p:cNvPr id="19" name="组合 18"/>
            <p:cNvGrpSpPr/>
            <p:nvPr/>
          </p:nvGrpSpPr>
          <p:grpSpPr>
            <a:xfrm>
              <a:off x="6881682" y="1704412"/>
              <a:ext cx="3995564" cy="1039868"/>
              <a:chOff x="1520469" y="3717644"/>
              <a:chExt cx="3995564" cy="1039868"/>
            </a:xfrm>
          </p:grpSpPr>
          <p:sp>
            <p:nvSpPr>
              <p:cNvPr id="21" name="文本框 22"/>
              <p:cNvSpPr txBox="1"/>
              <p:nvPr/>
            </p:nvSpPr>
            <p:spPr>
              <a:xfrm>
                <a:off x="1520469" y="3717644"/>
                <a:ext cx="2298065" cy="533480"/>
              </a:xfrm>
              <a:prstGeom prst="rect">
                <a:avLst/>
              </a:prstGeom>
              <a:noFill/>
            </p:spPr>
            <p:txBody>
              <a:bodyPr wrap="none" rtlCol="0">
                <a:spAutoFit/>
                <a:scene3d>
                  <a:camera prst="orthographicFront"/>
                  <a:lightRig rig="threePt" dir="t"/>
                </a:scene3d>
                <a:sp3d contourW="12700"/>
              </a:bodyPr>
              <a:lstStyle/>
              <a:p>
                <a:r>
                  <a:rPr lang="zh-CN" altLang="en-US" sz="2000" b="1" dirty="0">
                    <a:solidFill>
                      <a:schemeClr val="tx1">
                        <a:lumMod val="75000"/>
                        <a:lumOff val="25000"/>
                      </a:schemeClr>
                    </a:solidFill>
                    <a:latin typeface="Century Gothic" panose="020B0502020202020204" pitchFamily="34" charset="0"/>
                  </a:rPr>
                  <a:t>工作总结概述</a:t>
                </a:r>
                <a:endParaRPr lang="zh-CN" altLang="en-US" sz="2000" b="1" dirty="0">
                  <a:solidFill>
                    <a:schemeClr val="tx1">
                      <a:lumMod val="75000"/>
                      <a:lumOff val="25000"/>
                    </a:schemeClr>
                  </a:solidFill>
                  <a:latin typeface="Century Gothic" panose="020B0502020202020204" pitchFamily="34" charset="0"/>
                </a:endParaRPr>
              </a:p>
            </p:txBody>
          </p:sp>
          <p:sp>
            <p:nvSpPr>
              <p:cNvPr id="22" name="文本框 23"/>
              <p:cNvSpPr txBox="1"/>
              <p:nvPr/>
            </p:nvSpPr>
            <p:spPr>
              <a:xfrm>
                <a:off x="1537401" y="4182997"/>
                <a:ext cx="3978632" cy="574515"/>
              </a:xfrm>
              <a:prstGeom prst="rect">
                <a:avLst/>
              </a:prstGeom>
              <a:noFill/>
            </p:spPr>
            <p:txBody>
              <a:bodyPr wrap="square" rtlCol="0">
                <a:spAutoFit/>
                <a:scene3d>
                  <a:camera prst="orthographicFront"/>
                  <a:lightRig rig="threePt" dir="t"/>
                </a:scene3d>
                <a:sp3d contourW="12700"/>
              </a:bodyPr>
              <a:lstStyle/>
              <a:p>
                <a:r>
                  <a:rPr lang="en-US" altLang="zh-CN" sz="1100" dirty="0">
                    <a:solidFill>
                      <a:schemeClr val="tx1">
                        <a:lumMod val="50000"/>
                        <a:lumOff val="50000"/>
                      </a:schemeClr>
                    </a:solidFill>
                    <a:latin typeface="Century Gothic" panose="020B0502020202020204" pitchFamily="34" charset="0"/>
                  </a:rPr>
                  <a:t>print the presentation and make it into a film a wider field</a:t>
                </a:r>
                <a:endParaRPr lang="en-US" altLang="zh-CN" sz="1100" dirty="0">
                  <a:solidFill>
                    <a:schemeClr val="tx1">
                      <a:lumMod val="50000"/>
                      <a:lumOff val="50000"/>
                    </a:schemeClr>
                  </a:solidFill>
                  <a:latin typeface="Century Gothic" panose="020B0502020202020204" pitchFamily="34" charset="0"/>
                </a:endParaRPr>
              </a:p>
            </p:txBody>
          </p:sp>
        </p:grpSp>
        <p:sp>
          <p:nvSpPr>
            <p:cNvPr id="20" name="椭圆 19"/>
            <p:cNvSpPr/>
            <p:nvPr/>
          </p:nvSpPr>
          <p:spPr>
            <a:xfrm>
              <a:off x="6251756" y="1768430"/>
              <a:ext cx="515804" cy="515804"/>
            </a:xfrm>
            <a:prstGeom prst="ellipse">
              <a:avLst/>
            </a:prstGeom>
            <a:gradFill>
              <a:gsLst>
                <a:gs pos="0">
                  <a:schemeClr val="accent2"/>
                </a:gs>
                <a:gs pos="100000">
                  <a:schemeClr val="accent2">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entury Gothic" panose="020B0502020202020204" pitchFamily="34" charset="0"/>
                </a:rPr>
                <a:t>1</a:t>
              </a:r>
              <a:endParaRPr lang="zh-CN" altLang="en-US" sz="1600" dirty="0">
                <a:latin typeface="Century Gothic" panose="020B0502020202020204" pitchFamily="34" charset="0"/>
              </a:endParaRPr>
            </a:p>
          </p:txBody>
        </p:sp>
      </p:grpSp>
      <p:grpSp>
        <p:nvGrpSpPr>
          <p:cNvPr id="23" name="组合 22"/>
          <p:cNvGrpSpPr/>
          <p:nvPr/>
        </p:nvGrpSpPr>
        <p:grpSpPr>
          <a:xfrm>
            <a:off x="4705146" y="1930489"/>
            <a:ext cx="3469118" cy="792602"/>
            <a:chOff x="6251756" y="2780831"/>
            <a:chExt cx="4625490" cy="1056801"/>
          </a:xfrm>
        </p:grpSpPr>
        <p:grpSp>
          <p:nvGrpSpPr>
            <p:cNvPr id="24" name="组合 23"/>
            <p:cNvGrpSpPr/>
            <p:nvPr/>
          </p:nvGrpSpPr>
          <p:grpSpPr>
            <a:xfrm>
              <a:off x="6881682" y="2780831"/>
              <a:ext cx="3995564" cy="1056801"/>
              <a:chOff x="1520469" y="3717644"/>
              <a:chExt cx="3995564" cy="1056801"/>
            </a:xfrm>
          </p:grpSpPr>
          <p:sp>
            <p:nvSpPr>
              <p:cNvPr id="26" name="文本框 25"/>
              <p:cNvSpPr txBox="1"/>
              <p:nvPr/>
            </p:nvSpPr>
            <p:spPr>
              <a:xfrm>
                <a:off x="1520469" y="3717644"/>
                <a:ext cx="2298065" cy="533480"/>
              </a:xfrm>
              <a:prstGeom prst="rect">
                <a:avLst/>
              </a:prstGeom>
              <a:noFill/>
            </p:spPr>
            <p:txBody>
              <a:bodyPr wrap="none" rtlCol="0">
                <a:spAutoFit/>
                <a:scene3d>
                  <a:camera prst="orthographicFront"/>
                  <a:lightRig rig="threePt" dir="t"/>
                </a:scene3d>
                <a:sp3d contourW="12700"/>
              </a:bodyPr>
              <a:lstStyle/>
              <a:p>
                <a:r>
                  <a:rPr lang="zh-CN" altLang="en-US" sz="2000" b="1" dirty="0">
                    <a:solidFill>
                      <a:schemeClr val="tx1">
                        <a:lumMod val="75000"/>
                        <a:lumOff val="25000"/>
                      </a:schemeClr>
                    </a:solidFill>
                    <a:latin typeface="Century Gothic" panose="020B0502020202020204" pitchFamily="34" charset="0"/>
                  </a:rPr>
                  <a:t>工作完成情况</a:t>
                </a:r>
                <a:endParaRPr lang="zh-CN" altLang="en-US" sz="2000" b="1" dirty="0">
                  <a:solidFill>
                    <a:schemeClr val="tx1">
                      <a:lumMod val="75000"/>
                      <a:lumOff val="25000"/>
                    </a:schemeClr>
                  </a:solidFill>
                  <a:latin typeface="Century Gothic" panose="020B0502020202020204" pitchFamily="34" charset="0"/>
                </a:endParaRPr>
              </a:p>
            </p:txBody>
          </p:sp>
          <p:sp>
            <p:nvSpPr>
              <p:cNvPr id="27" name="文本框 26"/>
              <p:cNvSpPr txBox="1"/>
              <p:nvPr/>
            </p:nvSpPr>
            <p:spPr>
              <a:xfrm>
                <a:off x="1537401" y="4199930"/>
                <a:ext cx="3978632" cy="574515"/>
              </a:xfrm>
              <a:prstGeom prst="rect">
                <a:avLst/>
              </a:prstGeom>
              <a:noFill/>
            </p:spPr>
            <p:txBody>
              <a:bodyPr wrap="square" rtlCol="0">
                <a:spAutoFit/>
                <a:scene3d>
                  <a:camera prst="orthographicFront"/>
                  <a:lightRig rig="threePt" dir="t"/>
                </a:scene3d>
                <a:sp3d contourW="12700"/>
              </a:bodyPr>
              <a:lstStyle/>
              <a:p>
                <a:r>
                  <a:rPr lang="en-US" altLang="zh-CN" sz="1100" dirty="0">
                    <a:solidFill>
                      <a:schemeClr val="tx1">
                        <a:lumMod val="50000"/>
                        <a:lumOff val="50000"/>
                      </a:schemeClr>
                    </a:solidFill>
                    <a:latin typeface="Century Gothic" panose="020B0502020202020204" pitchFamily="34" charset="0"/>
                  </a:rPr>
                  <a:t>print the presentation and make it into a film a wider field</a:t>
                </a:r>
                <a:endParaRPr lang="en-US" altLang="zh-CN" sz="1100" dirty="0">
                  <a:solidFill>
                    <a:schemeClr val="tx1">
                      <a:lumMod val="50000"/>
                      <a:lumOff val="50000"/>
                    </a:schemeClr>
                  </a:solidFill>
                  <a:latin typeface="Century Gothic" panose="020B0502020202020204" pitchFamily="34" charset="0"/>
                </a:endParaRPr>
              </a:p>
            </p:txBody>
          </p:sp>
        </p:grpSp>
        <p:sp>
          <p:nvSpPr>
            <p:cNvPr id="25" name="椭圆 24"/>
            <p:cNvSpPr/>
            <p:nvPr/>
          </p:nvSpPr>
          <p:spPr>
            <a:xfrm>
              <a:off x="6251756" y="2844849"/>
              <a:ext cx="515804" cy="515804"/>
            </a:xfrm>
            <a:prstGeom prst="ellipse">
              <a:avLst/>
            </a:prstGeom>
            <a:gradFill>
              <a:gsLst>
                <a:gs pos="0">
                  <a:schemeClr val="accent2"/>
                </a:gs>
                <a:gs pos="100000">
                  <a:schemeClr val="accent2">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entury Gothic" panose="020B0502020202020204" pitchFamily="34" charset="0"/>
                </a:rPr>
                <a:t>2</a:t>
              </a:r>
              <a:endParaRPr lang="zh-CN" altLang="en-US" sz="1600" dirty="0">
                <a:latin typeface="Century Gothic" panose="020B0502020202020204" pitchFamily="34" charset="0"/>
              </a:endParaRPr>
            </a:p>
          </p:txBody>
        </p:sp>
      </p:grpSp>
      <p:grpSp>
        <p:nvGrpSpPr>
          <p:cNvPr id="28" name="组合 27"/>
          <p:cNvGrpSpPr/>
          <p:nvPr/>
        </p:nvGrpSpPr>
        <p:grpSpPr>
          <a:xfrm>
            <a:off x="4705146" y="2846894"/>
            <a:ext cx="3481818" cy="779898"/>
            <a:chOff x="6251756" y="3845570"/>
            <a:chExt cx="4642423" cy="1039865"/>
          </a:xfrm>
        </p:grpSpPr>
        <p:grpSp>
          <p:nvGrpSpPr>
            <p:cNvPr id="29" name="组合 28"/>
            <p:cNvGrpSpPr/>
            <p:nvPr/>
          </p:nvGrpSpPr>
          <p:grpSpPr>
            <a:xfrm>
              <a:off x="6881682" y="3845570"/>
              <a:ext cx="4012497" cy="1039865"/>
              <a:chOff x="1520469" y="3717644"/>
              <a:chExt cx="4012497" cy="1039865"/>
            </a:xfrm>
          </p:grpSpPr>
          <p:sp>
            <p:nvSpPr>
              <p:cNvPr id="31" name="文本框 28"/>
              <p:cNvSpPr txBox="1"/>
              <p:nvPr/>
            </p:nvSpPr>
            <p:spPr>
              <a:xfrm>
                <a:off x="1520469" y="3717644"/>
                <a:ext cx="2298065" cy="533480"/>
              </a:xfrm>
              <a:prstGeom prst="rect">
                <a:avLst/>
              </a:prstGeom>
              <a:noFill/>
            </p:spPr>
            <p:txBody>
              <a:bodyPr wrap="none" rtlCol="0">
                <a:spAutoFit/>
                <a:scene3d>
                  <a:camera prst="orthographicFront"/>
                  <a:lightRig rig="threePt" dir="t"/>
                </a:scene3d>
                <a:sp3d contourW="12700"/>
              </a:bodyPr>
              <a:lstStyle/>
              <a:p>
                <a:r>
                  <a:rPr lang="zh-CN" altLang="en-US" sz="2000" b="1" dirty="0">
                    <a:solidFill>
                      <a:schemeClr val="tx1">
                        <a:lumMod val="75000"/>
                        <a:lumOff val="25000"/>
                      </a:schemeClr>
                    </a:solidFill>
                    <a:latin typeface="Century Gothic" panose="020B0502020202020204" pitchFamily="34" charset="0"/>
                  </a:rPr>
                  <a:t>工作存在不足</a:t>
                </a:r>
                <a:endParaRPr lang="zh-CN" altLang="en-US" sz="2000" b="1" dirty="0">
                  <a:solidFill>
                    <a:schemeClr val="tx1">
                      <a:lumMod val="75000"/>
                      <a:lumOff val="25000"/>
                    </a:schemeClr>
                  </a:solidFill>
                  <a:latin typeface="Century Gothic" panose="020B0502020202020204" pitchFamily="34" charset="0"/>
                </a:endParaRPr>
              </a:p>
            </p:txBody>
          </p:sp>
          <p:sp>
            <p:nvSpPr>
              <p:cNvPr id="32" name="文本框 29"/>
              <p:cNvSpPr txBox="1"/>
              <p:nvPr/>
            </p:nvSpPr>
            <p:spPr>
              <a:xfrm>
                <a:off x="1554334" y="4182999"/>
                <a:ext cx="3978632" cy="574510"/>
              </a:xfrm>
              <a:prstGeom prst="rect">
                <a:avLst/>
              </a:prstGeom>
              <a:noFill/>
            </p:spPr>
            <p:txBody>
              <a:bodyPr wrap="square" rtlCol="0">
                <a:spAutoFit/>
                <a:scene3d>
                  <a:camera prst="orthographicFront"/>
                  <a:lightRig rig="threePt" dir="t"/>
                </a:scene3d>
                <a:sp3d contourW="12700"/>
              </a:bodyPr>
              <a:lstStyle/>
              <a:p>
                <a:r>
                  <a:rPr lang="en-US" altLang="zh-CN" sz="1100" dirty="0">
                    <a:solidFill>
                      <a:schemeClr val="tx1">
                        <a:lumMod val="50000"/>
                        <a:lumOff val="50000"/>
                      </a:schemeClr>
                    </a:solidFill>
                    <a:latin typeface="Century Gothic" panose="020B0502020202020204" pitchFamily="34" charset="0"/>
                  </a:rPr>
                  <a:t>print the presentation and make it into a film a wider field</a:t>
                </a:r>
                <a:endParaRPr lang="en-US" altLang="zh-CN" sz="1100" dirty="0">
                  <a:solidFill>
                    <a:schemeClr val="tx1">
                      <a:lumMod val="50000"/>
                      <a:lumOff val="50000"/>
                    </a:schemeClr>
                  </a:solidFill>
                  <a:latin typeface="Century Gothic" panose="020B0502020202020204" pitchFamily="34" charset="0"/>
                </a:endParaRPr>
              </a:p>
            </p:txBody>
          </p:sp>
        </p:grpSp>
        <p:sp>
          <p:nvSpPr>
            <p:cNvPr id="30" name="椭圆 29"/>
            <p:cNvSpPr/>
            <p:nvPr/>
          </p:nvSpPr>
          <p:spPr>
            <a:xfrm>
              <a:off x="6251756" y="3909588"/>
              <a:ext cx="515804" cy="515804"/>
            </a:xfrm>
            <a:prstGeom prst="ellipse">
              <a:avLst/>
            </a:prstGeom>
            <a:gradFill>
              <a:gsLst>
                <a:gs pos="0">
                  <a:schemeClr val="accent2"/>
                </a:gs>
                <a:gs pos="100000">
                  <a:schemeClr val="accent2">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entury Gothic" panose="020B0502020202020204" pitchFamily="34" charset="0"/>
                </a:rPr>
                <a:t>3</a:t>
              </a:r>
              <a:endParaRPr lang="zh-CN" altLang="en-US" sz="1600" dirty="0">
                <a:latin typeface="Century Gothic" panose="020B0502020202020204" pitchFamily="34" charset="0"/>
              </a:endParaRPr>
            </a:p>
          </p:txBody>
        </p:sp>
      </p:grpSp>
      <p:grpSp>
        <p:nvGrpSpPr>
          <p:cNvPr id="33" name="组合 32"/>
          <p:cNvGrpSpPr/>
          <p:nvPr/>
        </p:nvGrpSpPr>
        <p:grpSpPr>
          <a:xfrm>
            <a:off x="4705147" y="3763319"/>
            <a:ext cx="3494519" cy="779901"/>
            <a:chOff x="6251756" y="4916148"/>
            <a:chExt cx="4659357" cy="1039866"/>
          </a:xfrm>
        </p:grpSpPr>
        <p:grpSp>
          <p:nvGrpSpPr>
            <p:cNvPr id="34" name="组合 33"/>
            <p:cNvGrpSpPr/>
            <p:nvPr/>
          </p:nvGrpSpPr>
          <p:grpSpPr>
            <a:xfrm>
              <a:off x="6881682" y="4916148"/>
              <a:ext cx="4029431" cy="1039866"/>
              <a:chOff x="1520469" y="3717644"/>
              <a:chExt cx="4029431" cy="1039866"/>
            </a:xfrm>
          </p:grpSpPr>
          <p:sp>
            <p:nvSpPr>
              <p:cNvPr id="36" name="文本框 31"/>
              <p:cNvSpPr txBox="1"/>
              <p:nvPr/>
            </p:nvSpPr>
            <p:spPr>
              <a:xfrm>
                <a:off x="1520469" y="3717644"/>
                <a:ext cx="2298065" cy="533480"/>
              </a:xfrm>
              <a:prstGeom prst="rect">
                <a:avLst/>
              </a:prstGeom>
              <a:noFill/>
            </p:spPr>
            <p:txBody>
              <a:bodyPr wrap="none" rtlCol="0">
                <a:spAutoFit/>
                <a:scene3d>
                  <a:camera prst="orthographicFront"/>
                  <a:lightRig rig="threePt" dir="t"/>
                </a:scene3d>
                <a:sp3d contourW="12700"/>
              </a:bodyPr>
              <a:lstStyle/>
              <a:p>
                <a:r>
                  <a:rPr lang="zh-CN" altLang="en-US" sz="2000" b="1" dirty="0">
                    <a:solidFill>
                      <a:schemeClr val="tx1">
                        <a:lumMod val="75000"/>
                        <a:lumOff val="25000"/>
                      </a:schemeClr>
                    </a:solidFill>
                    <a:latin typeface="Century Gothic" panose="020B0502020202020204" pitchFamily="34" charset="0"/>
                  </a:rPr>
                  <a:t>下步工作计划</a:t>
                </a:r>
                <a:endParaRPr lang="zh-CN" altLang="en-US" sz="2000" b="1" dirty="0">
                  <a:solidFill>
                    <a:schemeClr val="tx1">
                      <a:lumMod val="75000"/>
                      <a:lumOff val="25000"/>
                    </a:schemeClr>
                  </a:solidFill>
                  <a:latin typeface="Century Gothic" panose="020B0502020202020204" pitchFamily="34" charset="0"/>
                </a:endParaRPr>
              </a:p>
            </p:txBody>
          </p:sp>
          <p:sp>
            <p:nvSpPr>
              <p:cNvPr id="37" name="文本框 32"/>
              <p:cNvSpPr txBox="1"/>
              <p:nvPr/>
            </p:nvSpPr>
            <p:spPr>
              <a:xfrm>
                <a:off x="1571268" y="4182995"/>
                <a:ext cx="3978632" cy="574515"/>
              </a:xfrm>
              <a:prstGeom prst="rect">
                <a:avLst/>
              </a:prstGeom>
              <a:noFill/>
            </p:spPr>
            <p:txBody>
              <a:bodyPr wrap="square" rtlCol="0">
                <a:spAutoFit/>
                <a:scene3d>
                  <a:camera prst="orthographicFront"/>
                  <a:lightRig rig="threePt" dir="t"/>
                </a:scene3d>
                <a:sp3d contourW="12700"/>
              </a:bodyPr>
              <a:lstStyle/>
              <a:p>
                <a:r>
                  <a:rPr lang="en-US" altLang="zh-CN" sz="1100" dirty="0">
                    <a:solidFill>
                      <a:schemeClr val="tx1">
                        <a:lumMod val="50000"/>
                        <a:lumOff val="50000"/>
                      </a:schemeClr>
                    </a:solidFill>
                    <a:latin typeface="Century Gothic" panose="020B0502020202020204" pitchFamily="34" charset="0"/>
                  </a:rPr>
                  <a:t>print the presentation and make it into a film a wider field</a:t>
                </a:r>
                <a:endParaRPr lang="en-US" altLang="zh-CN" sz="1100" dirty="0">
                  <a:solidFill>
                    <a:schemeClr val="tx1">
                      <a:lumMod val="50000"/>
                      <a:lumOff val="50000"/>
                    </a:schemeClr>
                  </a:solidFill>
                  <a:latin typeface="Century Gothic" panose="020B0502020202020204" pitchFamily="34" charset="0"/>
                </a:endParaRPr>
              </a:p>
            </p:txBody>
          </p:sp>
        </p:grpSp>
        <p:sp>
          <p:nvSpPr>
            <p:cNvPr id="35" name="椭圆 34"/>
            <p:cNvSpPr/>
            <p:nvPr/>
          </p:nvSpPr>
          <p:spPr>
            <a:xfrm>
              <a:off x="6251756" y="4980166"/>
              <a:ext cx="515804" cy="515804"/>
            </a:xfrm>
            <a:prstGeom prst="ellipse">
              <a:avLst/>
            </a:prstGeom>
            <a:gradFill>
              <a:gsLst>
                <a:gs pos="0">
                  <a:schemeClr val="accent2"/>
                </a:gs>
                <a:gs pos="100000">
                  <a:schemeClr val="accent2">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Century Gothic" panose="020B0502020202020204" pitchFamily="34" charset="0"/>
                </a:rPr>
                <a:t>4</a:t>
              </a:r>
              <a:endParaRPr lang="zh-CN" altLang="en-US" sz="1600" dirty="0">
                <a:latin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10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1+#ppt_w/2"/>
                                          </p:val>
                                        </p:tav>
                                        <p:tav tm="100000">
                                          <p:val>
                                            <p:strVal val="#ppt_x"/>
                                          </p:val>
                                        </p:tav>
                                      </p:tavLst>
                                    </p:anim>
                                    <p:anim calcmode="lin" valueType="num">
                                      <p:cBhvr additive="base">
                                        <p:cTn id="16" dur="500" fill="hold"/>
                                        <p:tgtEl>
                                          <p:spTgt spid="23"/>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20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1+#ppt_w/2"/>
                                          </p:val>
                                        </p:tav>
                                        <p:tav tm="100000">
                                          <p:val>
                                            <p:strVal val="#ppt_x"/>
                                          </p:val>
                                        </p:tav>
                                      </p:tavLst>
                                    </p:anim>
                                    <p:anim calcmode="lin" valueType="num">
                                      <p:cBhvr additive="base">
                                        <p:cTn id="20" dur="500" fill="hold"/>
                                        <p:tgtEl>
                                          <p:spTgt spid="28"/>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30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1+#ppt_w/2"/>
                                          </p:val>
                                        </p:tav>
                                        <p:tav tm="100000">
                                          <p:val>
                                            <p:strVal val="#ppt_x"/>
                                          </p:val>
                                        </p:tav>
                                      </p:tavLst>
                                    </p:anim>
                                    <p:anim calcmode="lin" valueType="num">
                                      <p:cBhvr additive="base">
                                        <p:cTn id="24"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d8326082-1989-44c6-9d3b-05ec0f339465"/>
          <p:cNvGrpSpPr>
            <a:grpSpLocks noChangeAspect="1"/>
          </p:cNvGrpSpPr>
          <p:nvPr/>
        </p:nvGrpSpPr>
        <p:grpSpPr>
          <a:xfrm>
            <a:off x="3211285" y="1663800"/>
            <a:ext cx="2721431" cy="2472018"/>
            <a:chOff x="4200289" y="1808820"/>
            <a:chExt cx="4036811" cy="3666848"/>
          </a:xfrm>
          <a:effectLst>
            <a:outerShdw blurRad="292100" dist="38100" dir="2700000" algn="tl" rotWithShape="0">
              <a:prstClr val="black">
                <a:alpha val="15000"/>
              </a:prstClr>
            </a:outerShdw>
          </a:effectLst>
        </p:grpSpPr>
        <p:sp>
          <p:nvSpPr>
            <p:cNvPr id="4" name="Freeform: Shape 41"/>
            <p:cNvSpPr/>
            <p:nvPr/>
          </p:nvSpPr>
          <p:spPr bwMode="auto">
            <a:xfrm>
              <a:off x="4872715" y="1808820"/>
              <a:ext cx="1241829" cy="1694913"/>
            </a:xfrm>
            <a:custGeom>
              <a:avLst/>
              <a:gdLst>
                <a:gd name="T0" fmla="*/ 2230 w 2390"/>
                <a:gd name="T1" fmla="*/ 595 h 3262"/>
                <a:gd name="T2" fmla="*/ 2164 w 2390"/>
                <a:gd name="T3" fmla="*/ 493 h 3262"/>
                <a:gd name="T4" fmla="*/ 2090 w 2390"/>
                <a:gd name="T5" fmla="*/ 399 h 3262"/>
                <a:gd name="T6" fmla="*/ 2006 w 2390"/>
                <a:gd name="T7" fmla="*/ 316 h 3262"/>
                <a:gd name="T8" fmla="*/ 1916 w 2390"/>
                <a:gd name="T9" fmla="*/ 241 h 3262"/>
                <a:gd name="T10" fmla="*/ 1820 w 2390"/>
                <a:gd name="T11" fmla="*/ 175 h 3262"/>
                <a:gd name="T12" fmla="*/ 1720 w 2390"/>
                <a:gd name="T13" fmla="*/ 120 h 3262"/>
                <a:gd name="T14" fmla="*/ 1614 w 2390"/>
                <a:gd name="T15" fmla="*/ 74 h 3262"/>
                <a:gd name="T16" fmla="*/ 1504 w 2390"/>
                <a:gd name="T17" fmla="*/ 40 h 3262"/>
                <a:gd name="T18" fmla="*/ 1393 w 2390"/>
                <a:gd name="T19" fmla="*/ 15 h 3262"/>
                <a:gd name="T20" fmla="*/ 1279 w 2390"/>
                <a:gd name="T21" fmla="*/ 1 h 3262"/>
                <a:gd name="T22" fmla="*/ 1164 w 2390"/>
                <a:gd name="T23" fmla="*/ 0 h 3262"/>
                <a:gd name="T24" fmla="*/ 1048 w 2390"/>
                <a:gd name="T25" fmla="*/ 8 h 3262"/>
                <a:gd name="T26" fmla="*/ 933 w 2390"/>
                <a:gd name="T27" fmla="*/ 28 h 3262"/>
                <a:gd name="T28" fmla="*/ 818 w 2390"/>
                <a:gd name="T29" fmla="*/ 59 h 3262"/>
                <a:gd name="T30" fmla="*/ 707 w 2390"/>
                <a:gd name="T31" fmla="*/ 104 h 3262"/>
                <a:gd name="T32" fmla="*/ 598 w 2390"/>
                <a:gd name="T33" fmla="*/ 159 h 3262"/>
                <a:gd name="T34" fmla="*/ 546 w 2390"/>
                <a:gd name="T35" fmla="*/ 191 h 3262"/>
                <a:gd name="T36" fmla="*/ 448 w 2390"/>
                <a:gd name="T37" fmla="*/ 262 h 3262"/>
                <a:gd name="T38" fmla="*/ 358 w 2390"/>
                <a:gd name="T39" fmla="*/ 340 h 3262"/>
                <a:gd name="T40" fmla="*/ 278 w 2390"/>
                <a:gd name="T41" fmla="*/ 427 h 3262"/>
                <a:gd name="T42" fmla="*/ 209 w 2390"/>
                <a:gd name="T43" fmla="*/ 521 h 3262"/>
                <a:gd name="T44" fmla="*/ 148 w 2390"/>
                <a:gd name="T45" fmla="*/ 618 h 3262"/>
                <a:gd name="T46" fmla="*/ 97 w 2390"/>
                <a:gd name="T47" fmla="*/ 722 h 3262"/>
                <a:gd name="T48" fmla="*/ 58 w 2390"/>
                <a:gd name="T49" fmla="*/ 830 h 3262"/>
                <a:gd name="T50" fmla="*/ 28 w 2390"/>
                <a:gd name="T51" fmla="*/ 939 h 3262"/>
                <a:gd name="T52" fmla="*/ 9 w 2390"/>
                <a:gd name="T53" fmla="*/ 1054 h 3262"/>
                <a:gd name="T54" fmla="*/ 0 w 2390"/>
                <a:gd name="T55" fmla="*/ 1168 h 3262"/>
                <a:gd name="T56" fmla="*/ 4 w 2390"/>
                <a:gd name="T57" fmla="*/ 1283 h 3262"/>
                <a:gd name="T58" fmla="*/ 18 w 2390"/>
                <a:gd name="T59" fmla="*/ 1399 h 3262"/>
                <a:gd name="T60" fmla="*/ 44 w 2390"/>
                <a:gd name="T61" fmla="*/ 1514 h 3262"/>
                <a:gd name="T62" fmla="*/ 82 w 2390"/>
                <a:gd name="T63" fmla="*/ 1627 h 3262"/>
                <a:gd name="T64" fmla="*/ 132 w 2390"/>
                <a:gd name="T65" fmla="*/ 1736 h 3262"/>
                <a:gd name="T66" fmla="*/ 162 w 2390"/>
                <a:gd name="T67" fmla="*/ 1790 h 3262"/>
                <a:gd name="T68" fmla="*/ 205 w 2390"/>
                <a:gd name="T69" fmla="*/ 1859 h 3262"/>
                <a:gd name="T70" fmla="*/ 252 w 2390"/>
                <a:gd name="T71" fmla="*/ 1925 h 3262"/>
                <a:gd name="T72" fmla="*/ 302 w 2390"/>
                <a:gd name="T73" fmla="*/ 1988 h 3262"/>
                <a:gd name="T74" fmla="*/ 358 w 2390"/>
                <a:gd name="T75" fmla="*/ 2045 h 3262"/>
                <a:gd name="T76" fmla="*/ 415 w 2390"/>
                <a:gd name="T77" fmla="*/ 2097 h 3262"/>
                <a:gd name="T78" fmla="*/ 476 w 2390"/>
                <a:gd name="T79" fmla="*/ 2147 h 3262"/>
                <a:gd name="T80" fmla="*/ 540 w 2390"/>
                <a:gd name="T81" fmla="*/ 2191 h 3262"/>
                <a:gd name="T82" fmla="*/ 606 w 2390"/>
                <a:gd name="T83" fmla="*/ 2232 h 3262"/>
                <a:gd name="T84" fmla="*/ 2390 w 2390"/>
                <a:gd name="T85" fmla="*/ 3262 h 3262"/>
                <a:gd name="T86" fmla="*/ 2390 w 2390"/>
                <a:gd name="T87" fmla="*/ 1201 h 3262"/>
                <a:gd name="T88" fmla="*/ 2390 w 2390"/>
                <a:gd name="T89" fmla="*/ 1163 h 3262"/>
                <a:gd name="T90" fmla="*/ 2387 w 2390"/>
                <a:gd name="T91" fmla="*/ 1087 h 3262"/>
                <a:gd name="T92" fmla="*/ 2376 w 2390"/>
                <a:gd name="T93" fmla="*/ 1008 h 3262"/>
                <a:gd name="T94" fmla="*/ 2362 w 2390"/>
                <a:gd name="T95" fmla="*/ 932 h 3262"/>
                <a:gd name="T96" fmla="*/ 2341 w 2390"/>
                <a:gd name="T97" fmla="*/ 856 h 3262"/>
                <a:gd name="T98" fmla="*/ 2317 w 2390"/>
                <a:gd name="T99" fmla="*/ 779 h 3262"/>
                <a:gd name="T100" fmla="*/ 2286 w 2390"/>
                <a:gd name="T101" fmla="*/ 705 h 3262"/>
                <a:gd name="T102" fmla="*/ 2251 w 2390"/>
                <a:gd name="T103" fmla="*/ 632 h 3262"/>
                <a:gd name="T104" fmla="*/ 2230 w 2390"/>
                <a:gd name="T105" fmla="*/ 595 h 3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90" h="3262">
                  <a:moveTo>
                    <a:pt x="2230" y="595"/>
                  </a:moveTo>
                  <a:lnTo>
                    <a:pt x="2230" y="595"/>
                  </a:lnTo>
                  <a:lnTo>
                    <a:pt x="2199" y="543"/>
                  </a:lnTo>
                  <a:lnTo>
                    <a:pt x="2164" y="493"/>
                  </a:lnTo>
                  <a:lnTo>
                    <a:pt x="2128" y="446"/>
                  </a:lnTo>
                  <a:lnTo>
                    <a:pt x="2090" y="399"/>
                  </a:lnTo>
                  <a:lnTo>
                    <a:pt x="2048" y="356"/>
                  </a:lnTo>
                  <a:lnTo>
                    <a:pt x="2006" y="316"/>
                  </a:lnTo>
                  <a:lnTo>
                    <a:pt x="1963" y="276"/>
                  </a:lnTo>
                  <a:lnTo>
                    <a:pt x="1916" y="241"/>
                  </a:lnTo>
                  <a:lnTo>
                    <a:pt x="1869" y="206"/>
                  </a:lnTo>
                  <a:lnTo>
                    <a:pt x="1820" y="175"/>
                  </a:lnTo>
                  <a:lnTo>
                    <a:pt x="1770" y="146"/>
                  </a:lnTo>
                  <a:lnTo>
                    <a:pt x="1720" y="120"/>
                  </a:lnTo>
                  <a:lnTo>
                    <a:pt x="1668" y="95"/>
                  </a:lnTo>
                  <a:lnTo>
                    <a:pt x="1614" y="74"/>
                  </a:lnTo>
                  <a:lnTo>
                    <a:pt x="1560" y="55"/>
                  </a:lnTo>
                  <a:lnTo>
                    <a:pt x="1504" y="40"/>
                  </a:lnTo>
                  <a:lnTo>
                    <a:pt x="1449" y="26"/>
                  </a:lnTo>
                  <a:lnTo>
                    <a:pt x="1393" y="15"/>
                  </a:lnTo>
                  <a:lnTo>
                    <a:pt x="1336" y="7"/>
                  </a:lnTo>
                  <a:lnTo>
                    <a:pt x="1279" y="1"/>
                  </a:lnTo>
                  <a:lnTo>
                    <a:pt x="1221" y="0"/>
                  </a:lnTo>
                  <a:lnTo>
                    <a:pt x="1164" y="0"/>
                  </a:lnTo>
                  <a:lnTo>
                    <a:pt x="1107" y="1"/>
                  </a:lnTo>
                  <a:lnTo>
                    <a:pt x="1048" y="8"/>
                  </a:lnTo>
                  <a:lnTo>
                    <a:pt x="990" y="17"/>
                  </a:lnTo>
                  <a:lnTo>
                    <a:pt x="933" y="28"/>
                  </a:lnTo>
                  <a:lnTo>
                    <a:pt x="876" y="41"/>
                  </a:lnTo>
                  <a:lnTo>
                    <a:pt x="818" y="59"/>
                  </a:lnTo>
                  <a:lnTo>
                    <a:pt x="763" y="80"/>
                  </a:lnTo>
                  <a:lnTo>
                    <a:pt x="707" y="104"/>
                  </a:lnTo>
                  <a:lnTo>
                    <a:pt x="652" y="130"/>
                  </a:lnTo>
                  <a:lnTo>
                    <a:pt x="598" y="159"/>
                  </a:lnTo>
                  <a:lnTo>
                    <a:pt x="598" y="159"/>
                  </a:lnTo>
                  <a:lnTo>
                    <a:pt x="546" y="191"/>
                  </a:lnTo>
                  <a:lnTo>
                    <a:pt x="495" y="225"/>
                  </a:lnTo>
                  <a:lnTo>
                    <a:pt x="448" y="262"/>
                  </a:lnTo>
                  <a:lnTo>
                    <a:pt x="401" y="300"/>
                  </a:lnTo>
                  <a:lnTo>
                    <a:pt x="358" y="340"/>
                  </a:lnTo>
                  <a:lnTo>
                    <a:pt x="318" y="383"/>
                  </a:lnTo>
                  <a:lnTo>
                    <a:pt x="278" y="427"/>
                  </a:lnTo>
                  <a:lnTo>
                    <a:pt x="242" y="472"/>
                  </a:lnTo>
                  <a:lnTo>
                    <a:pt x="209" y="521"/>
                  </a:lnTo>
                  <a:lnTo>
                    <a:pt x="177" y="567"/>
                  </a:lnTo>
                  <a:lnTo>
                    <a:pt x="148" y="618"/>
                  </a:lnTo>
                  <a:lnTo>
                    <a:pt x="122" y="670"/>
                  </a:lnTo>
                  <a:lnTo>
                    <a:pt x="97" y="722"/>
                  </a:lnTo>
                  <a:lnTo>
                    <a:pt x="77" y="774"/>
                  </a:lnTo>
                  <a:lnTo>
                    <a:pt x="58" y="830"/>
                  </a:lnTo>
                  <a:lnTo>
                    <a:pt x="42" y="883"/>
                  </a:lnTo>
                  <a:lnTo>
                    <a:pt x="28" y="939"/>
                  </a:lnTo>
                  <a:lnTo>
                    <a:pt x="18" y="996"/>
                  </a:lnTo>
                  <a:lnTo>
                    <a:pt x="9" y="1054"/>
                  </a:lnTo>
                  <a:lnTo>
                    <a:pt x="4" y="1111"/>
                  </a:lnTo>
                  <a:lnTo>
                    <a:pt x="0" y="1168"/>
                  </a:lnTo>
                  <a:lnTo>
                    <a:pt x="2" y="1225"/>
                  </a:lnTo>
                  <a:lnTo>
                    <a:pt x="4" y="1283"/>
                  </a:lnTo>
                  <a:lnTo>
                    <a:pt x="11" y="1340"/>
                  </a:lnTo>
                  <a:lnTo>
                    <a:pt x="18" y="1399"/>
                  </a:lnTo>
                  <a:lnTo>
                    <a:pt x="30" y="1456"/>
                  </a:lnTo>
                  <a:lnTo>
                    <a:pt x="44" y="1514"/>
                  </a:lnTo>
                  <a:lnTo>
                    <a:pt x="61" y="1569"/>
                  </a:lnTo>
                  <a:lnTo>
                    <a:pt x="82" y="1627"/>
                  </a:lnTo>
                  <a:lnTo>
                    <a:pt x="106" y="1682"/>
                  </a:lnTo>
                  <a:lnTo>
                    <a:pt x="132" y="1736"/>
                  </a:lnTo>
                  <a:lnTo>
                    <a:pt x="162" y="1790"/>
                  </a:lnTo>
                  <a:lnTo>
                    <a:pt x="162" y="1790"/>
                  </a:lnTo>
                  <a:lnTo>
                    <a:pt x="183" y="1826"/>
                  </a:lnTo>
                  <a:lnTo>
                    <a:pt x="205" y="1859"/>
                  </a:lnTo>
                  <a:lnTo>
                    <a:pt x="228" y="1894"/>
                  </a:lnTo>
                  <a:lnTo>
                    <a:pt x="252" y="1925"/>
                  </a:lnTo>
                  <a:lnTo>
                    <a:pt x="276" y="1956"/>
                  </a:lnTo>
                  <a:lnTo>
                    <a:pt x="302" y="1988"/>
                  </a:lnTo>
                  <a:lnTo>
                    <a:pt x="330" y="2017"/>
                  </a:lnTo>
                  <a:lnTo>
                    <a:pt x="358" y="2045"/>
                  </a:lnTo>
                  <a:lnTo>
                    <a:pt x="386" y="2071"/>
                  </a:lnTo>
                  <a:lnTo>
                    <a:pt x="415" y="2097"/>
                  </a:lnTo>
                  <a:lnTo>
                    <a:pt x="445" y="2123"/>
                  </a:lnTo>
                  <a:lnTo>
                    <a:pt x="476" y="2147"/>
                  </a:lnTo>
                  <a:lnTo>
                    <a:pt x="507" y="2170"/>
                  </a:lnTo>
                  <a:lnTo>
                    <a:pt x="540" y="2191"/>
                  </a:lnTo>
                  <a:lnTo>
                    <a:pt x="572" y="2212"/>
                  </a:lnTo>
                  <a:lnTo>
                    <a:pt x="606" y="2232"/>
                  </a:lnTo>
                  <a:lnTo>
                    <a:pt x="606" y="2232"/>
                  </a:lnTo>
                  <a:lnTo>
                    <a:pt x="2390" y="3262"/>
                  </a:lnTo>
                  <a:lnTo>
                    <a:pt x="2390" y="1201"/>
                  </a:lnTo>
                  <a:lnTo>
                    <a:pt x="2390" y="1201"/>
                  </a:lnTo>
                  <a:lnTo>
                    <a:pt x="2390" y="1201"/>
                  </a:lnTo>
                  <a:lnTo>
                    <a:pt x="2390" y="1163"/>
                  </a:lnTo>
                  <a:lnTo>
                    <a:pt x="2388" y="1125"/>
                  </a:lnTo>
                  <a:lnTo>
                    <a:pt x="2387" y="1087"/>
                  </a:lnTo>
                  <a:lnTo>
                    <a:pt x="2381" y="1047"/>
                  </a:lnTo>
                  <a:lnTo>
                    <a:pt x="2376" y="1008"/>
                  </a:lnTo>
                  <a:lnTo>
                    <a:pt x="2369" y="970"/>
                  </a:lnTo>
                  <a:lnTo>
                    <a:pt x="2362" y="932"/>
                  </a:lnTo>
                  <a:lnTo>
                    <a:pt x="2352" y="894"/>
                  </a:lnTo>
                  <a:lnTo>
                    <a:pt x="2341" y="856"/>
                  </a:lnTo>
                  <a:lnTo>
                    <a:pt x="2329" y="817"/>
                  </a:lnTo>
                  <a:lnTo>
                    <a:pt x="2317" y="779"/>
                  </a:lnTo>
                  <a:lnTo>
                    <a:pt x="2302" y="743"/>
                  </a:lnTo>
                  <a:lnTo>
                    <a:pt x="2286" y="705"/>
                  </a:lnTo>
                  <a:lnTo>
                    <a:pt x="2269" y="668"/>
                  </a:lnTo>
                  <a:lnTo>
                    <a:pt x="2251" y="632"/>
                  </a:lnTo>
                  <a:lnTo>
                    <a:pt x="2230" y="595"/>
                  </a:lnTo>
                  <a:lnTo>
                    <a:pt x="2230" y="595"/>
                  </a:lnTo>
                  <a:close/>
                </a:path>
              </a:pathLst>
            </a:custGeom>
            <a:solidFill>
              <a:schemeClr val="bg1"/>
            </a:solidFill>
            <a:ln w="3175">
              <a:solidFill>
                <a:schemeClr val="bg1">
                  <a:lumMod val="75000"/>
                  <a:alpha val="35000"/>
                </a:schemeClr>
              </a:solidFill>
            </a:ln>
          </p:spPr>
          <p:txBody>
            <a:bodyPr anchor="ctr">
              <a:scene3d>
                <a:camera prst="orthographicFront"/>
                <a:lightRig rig="threePt" dir="t"/>
              </a:scene3d>
              <a:sp3d contourW="12700"/>
            </a:bodyPr>
            <a:lstStyle/>
            <a:p>
              <a:pPr algn="ctr"/>
              <a:endParaRPr sz="1200">
                <a:solidFill>
                  <a:schemeClr val="bg1"/>
                </a:solidFill>
              </a:endParaRPr>
            </a:p>
          </p:txBody>
        </p:sp>
        <p:sp>
          <p:nvSpPr>
            <p:cNvPr id="5" name="Oval 42"/>
            <p:cNvSpPr/>
            <p:nvPr/>
          </p:nvSpPr>
          <p:spPr>
            <a:xfrm>
              <a:off x="5073109" y="1971164"/>
              <a:ext cx="841039" cy="841040"/>
            </a:xfrm>
            <a:prstGeom prst="ellipse">
              <a:avLst/>
            </a:prstGeom>
            <a:gradFill>
              <a:gsLst>
                <a:gs pos="0">
                  <a:schemeClr val="bg1">
                    <a:lumMod val="65000"/>
                  </a:schemeClr>
                </a:gs>
                <a:gs pos="100000">
                  <a:schemeClr val="accent1">
                    <a:lumMod val="50000"/>
                  </a:schemeClr>
                </a:gs>
              </a:gsLst>
              <a:lin ang="5400000" scaled="1"/>
            </a:gradFill>
            <a:ln w="1905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sz="1200">
                <a:solidFill>
                  <a:schemeClr val="bg1"/>
                </a:solidFill>
              </a:endParaRPr>
            </a:p>
          </p:txBody>
        </p:sp>
        <p:sp>
          <p:nvSpPr>
            <p:cNvPr id="6" name="TextBox 43"/>
            <p:cNvSpPr txBox="1"/>
            <p:nvPr/>
          </p:nvSpPr>
          <p:spPr bwMode="auto">
            <a:xfrm>
              <a:off x="5202374" y="2118921"/>
              <a:ext cx="582509" cy="525401"/>
            </a:xfrm>
            <a:prstGeom prst="rect">
              <a:avLst/>
            </a:prstGeom>
            <a:noFill/>
          </p:spPr>
          <p:txBody>
            <a:bodyPr wrap="none" lIns="90000" tIns="46800" rIns="90000" bIns="46800">
              <a:normAutofit lnSpcReduction="10000"/>
              <a:scene3d>
                <a:camera prst="orthographicFront"/>
                <a:lightRig rig="threePt" dir="t"/>
              </a:scene3d>
              <a:sp3d contourW="12700"/>
            </a:bodyPr>
            <a:lstStyle/>
            <a:p>
              <a:pPr>
                <a:buClr>
                  <a:srgbClr val="C35954"/>
                </a:buClr>
                <a:buSzPct val="120000"/>
              </a:pPr>
              <a:r>
                <a:rPr lang="en-US" altLang="ko-KR" sz="1800" dirty="0">
                  <a:solidFill>
                    <a:schemeClr val="bg1"/>
                  </a:solidFill>
                </a:rPr>
                <a:t>01</a:t>
              </a:r>
              <a:endParaRPr lang="en-US" altLang="ko-KR" sz="1800" dirty="0">
                <a:solidFill>
                  <a:schemeClr val="bg1"/>
                </a:solidFill>
              </a:endParaRPr>
            </a:p>
          </p:txBody>
        </p:sp>
        <p:sp>
          <p:nvSpPr>
            <p:cNvPr id="7" name="Freeform: Shape 38"/>
            <p:cNvSpPr/>
            <p:nvPr/>
          </p:nvSpPr>
          <p:spPr bwMode="auto">
            <a:xfrm>
              <a:off x="6322846" y="1808820"/>
              <a:ext cx="1241829" cy="1694913"/>
            </a:xfrm>
            <a:custGeom>
              <a:avLst/>
              <a:gdLst>
                <a:gd name="T0" fmla="*/ 2230 w 2390"/>
                <a:gd name="T1" fmla="*/ 1790 h 3262"/>
                <a:gd name="T2" fmla="*/ 2286 w 2390"/>
                <a:gd name="T3" fmla="*/ 1682 h 3262"/>
                <a:gd name="T4" fmla="*/ 2329 w 2390"/>
                <a:gd name="T5" fmla="*/ 1569 h 3262"/>
                <a:gd name="T6" fmla="*/ 2362 w 2390"/>
                <a:gd name="T7" fmla="*/ 1456 h 3262"/>
                <a:gd name="T8" fmla="*/ 2381 w 2390"/>
                <a:gd name="T9" fmla="*/ 1340 h 3262"/>
                <a:gd name="T10" fmla="*/ 2390 w 2390"/>
                <a:gd name="T11" fmla="*/ 1225 h 3262"/>
                <a:gd name="T12" fmla="*/ 2388 w 2390"/>
                <a:gd name="T13" fmla="*/ 1111 h 3262"/>
                <a:gd name="T14" fmla="*/ 2374 w 2390"/>
                <a:gd name="T15" fmla="*/ 996 h 3262"/>
                <a:gd name="T16" fmla="*/ 2350 w 2390"/>
                <a:gd name="T17" fmla="*/ 883 h 3262"/>
                <a:gd name="T18" fmla="*/ 2315 w 2390"/>
                <a:gd name="T19" fmla="*/ 774 h 3262"/>
                <a:gd name="T20" fmla="*/ 2270 w 2390"/>
                <a:gd name="T21" fmla="*/ 670 h 3262"/>
                <a:gd name="T22" fmla="*/ 2215 w 2390"/>
                <a:gd name="T23" fmla="*/ 567 h 3262"/>
                <a:gd name="T24" fmla="*/ 2149 w 2390"/>
                <a:gd name="T25" fmla="*/ 472 h 3262"/>
                <a:gd name="T26" fmla="*/ 2074 w 2390"/>
                <a:gd name="T27" fmla="*/ 383 h 3262"/>
                <a:gd name="T28" fmla="*/ 1989 w 2390"/>
                <a:gd name="T29" fmla="*/ 300 h 3262"/>
                <a:gd name="T30" fmla="*/ 1895 w 2390"/>
                <a:gd name="T31" fmla="*/ 225 h 3262"/>
                <a:gd name="T32" fmla="*/ 1793 w 2390"/>
                <a:gd name="T33" fmla="*/ 159 h 3262"/>
                <a:gd name="T34" fmla="*/ 1739 w 2390"/>
                <a:gd name="T35" fmla="*/ 130 h 3262"/>
                <a:gd name="T36" fmla="*/ 1629 w 2390"/>
                <a:gd name="T37" fmla="*/ 80 h 3262"/>
                <a:gd name="T38" fmla="*/ 1516 w 2390"/>
                <a:gd name="T39" fmla="*/ 41 h 3262"/>
                <a:gd name="T40" fmla="*/ 1402 w 2390"/>
                <a:gd name="T41" fmla="*/ 17 h 3262"/>
                <a:gd name="T42" fmla="*/ 1285 w 2390"/>
                <a:gd name="T43" fmla="*/ 1 h 3262"/>
                <a:gd name="T44" fmla="*/ 1171 w 2390"/>
                <a:gd name="T45" fmla="*/ 0 h 3262"/>
                <a:gd name="T46" fmla="*/ 1054 w 2390"/>
                <a:gd name="T47" fmla="*/ 7 h 3262"/>
                <a:gd name="T48" fmla="*/ 942 w 2390"/>
                <a:gd name="T49" fmla="*/ 26 h 3262"/>
                <a:gd name="T50" fmla="*/ 832 w 2390"/>
                <a:gd name="T51" fmla="*/ 55 h 3262"/>
                <a:gd name="T52" fmla="*/ 724 w 2390"/>
                <a:gd name="T53" fmla="*/ 95 h 3262"/>
                <a:gd name="T54" fmla="*/ 620 w 2390"/>
                <a:gd name="T55" fmla="*/ 146 h 3262"/>
                <a:gd name="T56" fmla="*/ 521 w 2390"/>
                <a:gd name="T57" fmla="*/ 206 h 3262"/>
                <a:gd name="T58" fmla="*/ 429 w 2390"/>
                <a:gd name="T59" fmla="*/ 276 h 3262"/>
                <a:gd name="T60" fmla="*/ 342 w 2390"/>
                <a:gd name="T61" fmla="*/ 356 h 3262"/>
                <a:gd name="T62" fmla="*/ 264 w 2390"/>
                <a:gd name="T63" fmla="*/ 446 h 3262"/>
                <a:gd name="T64" fmla="*/ 193 w 2390"/>
                <a:gd name="T65" fmla="*/ 543 h 3262"/>
                <a:gd name="T66" fmla="*/ 162 w 2390"/>
                <a:gd name="T67" fmla="*/ 595 h 3262"/>
                <a:gd name="T68" fmla="*/ 122 w 2390"/>
                <a:gd name="T69" fmla="*/ 668 h 3262"/>
                <a:gd name="T70" fmla="*/ 89 w 2390"/>
                <a:gd name="T71" fmla="*/ 743 h 3262"/>
                <a:gd name="T72" fmla="*/ 61 w 2390"/>
                <a:gd name="T73" fmla="*/ 817 h 3262"/>
                <a:gd name="T74" fmla="*/ 38 w 2390"/>
                <a:gd name="T75" fmla="*/ 894 h 3262"/>
                <a:gd name="T76" fmla="*/ 21 w 2390"/>
                <a:gd name="T77" fmla="*/ 970 h 3262"/>
                <a:gd name="T78" fmla="*/ 9 w 2390"/>
                <a:gd name="T79" fmla="*/ 1047 h 3262"/>
                <a:gd name="T80" fmla="*/ 2 w 2390"/>
                <a:gd name="T81" fmla="*/ 1125 h 3262"/>
                <a:gd name="T82" fmla="*/ 0 w 2390"/>
                <a:gd name="T83" fmla="*/ 1201 h 3262"/>
                <a:gd name="T84" fmla="*/ 0 w 2390"/>
                <a:gd name="T85" fmla="*/ 3262 h 3262"/>
                <a:gd name="T86" fmla="*/ 1786 w 2390"/>
                <a:gd name="T87" fmla="*/ 2232 h 3262"/>
                <a:gd name="T88" fmla="*/ 1819 w 2390"/>
                <a:gd name="T89" fmla="*/ 2212 h 3262"/>
                <a:gd name="T90" fmla="*/ 1883 w 2390"/>
                <a:gd name="T91" fmla="*/ 2170 h 3262"/>
                <a:gd name="T92" fmla="*/ 1945 w 2390"/>
                <a:gd name="T93" fmla="*/ 2123 h 3262"/>
                <a:gd name="T94" fmla="*/ 2004 w 2390"/>
                <a:gd name="T95" fmla="*/ 2071 h 3262"/>
                <a:gd name="T96" fmla="*/ 2062 w 2390"/>
                <a:gd name="T97" fmla="*/ 2017 h 3262"/>
                <a:gd name="T98" fmla="*/ 2114 w 2390"/>
                <a:gd name="T99" fmla="*/ 1956 h 3262"/>
                <a:gd name="T100" fmla="*/ 2164 w 2390"/>
                <a:gd name="T101" fmla="*/ 1894 h 3262"/>
                <a:gd name="T102" fmla="*/ 2209 w 2390"/>
                <a:gd name="T103" fmla="*/ 1826 h 3262"/>
                <a:gd name="T104" fmla="*/ 2230 w 2390"/>
                <a:gd name="T105" fmla="*/ 1790 h 3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90" h="3262">
                  <a:moveTo>
                    <a:pt x="2230" y="1790"/>
                  </a:moveTo>
                  <a:lnTo>
                    <a:pt x="2230" y="1790"/>
                  </a:lnTo>
                  <a:lnTo>
                    <a:pt x="2260" y="1736"/>
                  </a:lnTo>
                  <a:lnTo>
                    <a:pt x="2286" y="1682"/>
                  </a:lnTo>
                  <a:lnTo>
                    <a:pt x="2310" y="1627"/>
                  </a:lnTo>
                  <a:lnTo>
                    <a:pt x="2329" y="1569"/>
                  </a:lnTo>
                  <a:lnTo>
                    <a:pt x="2347" y="1514"/>
                  </a:lnTo>
                  <a:lnTo>
                    <a:pt x="2362" y="1456"/>
                  </a:lnTo>
                  <a:lnTo>
                    <a:pt x="2373" y="1399"/>
                  </a:lnTo>
                  <a:lnTo>
                    <a:pt x="2381" y="1340"/>
                  </a:lnTo>
                  <a:lnTo>
                    <a:pt x="2387" y="1283"/>
                  </a:lnTo>
                  <a:lnTo>
                    <a:pt x="2390" y="1225"/>
                  </a:lnTo>
                  <a:lnTo>
                    <a:pt x="2390" y="1168"/>
                  </a:lnTo>
                  <a:lnTo>
                    <a:pt x="2388" y="1111"/>
                  </a:lnTo>
                  <a:lnTo>
                    <a:pt x="2381" y="1054"/>
                  </a:lnTo>
                  <a:lnTo>
                    <a:pt x="2374" y="996"/>
                  </a:lnTo>
                  <a:lnTo>
                    <a:pt x="2364" y="939"/>
                  </a:lnTo>
                  <a:lnTo>
                    <a:pt x="2350" y="883"/>
                  </a:lnTo>
                  <a:lnTo>
                    <a:pt x="2333" y="830"/>
                  </a:lnTo>
                  <a:lnTo>
                    <a:pt x="2315" y="774"/>
                  </a:lnTo>
                  <a:lnTo>
                    <a:pt x="2293" y="722"/>
                  </a:lnTo>
                  <a:lnTo>
                    <a:pt x="2270" y="670"/>
                  </a:lnTo>
                  <a:lnTo>
                    <a:pt x="2242" y="618"/>
                  </a:lnTo>
                  <a:lnTo>
                    <a:pt x="2215" y="567"/>
                  </a:lnTo>
                  <a:lnTo>
                    <a:pt x="2183" y="521"/>
                  </a:lnTo>
                  <a:lnTo>
                    <a:pt x="2149" y="472"/>
                  </a:lnTo>
                  <a:lnTo>
                    <a:pt x="2112" y="427"/>
                  </a:lnTo>
                  <a:lnTo>
                    <a:pt x="2074" y="383"/>
                  </a:lnTo>
                  <a:lnTo>
                    <a:pt x="2032" y="340"/>
                  </a:lnTo>
                  <a:lnTo>
                    <a:pt x="1989" y="300"/>
                  </a:lnTo>
                  <a:lnTo>
                    <a:pt x="1944" y="262"/>
                  </a:lnTo>
                  <a:lnTo>
                    <a:pt x="1895" y="225"/>
                  </a:lnTo>
                  <a:lnTo>
                    <a:pt x="1846" y="191"/>
                  </a:lnTo>
                  <a:lnTo>
                    <a:pt x="1793" y="159"/>
                  </a:lnTo>
                  <a:lnTo>
                    <a:pt x="1793" y="159"/>
                  </a:lnTo>
                  <a:lnTo>
                    <a:pt x="1739" y="130"/>
                  </a:lnTo>
                  <a:lnTo>
                    <a:pt x="1685" y="104"/>
                  </a:lnTo>
                  <a:lnTo>
                    <a:pt x="1629" y="80"/>
                  </a:lnTo>
                  <a:lnTo>
                    <a:pt x="1572" y="59"/>
                  </a:lnTo>
                  <a:lnTo>
                    <a:pt x="1516" y="41"/>
                  </a:lnTo>
                  <a:lnTo>
                    <a:pt x="1459" y="28"/>
                  </a:lnTo>
                  <a:lnTo>
                    <a:pt x="1402" y="17"/>
                  </a:lnTo>
                  <a:lnTo>
                    <a:pt x="1343" y="8"/>
                  </a:lnTo>
                  <a:lnTo>
                    <a:pt x="1285" y="1"/>
                  </a:lnTo>
                  <a:lnTo>
                    <a:pt x="1228" y="0"/>
                  </a:lnTo>
                  <a:lnTo>
                    <a:pt x="1171" y="0"/>
                  </a:lnTo>
                  <a:lnTo>
                    <a:pt x="1112" y="1"/>
                  </a:lnTo>
                  <a:lnTo>
                    <a:pt x="1054" y="7"/>
                  </a:lnTo>
                  <a:lnTo>
                    <a:pt x="999" y="15"/>
                  </a:lnTo>
                  <a:lnTo>
                    <a:pt x="942" y="26"/>
                  </a:lnTo>
                  <a:lnTo>
                    <a:pt x="886" y="40"/>
                  </a:lnTo>
                  <a:lnTo>
                    <a:pt x="832" y="55"/>
                  </a:lnTo>
                  <a:lnTo>
                    <a:pt x="777" y="74"/>
                  </a:lnTo>
                  <a:lnTo>
                    <a:pt x="724" y="95"/>
                  </a:lnTo>
                  <a:lnTo>
                    <a:pt x="672" y="120"/>
                  </a:lnTo>
                  <a:lnTo>
                    <a:pt x="620" y="146"/>
                  </a:lnTo>
                  <a:lnTo>
                    <a:pt x="570" y="175"/>
                  </a:lnTo>
                  <a:lnTo>
                    <a:pt x="521" y="206"/>
                  </a:lnTo>
                  <a:lnTo>
                    <a:pt x="474" y="241"/>
                  </a:lnTo>
                  <a:lnTo>
                    <a:pt x="429" y="276"/>
                  </a:lnTo>
                  <a:lnTo>
                    <a:pt x="386" y="316"/>
                  </a:lnTo>
                  <a:lnTo>
                    <a:pt x="342" y="356"/>
                  </a:lnTo>
                  <a:lnTo>
                    <a:pt x="302" y="399"/>
                  </a:lnTo>
                  <a:lnTo>
                    <a:pt x="264" y="446"/>
                  </a:lnTo>
                  <a:lnTo>
                    <a:pt x="228" y="493"/>
                  </a:lnTo>
                  <a:lnTo>
                    <a:pt x="193" y="543"/>
                  </a:lnTo>
                  <a:lnTo>
                    <a:pt x="162" y="595"/>
                  </a:lnTo>
                  <a:lnTo>
                    <a:pt x="162" y="595"/>
                  </a:lnTo>
                  <a:lnTo>
                    <a:pt x="141" y="632"/>
                  </a:lnTo>
                  <a:lnTo>
                    <a:pt x="122" y="668"/>
                  </a:lnTo>
                  <a:lnTo>
                    <a:pt x="104" y="705"/>
                  </a:lnTo>
                  <a:lnTo>
                    <a:pt x="89" y="743"/>
                  </a:lnTo>
                  <a:lnTo>
                    <a:pt x="75" y="779"/>
                  </a:lnTo>
                  <a:lnTo>
                    <a:pt x="61" y="817"/>
                  </a:lnTo>
                  <a:lnTo>
                    <a:pt x="49" y="856"/>
                  </a:lnTo>
                  <a:lnTo>
                    <a:pt x="38" y="894"/>
                  </a:lnTo>
                  <a:lnTo>
                    <a:pt x="30" y="932"/>
                  </a:lnTo>
                  <a:lnTo>
                    <a:pt x="21" y="970"/>
                  </a:lnTo>
                  <a:lnTo>
                    <a:pt x="14" y="1008"/>
                  </a:lnTo>
                  <a:lnTo>
                    <a:pt x="9" y="1047"/>
                  </a:lnTo>
                  <a:lnTo>
                    <a:pt x="5" y="1087"/>
                  </a:lnTo>
                  <a:lnTo>
                    <a:pt x="2" y="1125"/>
                  </a:lnTo>
                  <a:lnTo>
                    <a:pt x="0" y="1163"/>
                  </a:lnTo>
                  <a:lnTo>
                    <a:pt x="0" y="1201"/>
                  </a:lnTo>
                  <a:lnTo>
                    <a:pt x="0" y="1201"/>
                  </a:lnTo>
                  <a:lnTo>
                    <a:pt x="0" y="3262"/>
                  </a:lnTo>
                  <a:lnTo>
                    <a:pt x="1786" y="2232"/>
                  </a:lnTo>
                  <a:lnTo>
                    <a:pt x="1786" y="2232"/>
                  </a:lnTo>
                  <a:lnTo>
                    <a:pt x="1786" y="2232"/>
                  </a:lnTo>
                  <a:lnTo>
                    <a:pt x="1819" y="2212"/>
                  </a:lnTo>
                  <a:lnTo>
                    <a:pt x="1852" y="2191"/>
                  </a:lnTo>
                  <a:lnTo>
                    <a:pt x="1883" y="2170"/>
                  </a:lnTo>
                  <a:lnTo>
                    <a:pt x="1916" y="2147"/>
                  </a:lnTo>
                  <a:lnTo>
                    <a:pt x="1945" y="2123"/>
                  </a:lnTo>
                  <a:lnTo>
                    <a:pt x="1977" y="2097"/>
                  </a:lnTo>
                  <a:lnTo>
                    <a:pt x="2004" y="2071"/>
                  </a:lnTo>
                  <a:lnTo>
                    <a:pt x="2034" y="2045"/>
                  </a:lnTo>
                  <a:lnTo>
                    <a:pt x="2062" y="2017"/>
                  </a:lnTo>
                  <a:lnTo>
                    <a:pt x="2088" y="1988"/>
                  </a:lnTo>
                  <a:lnTo>
                    <a:pt x="2114" y="1956"/>
                  </a:lnTo>
                  <a:lnTo>
                    <a:pt x="2140" y="1925"/>
                  </a:lnTo>
                  <a:lnTo>
                    <a:pt x="2164" y="1894"/>
                  </a:lnTo>
                  <a:lnTo>
                    <a:pt x="2187" y="1859"/>
                  </a:lnTo>
                  <a:lnTo>
                    <a:pt x="2209" y="1826"/>
                  </a:lnTo>
                  <a:lnTo>
                    <a:pt x="2230" y="1790"/>
                  </a:lnTo>
                  <a:lnTo>
                    <a:pt x="2230" y="1790"/>
                  </a:lnTo>
                  <a:close/>
                </a:path>
              </a:pathLst>
            </a:custGeom>
            <a:solidFill>
              <a:schemeClr val="bg1"/>
            </a:solidFill>
            <a:ln w="3175">
              <a:solidFill>
                <a:schemeClr val="bg1">
                  <a:lumMod val="75000"/>
                  <a:alpha val="35000"/>
                </a:schemeClr>
              </a:solidFill>
            </a:ln>
          </p:spPr>
          <p:txBody>
            <a:bodyPr anchor="ctr">
              <a:scene3d>
                <a:camera prst="orthographicFront"/>
                <a:lightRig rig="threePt" dir="t"/>
              </a:scene3d>
              <a:sp3d contourW="12700"/>
            </a:bodyPr>
            <a:lstStyle/>
            <a:p>
              <a:pPr algn="ctr"/>
              <a:endParaRPr sz="1200">
                <a:solidFill>
                  <a:schemeClr val="bg1"/>
                </a:solidFill>
              </a:endParaRPr>
            </a:p>
          </p:txBody>
        </p:sp>
        <p:sp>
          <p:nvSpPr>
            <p:cNvPr id="8" name="Oval 39"/>
            <p:cNvSpPr/>
            <p:nvPr/>
          </p:nvSpPr>
          <p:spPr>
            <a:xfrm>
              <a:off x="6535840" y="1971164"/>
              <a:ext cx="841039" cy="841040"/>
            </a:xfrm>
            <a:prstGeom prst="ellipse">
              <a:avLst/>
            </a:prstGeom>
            <a:gradFill>
              <a:gsLst>
                <a:gs pos="0">
                  <a:schemeClr val="accent2"/>
                </a:gs>
                <a:gs pos="100000">
                  <a:schemeClr val="accent2">
                    <a:lumMod val="50000"/>
                  </a:schemeClr>
                </a:gs>
              </a:gsLst>
              <a:lin ang="5400000" scaled="1"/>
            </a:gradFill>
            <a:ln w="1905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sz="1200">
                <a:solidFill>
                  <a:schemeClr val="bg1"/>
                </a:solidFill>
              </a:endParaRPr>
            </a:p>
          </p:txBody>
        </p:sp>
        <p:sp>
          <p:nvSpPr>
            <p:cNvPr id="9" name="TextBox 40"/>
            <p:cNvSpPr txBox="1"/>
            <p:nvPr/>
          </p:nvSpPr>
          <p:spPr bwMode="auto">
            <a:xfrm>
              <a:off x="6665105" y="2118921"/>
              <a:ext cx="582509" cy="525401"/>
            </a:xfrm>
            <a:prstGeom prst="rect">
              <a:avLst/>
            </a:prstGeom>
            <a:noFill/>
          </p:spPr>
          <p:txBody>
            <a:bodyPr wrap="none" lIns="90000" tIns="46800" rIns="90000" bIns="46800">
              <a:normAutofit lnSpcReduction="10000"/>
              <a:scene3d>
                <a:camera prst="orthographicFront"/>
                <a:lightRig rig="threePt" dir="t"/>
              </a:scene3d>
              <a:sp3d contourW="12700"/>
            </a:bodyPr>
            <a:lstStyle/>
            <a:p>
              <a:pPr>
                <a:buClr>
                  <a:srgbClr val="C35954"/>
                </a:buClr>
                <a:buSzPct val="120000"/>
              </a:pPr>
              <a:r>
                <a:rPr lang="en-US" altLang="ko-KR" sz="1800">
                  <a:solidFill>
                    <a:schemeClr val="bg1"/>
                  </a:solidFill>
                </a:rPr>
                <a:t>02</a:t>
              </a:r>
              <a:endParaRPr lang="en-US" altLang="ko-KR" sz="1800">
                <a:solidFill>
                  <a:schemeClr val="bg1"/>
                </a:solidFill>
              </a:endParaRPr>
            </a:p>
          </p:txBody>
        </p:sp>
        <p:sp>
          <p:nvSpPr>
            <p:cNvPr id="10" name="Freeform: Shape 35"/>
            <p:cNvSpPr/>
            <p:nvPr/>
          </p:nvSpPr>
          <p:spPr bwMode="auto">
            <a:xfrm>
              <a:off x="4872715" y="3780755"/>
              <a:ext cx="1241829" cy="1694913"/>
            </a:xfrm>
            <a:custGeom>
              <a:avLst/>
              <a:gdLst>
                <a:gd name="T0" fmla="*/ 162 w 2390"/>
                <a:gd name="T1" fmla="*/ 1472 h 3262"/>
                <a:gd name="T2" fmla="*/ 106 w 2390"/>
                <a:gd name="T3" fmla="*/ 1580 h 3262"/>
                <a:gd name="T4" fmla="*/ 61 w 2390"/>
                <a:gd name="T5" fmla="*/ 1693 h 3262"/>
                <a:gd name="T6" fmla="*/ 30 w 2390"/>
                <a:gd name="T7" fmla="*/ 1806 h 3262"/>
                <a:gd name="T8" fmla="*/ 11 w 2390"/>
                <a:gd name="T9" fmla="*/ 1922 h 3262"/>
                <a:gd name="T10" fmla="*/ 2 w 2390"/>
                <a:gd name="T11" fmla="*/ 2037 h 3262"/>
                <a:gd name="T12" fmla="*/ 4 w 2390"/>
                <a:gd name="T13" fmla="*/ 2153 h 3262"/>
                <a:gd name="T14" fmla="*/ 18 w 2390"/>
                <a:gd name="T15" fmla="*/ 2266 h 3262"/>
                <a:gd name="T16" fmla="*/ 42 w 2390"/>
                <a:gd name="T17" fmla="*/ 2379 h 3262"/>
                <a:gd name="T18" fmla="*/ 77 w 2390"/>
                <a:gd name="T19" fmla="*/ 2488 h 3262"/>
                <a:gd name="T20" fmla="*/ 122 w 2390"/>
                <a:gd name="T21" fmla="*/ 2592 h 3262"/>
                <a:gd name="T22" fmla="*/ 177 w 2390"/>
                <a:gd name="T23" fmla="*/ 2695 h 3262"/>
                <a:gd name="T24" fmla="*/ 242 w 2390"/>
                <a:gd name="T25" fmla="*/ 2790 h 3262"/>
                <a:gd name="T26" fmla="*/ 318 w 2390"/>
                <a:gd name="T27" fmla="*/ 2879 h 3262"/>
                <a:gd name="T28" fmla="*/ 401 w 2390"/>
                <a:gd name="T29" fmla="*/ 2962 h 3262"/>
                <a:gd name="T30" fmla="*/ 495 w 2390"/>
                <a:gd name="T31" fmla="*/ 3037 h 3262"/>
                <a:gd name="T32" fmla="*/ 598 w 2390"/>
                <a:gd name="T33" fmla="*/ 3103 h 3262"/>
                <a:gd name="T34" fmla="*/ 652 w 2390"/>
                <a:gd name="T35" fmla="*/ 3132 h 3262"/>
                <a:gd name="T36" fmla="*/ 763 w 2390"/>
                <a:gd name="T37" fmla="*/ 3182 h 3262"/>
                <a:gd name="T38" fmla="*/ 876 w 2390"/>
                <a:gd name="T39" fmla="*/ 3221 h 3262"/>
                <a:gd name="T40" fmla="*/ 990 w 2390"/>
                <a:gd name="T41" fmla="*/ 3245 h 3262"/>
                <a:gd name="T42" fmla="*/ 1107 w 2390"/>
                <a:gd name="T43" fmla="*/ 3261 h 3262"/>
                <a:gd name="T44" fmla="*/ 1221 w 2390"/>
                <a:gd name="T45" fmla="*/ 3262 h 3262"/>
                <a:gd name="T46" fmla="*/ 1336 w 2390"/>
                <a:gd name="T47" fmla="*/ 3255 h 3262"/>
                <a:gd name="T48" fmla="*/ 1449 w 2390"/>
                <a:gd name="T49" fmla="*/ 3236 h 3262"/>
                <a:gd name="T50" fmla="*/ 1560 w 2390"/>
                <a:gd name="T51" fmla="*/ 3207 h 3262"/>
                <a:gd name="T52" fmla="*/ 1668 w 2390"/>
                <a:gd name="T53" fmla="*/ 3167 h 3262"/>
                <a:gd name="T54" fmla="*/ 1770 w 2390"/>
                <a:gd name="T55" fmla="*/ 3116 h 3262"/>
                <a:gd name="T56" fmla="*/ 1869 w 2390"/>
                <a:gd name="T57" fmla="*/ 3056 h 3262"/>
                <a:gd name="T58" fmla="*/ 1963 w 2390"/>
                <a:gd name="T59" fmla="*/ 2986 h 3262"/>
                <a:gd name="T60" fmla="*/ 2048 w 2390"/>
                <a:gd name="T61" fmla="*/ 2906 h 3262"/>
                <a:gd name="T62" fmla="*/ 2128 w 2390"/>
                <a:gd name="T63" fmla="*/ 2816 h 3262"/>
                <a:gd name="T64" fmla="*/ 2199 w 2390"/>
                <a:gd name="T65" fmla="*/ 2719 h 3262"/>
                <a:gd name="T66" fmla="*/ 2230 w 2390"/>
                <a:gd name="T67" fmla="*/ 2667 h 3262"/>
                <a:gd name="T68" fmla="*/ 2269 w 2390"/>
                <a:gd name="T69" fmla="*/ 2594 h 3262"/>
                <a:gd name="T70" fmla="*/ 2302 w 2390"/>
                <a:gd name="T71" fmla="*/ 2519 h 3262"/>
                <a:gd name="T72" fmla="*/ 2329 w 2390"/>
                <a:gd name="T73" fmla="*/ 2445 h 3262"/>
                <a:gd name="T74" fmla="*/ 2352 w 2390"/>
                <a:gd name="T75" fmla="*/ 2368 h 3262"/>
                <a:gd name="T76" fmla="*/ 2369 w 2390"/>
                <a:gd name="T77" fmla="*/ 2292 h 3262"/>
                <a:gd name="T78" fmla="*/ 2381 w 2390"/>
                <a:gd name="T79" fmla="*/ 2215 h 3262"/>
                <a:gd name="T80" fmla="*/ 2388 w 2390"/>
                <a:gd name="T81" fmla="*/ 2137 h 3262"/>
                <a:gd name="T82" fmla="*/ 2390 w 2390"/>
                <a:gd name="T83" fmla="*/ 2061 h 3262"/>
                <a:gd name="T84" fmla="*/ 2390 w 2390"/>
                <a:gd name="T85" fmla="*/ 0 h 3262"/>
                <a:gd name="T86" fmla="*/ 606 w 2390"/>
                <a:gd name="T87" fmla="*/ 1030 h 3262"/>
                <a:gd name="T88" fmla="*/ 572 w 2390"/>
                <a:gd name="T89" fmla="*/ 1050 h 3262"/>
                <a:gd name="T90" fmla="*/ 507 w 2390"/>
                <a:gd name="T91" fmla="*/ 1092 h 3262"/>
                <a:gd name="T92" fmla="*/ 445 w 2390"/>
                <a:gd name="T93" fmla="*/ 1139 h 3262"/>
                <a:gd name="T94" fmla="*/ 386 w 2390"/>
                <a:gd name="T95" fmla="*/ 1191 h 3262"/>
                <a:gd name="T96" fmla="*/ 330 w 2390"/>
                <a:gd name="T97" fmla="*/ 1245 h 3262"/>
                <a:gd name="T98" fmla="*/ 276 w 2390"/>
                <a:gd name="T99" fmla="*/ 1306 h 3262"/>
                <a:gd name="T100" fmla="*/ 228 w 2390"/>
                <a:gd name="T101" fmla="*/ 1368 h 3262"/>
                <a:gd name="T102" fmla="*/ 183 w 2390"/>
                <a:gd name="T103" fmla="*/ 1436 h 3262"/>
                <a:gd name="T104" fmla="*/ 162 w 2390"/>
                <a:gd name="T105" fmla="*/ 1472 h 3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90" h="3262">
                  <a:moveTo>
                    <a:pt x="162" y="1472"/>
                  </a:moveTo>
                  <a:lnTo>
                    <a:pt x="162" y="1472"/>
                  </a:lnTo>
                  <a:lnTo>
                    <a:pt x="132" y="1526"/>
                  </a:lnTo>
                  <a:lnTo>
                    <a:pt x="106" y="1580"/>
                  </a:lnTo>
                  <a:lnTo>
                    <a:pt x="82" y="1635"/>
                  </a:lnTo>
                  <a:lnTo>
                    <a:pt x="61" y="1693"/>
                  </a:lnTo>
                  <a:lnTo>
                    <a:pt x="44" y="1748"/>
                  </a:lnTo>
                  <a:lnTo>
                    <a:pt x="30" y="1806"/>
                  </a:lnTo>
                  <a:lnTo>
                    <a:pt x="18" y="1863"/>
                  </a:lnTo>
                  <a:lnTo>
                    <a:pt x="11" y="1922"/>
                  </a:lnTo>
                  <a:lnTo>
                    <a:pt x="4" y="1979"/>
                  </a:lnTo>
                  <a:lnTo>
                    <a:pt x="2" y="2037"/>
                  </a:lnTo>
                  <a:lnTo>
                    <a:pt x="0" y="2094"/>
                  </a:lnTo>
                  <a:lnTo>
                    <a:pt x="4" y="2153"/>
                  </a:lnTo>
                  <a:lnTo>
                    <a:pt x="9" y="2208"/>
                  </a:lnTo>
                  <a:lnTo>
                    <a:pt x="18" y="2266"/>
                  </a:lnTo>
                  <a:lnTo>
                    <a:pt x="28" y="2323"/>
                  </a:lnTo>
                  <a:lnTo>
                    <a:pt x="42" y="2379"/>
                  </a:lnTo>
                  <a:lnTo>
                    <a:pt x="58" y="2432"/>
                  </a:lnTo>
                  <a:lnTo>
                    <a:pt x="77" y="2488"/>
                  </a:lnTo>
                  <a:lnTo>
                    <a:pt x="97" y="2540"/>
                  </a:lnTo>
                  <a:lnTo>
                    <a:pt x="122" y="2592"/>
                  </a:lnTo>
                  <a:lnTo>
                    <a:pt x="148" y="2644"/>
                  </a:lnTo>
                  <a:lnTo>
                    <a:pt x="177" y="2695"/>
                  </a:lnTo>
                  <a:lnTo>
                    <a:pt x="209" y="2741"/>
                  </a:lnTo>
                  <a:lnTo>
                    <a:pt x="242" y="2790"/>
                  </a:lnTo>
                  <a:lnTo>
                    <a:pt x="278" y="2835"/>
                  </a:lnTo>
                  <a:lnTo>
                    <a:pt x="318" y="2879"/>
                  </a:lnTo>
                  <a:lnTo>
                    <a:pt x="358" y="2922"/>
                  </a:lnTo>
                  <a:lnTo>
                    <a:pt x="401" y="2962"/>
                  </a:lnTo>
                  <a:lnTo>
                    <a:pt x="448" y="3000"/>
                  </a:lnTo>
                  <a:lnTo>
                    <a:pt x="495" y="3037"/>
                  </a:lnTo>
                  <a:lnTo>
                    <a:pt x="546" y="3071"/>
                  </a:lnTo>
                  <a:lnTo>
                    <a:pt x="598" y="3103"/>
                  </a:lnTo>
                  <a:lnTo>
                    <a:pt x="598" y="3103"/>
                  </a:lnTo>
                  <a:lnTo>
                    <a:pt x="652" y="3132"/>
                  </a:lnTo>
                  <a:lnTo>
                    <a:pt x="707" y="3158"/>
                  </a:lnTo>
                  <a:lnTo>
                    <a:pt x="763" y="3182"/>
                  </a:lnTo>
                  <a:lnTo>
                    <a:pt x="818" y="3203"/>
                  </a:lnTo>
                  <a:lnTo>
                    <a:pt x="876" y="3221"/>
                  </a:lnTo>
                  <a:lnTo>
                    <a:pt x="933" y="3234"/>
                  </a:lnTo>
                  <a:lnTo>
                    <a:pt x="990" y="3245"/>
                  </a:lnTo>
                  <a:lnTo>
                    <a:pt x="1048" y="3254"/>
                  </a:lnTo>
                  <a:lnTo>
                    <a:pt x="1107" y="3261"/>
                  </a:lnTo>
                  <a:lnTo>
                    <a:pt x="1164" y="3262"/>
                  </a:lnTo>
                  <a:lnTo>
                    <a:pt x="1221" y="3262"/>
                  </a:lnTo>
                  <a:lnTo>
                    <a:pt x="1279" y="3261"/>
                  </a:lnTo>
                  <a:lnTo>
                    <a:pt x="1336" y="3255"/>
                  </a:lnTo>
                  <a:lnTo>
                    <a:pt x="1393" y="3247"/>
                  </a:lnTo>
                  <a:lnTo>
                    <a:pt x="1449" y="3236"/>
                  </a:lnTo>
                  <a:lnTo>
                    <a:pt x="1504" y="3222"/>
                  </a:lnTo>
                  <a:lnTo>
                    <a:pt x="1560" y="3207"/>
                  </a:lnTo>
                  <a:lnTo>
                    <a:pt x="1614" y="3188"/>
                  </a:lnTo>
                  <a:lnTo>
                    <a:pt x="1668" y="3167"/>
                  </a:lnTo>
                  <a:lnTo>
                    <a:pt x="1720" y="3142"/>
                  </a:lnTo>
                  <a:lnTo>
                    <a:pt x="1770" y="3116"/>
                  </a:lnTo>
                  <a:lnTo>
                    <a:pt x="1820" y="3087"/>
                  </a:lnTo>
                  <a:lnTo>
                    <a:pt x="1869" y="3056"/>
                  </a:lnTo>
                  <a:lnTo>
                    <a:pt x="1916" y="3021"/>
                  </a:lnTo>
                  <a:lnTo>
                    <a:pt x="1963" y="2986"/>
                  </a:lnTo>
                  <a:lnTo>
                    <a:pt x="2006" y="2946"/>
                  </a:lnTo>
                  <a:lnTo>
                    <a:pt x="2048" y="2906"/>
                  </a:lnTo>
                  <a:lnTo>
                    <a:pt x="2090" y="2863"/>
                  </a:lnTo>
                  <a:lnTo>
                    <a:pt x="2128" y="2816"/>
                  </a:lnTo>
                  <a:lnTo>
                    <a:pt x="2164" y="2769"/>
                  </a:lnTo>
                  <a:lnTo>
                    <a:pt x="2199" y="2719"/>
                  </a:lnTo>
                  <a:lnTo>
                    <a:pt x="2230" y="2667"/>
                  </a:lnTo>
                  <a:lnTo>
                    <a:pt x="2230" y="2667"/>
                  </a:lnTo>
                  <a:lnTo>
                    <a:pt x="2251" y="2630"/>
                  </a:lnTo>
                  <a:lnTo>
                    <a:pt x="2269" y="2594"/>
                  </a:lnTo>
                  <a:lnTo>
                    <a:pt x="2286" y="2557"/>
                  </a:lnTo>
                  <a:lnTo>
                    <a:pt x="2302" y="2519"/>
                  </a:lnTo>
                  <a:lnTo>
                    <a:pt x="2317" y="2483"/>
                  </a:lnTo>
                  <a:lnTo>
                    <a:pt x="2329" y="2445"/>
                  </a:lnTo>
                  <a:lnTo>
                    <a:pt x="2341" y="2406"/>
                  </a:lnTo>
                  <a:lnTo>
                    <a:pt x="2352" y="2368"/>
                  </a:lnTo>
                  <a:lnTo>
                    <a:pt x="2362" y="2330"/>
                  </a:lnTo>
                  <a:lnTo>
                    <a:pt x="2369" y="2292"/>
                  </a:lnTo>
                  <a:lnTo>
                    <a:pt x="2376" y="2254"/>
                  </a:lnTo>
                  <a:lnTo>
                    <a:pt x="2381" y="2215"/>
                  </a:lnTo>
                  <a:lnTo>
                    <a:pt x="2387" y="2177"/>
                  </a:lnTo>
                  <a:lnTo>
                    <a:pt x="2388" y="2137"/>
                  </a:lnTo>
                  <a:lnTo>
                    <a:pt x="2390" y="2099"/>
                  </a:lnTo>
                  <a:lnTo>
                    <a:pt x="2390" y="2061"/>
                  </a:lnTo>
                  <a:lnTo>
                    <a:pt x="2390" y="2061"/>
                  </a:lnTo>
                  <a:lnTo>
                    <a:pt x="2390" y="0"/>
                  </a:lnTo>
                  <a:lnTo>
                    <a:pt x="606" y="1030"/>
                  </a:lnTo>
                  <a:lnTo>
                    <a:pt x="606" y="1030"/>
                  </a:lnTo>
                  <a:lnTo>
                    <a:pt x="606" y="1030"/>
                  </a:lnTo>
                  <a:lnTo>
                    <a:pt x="572" y="1050"/>
                  </a:lnTo>
                  <a:lnTo>
                    <a:pt x="540" y="1071"/>
                  </a:lnTo>
                  <a:lnTo>
                    <a:pt x="507" y="1092"/>
                  </a:lnTo>
                  <a:lnTo>
                    <a:pt x="476" y="1115"/>
                  </a:lnTo>
                  <a:lnTo>
                    <a:pt x="445" y="1139"/>
                  </a:lnTo>
                  <a:lnTo>
                    <a:pt x="415" y="1165"/>
                  </a:lnTo>
                  <a:lnTo>
                    <a:pt x="386" y="1191"/>
                  </a:lnTo>
                  <a:lnTo>
                    <a:pt x="358" y="1217"/>
                  </a:lnTo>
                  <a:lnTo>
                    <a:pt x="330" y="1245"/>
                  </a:lnTo>
                  <a:lnTo>
                    <a:pt x="302" y="1274"/>
                  </a:lnTo>
                  <a:lnTo>
                    <a:pt x="276" y="1306"/>
                  </a:lnTo>
                  <a:lnTo>
                    <a:pt x="252" y="1337"/>
                  </a:lnTo>
                  <a:lnTo>
                    <a:pt x="228" y="1368"/>
                  </a:lnTo>
                  <a:lnTo>
                    <a:pt x="205" y="1403"/>
                  </a:lnTo>
                  <a:lnTo>
                    <a:pt x="183" y="1436"/>
                  </a:lnTo>
                  <a:lnTo>
                    <a:pt x="162" y="1472"/>
                  </a:lnTo>
                  <a:lnTo>
                    <a:pt x="162" y="1472"/>
                  </a:lnTo>
                  <a:close/>
                </a:path>
              </a:pathLst>
            </a:custGeom>
            <a:solidFill>
              <a:schemeClr val="bg1"/>
            </a:solidFill>
            <a:ln w="3175">
              <a:solidFill>
                <a:schemeClr val="bg1">
                  <a:lumMod val="75000"/>
                  <a:alpha val="35000"/>
                </a:schemeClr>
              </a:solidFill>
            </a:ln>
          </p:spPr>
          <p:txBody>
            <a:bodyPr anchor="ctr">
              <a:scene3d>
                <a:camera prst="orthographicFront"/>
                <a:lightRig rig="threePt" dir="t"/>
              </a:scene3d>
              <a:sp3d contourW="12700"/>
            </a:bodyPr>
            <a:lstStyle/>
            <a:p>
              <a:pPr algn="ctr"/>
              <a:endParaRPr sz="1200">
                <a:solidFill>
                  <a:schemeClr val="bg1"/>
                </a:solidFill>
              </a:endParaRPr>
            </a:p>
          </p:txBody>
        </p:sp>
        <p:sp>
          <p:nvSpPr>
            <p:cNvPr id="11" name="Oval 36"/>
            <p:cNvSpPr/>
            <p:nvPr/>
          </p:nvSpPr>
          <p:spPr>
            <a:xfrm>
              <a:off x="5073109" y="4447184"/>
              <a:ext cx="841039" cy="841040"/>
            </a:xfrm>
            <a:prstGeom prst="ellipse">
              <a:avLst/>
            </a:prstGeom>
            <a:gradFill>
              <a:gsLst>
                <a:gs pos="0">
                  <a:schemeClr val="bg1">
                    <a:lumMod val="65000"/>
                  </a:schemeClr>
                </a:gs>
                <a:gs pos="100000">
                  <a:schemeClr val="accent1">
                    <a:lumMod val="50000"/>
                  </a:schemeClr>
                </a:gs>
              </a:gsLst>
              <a:lin ang="5400000" scaled="1"/>
            </a:gradFill>
            <a:ln w="1905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sz="1200">
                <a:solidFill>
                  <a:schemeClr val="bg1"/>
                </a:solidFill>
              </a:endParaRPr>
            </a:p>
          </p:txBody>
        </p:sp>
        <p:sp>
          <p:nvSpPr>
            <p:cNvPr id="12" name="TextBox 37"/>
            <p:cNvSpPr txBox="1"/>
            <p:nvPr/>
          </p:nvSpPr>
          <p:spPr bwMode="auto">
            <a:xfrm>
              <a:off x="5202374" y="4594941"/>
              <a:ext cx="582509" cy="525401"/>
            </a:xfrm>
            <a:prstGeom prst="rect">
              <a:avLst/>
            </a:prstGeom>
            <a:noFill/>
          </p:spPr>
          <p:txBody>
            <a:bodyPr wrap="none" lIns="90000" tIns="46800" rIns="90000" bIns="46800">
              <a:normAutofit lnSpcReduction="10000"/>
              <a:scene3d>
                <a:camera prst="orthographicFront"/>
                <a:lightRig rig="threePt" dir="t"/>
              </a:scene3d>
              <a:sp3d contourW="12700"/>
            </a:bodyPr>
            <a:lstStyle/>
            <a:p>
              <a:pPr>
                <a:buClr>
                  <a:srgbClr val="C35954"/>
                </a:buClr>
                <a:buSzPct val="120000"/>
              </a:pPr>
              <a:r>
                <a:rPr lang="en-US" altLang="ko-KR" sz="1800">
                  <a:solidFill>
                    <a:schemeClr val="bg1"/>
                  </a:solidFill>
                </a:rPr>
                <a:t>05</a:t>
              </a:r>
              <a:endParaRPr lang="en-US" altLang="ko-KR" sz="1800">
                <a:solidFill>
                  <a:schemeClr val="bg1"/>
                </a:solidFill>
              </a:endParaRPr>
            </a:p>
          </p:txBody>
        </p:sp>
        <p:sp>
          <p:nvSpPr>
            <p:cNvPr id="13" name="Freeform: Shape 32"/>
            <p:cNvSpPr/>
            <p:nvPr/>
          </p:nvSpPr>
          <p:spPr bwMode="auto">
            <a:xfrm>
              <a:off x="6322846" y="3780755"/>
              <a:ext cx="1241829" cy="1694913"/>
            </a:xfrm>
            <a:custGeom>
              <a:avLst/>
              <a:gdLst>
                <a:gd name="T0" fmla="*/ 162 w 2390"/>
                <a:gd name="T1" fmla="*/ 2667 h 3262"/>
                <a:gd name="T2" fmla="*/ 228 w 2390"/>
                <a:gd name="T3" fmla="*/ 2769 h 3262"/>
                <a:gd name="T4" fmla="*/ 302 w 2390"/>
                <a:gd name="T5" fmla="*/ 2863 h 3262"/>
                <a:gd name="T6" fmla="*/ 386 w 2390"/>
                <a:gd name="T7" fmla="*/ 2946 h 3262"/>
                <a:gd name="T8" fmla="*/ 474 w 2390"/>
                <a:gd name="T9" fmla="*/ 3021 h 3262"/>
                <a:gd name="T10" fmla="*/ 570 w 2390"/>
                <a:gd name="T11" fmla="*/ 3087 h 3262"/>
                <a:gd name="T12" fmla="*/ 672 w 2390"/>
                <a:gd name="T13" fmla="*/ 3142 h 3262"/>
                <a:gd name="T14" fmla="*/ 777 w 2390"/>
                <a:gd name="T15" fmla="*/ 3188 h 3262"/>
                <a:gd name="T16" fmla="*/ 886 w 2390"/>
                <a:gd name="T17" fmla="*/ 3222 h 3262"/>
                <a:gd name="T18" fmla="*/ 999 w 2390"/>
                <a:gd name="T19" fmla="*/ 3247 h 3262"/>
                <a:gd name="T20" fmla="*/ 1112 w 2390"/>
                <a:gd name="T21" fmla="*/ 3261 h 3262"/>
                <a:gd name="T22" fmla="*/ 1228 w 2390"/>
                <a:gd name="T23" fmla="*/ 3262 h 3262"/>
                <a:gd name="T24" fmla="*/ 1343 w 2390"/>
                <a:gd name="T25" fmla="*/ 3254 h 3262"/>
                <a:gd name="T26" fmla="*/ 1459 w 2390"/>
                <a:gd name="T27" fmla="*/ 3234 h 3262"/>
                <a:gd name="T28" fmla="*/ 1572 w 2390"/>
                <a:gd name="T29" fmla="*/ 3203 h 3262"/>
                <a:gd name="T30" fmla="*/ 1685 w 2390"/>
                <a:gd name="T31" fmla="*/ 3158 h 3262"/>
                <a:gd name="T32" fmla="*/ 1793 w 2390"/>
                <a:gd name="T33" fmla="*/ 3103 h 3262"/>
                <a:gd name="T34" fmla="*/ 1846 w 2390"/>
                <a:gd name="T35" fmla="*/ 3071 h 3262"/>
                <a:gd name="T36" fmla="*/ 1944 w 2390"/>
                <a:gd name="T37" fmla="*/ 3000 h 3262"/>
                <a:gd name="T38" fmla="*/ 2032 w 2390"/>
                <a:gd name="T39" fmla="*/ 2922 h 3262"/>
                <a:gd name="T40" fmla="*/ 2112 w 2390"/>
                <a:gd name="T41" fmla="*/ 2835 h 3262"/>
                <a:gd name="T42" fmla="*/ 2183 w 2390"/>
                <a:gd name="T43" fmla="*/ 2741 h 3262"/>
                <a:gd name="T44" fmla="*/ 2242 w 2390"/>
                <a:gd name="T45" fmla="*/ 2644 h 3262"/>
                <a:gd name="T46" fmla="*/ 2293 w 2390"/>
                <a:gd name="T47" fmla="*/ 2540 h 3262"/>
                <a:gd name="T48" fmla="*/ 2333 w 2390"/>
                <a:gd name="T49" fmla="*/ 2432 h 3262"/>
                <a:gd name="T50" fmla="*/ 2364 w 2390"/>
                <a:gd name="T51" fmla="*/ 2323 h 3262"/>
                <a:gd name="T52" fmla="*/ 2381 w 2390"/>
                <a:gd name="T53" fmla="*/ 2208 h 3262"/>
                <a:gd name="T54" fmla="*/ 2390 w 2390"/>
                <a:gd name="T55" fmla="*/ 2094 h 3262"/>
                <a:gd name="T56" fmla="*/ 2387 w 2390"/>
                <a:gd name="T57" fmla="*/ 1979 h 3262"/>
                <a:gd name="T58" fmla="*/ 2373 w 2390"/>
                <a:gd name="T59" fmla="*/ 1863 h 3262"/>
                <a:gd name="T60" fmla="*/ 2347 w 2390"/>
                <a:gd name="T61" fmla="*/ 1748 h 3262"/>
                <a:gd name="T62" fmla="*/ 2310 w 2390"/>
                <a:gd name="T63" fmla="*/ 1635 h 3262"/>
                <a:gd name="T64" fmla="*/ 2260 w 2390"/>
                <a:gd name="T65" fmla="*/ 1526 h 3262"/>
                <a:gd name="T66" fmla="*/ 2230 w 2390"/>
                <a:gd name="T67" fmla="*/ 1472 h 3262"/>
                <a:gd name="T68" fmla="*/ 2187 w 2390"/>
                <a:gd name="T69" fmla="*/ 1403 h 3262"/>
                <a:gd name="T70" fmla="*/ 2140 w 2390"/>
                <a:gd name="T71" fmla="*/ 1337 h 3262"/>
                <a:gd name="T72" fmla="*/ 2088 w 2390"/>
                <a:gd name="T73" fmla="*/ 1274 h 3262"/>
                <a:gd name="T74" fmla="*/ 2034 w 2390"/>
                <a:gd name="T75" fmla="*/ 1217 h 3262"/>
                <a:gd name="T76" fmla="*/ 1977 w 2390"/>
                <a:gd name="T77" fmla="*/ 1165 h 3262"/>
                <a:gd name="T78" fmla="*/ 1916 w 2390"/>
                <a:gd name="T79" fmla="*/ 1115 h 3262"/>
                <a:gd name="T80" fmla="*/ 1852 w 2390"/>
                <a:gd name="T81" fmla="*/ 1071 h 3262"/>
                <a:gd name="T82" fmla="*/ 1786 w 2390"/>
                <a:gd name="T83" fmla="*/ 1030 h 3262"/>
                <a:gd name="T84" fmla="*/ 0 w 2390"/>
                <a:gd name="T85" fmla="*/ 0 h 3262"/>
                <a:gd name="T86" fmla="*/ 0 w 2390"/>
                <a:gd name="T87" fmla="*/ 2061 h 3262"/>
                <a:gd name="T88" fmla="*/ 0 w 2390"/>
                <a:gd name="T89" fmla="*/ 2099 h 3262"/>
                <a:gd name="T90" fmla="*/ 5 w 2390"/>
                <a:gd name="T91" fmla="*/ 2177 h 3262"/>
                <a:gd name="T92" fmla="*/ 14 w 2390"/>
                <a:gd name="T93" fmla="*/ 2254 h 3262"/>
                <a:gd name="T94" fmla="*/ 30 w 2390"/>
                <a:gd name="T95" fmla="*/ 2330 h 3262"/>
                <a:gd name="T96" fmla="*/ 49 w 2390"/>
                <a:gd name="T97" fmla="*/ 2406 h 3262"/>
                <a:gd name="T98" fmla="*/ 75 w 2390"/>
                <a:gd name="T99" fmla="*/ 2483 h 3262"/>
                <a:gd name="T100" fmla="*/ 104 w 2390"/>
                <a:gd name="T101" fmla="*/ 2557 h 3262"/>
                <a:gd name="T102" fmla="*/ 141 w 2390"/>
                <a:gd name="T103" fmla="*/ 2630 h 3262"/>
                <a:gd name="T104" fmla="*/ 162 w 2390"/>
                <a:gd name="T105" fmla="*/ 2667 h 3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90" h="3262">
                  <a:moveTo>
                    <a:pt x="162" y="2667"/>
                  </a:moveTo>
                  <a:lnTo>
                    <a:pt x="162" y="2667"/>
                  </a:lnTo>
                  <a:lnTo>
                    <a:pt x="193" y="2719"/>
                  </a:lnTo>
                  <a:lnTo>
                    <a:pt x="228" y="2769"/>
                  </a:lnTo>
                  <a:lnTo>
                    <a:pt x="264" y="2816"/>
                  </a:lnTo>
                  <a:lnTo>
                    <a:pt x="302" y="2863"/>
                  </a:lnTo>
                  <a:lnTo>
                    <a:pt x="342" y="2906"/>
                  </a:lnTo>
                  <a:lnTo>
                    <a:pt x="386" y="2946"/>
                  </a:lnTo>
                  <a:lnTo>
                    <a:pt x="429" y="2986"/>
                  </a:lnTo>
                  <a:lnTo>
                    <a:pt x="474" y="3021"/>
                  </a:lnTo>
                  <a:lnTo>
                    <a:pt x="521" y="3056"/>
                  </a:lnTo>
                  <a:lnTo>
                    <a:pt x="570" y="3087"/>
                  </a:lnTo>
                  <a:lnTo>
                    <a:pt x="620" y="3116"/>
                  </a:lnTo>
                  <a:lnTo>
                    <a:pt x="672" y="3142"/>
                  </a:lnTo>
                  <a:lnTo>
                    <a:pt x="724" y="3167"/>
                  </a:lnTo>
                  <a:lnTo>
                    <a:pt x="777" y="3188"/>
                  </a:lnTo>
                  <a:lnTo>
                    <a:pt x="832" y="3207"/>
                  </a:lnTo>
                  <a:lnTo>
                    <a:pt x="886" y="3222"/>
                  </a:lnTo>
                  <a:lnTo>
                    <a:pt x="942" y="3236"/>
                  </a:lnTo>
                  <a:lnTo>
                    <a:pt x="999" y="3247"/>
                  </a:lnTo>
                  <a:lnTo>
                    <a:pt x="1054" y="3255"/>
                  </a:lnTo>
                  <a:lnTo>
                    <a:pt x="1112" y="3261"/>
                  </a:lnTo>
                  <a:lnTo>
                    <a:pt x="1171" y="3262"/>
                  </a:lnTo>
                  <a:lnTo>
                    <a:pt x="1228" y="3262"/>
                  </a:lnTo>
                  <a:lnTo>
                    <a:pt x="1285" y="3261"/>
                  </a:lnTo>
                  <a:lnTo>
                    <a:pt x="1343" y="3254"/>
                  </a:lnTo>
                  <a:lnTo>
                    <a:pt x="1402" y="3245"/>
                  </a:lnTo>
                  <a:lnTo>
                    <a:pt x="1459" y="3234"/>
                  </a:lnTo>
                  <a:lnTo>
                    <a:pt x="1516" y="3221"/>
                  </a:lnTo>
                  <a:lnTo>
                    <a:pt x="1572" y="3203"/>
                  </a:lnTo>
                  <a:lnTo>
                    <a:pt x="1629" y="3182"/>
                  </a:lnTo>
                  <a:lnTo>
                    <a:pt x="1685" y="3158"/>
                  </a:lnTo>
                  <a:lnTo>
                    <a:pt x="1739" y="3132"/>
                  </a:lnTo>
                  <a:lnTo>
                    <a:pt x="1793" y="3103"/>
                  </a:lnTo>
                  <a:lnTo>
                    <a:pt x="1793" y="3103"/>
                  </a:lnTo>
                  <a:lnTo>
                    <a:pt x="1846" y="3071"/>
                  </a:lnTo>
                  <a:lnTo>
                    <a:pt x="1895" y="3037"/>
                  </a:lnTo>
                  <a:lnTo>
                    <a:pt x="1944" y="3000"/>
                  </a:lnTo>
                  <a:lnTo>
                    <a:pt x="1989" y="2962"/>
                  </a:lnTo>
                  <a:lnTo>
                    <a:pt x="2032" y="2922"/>
                  </a:lnTo>
                  <a:lnTo>
                    <a:pt x="2074" y="2879"/>
                  </a:lnTo>
                  <a:lnTo>
                    <a:pt x="2112" y="2835"/>
                  </a:lnTo>
                  <a:lnTo>
                    <a:pt x="2149" y="2790"/>
                  </a:lnTo>
                  <a:lnTo>
                    <a:pt x="2183" y="2741"/>
                  </a:lnTo>
                  <a:lnTo>
                    <a:pt x="2215" y="2695"/>
                  </a:lnTo>
                  <a:lnTo>
                    <a:pt x="2242" y="2644"/>
                  </a:lnTo>
                  <a:lnTo>
                    <a:pt x="2270" y="2592"/>
                  </a:lnTo>
                  <a:lnTo>
                    <a:pt x="2293" y="2540"/>
                  </a:lnTo>
                  <a:lnTo>
                    <a:pt x="2315" y="2488"/>
                  </a:lnTo>
                  <a:lnTo>
                    <a:pt x="2333" y="2432"/>
                  </a:lnTo>
                  <a:lnTo>
                    <a:pt x="2350" y="2379"/>
                  </a:lnTo>
                  <a:lnTo>
                    <a:pt x="2364" y="2323"/>
                  </a:lnTo>
                  <a:lnTo>
                    <a:pt x="2374" y="2266"/>
                  </a:lnTo>
                  <a:lnTo>
                    <a:pt x="2381" y="2208"/>
                  </a:lnTo>
                  <a:lnTo>
                    <a:pt x="2388" y="2153"/>
                  </a:lnTo>
                  <a:lnTo>
                    <a:pt x="2390" y="2094"/>
                  </a:lnTo>
                  <a:lnTo>
                    <a:pt x="2390" y="2037"/>
                  </a:lnTo>
                  <a:lnTo>
                    <a:pt x="2387" y="1979"/>
                  </a:lnTo>
                  <a:lnTo>
                    <a:pt x="2381" y="1922"/>
                  </a:lnTo>
                  <a:lnTo>
                    <a:pt x="2373" y="1863"/>
                  </a:lnTo>
                  <a:lnTo>
                    <a:pt x="2362" y="1806"/>
                  </a:lnTo>
                  <a:lnTo>
                    <a:pt x="2347" y="1748"/>
                  </a:lnTo>
                  <a:lnTo>
                    <a:pt x="2329" y="1693"/>
                  </a:lnTo>
                  <a:lnTo>
                    <a:pt x="2310" y="1635"/>
                  </a:lnTo>
                  <a:lnTo>
                    <a:pt x="2286" y="1580"/>
                  </a:lnTo>
                  <a:lnTo>
                    <a:pt x="2260" y="1526"/>
                  </a:lnTo>
                  <a:lnTo>
                    <a:pt x="2230" y="1472"/>
                  </a:lnTo>
                  <a:lnTo>
                    <a:pt x="2230" y="1472"/>
                  </a:lnTo>
                  <a:lnTo>
                    <a:pt x="2209" y="1436"/>
                  </a:lnTo>
                  <a:lnTo>
                    <a:pt x="2187" y="1403"/>
                  </a:lnTo>
                  <a:lnTo>
                    <a:pt x="2164" y="1368"/>
                  </a:lnTo>
                  <a:lnTo>
                    <a:pt x="2140" y="1337"/>
                  </a:lnTo>
                  <a:lnTo>
                    <a:pt x="2114" y="1306"/>
                  </a:lnTo>
                  <a:lnTo>
                    <a:pt x="2088" y="1274"/>
                  </a:lnTo>
                  <a:lnTo>
                    <a:pt x="2062" y="1245"/>
                  </a:lnTo>
                  <a:lnTo>
                    <a:pt x="2034" y="1217"/>
                  </a:lnTo>
                  <a:lnTo>
                    <a:pt x="2004" y="1191"/>
                  </a:lnTo>
                  <a:lnTo>
                    <a:pt x="1977" y="1165"/>
                  </a:lnTo>
                  <a:lnTo>
                    <a:pt x="1945" y="1139"/>
                  </a:lnTo>
                  <a:lnTo>
                    <a:pt x="1916" y="1115"/>
                  </a:lnTo>
                  <a:lnTo>
                    <a:pt x="1883" y="1092"/>
                  </a:lnTo>
                  <a:lnTo>
                    <a:pt x="1852" y="1071"/>
                  </a:lnTo>
                  <a:lnTo>
                    <a:pt x="1819" y="1050"/>
                  </a:lnTo>
                  <a:lnTo>
                    <a:pt x="1786" y="1030"/>
                  </a:lnTo>
                  <a:lnTo>
                    <a:pt x="1786" y="1030"/>
                  </a:lnTo>
                  <a:lnTo>
                    <a:pt x="0" y="0"/>
                  </a:lnTo>
                  <a:lnTo>
                    <a:pt x="0" y="2061"/>
                  </a:lnTo>
                  <a:lnTo>
                    <a:pt x="0" y="2061"/>
                  </a:lnTo>
                  <a:lnTo>
                    <a:pt x="0" y="2061"/>
                  </a:lnTo>
                  <a:lnTo>
                    <a:pt x="0" y="2099"/>
                  </a:lnTo>
                  <a:lnTo>
                    <a:pt x="2" y="2137"/>
                  </a:lnTo>
                  <a:lnTo>
                    <a:pt x="5" y="2177"/>
                  </a:lnTo>
                  <a:lnTo>
                    <a:pt x="9" y="2215"/>
                  </a:lnTo>
                  <a:lnTo>
                    <a:pt x="14" y="2254"/>
                  </a:lnTo>
                  <a:lnTo>
                    <a:pt x="21" y="2292"/>
                  </a:lnTo>
                  <a:lnTo>
                    <a:pt x="30" y="2330"/>
                  </a:lnTo>
                  <a:lnTo>
                    <a:pt x="38" y="2368"/>
                  </a:lnTo>
                  <a:lnTo>
                    <a:pt x="49" y="2406"/>
                  </a:lnTo>
                  <a:lnTo>
                    <a:pt x="61" y="2445"/>
                  </a:lnTo>
                  <a:lnTo>
                    <a:pt x="75" y="2483"/>
                  </a:lnTo>
                  <a:lnTo>
                    <a:pt x="89" y="2519"/>
                  </a:lnTo>
                  <a:lnTo>
                    <a:pt x="104" y="2557"/>
                  </a:lnTo>
                  <a:lnTo>
                    <a:pt x="122" y="2594"/>
                  </a:lnTo>
                  <a:lnTo>
                    <a:pt x="141" y="2630"/>
                  </a:lnTo>
                  <a:lnTo>
                    <a:pt x="162" y="2667"/>
                  </a:lnTo>
                  <a:lnTo>
                    <a:pt x="162" y="2667"/>
                  </a:lnTo>
                  <a:close/>
                </a:path>
              </a:pathLst>
            </a:custGeom>
            <a:solidFill>
              <a:schemeClr val="bg1"/>
            </a:solidFill>
            <a:ln w="3175">
              <a:solidFill>
                <a:schemeClr val="bg1">
                  <a:lumMod val="75000"/>
                  <a:alpha val="35000"/>
                </a:schemeClr>
              </a:solidFill>
            </a:ln>
          </p:spPr>
          <p:txBody>
            <a:bodyPr anchor="ctr">
              <a:scene3d>
                <a:camera prst="orthographicFront"/>
                <a:lightRig rig="threePt" dir="t"/>
              </a:scene3d>
              <a:sp3d contourW="12700"/>
            </a:bodyPr>
            <a:lstStyle/>
            <a:p>
              <a:pPr algn="ctr"/>
              <a:endParaRPr sz="1200">
                <a:solidFill>
                  <a:schemeClr val="bg1"/>
                </a:solidFill>
              </a:endParaRPr>
            </a:p>
          </p:txBody>
        </p:sp>
        <p:sp>
          <p:nvSpPr>
            <p:cNvPr id="14" name="Oval 33"/>
            <p:cNvSpPr/>
            <p:nvPr/>
          </p:nvSpPr>
          <p:spPr>
            <a:xfrm>
              <a:off x="6535840" y="4447184"/>
              <a:ext cx="841039" cy="841040"/>
            </a:xfrm>
            <a:prstGeom prst="ellipse">
              <a:avLst/>
            </a:prstGeom>
            <a:gradFill>
              <a:gsLst>
                <a:gs pos="0">
                  <a:schemeClr val="accent2"/>
                </a:gs>
                <a:gs pos="100000">
                  <a:schemeClr val="accent2">
                    <a:lumMod val="50000"/>
                  </a:schemeClr>
                </a:gs>
              </a:gsLst>
              <a:lin ang="5400000" scaled="1"/>
            </a:gradFill>
            <a:ln w="1905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sz="1200">
                <a:solidFill>
                  <a:schemeClr val="bg1"/>
                </a:solidFill>
              </a:endParaRPr>
            </a:p>
          </p:txBody>
        </p:sp>
        <p:sp>
          <p:nvSpPr>
            <p:cNvPr id="15" name="TextBox 34"/>
            <p:cNvSpPr txBox="1"/>
            <p:nvPr/>
          </p:nvSpPr>
          <p:spPr bwMode="auto">
            <a:xfrm>
              <a:off x="6665105" y="4594941"/>
              <a:ext cx="582509" cy="525401"/>
            </a:xfrm>
            <a:prstGeom prst="rect">
              <a:avLst/>
            </a:prstGeom>
            <a:noFill/>
          </p:spPr>
          <p:txBody>
            <a:bodyPr wrap="none" lIns="90000" tIns="46800" rIns="90000" bIns="46800">
              <a:normAutofit lnSpcReduction="10000"/>
              <a:scene3d>
                <a:camera prst="orthographicFront"/>
                <a:lightRig rig="threePt" dir="t"/>
              </a:scene3d>
              <a:sp3d contourW="12700"/>
            </a:bodyPr>
            <a:lstStyle/>
            <a:p>
              <a:pPr>
                <a:buClr>
                  <a:srgbClr val="C35954"/>
                </a:buClr>
                <a:buSzPct val="120000"/>
              </a:pPr>
              <a:r>
                <a:rPr lang="en-US" altLang="ko-KR" sz="1800">
                  <a:solidFill>
                    <a:schemeClr val="bg1"/>
                  </a:solidFill>
                </a:rPr>
                <a:t>04</a:t>
              </a:r>
              <a:endParaRPr lang="en-US" altLang="ko-KR" sz="1800">
                <a:solidFill>
                  <a:schemeClr val="bg1"/>
                </a:solidFill>
              </a:endParaRPr>
            </a:p>
          </p:txBody>
        </p:sp>
        <p:sp>
          <p:nvSpPr>
            <p:cNvPr id="16" name="Freeform: Shape 29"/>
            <p:cNvSpPr/>
            <p:nvPr/>
          </p:nvSpPr>
          <p:spPr bwMode="auto">
            <a:xfrm>
              <a:off x="6374879" y="3025490"/>
              <a:ext cx="1862221" cy="1240789"/>
            </a:xfrm>
            <a:custGeom>
              <a:avLst/>
              <a:gdLst>
                <a:gd name="T0" fmla="*/ 2390 w 3585"/>
                <a:gd name="T1" fmla="*/ 2388 h 2388"/>
                <a:gd name="T2" fmla="*/ 2513 w 3585"/>
                <a:gd name="T3" fmla="*/ 2382 h 2388"/>
                <a:gd name="T4" fmla="*/ 2631 w 3585"/>
                <a:gd name="T5" fmla="*/ 2364 h 2388"/>
                <a:gd name="T6" fmla="*/ 2746 w 3585"/>
                <a:gd name="T7" fmla="*/ 2335 h 2388"/>
                <a:gd name="T8" fmla="*/ 2856 w 3585"/>
                <a:gd name="T9" fmla="*/ 2295 h 2388"/>
                <a:gd name="T10" fmla="*/ 2960 w 3585"/>
                <a:gd name="T11" fmla="*/ 2244 h 2388"/>
                <a:gd name="T12" fmla="*/ 3059 w 3585"/>
                <a:gd name="T13" fmla="*/ 2184 h 2388"/>
                <a:gd name="T14" fmla="*/ 3151 w 3585"/>
                <a:gd name="T15" fmla="*/ 2116 h 2388"/>
                <a:gd name="T16" fmla="*/ 3236 w 3585"/>
                <a:gd name="T17" fmla="*/ 2038 h 2388"/>
                <a:gd name="T18" fmla="*/ 3312 w 3585"/>
                <a:gd name="T19" fmla="*/ 1954 h 2388"/>
                <a:gd name="T20" fmla="*/ 3382 w 3585"/>
                <a:gd name="T21" fmla="*/ 1862 h 2388"/>
                <a:gd name="T22" fmla="*/ 3441 w 3585"/>
                <a:gd name="T23" fmla="*/ 1763 h 2388"/>
                <a:gd name="T24" fmla="*/ 3491 w 3585"/>
                <a:gd name="T25" fmla="*/ 1659 h 2388"/>
                <a:gd name="T26" fmla="*/ 3531 w 3585"/>
                <a:gd name="T27" fmla="*/ 1550 h 2388"/>
                <a:gd name="T28" fmla="*/ 3561 w 3585"/>
                <a:gd name="T29" fmla="*/ 1435 h 2388"/>
                <a:gd name="T30" fmla="*/ 3580 w 3585"/>
                <a:gd name="T31" fmla="*/ 1316 h 2388"/>
                <a:gd name="T32" fmla="*/ 3585 w 3585"/>
                <a:gd name="T33" fmla="*/ 1194 h 2388"/>
                <a:gd name="T34" fmla="*/ 3583 w 3585"/>
                <a:gd name="T35" fmla="*/ 1133 h 2388"/>
                <a:gd name="T36" fmla="*/ 3571 w 3585"/>
                <a:gd name="T37" fmla="*/ 1012 h 2388"/>
                <a:gd name="T38" fmla="*/ 3547 w 3585"/>
                <a:gd name="T39" fmla="*/ 895 h 2388"/>
                <a:gd name="T40" fmla="*/ 3512 w 3585"/>
                <a:gd name="T41" fmla="*/ 783 h 2388"/>
                <a:gd name="T42" fmla="*/ 3467 w 3585"/>
                <a:gd name="T43" fmla="*/ 677 h 2388"/>
                <a:gd name="T44" fmla="*/ 3413 w 3585"/>
                <a:gd name="T45" fmla="*/ 574 h 2388"/>
                <a:gd name="T46" fmla="*/ 3347 w 3585"/>
                <a:gd name="T47" fmla="*/ 479 h 2388"/>
                <a:gd name="T48" fmla="*/ 3274 w 3585"/>
                <a:gd name="T49" fmla="*/ 390 h 2388"/>
                <a:gd name="T50" fmla="*/ 3194 w 3585"/>
                <a:gd name="T51" fmla="*/ 310 h 2388"/>
                <a:gd name="T52" fmla="*/ 3106 w 3585"/>
                <a:gd name="T53" fmla="*/ 237 h 2388"/>
                <a:gd name="T54" fmla="*/ 3010 w 3585"/>
                <a:gd name="T55" fmla="*/ 173 h 2388"/>
                <a:gd name="T56" fmla="*/ 2909 w 3585"/>
                <a:gd name="T57" fmla="*/ 118 h 2388"/>
                <a:gd name="T58" fmla="*/ 2802 w 3585"/>
                <a:gd name="T59" fmla="*/ 72 h 2388"/>
                <a:gd name="T60" fmla="*/ 2689 w 3585"/>
                <a:gd name="T61" fmla="*/ 38 h 2388"/>
                <a:gd name="T62" fmla="*/ 2572 w 3585"/>
                <a:gd name="T63" fmla="*/ 13 h 2388"/>
                <a:gd name="T64" fmla="*/ 2453 w 3585"/>
                <a:gd name="T65" fmla="*/ 1 h 2388"/>
                <a:gd name="T66" fmla="*/ 2390 w 3585"/>
                <a:gd name="T67" fmla="*/ 0 h 2388"/>
                <a:gd name="T68" fmla="*/ 2308 w 3585"/>
                <a:gd name="T69" fmla="*/ 3 h 2388"/>
                <a:gd name="T70" fmla="*/ 2229 w 3585"/>
                <a:gd name="T71" fmla="*/ 10 h 2388"/>
                <a:gd name="T72" fmla="*/ 2149 w 3585"/>
                <a:gd name="T73" fmla="*/ 24 h 2388"/>
                <a:gd name="T74" fmla="*/ 2072 w 3585"/>
                <a:gd name="T75" fmla="*/ 43 h 2388"/>
                <a:gd name="T76" fmla="*/ 1998 w 3585"/>
                <a:gd name="T77" fmla="*/ 65 h 2388"/>
                <a:gd name="T78" fmla="*/ 1925 w 3585"/>
                <a:gd name="T79" fmla="*/ 95 h 2388"/>
                <a:gd name="T80" fmla="*/ 1853 w 3585"/>
                <a:gd name="T81" fmla="*/ 126 h 2388"/>
                <a:gd name="T82" fmla="*/ 1786 w 3585"/>
                <a:gd name="T83" fmla="*/ 164 h 2388"/>
                <a:gd name="T84" fmla="*/ 0 w 3585"/>
                <a:gd name="T85" fmla="*/ 1194 h 2388"/>
                <a:gd name="T86" fmla="*/ 1786 w 3585"/>
                <a:gd name="T87" fmla="*/ 2224 h 2388"/>
                <a:gd name="T88" fmla="*/ 1819 w 3585"/>
                <a:gd name="T89" fmla="*/ 2243 h 2388"/>
                <a:gd name="T90" fmla="*/ 1888 w 3585"/>
                <a:gd name="T91" fmla="*/ 2277 h 2388"/>
                <a:gd name="T92" fmla="*/ 1959 w 3585"/>
                <a:gd name="T93" fmla="*/ 2309 h 2388"/>
                <a:gd name="T94" fmla="*/ 2034 w 3585"/>
                <a:gd name="T95" fmla="*/ 2335 h 2388"/>
                <a:gd name="T96" fmla="*/ 2110 w 3585"/>
                <a:gd name="T97" fmla="*/ 2355 h 2388"/>
                <a:gd name="T98" fmla="*/ 2189 w 3585"/>
                <a:gd name="T99" fmla="*/ 2371 h 2388"/>
                <a:gd name="T100" fmla="*/ 2268 w 3585"/>
                <a:gd name="T101" fmla="*/ 2382 h 2388"/>
                <a:gd name="T102" fmla="*/ 2350 w 3585"/>
                <a:gd name="T103" fmla="*/ 2387 h 2388"/>
                <a:gd name="T104" fmla="*/ 2390 w 3585"/>
                <a:gd name="T105" fmla="*/ 2388 h 2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85" h="2388">
                  <a:moveTo>
                    <a:pt x="2390" y="2388"/>
                  </a:moveTo>
                  <a:lnTo>
                    <a:pt x="2390" y="2388"/>
                  </a:lnTo>
                  <a:lnTo>
                    <a:pt x="2453" y="2387"/>
                  </a:lnTo>
                  <a:lnTo>
                    <a:pt x="2513" y="2382"/>
                  </a:lnTo>
                  <a:lnTo>
                    <a:pt x="2572" y="2375"/>
                  </a:lnTo>
                  <a:lnTo>
                    <a:pt x="2631" y="2364"/>
                  </a:lnTo>
                  <a:lnTo>
                    <a:pt x="2689" y="2350"/>
                  </a:lnTo>
                  <a:lnTo>
                    <a:pt x="2746" y="2335"/>
                  </a:lnTo>
                  <a:lnTo>
                    <a:pt x="2802" y="2316"/>
                  </a:lnTo>
                  <a:lnTo>
                    <a:pt x="2856" y="2295"/>
                  </a:lnTo>
                  <a:lnTo>
                    <a:pt x="2909" y="2270"/>
                  </a:lnTo>
                  <a:lnTo>
                    <a:pt x="2960" y="2244"/>
                  </a:lnTo>
                  <a:lnTo>
                    <a:pt x="3010" y="2215"/>
                  </a:lnTo>
                  <a:lnTo>
                    <a:pt x="3059" y="2184"/>
                  </a:lnTo>
                  <a:lnTo>
                    <a:pt x="3106" y="2151"/>
                  </a:lnTo>
                  <a:lnTo>
                    <a:pt x="3151" y="2116"/>
                  </a:lnTo>
                  <a:lnTo>
                    <a:pt x="3194" y="2078"/>
                  </a:lnTo>
                  <a:lnTo>
                    <a:pt x="3236" y="2038"/>
                  </a:lnTo>
                  <a:lnTo>
                    <a:pt x="3274" y="1998"/>
                  </a:lnTo>
                  <a:lnTo>
                    <a:pt x="3312" y="1954"/>
                  </a:lnTo>
                  <a:lnTo>
                    <a:pt x="3347" y="1909"/>
                  </a:lnTo>
                  <a:lnTo>
                    <a:pt x="3382" y="1862"/>
                  </a:lnTo>
                  <a:lnTo>
                    <a:pt x="3413" y="1814"/>
                  </a:lnTo>
                  <a:lnTo>
                    <a:pt x="3441" y="1763"/>
                  </a:lnTo>
                  <a:lnTo>
                    <a:pt x="3467" y="1711"/>
                  </a:lnTo>
                  <a:lnTo>
                    <a:pt x="3491" y="1659"/>
                  </a:lnTo>
                  <a:lnTo>
                    <a:pt x="3512" y="1605"/>
                  </a:lnTo>
                  <a:lnTo>
                    <a:pt x="3531" y="1550"/>
                  </a:lnTo>
                  <a:lnTo>
                    <a:pt x="3547" y="1493"/>
                  </a:lnTo>
                  <a:lnTo>
                    <a:pt x="3561" y="1435"/>
                  </a:lnTo>
                  <a:lnTo>
                    <a:pt x="3571" y="1376"/>
                  </a:lnTo>
                  <a:lnTo>
                    <a:pt x="3580" y="1316"/>
                  </a:lnTo>
                  <a:lnTo>
                    <a:pt x="3583" y="1255"/>
                  </a:lnTo>
                  <a:lnTo>
                    <a:pt x="3585" y="1194"/>
                  </a:lnTo>
                  <a:lnTo>
                    <a:pt x="3585" y="1194"/>
                  </a:lnTo>
                  <a:lnTo>
                    <a:pt x="3583" y="1133"/>
                  </a:lnTo>
                  <a:lnTo>
                    <a:pt x="3580" y="1072"/>
                  </a:lnTo>
                  <a:lnTo>
                    <a:pt x="3571" y="1012"/>
                  </a:lnTo>
                  <a:lnTo>
                    <a:pt x="3561" y="953"/>
                  </a:lnTo>
                  <a:lnTo>
                    <a:pt x="3547" y="895"/>
                  </a:lnTo>
                  <a:lnTo>
                    <a:pt x="3531" y="838"/>
                  </a:lnTo>
                  <a:lnTo>
                    <a:pt x="3512" y="783"/>
                  </a:lnTo>
                  <a:lnTo>
                    <a:pt x="3491" y="729"/>
                  </a:lnTo>
                  <a:lnTo>
                    <a:pt x="3467" y="677"/>
                  </a:lnTo>
                  <a:lnTo>
                    <a:pt x="3441" y="625"/>
                  </a:lnTo>
                  <a:lnTo>
                    <a:pt x="3413" y="574"/>
                  </a:lnTo>
                  <a:lnTo>
                    <a:pt x="3382" y="526"/>
                  </a:lnTo>
                  <a:lnTo>
                    <a:pt x="3347" y="479"/>
                  </a:lnTo>
                  <a:lnTo>
                    <a:pt x="3312" y="434"/>
                  </a:lnTo>
                  <a:lnTo>
                    <a:pt x="3274" y="390"/>
                  </a:lnTo>
                  <a:lnTo>
                    <a:pt x="3236" y="350"/>
                  </a:lnTo>
                  <a:lnTo>
                    <a:pt x="3194" y="310"/>
                  </a:lnTo>
                  <a:lnTo>
                    <a:pt x="3151" y="272"/>
                  </a:lnTo>
                  <a:lnTo>
                    <a:pt x="3106" y="237"/>
                  </a:lnTo>
                  <a:lnTo>
                    <a:pt x="3059" y="204"/>
                  </a:lnTo>
                  <a:lnTo>
                    <a:pt x="3010" y="173"/>
                  </a:lnTo>
                  <a:lnTo>
                    <a:pt x="2960" y="144"/>
                  </a:lnTo>
                  <a:lnTo>
                    <a:pt x="2909" y="118"/>
                  </a:lnTo>
                  <a:lnTo>
                    <a:pt x="2856" y="93"/>
                  </a:lnTo>
                  <a:lnTo>
                    <a:pt x="2802" y="72"/>
                  </a:lnTo>
                  <a:lnTo>
                    <a:pt x="2746" y="53"/>
                  </a:lnTo>
                  <a:lnTo>
                    <a:pt x="2689" y="38"/>
                  </a:lnTo>
                  <a:lnTo>
                    <a:pt x="2631" y="24"/>
                  </a:lnTo>
                  <a:lnTo>
                    <a:pt x="2572" y="13"/>
                  </a:lnTo>
                  <a:lnTo>
                    <a:pt x="2513" y="6"/>
                  </a:lnTo>
                  <a:lnTo>
                    <a:pt x="2453" y="1"/>
                  </a:lnTo>
                  <a:lnTo>
                    <a:pt x="2390" y="0"/>
                  </a:lnTo>
                  <a:lnTo>
                    <a:pt x="2390" y="0"/>
                  </a:lnTo>
                  <a:lnTo>
                    <a:pt x="2350" y="0"/>
                  </a:lnTo>
                  <a:lnTo>
                    <a:pt x="2308" y="3"/>
                  </a:lnTo>
                  <a:lnTo>
                    <a:pt x="2268" y="6"/>
                  </a:lnTo>
                  <a:lnTo>
                    <a:pt x="2229" y="10"/>
                  </a:lnTo>
                  <a:lnTo>
                    <a:pt x="2189" y="17"/>
                  </a:lnTo>
                  <a:lnTo>
                    <a:pt x="2149" y="24"/>
                  </a:lnTo>
                  <a:lnTo>
                    <a:pt x="2110" y="33"/>
                  </a:lnTo>
                  <a:lnTo>
                    <a:pt x="2072" y="43"/>
                  </a:lnTo>
                  <a:lnTo>
                    <a:pt x="2034" y="53"/>
                  </a:lnTo>
                  <a:lnTo>
                    <a:pt x="1998" y="65"/>
                  </a:lnTo>
                  <a:lnTo>
                    <a:pt x="1959" y="79"/>
                  </a:lnTo>
                  <a:lnTo>
                    <a:pt x="1925" y="95"/>
                  </a:lnTo>
                  <a:lnTo>
                    <a:pt x="1888" y="111"/>
                  </a:lnTo>
                  <a:lnTo>
                    <a:pt x="1853" y="126"/>
                  </a:lnTo>
                  <a:lnTo>
                    <a:pt x="1819" y="145"/>
                  </a:lnTo>
                  <a:lnTo>
                    <a:pt x="1786" y="164"/>
                  </a:lnTo>
                  <a:lnTo>
                    <a:pt x="1786" y="164"/>
                  </a:lnTo>
                  <a:lnTo>
                    <a:pt x="0" y="1194"/>
                  </a:lnTo>
                  <a:lnTo>
                    <a:pt x="1786" y="2224"/>
                  </a:lnTo>
                  <a:lnTo>
                    <a:pt x="1786" y="2224"/>
                  </a:lnTo>
                  <a:lnTo>
                    <a:pt x="1786" y="2224"/>
                  </a:lnTo>
                  <a:lnTo>
                    <a:pt x="1819" y="2243"/>
                  </a:lnTo>
                  <a:lnTo>
                    <a:pt x="1853" y="2262"/>
                  </a:lnTo>
                  <a:lnTo>
                    <a:pt x="1888" y="2277"/>
                  </a:lnTo>
                  <a:lnTo>
                    <a:pt x="1925" y="2293"/>
                  </a:lnTo>
                  <a:lnTo>
                    <a:pt x="1959" y="2309"/>
                  </a:lnTo>
                  <a:lnTo>
                    <a:pt x="1998" y="2323"/>
                  </a:lnTo>
                  <a:lnTo>
                    <a:pt x="2034" y="2335"/>
                  </a:lnTo>
                  <a:lnTo>
                    <a:pt x="2072" y="2345"/>
                  </a:lnTo>
                  <a:lnTo>
                    <a:pt x="2110" y="2355"/>
                  </a:lnTo>
                  <a:lnTo>
                    <a:pt x="2149" y="2364"/>
                  </a:lnTo>
                  <a:lnTo>
                    <a:pt x="2189" y="2371"/>
                  </a:lnTo>
                  <a:lnTo>
                    <a:pt x="2229" y="2378"/>
                  </a:lnTo>
                  <a:lnTo>
                    <a:pt x="2268" y="2382"/>
                  </a:lnTo>
                  <a:lnTo>
                    <a:pt x="2308" y="2385"/>
                  </a:lnTo>
                  <a:lnTo>
                    <a:pt x="2350" y="2387"/>
                  </a:lnTo>
                  <a:lnTo>
                    <a:pt x="2390" y="2388"/>
                  </a:lnTo>
                  <a:lnTo>
                    <a:pt x="2390" y="2388"/>
                  </a:lnTo>
                  <a:close/>
                </a:path>
              </a:pathLst>
            </a:custGeom>
            <a:solidFill>
              <a:schemeClr val="bg1"/>
            </a:solidFill>
            <a:ln w="3175">
              <a:solidFill>
                <a:schemeClr val="bg1">
                  <a:lumMod val="75000"/>
                  <a:alpha val="35000"/>
                </a:schemeClr>
              </a:solidFill>
            </a:ln>
          </p:spPr>
          <p:txBody>
            <a:bodyPr anchor="ctr">
              <a:scene3d>
                <a:camera prst="orthographicFront"/>
                <a:lightRig rig="threePt" dir="t"/>
              </a:scene3d>
              <a:sp3d contourW="12700"/>
            </a:bodyPr>
            <a:lstStyle/>
            <a:p>
              <a:pPr algn="ctr"/>
              <a:endParaRPr sz="1200">
                <a:solidFill>
                  <a:schemeClr val="bg1"/>
                </a:solidFill>
              </a:endParaRPr>
            </a:p>
          </p:txBody>
        </p:sp>
        <p:sp>
          <p:nvSpPr>
            <p:cNvPr id="17" name="Oval 30"/>
            <p:cNvSpPr/>
            <p:nvPr/>
          </p:nvSpPr>
          <p:spPr>
            <a:xfrm>
              <a:off x="7197746" y="3225365"/>
              <a:ext cx="841039" cy="841040"/>
            </a:xfrm>
            <a:prstGeom prst="ellipse">
              <a:avLst/>
            </a:prstGeom>
            <a:gradFill>
              <a:gsLst>
                <a:gs pos="0">
                  <a:schemeClr val="bg1">
                    <a:lumMod val="65000"/>
                  </a:schemeClr>
                </a:gs>
                <a:gs pos="100000">
                  <a:schemeClr val="accent1">
                    <a:lumMod val="50000"/>
                  </a:schemeClr>
                </a:gs>
              </a:gsLst>
              <a:lin ang="5400000" scaled="1"/>
            </a:gradFill>
            <a:ln w="1905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sz="1200">
                <a:solidFill>
                  <a:schemeClr val="bg1"/>
                </a:solidFill>
              </a:endParaRPr>
            </a:p>
          </p:txBody>
        </p:sp>
        <p:sp>
          <p:nvSpPr>
            <p:cNvPr id="18" name="TextBox 31"/>
            <p:cNvSpPr txBox="1"/>
            <p:nvPr/>
          </p:nvSpPr>
          <p:spPr bwMode="auto">
            <a:xfrm>
              <a:off x="7327011" y="3373122"/>
              <a:ext cx="582509" cy="525401"/>
            </a:xfrm>
            <a:prstGeom prst="rect">
              <a:avLst/>
            </a:prstGeom>
            <a:noFill/>
          </p:spPr>
          <p:txBody>
            <a:bodyPr wrap="none" lIns="90000" tIns="46800" rIns="90000" bIns="46800">
              <a:normAutofit lnSpcReduction="10000"/>
              <a:scene3d>
                <a:camera prst="orthographicFront"/>
                <a:lightRig rig="threePt" dir="t"/>
              </a:scene3d>
              <a:sp3d contourW="12700"/>
            </a:bodyPr>
            <a:lstStyle/>
            <a:p>
              <a:pPr>
                <a:buClr>
                  <a:srgbClr val="C35954"/>
                </a:buClr>
                <a:buSzPct val="120000"/>
              </a:pPr>
              <a:r>
                <a:rPr lang="en-US" altLang="ko-KR" sz="1800">
                  <a:solidFill>
                    <a:schemeClr val="bg1"/>
                  </a:solidFill>
                </a:rPr>
                <a:t>03</a:t>
              </a:r>
              <a:endParaRPr lang="en-US" altLang="ko-KR" sz="1800">
                <a:solidFill>
                  <a:schemeClr val="bg1"/>
                </a:solidFill>
              </a:endParaRPr>
            </a:p>
          </p:txBody>
        </p:sp>
        <p:sp>
          <p:nvSpPr>
            <p:cNvPr id="19" name="Freeform: Shape 26"/>
            <p:cNvSpPr/>
            <p:nvPr/>
          </p:nvSpPr>
          <p:spPr bwMode="auto">
            <a:xfrm>
              <a:off x="4200289" y="3025490"/>
              <a:ext cx="1862221" cy="1240789"/>
            </a:xfrm>
            <a:custGeom>
              <a:avLst/>
              <a:gdLst>
                <a:gd name="T0" fmla="*/ 1193 w 3583"/>
                <a:gd name="T1" fmla="*/ 0 h 2388"/>
                <a:gd name="T2" fmla="*/ 1072 w 3583"/>
                <a:gd name="T3" fmla="*/ 6 h 2388"/>
                <a:gd name="T4" fmla="*/ 954 w 3583"/>
                <a:gd name="T5" fmla="*/ 24 h 2388"/>
                <a:gd name="T6" fmla="*/ 839 w 3583"/>
                <a:gd name="T7" fmla="*/ 53 h 2388"/>
                <a:gd name="T8" fmla="*/ 729 w 3583"/>
                <a:gd name="T9" fmla="*/ 93 h 2388"/>
                <a:gd name="T10" fmla="*/ 624 w 3583"/>
                <a:gd name="T11" fmla="*/ 144 h 2388"/>
                <a:gd name="T12" fmla="*/ 526 w 3583"/>
                <a:gd name="T13" fmla="*/ 204 h 2388"/>
                <a:gd name="T14" fmla="*/ 434 w 3583"/>
                <a:gd name="T15" fmla="*/ 272 h 2388"/>
                <a:gd name="T16" fmla="*/ 349 w 3583"/>
                <a:gd name="T17" fmla="*/ 350 h 2388"/>
                <a:gd name="T18" fmla="*/ 273 w 3583"/>
                <a:gd name="T19" fmla="*/ 434 h 2388"/>
                <a:gd name="T20" fmla="*/ 203 w 3583"/>
                <a:gd name="T21" fmla="*/ 526 h 2388"/>
                <a:gd name="T22" fmla="*/ 144 w 3583"/>
                <a:gd name="T23" fmla="*/ 625 h 2388"/>
                <a:gd name="T24" fmla="*/ 94 w 3583"/>
                <a:gd name="T25" fmla="*/ 729 h 2388"/>
                <a:gd name="T26" fmla="*/ 52 w 3583"/>
                <a:gd name="T27" fmla="*/ 838 h 2388"/>
                <a:gd name="T28" fmla="*/ 23 w 3583"/>
                <a:gd name="T29" fmla="*/ 953 h 2388"/>
                <a:gd name="T30" fmla="*/ 5 w 3583"/>
                <a:gd name="T31" fmla="*/ 1072 h 2388"/>
                <a:gd name="T32" fmla="*/ 0 w 3583"/>
                <a:gd name="T33" fmla="*/ 1194 h 2388"/>
                <a:gd name="T34" fmla="*/ 0 w 3583"/>
                <a:gd name="T35" fmla="*/ 1255 h 2388"/>
                <a:gd name="T36" fmla="*/ 12 w 3583"/>
                <a:gd name="T37" fmla="*/ 1376 h 2388"/>
                <a:gd name="T38" fmla="*/ 36 w 3583"/>
                <a:gd name="T39" fmla="*/ 1493 h 2388"/>
                <a:gd name="T40" fmla="*/ 71 w 3583"/>
                <a:gd name="T41" fmla="*/ 1605 h 2388"/>
                <a:gd name="T42" fmla="*/ 116 w 3583"/>
                <a:gd name="T43" fmla="*/ 1711 h 2388"/>
                <a:gd name="T44" fmla="*/ 172 w 3583"/>
                <a:gd name="T45" fmla="*/ 1814 h 2388"/>
                <a:gd name="T46" fmla="*/ 236 w 3583"/>
                <a:gd name="T47" fmla="*/ 1909 h 2388"/>
                <a:gd name="T48" fmla="*/ 309 w 3583"/>
                <a:gd name="T49" fmla="*/ 1998 h 2388"/>
                <a:gd name="T50" fmla="*/ 391 w 3583"/>
                <a:gd name="T51" fmla="*/ 2078 h 2388"/>
                <a:gd name="T52" fmla="*/ 479 w 3583"/>
                <a:gd name="T53" fmla="*/ 2151 h 2388"/>
                <a:gd name="T54" fmla="*/ 575 w 3583"/>
                <a:gd name="T55" fmla="*/ 2215 h 2388"/>
                <a:gd name="T56" fmla="*/ 676 w 3583"/>
                <a:gd name="T57" fmla="*/ 2270 h 2388"/>
                <a:gd name="T58" fmla="*/ 783 w 3583"/>
                <a:gd name="T59" fmla="*/ 2316 h 2388"/>
                <a:gd name="T60" fmla="*/ 894 w 3583"/>
                <a:gd name="T61" fmla="*/ 2350 h 2388"/>
                <a:gd name="T62" fmla="*/ 1013 w 3583"/>
                <a:gd name="T63" fmla="*/ 2375 h 2388"/>
                <a:gd name="T64" fmla="*/ 1132 w 3583"/>
                <a:gd name="T65" fmla="*/ 2387 h 2388"/>
                <a:gd name="T66" fmla="*/ 1193 w 3583"/>
                <a:gd name="T67" fmla="*/ 2388 h 2388"/>
                <a:gd name="T68" fmla="*/ 1277 w 3583"/>
                <a:gd name="T69" fmla="*/ 2385 h 2388"/>
                <a:gd name="T70" fmla="*/ 1356 w 3583"/>
                <a:gd name="T71" fmla="*/ 2378 h 2388"/>
                <a:gd name="T72" fmla="*/ 1435 w 3583"/>
                <a:gd name="T73" fmla="*/ 2364 h 2388"/>
                <a:gd name="T74" fmla="*/ 1513 w 3583"/>
                <a:gd name="T75" fmla="*/ 2345 h 2388"/>
                <a:gd name="T76" fmla="*/ 1587 w 3583"/>
                <a:gd name="T77" fmla="*/ 2323 h 2388"/>
                <a:gd name="T78" fmla="*/ 1660 w 3583"/>
                <a:gd name="T79" fmla="*/ 2293 h 2388"/>
                <a:gd name="T80" fmla="*/ 1732 w 3583"/>
                <a:gd name="T81" fmla="*/ 2262 h 2388"/>
                <a:gd name="T82" fmla="*/ 1799 w 3583"/>
                <a:gd name="T83" fmla="*/ 2224 h 2388"/>
                <a:gd name="T84" fmla="*/ 3583 w 3583"/>
                <a:gd name="T85" fmla="*/ 1194 h 2388"/>
                <a:gd name="T86" fmla="*/ 1799 w 3583"/>
                <a:gd name="T87" fmla="*/ 164 h 2388"/>
                <a:gd name="T88" fmla="*/ 1765 w 3583"/>
                <a:gd name="T89" fmla="*/ 145 h 2388"/>
                <a:gd name="T90" fmla="*/ 1695 w 3583"/>
                <a:gd name="T91" fmla="*/ 111 h 2388"/>
                <a:gd name="T92" fmla="*/ 1624 w 3583"/>
                <a:gd name="T93" fmla="*/ 79 h 2388"/>
                <a:gd name="T94" fmla="*/ 1551 w 3583"/>
                <a:gd name="T95" fmla="*/ 53 h 2388"/>
                <a:gd name="T96" fmla="*/ 1475 w 3583"/>
                <a:gd name="T97" fmla="*/ 33 h 2388"/>
                <a:gd name="T98" fmla="*/ 1396 w 3583"/>
                <a:gd name="T99" fmla="*/ 17 h 2388"/>
                <a:gd name="T100" fmla="*/ 1317 w 3583"/>
                <a:gd name="T101" fmla="*/ 6 h 2388"/>
                <a:gd name="T102" fmla="*/ 1235 w 3583"/>
                <a:gd name="T103" fmla="*/ 0 h 2388"/>
                <a:gd name="T104" fmla="*/ 1193 w 3583"/>
                <a:gd name="T105" fmla="*/ 0 h 2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83" h="2388">
                  <a:moveTo>
                    <a:pt x="1193" y="0"/>
                  </a:moveTo>
                  <a:lnTo>
                    <a:pt x="1193" y="0"/>
                  </a:lnTo>
                  <a:lnTo>
                    <a:pt x="1132" y="1"/>
                  </a:lnTo>
                  <a:lnTo>
                    <a:pt x="1072" y="6"/>
                  </a:lnTo>
                  <a:lnTo>
                    <a:pt x="1013" y="13"/>
                  </a:lnTo>
                  <a:lnTo>
                    <a:pt x="954" y="24"/>
                  </a:lnTo>
                  <a:lnTo>
                    <a:pt x="894" y="38"/>
                  </a:lnTo>
                  <a:lnTo>
                    <a:pt x="839" y="53"/>
                  </a:lnTo>
                  <a:lnTo>
                    <a:pt x="783" y="72"/>
                  </a:lnTo>
                  <a:lnTo>
                    <a:pt x="729" y="93"/>
                  </a:lnTo>
                  <a:lnTo>
                    <a:pt x="676" y="118"/>
                  </a:lnTo>
                  <a:lnTo>
                    <a:pt x="624" y="144"/>
                  </a:lnTo>
                  <a:lnTo>
                    <a:pt x="575" y="173"/>
                  </a:lnTo>
                  <a:lnTo>
                    <a:pt x="526" y="204"/>
                  </a:lnTo>
                  <a:lnTo>
                    <a:pt x="479" y="237"/>
                  </a:lnTo>
                  <a:lnTo>
                    <a:pt x="434" y="272"/>
                  </a:lnTo>
                  <a:lnTo>
                    <a:pt x="391" y="310"/>
                  </a:lnTo>
                  <a:lnTo>
                    <a:pt x="349" y="350"/>
                  </a:lnTo>
                  <a:lnTo>
                    <a:pt x="309" y="390"/>
                  </a:lnTo>
                  <a:lnTo>
                    <a:pt x="273" y="434"/>
                  </a:lnTo>
                  <a:lnTo>
                    <a:pt x="236" y="479"/>
                  </a:lnTo>
                  <a:lnTo>
                    <a:pt x="203" y="526"/>
                  </a:lnTo>
                  <a:lnTo>
                    <a:pt x="172" y="574"/>
                  </a:lnTo>
                  <a:lnTo>
                    <a:pt x="144" y="625"/>
                  </a:lnTo>
                  <a:lnTo>
                    <a:pt x="116" y="677"/>
                  </a:lnTo>
                  <a:lnTo>
                    <a:pt x="94" y="729"/>
                  </a:lnTo>
                  <a:lnTo>
                    <a:pt x="71" y="783"/>
                  </a:lnTo>
                  <a:lnTo>
                    <a:pt x="52" y="838"/>
                  </a:lnTo>
                  <a:lnTo>
                    <a:pt x="36" y="895"/>
                  </a:lnTo>
                  <a:lnTo>
                    <a:pt x="23" y="953"/>
                  </a:lnTo>
                  <a:lnTo>
                    <a:pt x="12" y="1012"/>
                  </a:lnTo>
                  <a:lnTo>
                    <a:pt x="5" y="1072"/>
                  </a:lnTo>
                  <a:lnTo>
                    <a:pt x="0" y="1133"/>
                  </a:lnTo>
                  <a:lnTo>
                    <a:pt x="0" y="1194"/>
                  </a:lnTo>
                  <a:lnTo>
                    <a:pt x="0" y="1194"/>
                  </a:lnTo>
                  <a:lnTo>
                    <a:pt x="0" y="1255"/>
                  </a:lnTo>
                  <a:lnTo>
                    <a:pt x="5" y="1316"/>
                  </a:lnTo>
                  <a:lnTo>
                    <a:pt x="12" y="1376"/>
                  </a:lnTo>
                  <a:lnTo>
                    <a:pt x="23" y="1435"/>
                  </a:lnTo>
                  <a:lnTo>
                    <a:pt x="36" y="1493"/>
                  </a:lnTo>
                  <a:lnTo>
                    <a:pt x="52" y="1550"/>
                  </a:lnTo>
                  <a:lnTo>
                    <a:pt x="71" y="1605"/>
                  </a:lnTo>
                  <a:lnTo>
                    <a:pt x="94" y="1659"/>
                  </a:lnTo>
                  <a:lnTo>
                    <a:pt x="116" y="1711"/>
                  </a:lnTo>
                  <a:lnTo>
                    <a:pt x="144" y="1763"/>
                  </a:lnTo>
                  <a:lnTo>
                    <a:pt x="172" y="1814"/>
                  </a:lnTo>
                  <a:lnTo>
                    <a:pt x="203" y="1862"/>
                  </a:lnTo>
                  <a:lnTo>
                    <a:pt x="236" y="1909"/>
                  </a:lnTo>
                  <a:lnTo>
                    <a:pt x="273" y="1954"/>
                  </a:lnTo>
                  <a:lnTo>
                    <a:pt x="309" y="1998"/>
                  </a:lnTo>
                  <a:lnTo>
                    <a:pt x="349" y="2038"/>
                  </a:lnTo>
                  <a:lnTo>
                    <a:pt x="391" y="2078"/>
                  </a:lnTo>
                  <a:lnTo>
                    <a:pt x="434" y="2116"/>
                  </a:lnTo>
                  <a:lnTo>
                    <a:pt x="479" y="2151"/>
                  </a:lnTo>
                  <a:lnTo>
                    <a:pt x="526" y="2184"/>
                  </a:lnTo>
                  <a:lnTo>
                    <a:pt x="575" y="2215"/>
                  </a:lnTo>
                  <a:lnTo>
                    <a:pt x="624" y="2244"/>
                  </a:lnTo>
                  <a:lnTo>
                    <a:pt x="676" y="2270"/>
                  </a:lnTo>
                  <a:lnTo>
                    <a:pt x="729" y="2295"/>
                  </a:lnTo>
                  <a:lnTo>
                    <a:pt x="783" y="2316"/>
                  </a:lnTo>
                  <a:lnTo>
                    <a:pt x="839" y="2335"/>
                  </a:lnTo>
                  <a:lnTo>
                    <a:pt x="894" y="2350"/>
                  </a:lnTo>
                  <a:lnTo>
                    <a:pt x="954" y="2364"/>
                  </a:lnTo>
                  <a:lnTo>
                    <a:pt x="1013" y="2375"/>
                  </a:lnTo>
                  <a:lnTo>
                    <a:pt x="1072" y="2382"/>
                  </a:lnTo>
                  <a:lnTo>
                    <a:pt x="1132" y="2387"/>
                  </a:lnTo>
                  <a:lnTo>
                    <a:pt x="1193" y="2388"/>
                  </a:lnTo>
                  <a:lnTo>
                    <a:pt x="1193" y="2388"/>
                  </a:lnTo>
                  <a:lnTo>
                    <a:pt x="1235" y="2387"/>
                  </a:lnTo>
                  <a:lnTo>
                    <a:pt x="1277" y="2385"/>
                  </a:lnTo>
                  <a:lnTo>
                    <a:pt x="1317" y="2382"/>
                  </a:lnTo>
                  <a:lnTo>
                    <a:pt x="1356" y="2378"/>
                  </a:lnTo>
                  <a:lnTo>
                    <a:pt x="1396" y="2371"/>
                  </a:lnTo>
                  <a:lnTo>
                    <a:pt x="1435" y="2364"/>
                  </a:lnTo>
                  <a:lnTo>
                    <a:pt x="1475" y="2355"/>
                  </a:lnTo>
                  <a:lnTo>
                    <a:pt x="1513" y="2345"/>
                  </a:lnTo>
                  <a:lnTo>
                    <a:pt x="1551" y="2335"/>
                  </a:lnTo>
                  <a:lnTo>
                    <a:pt x="1587" y="2323"/>
                  </a:lnTo>
                  <a:lnTo>
                    <a:pt x="1624" y="2309"/>
                  </a:lnTo>
                  <a:lnTo>
                    <a:pt x="1660" y="2293"/>
                  </a:lnTo>
                  <a:lnTo>
                    <a:pt x="1695" y="2277"/>
                  </a:lnTo>
                  <a:lnTo>
                    <a:pt x="1732" y="2262"/>
                  </a:lnTo>
                  <a:lnTo>
                    <a:pt x="1765" y="2243"/>
                  </a:lnTo>
                  <a:lnTo>
                    <a:pt x="1799" y="2224"/>
                  </a:lnTo>
                  <a:lnTo>
                    <a:pt x="1799" y="2224"/>
                  </a:lnTo>
                  <a:lnTo>
                    <a:pt x="3583" y="1194"/>
                  </a:lnTo>
                  <a:lnTo>
                    <a:pt x="1799" y="164"/>
                  </a:lnTo>
                  <a:lnTo>
                    <a:pt x="1799" y="164"/>
                  </a:lnTo>
                  <a:lnTo>
                    <a:pt x="1799" y="164"/>
                  </a:lnTo>
                  <a:lnTo>
                    <a:pt x="1765" y="145"/>
                  </a:lnTo>
                  <a:lnTo>
                    <a:pt x="1732" y="126"/>
                  </a:lnTo>
                  <a:lnTo>
                    <a:pt x="1695" y="111"/>
                  </a:lnTo>
                  <a:lnTo>
                    <a:pt x="1660" y="95"/>
                  </a:lnTo>
                  <a:lnTo>
                    <a:pt x="1624" y="79"/>
                  </a:lnTo>
                  <a:lnTo>
                    <a:pt x="1587" y="65"/>
                  </a:lnTo>
                  <a:lnTo>
                    <a:pt x="1551" y="53"/>
                  </a:lnTo>
                  <a:lnTo>
                    <a:pt x="1513" y="43"/>
                  </a:lnTo>
                  <a:lnTo>
                    <a:pt x="1475" y="33"/>
                  </a:lnTo>
                  <a:lnTo>
                    <a:pt x="1435" y="24"/>
                  </a:lnTo>
                  <a:lnTo>
                    <a:pt x="1396" y="17"/>
                  </a:lnTo>
                  <a:lnTo>
                    <a:pt x="1356" y="10"/>
                  </a:lnTo>
                  <a:lnTo>
                    <a:pt x="1317" y="6"/>
                  </a:lnTo>
                  <a:lnTo>
                    <a:pt x="1277" y="3"/>
                  </a:lnTo>
                  <a:lnTo>
                    <a:pt x="1235" y="0"/>
                  </a:lnTo>
                  <a:lnTo>
                    <a:pt x="1193" y="0"/>
                  </a:lnTo>
                  <a:lnTo>
                    <a:pt x="1193" y="0"/>
                  </a:lnTo>
                  <a:close/>
                </a:path>
              </a:pathLst>
            </a:custGeom>
            <a:solidFill>
              <a:schemeClr val="bg1"/>
            </a:solidFill>
            <a:ln w="3175">
              <a:solidFill>
                <a:schemeClr val="bg1">
                  <a:lumMod val="75000"/>
                  <a:alpha val="35000"/>
                </a:schemeClr>
              </a:solidFill>
            </a:ln>
          </p:spPr>
          <p:txBody>
            <a:bodyPr anchor="ctr">
              <a:scene3d>
                <a:camera prst="orthographicFront"/>
                <a:lightRig rig="threePt" dir="t"/>
              </a:scene3d>
              <a:sp3d contourW="12700"/>
            </a:bodyPr>
            <a:lstStyle/>
            <a:p>
              <a:pPr algn="ctr"/>
              <a:endParaRPr sz="1200">
                <a:solidFill>
                  <a:schemeClr val="bg1"/>
                </a:solidFill>
              </a:endParaRPr>
            </a:p>
          </p:txBody>
        </p:sp>
        <p:sp>
          <p:nvSpPr>
            <p:cNvPr id="20" name="Oval 27"/>
            <p:cNvSpPr/>
            <p:nvPr/>
          </p:nvSpPr>
          <p:spPr>
            <a:xfrm>
              <a:off x="4386687" y="3225365"/>
              <a:ext cx="841039" cy="841040"/>
            </a:xfrm>
            <a:prstGeom prst="ellipse">
              <a:avLst/>
            </a:prstGeom>
            <a:gradFill>
              <a:gsLst>
                <a:gs pos="0">
                  <a:schemeClr val="accent2"/>
                </a:gs>
                <a:gs pos="100000">
                  <a:schemeClr val="accent2">
                    <a:lumMod val="50000"/>
                  </a:schemeClr>
                </a:gs>
              </a:gsLst>
              <a:lin ang="5400000" scaled="1"/>
            </a:gradFill>
            <a:ln w="19050">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endParaRPr sz="1200">
                <a:solidFill>
                  <a:schemeClr val="bg1"/>
                </a:solidFill>
              </a:endParaRPr>
            </a:p>
          </p:txBody>
        </p:sp>
        <p:sp>
          <p:nvSpPr>
            <p:cNvPr id="21" name="TextBox 28"/>
            <p:cNvSpPr txBox="1"/>
            <p:nvPr/>
          </p:nvSpPr>
          <p:spPr bwMode="auto">
            <a:xfrm>
              <a:off x="4515951" y="3373122"/>
              <a:ext cx="582509" cy="525401"/>
            </a:xfrm>
            <a:prstGeom prst="rect">
              <a:avLst/>
            </a:prstGeom>
            <a:noFill/>
          </p:spPr>
          <p:txBody>
            <a:bodyPr wrap="none" lIns="90000" tIns="46800" rIns="90000" bIns="46800">
              <a:normAutofit lnSpcReduction="10000"/>
              <a:scene3d>
                <a:camera prst="orthographicFront"/>
                <a:lightRig rig="threePt" dir="t"/>
              </a:scene3d>
              <a:sp3d contourW="12700"/>
            </a:bodyPr>
            <a:lstStyle/>
            <a:p>
              <a:pPr>
                <a:buClr>
                  <a:srgbClr val="C35954"/>
                </a:buClr>
                <a:buSzPct val="120000"/>
              </a:pPr>
              <a:r>
                <a:rPr lang="en-US" altLang="ko-KR" sz="1800">
                  <a:solidFill>
                    <a:schemeClr val="bg1"/>
                  </a:solidFill>
                </a:rPr>
                <a:t>06</a:t>
              </a:r>
              <a:endParaRPr lang="en-US" altLang="ko-KR" sz="1800">
                <a:solidFill>
                  <a:schemeClr val="bg1"/>
                </a:solidFill>
              </a:endParaRPr>
            </a:p>
          </p:txBody>
        </p:sp>
      </p:grpSp>
      <p:sp>
        <p:nvSpPr>
          <p:cNvPr id="44" name="矩形 43"/>
          <p:cNvSpPr/>
          <p:nvPr/>
        </p:nvSpPr>
        <p:spPr>
          <a:xfrm>
            <a:off x="651224" y="1509117"/>
            <a:ext cx="2560062" cy="475515"/>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zh-CN" altLang="en-US" sz="1100" dirty="0">
                <a:solidFill>
                  <a:schemeClr val="tx1">
                    <a:lumMod val="75000"/>
                    <a:lumOff val="25000"/>
                  </a:schemeClr>
                </a:solidFill>
                <a:latin typeface="+mn-ea"/>
              </a:rPr>
              <a:t>用户可以在投影仪或者计算机上进行演示也可以将演示文稿打印出来</a:t>
            </a:r>
            <a:endParaRPr lang="zh-CN" altLang="en-US" sz="1100" dirty="0">
              <a:solidFill>
                <a:schemeClr val="tx1">
                  <a:lumMod val="75000"/>
                  <a:lumOff val="25000"/>
                </a:schemeClr>
              </a:solidFill>
              <a:latin typeface="+mn-ea"/>
            </a:endParaRPr>
          </a:p>
        </p:txBody>
      </p:sp>
      <p:sp>
        <p:nvSpPr>
          <p:cNvPr id="46" name="矩形 45"/>
          <p:cNvSpPr/>
          <p:nvPr/>
        </p:nvSpPr>
        <p:spPr>
          <a:xfrm>
            <a:off x="651224" y="2634948"/>
            <a:ext cx="2560062" cy="475515"/>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zh-CN" altLang="en-US" sz="1100" dirty="0">
                <a:solidFill>
                  <a:schemeClr val="tx1">
                    <a:lumMod val="75000"/>
                    <a:lumOff val="25000"/>
                  </a:schemeClr>
                </a:solidFill>
                <a:latin typeface="+mn-ea"/>
              </a:rPr>
              <a:t>用户可以在投影仪或者计算机上进行演示也可以将演示文稿打印出来</a:t>
            </a:r>
            <a:endParaRPr lang="zh-CN" altLang="en-US" sz="1100" dirty="0">
              <a:solidFill>
                <a:schemeClr val="tx1">
                  <a:lumMod val="75000"/>
                  <a:lumOff val="25000"/>
                </a:schemeClr>
              </a:solidFill>
              <a:latin typeface="+mn-ea"/>
            </a:endParaRPr>
          </a:p>
        </p:txBody>
      </p:sp>
      <p:sp>
        <p:nvSpPr>
          <p:cNvPr id="47" name="矩形 46"/>
          <p:cNvSpPr/>
          <p:nvPr/>
        </p:nvSpPr>
        <p:spPr>
          <a:xfrm>
            <a:off x="651224" y="3760778"/>
            <a:ext cx="2560062" cy="475515"/>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zh-CN" altLang="en-US" sz="1100" dirty="0">
                <a:solidFill>
                  <a:schemeClr val="tx1">
                    <a:lumMod val="75000"/>
                    <a:lumOff val="25000"/>
                  </a:schemeClr>
                </a:solidFill>
                <a:latin typeface="+mn-ea"/>
              </a:rPr>
              <a:t>用户可以在投影仪或者计算机上进行演示也可以将演示文稿打印出来</a:t>
            </a:r>
            <a:endParaRPr lang="zh-CN" altLang="en-US" sz="1100" dirty="0">
              <a:solidFill>
                <a:schemeClr val="tx1">
                  <a:lumMod val="75000"/>
                  <a:lumOff val="25000"/>
                </a:schemeClr>
              </a:solidFill>
              <a:latin typeface="+mn-ea"/>
            </a:endParaRPr>
          </a:p>
        </p:txBody>
      </p:sp>
      <p:sp>
        <p:nvSpPr>
          <p:cNvPr id="48" name="矩形 47"/>
          <p:cNvSpPr/>
          <p:nvPr/>
        </p:nvSpPr>
        <p:spPr>
          <a:xfrm>
            <a:off x="5916105" y="1509117"/>
            <a:ext cx="2560062" cy="475515"/>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zh-CN" altLang="en-US" sz="1100" dirty="0">
                <a:solidFill>
                  <a:schemeClr val="tx1">
                    <a:lumMod val="75000"/>
                    <a:lumOff val="25000"/>
                  </a:schemeClr>
                </a:solidFill>
                <a:latin typeface="+mn-ea"/>
              </a:rPr>
              <a:t>用户可以在投影仪或者计算机上进行演示也可以将演示文稿打印出来</a:t>
            </a:r>
            <a:endParaRPr lang="zh-CN" altLang="en-US" sz="1100" dirty="0">
              <a:solidFill>
                <a:schemeClr val="tx1">
                  <a:lumMod val="75000"/>
                  <a:lumOff val="25000"/>
                </a:schemeClr>
              </a:solidFill>
              <a:latin typeface="+mn-ea"/>
            </a:endParaRPr>
          </a:p>
        </p:txBody>
      </p:sp>
      <p:sp>
        <p:nvSpPr>
          <p:cNvPr id="49" name="矩形 48"/>
          <p:cNvSpPr/>
          <p:nvPr/>
        </p:nvSpPr>
        <p:spPr>
          <a:xfrm>
            <a:off x="5916105" y="2634948"/>
            <a:ext cx="2560062" cy="475515"/>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zh-CN" altLang="en-US" sz="1100" dirty="0">
                <a:solidFill>
                  <a:schemeClr val="tx1">
                    <a:lumMod val="75000"/>
                    <a:lumOff val="25000"/>
                  </a:schemeClr>
                </a:solidFill>
                <a:latin typeface="+mn-ea"/>
              </a:rPr>
              <a:t>用户可以在投影仪或者计算机上进行演示也可以将演示文稿打印出来</a:t>
            </a:r>
            <a:endParaRPr lang="zh-CN" altLang="en-US" sz="1100" dirty="0">
              <a:solidFill>
                <a:schemeClr val="tx1">
                  <a:lumMod val="75000"/>
                  <a:lumOff val="25000"/>
                </a:schemeClr>
              </a:solidFill>
              <a:latin typeface="+mn-ea"/>
            </a:endParaRPr>
          </a:p>
        </p:txBody>
      </p:sp>
      <p:sp>
        <p:nvSpPr>
          <p:cNvPr id="50" name="矩形 49"/>
          <p:cNvSpPr/>
          <p:nvPr/>
        </p:nvSpPr>
        <p:spPr>
          <a:xfrm>
            <a:off x="5916105" y="3760778"/>
            <a:ext cx="2560062" cy="475515"/>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zh-CN" altLang="en-US" sz="1100" dirty="0">
                <a:solidFill>
                  <a:schemeClr val="tx1">
                    <a:lumMod val="75000"/>
                    <a:lumOff val="25000"/>
                  </a:schemeClr>
                </a:solidFill>
                <a:latin typeface="+mn-ea"/>
              </a:rPr>
              <a:t>用户可以在投影仪或者计算机上进行演示也可以将演示文稿打印出来</a:t>
            </a:r>
            <a:endParaRPr lang="zh-CN" altLang="en-US" sz="1100" dirty="0">
              <a:solidFill>
                <a:schemeClr val="tx1">
                  <a:lumMod val="75000"/>
                  <a:lumOff val="25000"/>
                </a:schemeClr>
              </a:solidFill>
              <a:latin typeface="+mn-ea"/>
            </a:endParaRPr>
          </a:p>
        </p:txBody>
      </p:sp>
      <p:grpSp>
        <p:nvGrpSpPr>
          <p:cNvPr id="27" name="组合 26"/>
          <p:cNvGrpSpPr/>
          <p:nvPr/>
        </p:nvGrpSpPr>
        <p:grpSpPr>
          <a:xfrm>
            <a:off x="477540" y="282302"/>
            <a:ext cx="4149655" cy="610052"/>
            <a:chOff x="781862" y="465271"/>
            <a:chExt cx="5532873" cy="813402"/>
          </a:xfrm>
        </p:grpSpPr>
        <p:sp>
          <p:nvSpPr>
            <p:cNvPr id="28" name="文本框 27"/>
            <p:cNvSpPr txBox="1"/>
            <p:nvPr/>
          </p:nvSpPr>
          <p:spPr>
            <a:xfrm>
              <a:off x="781863" y="465271"/>
              <a:ext cx="4198105" cy="615553"/>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75000"/>
                      <a:lumOff val="25000"/>
                    </a:schemeClr>
                  </a:solidFill>
                  <a:latin typeface="Century Gothic" panose="020B0502020202020204" pitchFamily="34" charset="0"/>
                </a:rPr>
                <a:t>下步工作计划</a:t>
              </a:r>
              <a:endParaRPr lang="zh-CN" altLang="en-US" sz="2400" b="1" dirty="0">
                <a:solidFill>
                  <a:schemeClr val="tx1">
                    <a:lumMod val="75000"/>
                    <a:lumOff val="25000"/>
                  </a:schemeClr>
                </a:solidFill>
                <a:latin typeface="Century Gothic" panose="020B0502020202020204" pitchFamily="34" charset="0"/>
              </a:endParaRPr>
            </a:p>
          </p:txBody>
        </p:sp>
        <p:sp>
          <p:nvSpPr>
            <p:cNvPr id="29" name="文本框 28"/>
            <p:cNvSpPr txBox="1"/>
            <p:nvPr/>
          </p:nvSpPr>
          <p:spPr>
            <a:xfrm>
              <a:off x="781862" y="991414"/>
              <a:ext cx="5532873" cy="287259"/>
            </a:xfrm>
            <a:prstGeom prst="rect">
              <a:avLst/>
            </a:prstGeom>
            <a:noFill/>
          </p:spPr>
          <p:txBody>
            <a:bodyPr wrap="square" rtlCol="0">
              <a:spAutoFit/>
              <a:scene3d>
                <a:camera prst="orthographicFront"/>
                <a:lightRig rig="threePt" dir="t"/>
              </a:scene3d>
              <a:sp3d contourW="12700"/>
            </a:bodyPr>
            <a:lstStyle/>
            <a:p>
              <a:r>
                <a:rPr lang="en-US" altLang="zh-CN" sz="800" dirty="0">
                  <a:solidFill>
                    <a:schemeClr val="bg1">
                      <a:lumMod val="65000"/>
                    </a:schemeClr>
                  </a:solidFill>
                  <a:latin typeface="Century Gothic" panose="020B0502020202020204" pitchFamily="34" charset="0"/>
                </a:rPr>
                <a:t>print the presentation and make it into a film to be used in a wider field</a:t>
              </a:r>
              <a:endParaRPr lang="en-US" altLang="zh-CN" sz="800" dirty="0">
                <a:solidFill>
                  <a:schemeClr val="bg1">
                    <a:lumMod val="65000"/>
                  </a:schemeClr>
                </a:solidFill>
                <a:latin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randombar(horizontal)">
                                      <p:cBhvr>
                                        <p:cTn id="13" dur="500"/>
                                        <p:tgtEl>
                                          <p:spTgt spid="4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randombar(horizontal)">
                                      <p:cBhvr>
                                        <p:cTn id="16" dur="500"/>
                                        <p:tgtEl>
                                          <p:spTgt spid="4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randombar(horizontal)">
                                      <p:cBhvr>
                                        <p:cTn id="19" dur="500"/>
                                        <p:tgtEl>
                                          <p:spTgt spid="49"/>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randombar(horizontal)">
                                      <p:cBhvr>
                                        <p:cTn id="22" dur="500"/>
                                        <p:tgtEl>
                                          <p:spTgt spid="46"/>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randombar(horizontal)">
                                      <p:cBhvr>
                                        <p:cTn id="25" dur="500"/>
                                        <p:tgtEl>
                                          <p:spTgt spid="47"/>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randombar(horizontal)">
                                      <p:cBhvr>
                                        <p:cTn id="2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p:bldP spid="48" grpId="0"/>
      <p:bldP spid="49" grpId="0"/>
      <p:bldP spid="5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双大括号 4"/>
          <p:cNvSpPr/>
          <p:nvPr/>
        </p:nvSpPr>
        <p:spPr>
          <a:xfrm>
            <a:off x="1771347" y="1606249"/>
            <a:ext cx="5584373" cy="2557802"/>
          </a:xfrm>
          <a:prstGeom prst="bracePair">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a:p>
        </p:txBody>
      </p:sp>
      <p:grpSp>
        <p:nvGrpSpPr>
          <p:cNvPr id="21" name="组合 20"/>
          <p:cNvGrpSpPr/>
          <p:nvPr/>
        </p:nvGrpSpPr>
        <p:grpSpPr>
          <a:xfrm>
            <a:off x="877358" y="2566753"/>
            <a:ext cx="636794" cy="636794"/>
            <a:chOff x="5600698" y="4141987"/>
            <a:chExt cx="849058" cy="849058"/>
          </a:xfrm>
          <a:effectLst>
            <a:outerShdw blurRad="177800" dist="38100" dir="2700000" algn="tl" rotWithShape="0">
              <a:prstClr val="black">
                <a:alpha val="20000"/>
              </a:prstClr>
            </a:outerShdw>
          </a:effectLst>
        </p:grpSpPr>
        <p:sp>
          <p:nvSpPr>
            <p:cNvPr id="22" name="椭圆 21"/>
            <p:cNvSpPr/>
            <p:nvPr/>
          </p:nvSpPr>
          <p:spPr>
            <a:xfrm>
              <a:off x="5600698" y="4141987"/>
              <a:ext cx="849058" cy="849058"/>
            </a:xfrm>
            <a:prstGeom prst="ellipse">
              <a:avLst/>
            </a:prstGeom>
            <a:gradFill>
              <a:gsLst>
                <a:gs pos="0">
                  <a:schemeClr val="bg1">
                    <a:lumMod val="6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椭圆 9"/>
            <p:cNvSpPr/>
            <p:nvPr/>
          </p:nvSpPr>
          <p:spPr>
            <a:xfrm>
              <a:off x="5791041" y="4324204"/>
              <a:ext cx="468371" cy="484624"/>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4" name="组合 23"/>
          <p:cNvGrpSpPr/>
          <p:nvPr/>
        </p:nvGrpSpPr>
        <p:grpSpPr>
          <a:xfrm>
            <a:off x="7670043" y="2566753"/>
            <a:ext cx="636794" cy="636794"/>
            <a:chOff x="5600698" y="4141987"/>
            <a:chExt cx="849058" cy="849058"/>
          </a:xfrm>
          <a:effectLst>
            <a:outerShdw blurRad="177800" dist="38100" dir="2700000" algn="tl" rotWithShape="0">
              <a:prstClr val="black">
                <a:alpha val="20000"/>
              </a:prstClr>
            </a:outerShdw>
          </a:effectLst>
        </p:grpSpPr>
        <p:sp>
          <p:nvSpPr>
            <p:cNvPr id="25" name="椭圆 24"/>
            <p:cNvSpPr/>
            <p:nvPr/>
          </p:nvSpPr>
          <p:spPr>
            <a:xfrm>
              <a:off x="5600698" y="4141987"/>
              <a:ext cx="849058" cy="849058"/>
            </a:xfrm>
            <a:prstGeom prst="ellipse">
              <a:avLst/>
            </a:prstGeom>
            <a:gradFill>
              <a:gsLst>
                <a:gs pos="0">
                  <a:schemeClr val="bg1">
                    <a:lumMod val="6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 name="椭圆 13"/>
            <p:cNvSpPr/>
            <p:nvPr/>
          </p:nvSpPr>
          <p:spPr>
            <a:xfrm>
              <a:off x="5782915" y="4345752"/>
              <a:ext cx="484624" cy="441528"/>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7" name="组合 26"/>
          <p:cNvGrpSpPr/>
          <p:nvPr/>
        </p:nvGrpSpPr>
        <p:grpSpPr>
          <a:xfrm>
            <a:off x="2353733" y="1769534"/>
            <a:ext cx="4419600" cy="609600"/>
            <a:chOff x="3149600" y="2336800"/>
            <a:chExt cx="5892800" cy="812800"/>
          </a:xfrm>
          <a:effectLst>
            <a:outerShdw blurRad="177800" dist="38100" dir="2700000" algn="tl" rotWithShape="0">
              <a:prstClr val="black">
                <a:alpha val="20000"/>
              </a:prstClr>
            </a:outerShdw>
          </a:effectLst>
        </p:grpSpPr>
        <p:sp>
          <p:nvSpPr>
            <p:cNvPr id="15" name="矩形: 圆角 14"/>
            <p:cNvSpPr/>
            <p:nvPr/>
          </p:nvSpPr>
          <p:spPr>
            <a:xfrm>
              <a:off x="3149600" y="2336800"/>
              <a:ext cx="5892800" cy="812800"/>
            </a:xfrm>
            <a:prstGeom prst="roundRect">
              <a:avLst/>
            </a:prstGeom>
            <a:gradFill>
              <a:gsLst>
                <a:gs pos="0">
                  <a:schemeClr val="accent2"/>
                </a:gs>
                <a:gs pos="100000">
                  <a:schemeClr val="accent2">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309257" y="2431580"/>
              <a:ext cx="5558971" cy="664797"/>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100" dirty="0">
                  <a:solidFill>
                    <a:schemeClr val="bg1"/>
                  </a:solidFill>
                </a:rPr>
                <a:t>用户可以在投影仪或者计算机上进行演示也可以将演示文稿打印出来制作成胶片以便应用到更广泛的领域中</a:t>
              </a:r>
              <a:endParaRPr lang="zh-CN" altLang="en-US" sz="1100" dirty="0">
                <a:solidFill>
                  <a:schemeClr val="bg1"/>
                </a:solidFill>
              </a:endParaRPr>
            </a:p>
          </p:txBody>
        </p:sp>
      </p:grpSp>
      <p:grpSp>
        <p:nvGrpSpPr>
          <p:cNvPr id="28" name="组合 27"/>
          <p:cNvGrpSpPr/>
          <p:nvPr/>
        </p:nvGrpSpPr>
        <p:grpSpPr>
          <a:xfrm>
            <a:off x="2353733" y="2585152"/>
            <a:ext cx="4419600" cy="609600"/>
            <a:chOff x="3149600" y="3424290"/>
            <a:chExt cx="5892800" cy="812800"/>
          </a:xfrm>
          <a:effectLst>
            <a:outerShdw blurRad="177800" dist="38100" dir="2700000" algn="tl" rotWithShape="0">
              <a:prstClr val="black">
                <a:alpha val="20000"/>
              </a:prstClr>
            </a:outerShdw>
          </a:effectLst>
        </p:grpSpPr>
        <p:sp>
          <p:nvSpPr>
            <p:cNvPr id="16" name="矩形: 圆角 15"/>
            <p:cNvSpPr/>
            <p:nvPr/>
          </p:nvSpPr>
          <p:spPr>
            <a:xfrm>
              <a:off x="3149600" y="3424290"/>
              <a:ext cx="5892800" cy="812800"/>
            </a:xfrm>
            <a:prstGeom prst="roundRect">
              <a:avLst/>
            </a:prstGeom>
            <a:gradFill>
              <a:gsLst>
                <a:gs pos="0">
                  <a:schemeClr val="bg1">
                    <a:lumMod val="6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309257" y="3519589"/>
              <a:ext cx="5558971" cy="664797"/>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100" dirty="0">
                  <a:solidFill>
                    <a:schemeClr val="bg1"/>
                  </a:solidFill>
                </a:rPr>
                <a:t>用户可以在投影仪或者计算机上进行演示也可以将演示文稿打印出来制作成胶片以便应用到更广泛的领域中</a:t>
              </a:r>
              <a:endParaRPr lang="zh-CN" altLang="en-US" sz="1100" dirty="0">
                <a:solidFill>
                  <a:schemeClr val="bg1"/>
                </a:solidFill>
              </a:endParaRPr>
            </a:p>
          </p:txBody>
        </p:sp>
      </p:grpSp>
      <p:grpSp>
        <p:nvGrpSpPr>
          <p:cNvPr id="29" name="组合 28"/>
          <p:cNvGrpSpPr/>
          <p:nvPr/>
        </p:nvGrpSpPr>
        <p:grpSpPr>
          <a:xfrm>
            <a:off x="2353733" y="3400770"/>
            <a:ext cx="4419600" cy="609600"/>
            <a:chOff x="3149600" y="4511781"/>
            <a:chExt cx="5892800" cy="812800"/>
          </a:xfrm>
          <a:effectLst>
            <a:outerShdw blurRad="177800" dist="38100" dir="2700000" algn="tl" rotWithShape="0">
              <a:prstClr val="black">
                <a:alpha val="20000"/>
              </a:prstClr>
            </a:outerShdw>
          </a:effectLst>
        </p:grpSpPr>
        <p:sp>
          <p:nvSpPr>
            <p:cNvPr id="17" name="矩形: 圆角 16"/>
            <p:cNvSpPr/>
            <p:nvPr/>
          </p:nvSpPr>
          <p:spPr>
            <a:xfrm>
              <a:off x="3149600" y="4511781"/>
              <a:ext cx="5892800" cy="812800"/>
            </a:xfrm>
            <a:prstGeom prst="roundRect">
              <a:avLst/>
            </a:prstGeom>
            <a:gradFill>
              <a:gsLst>
                <a:gs pos="0">
                  <a:schemeClr val="accent2"/>
                </a:gs>
                <a:gs pos="100000">
                  <a:schemeClr val="accent2">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309257" y="4613482"/>
              <a:ext cx="5558971" cy="664797"/>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100" dirty="0">
                  <a:solidFill>
                    <a:schemeClr val="bg1"/>
                  </a:solidFill>
                </a:rPr>
                <a:t>用户可以在投影仪或者计算机上进行演示也可以将演示文稿打印出来制作成胶片以便应用到更广泛的领域中</a:t>
              </a:r>
              <a:endParaRPr lang="zh-CN" altLang="en-US" sz="1100" dirty="0">
                <a:solidFill>
                  <a:schemeClr val="bg1"/>
                </a:solidFill>
              </a:endParaRPr>
            </a:p>
          </p:txBody>
        </p:sp>
      </p:grpSp>
      <p:grpSp>
        <p:nvGrpSpPr>
          <p:cNvPr id="30" name="组合 29"/>
          <p:cNvGrpSpPr/>
          <p:nvPr/>
        </p:nvGrpSpPr>
        <p:grpSpPr>
          <a:xfrm>
            <a:off x="477540" y="282302"/>
            <a:ext cx="4149655" cy="610052"/>
            <a:chOff x="781862" y="465271"/>
            <a:chExt cx="5532873" cy="813402"/>
          </a:xfrm>
        </p:grpSpPr>
        <p:sp>
          <p:nvSpPr>
            <p:cNvPr id="31" name="文本框 30"/>
            <p:cNvSpPr txBox="1"/>
            <p:nvPr/>
          </p:nvSpPr>
          <p:spPr>
            <a:xfrm>
              <a:off x="781863" y="465271"/>
              <a:ext cx="4198105" cy="615553"/>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75000"/>
                      <a:lumOff val="25000"/>
                    </a:schemeClr>
                  </a:solidFill>
                  <a:latin typeface="Century Gothic" panose="020B0502020202020204" pitchFamily="34" charset="0"/>
                </a:rPr>
                <a:t>下步工作计划</a:t>
              </a:r>
              <a:endParaRPr lang="zh-CN" altLang="en-US" sz="2400" b="1" dirty="0">
                <a:solidFill>
                  <a:schemeClr val="tx1">
                    <a:lumMod val="75000"/>
                    <a:lumOff val="25000"/>
                  </a:schemeClr>
                </a:solidFill>
                <a:latin typeface="Century Gothic" panose="020B0502020202020204" pitchFamily="34" charset="0"/>
              </a:endParaRPr>
            </a:p>
          </p:txBody>
        </p:sp>
        <p:sp>
          <p:nvSpPr>
            <p:cNvPr id="32" name="文本框 31"/>
            <p:cNvSpPr txBox="1"/>
            <p:nvPr/>
          </p:nvSpPr>
          <p:spPr>
            <a:xfrm>
              <a:off x="781862" y="991414"/>
              <a:ext cx="5532873" cy="287259"/>
            </a:xfrm>
            <a:prstGeom prst="rect">
              <a:avLst/>
            </a:prstGeom>
            <a:noFill/>
          </p:spPr>
          <p:txBody>
            <a:bodyPr wrap="square" rtlCol="0">
              <a:spAutoFit/>
              <a:scene3d>
                <a:camera prst="orthographicFront"/>
                <a:lightRig rig="threePt" dir="t"/>
              </a:scene3d>
              <a:sp3d contourW="12700"/>
            </a:bodyPr>
            <a:lstStyle/>
            <a:p>
              <a:r>
                <a:rPr lang="en-US" altLang="zh-CN" sz="800" dirty="0">
                  <a:solidFill>
                    <a:schemeClr val="bg1">
                      <a:lumMod val="65000"/>
                    </a:schemeClr>
                  </a:solidFill>
                  <a:latin typeface="Century Gothic" panose="020B0502020202020204" pitchFamily="34" charset="0"/>
                </a:rPr>
                <a:t>print the presentation and make it into a film to be used in a wider field</a:t>
              </a:r>
              <a:endParaRPr lang="en-US" altLang="zh-CN" sz="800" dirty="0">
                <a:solidFill>
                  <a:schemeClr val="bg1">
                    <a:lumMod val="65000"/>
                  </a:schemeClr>
                </a:solidFill>
                <a:latin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childTnLst>
                          </p:cTn>
                        </p:par>
                        <p:par>
                          <p:cTn id="15" fill="hold">
                            <p:stCondLst>
                              <p:cond delay="500"/>
                            </p:stCondLst>
                            <p:childTnLst>
                              <p:par>
                                <p:cTn id="16" presetID="16" presetClass="entr" presetSubtype="21"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500" fill="hold"/>
                                        <p:tgtEl>
                                          <p:spTgt spid="27"/>
                                        </p:tgtEl>
                                        <p:attrNameLst>
                                          <p:attrName>ppt_x</p:attrName>
                                        </p:attrNameLst>
                                      </p:cBhvr>
                                      <p:tavLst>
                                        <p:tav tm="0">
                                          <p:val>
                                            <p:strVal val="#ppt_x"/>
                                          </p:val>
                                        </p:tav>
                                        <p:tav tm="100000">
                                          <p:val>
                                            <p:strVal val="#ppt_x"/>
                                          </p:val>
                                        </p:tav>
                                      </p:tavLst>
                                    </p:anim>
                                    <p:anim calcmode="lin" valueType="num">
                                      <p:cBhvr additive="base">
                                        <p:cTn id="23" dur="500" fill="hold"/>
                                        <p:tgtEl>
                                          <p:spTgt spid="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25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ppt_x"/>
                                          </p:val>
                                        </p:tav>
                                        <p:tav tm="100000">
                                          <p:val>
                                            <p:strVal val="#ppt_x"/>
                                          </p:val>
                                        </p:tav>
                                      </p:tavLst>
                                    </p:anim>
                                    <p:anim calcmode="lin" valueType="num">
                                      <p:cBhvr additive="base">
                                        <p:cTn id="27" dur="500" fill="hold"/>
                                        <p:tgtEl>
                                          <p:spTgt spid="28"/>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500"/>
                                  </p:stCondLst>
                                  <p:childTnLst>
                                    <p:set>
                                      <p:cBhvr>
                                        <p:cTn id="29" dur="1" fill="hold">
                                          <p:stCondLst>
                                            <p:cond delay="0"/>
                                          </p:stCondLst>
                                        </p:cTn>
                                        <p:tgtEl>
                                          <p:spTgt spid="29"/>
                                        </p:tgtEl>
                                        <p:attrNameLst>
                                          <p:attrName>style.visibility</p:attrName>
                                        </p:attrNameLst>
                                      </p:cBhvr>
                                      <p:to>
                                        <p:strVal val="visible"/>
                                      </p:to>
                                    </p:set>
                                    <p:anim calcmode="lin" valueType="num">
                                      <p:cBhvr additive="base">
                                        <p:cTn id="30" dur="500" fill="hold"/>
                                        <p:tgtEl>
                                          <p:spTgt spid="29"/>
                                        </p:tgtEl>
                                        <p:attrNameLst>
                                          <p:attrName>ppt_x</p:attrName>
                                        </p:attrNameLst>
                                      </p:cBhvr>
                                      <p:tavLst>
                                        <p:tav tm="0">
                                          <p:val>
                                            <p:strVal val="#ppt_x"/>
                                          </p:val>
                                        </p:tav>
                                        <p:tav tm="100000">
                                          <p:val>
                                            <p:strVal val="#ppt_x"/>
                                          </p:val>
                                        </p:tav>
                                      </p:tavLst>
                                    </p:anim>
                                    <p:anim calcmode="lin" valueType="num">
                                      <p:cBhvr additive="base">
                                        <p:cTn id="31"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2703502" y="2975903"/>
            <a:ext cx="5128301" cy="417318"/>
            <a:chOff x="3604669" y="3790071"/>
            <a:chExt cx="6837734" cy="556424"/>
          </a:xfrm>
        </p:grpSpPr>
        <p:sp>
          <p:nvSpPr>
            <p:cNvPr id="3" name="is1ide-Rectangle 31"/>
            <p:cNvSpPr/>
            <p:nvPr/>
          </p:nvSpPr>
          <p:spPr>
            <a:xfrm>
              <a:off x="3604669" y="4024031"/>
              <a:ext cx="6588000" cy="79653"/>
            </a:xfrm>
            <a:prstGeom prst="rect">
              <a:avLst/>
            </a:prstGeom>
            <a:solidFill>
              <a:schemeClr val="bg1">
                <a:lumMod val="50000"/>
                <a:alpha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a:p>
          </p:txBody>
        </p:sp>
        <p:grpSp>
          <p:nvGrpSpPr>
            <p:cNvPr id="4" name="Group 32"/>
            <p:cNvGrpSpPr/>
            <p:nvPr/>
          </p:nvGrpSpPr>
          <p:grpSpPr>
            <a:xfrm>
              <a:off x="4377904" y="3790071"/>
              <a:ext cx="556428" cy="556424"/>
              <a:chOff x="2251625" y="3145478"/>
              <a:chExt cx="200021" cy="200021"/>
            </a:xfrm>
          </p:grpSpPr>
          <p:sp>
            <p:nvSpPr>
              <p:cNvPr id="28" name="is1ide-Oval 33"/>
              <p:cNvSpPr/>
              <p:nvPr/>
            </p:nvSpPr>
            <p:spPr>
              <a:xfrm>
                <a:off x="2251625" y="3145478"/>
                <a:ext cx="200021" cy="200021"/>
              </a:xfrm>
              <a:prstGeom prst="ellipse">
                <a:avLst/>
              </a:prstGeom>
              <a:gradFill>
                <a:gsLst>
                  <a:gs pos="0">
                    <a:schemeClr val="accent2"/>
                  </a:gs>
                  <a:gs pos="100000">
                    <a:schemeClr val="accent2">
                      <a:lumMod val="50000"/>
                    </a:schemeClr>
                  </a:gs>
                </a:gsLst>
                <a:lin ang="5400000" scaled="1"/>
              </a:gradFill>
              <a:ln>
                <a:noFill/>
              </a:ln>
            </p:spPr>
            <p:style>
              <a:lnRef idx="2">
                <a:schemeClr val="dk1"/>
              </a:lnRef>
              <a:fillRef idx="1">
                <a:schemeClr val="lt1"/>
              </a:fillRef>
              <a:effectRef idx="0">
                <a:schemeClr val="dk1"/>
              </a:effectRef>
              <a:fontRef idx="minor">
                <a:schemeClr val="dk1"/>
              </a:fontRef>
            </p:style>
            <p:txBody>
              <a:bodyPr anchor="ctr"/>
              <a:lstStyle/>
              <a:p>
                <a:pPr algn="ctr"/>
              </a:p>
            </p:txBody>
          </p:sp>
          <p:sp>
            <p:nvSpPr>
              <p:cNvPr id="29" name="is1ide-Freeform: Shape 34"/>
              <p:cNvSpPr/>
              <p:nvPr/>
            </p:nvSpPr>
            <p:spPr bwMode="auto">
              <a:xfrm>
                <a:off x="2283157" y="3169067"/>
                <a:ext cx="144899" cy="144900"/>
              </a:xfrm>
              <a:custGeom>
                <a:avLst/>
                <a:gdLst>
                  <a:gd name="T0" fmla="*/ 230941 w 21591"/>
                  <a:gd name="T1" fmla="*/ 88335 h 21594"/>
                  <a:gd name="T2" fmla="*/ 224359 w 21591"/>
                  <a:gd name="T3" fmla="*/ 84207 h 21594"/>
                  <a:gd name="T4" fmla="*/ 218663 w 21591"/>
                  <a:gd name="T5" fmla="*/ 83526 h 21594"/>
                  <a:gd name="T6" fmla="*/ 153089 w 21591"/>
                  <a:gd name="T7" fmla="*/ 83494 h 21594"/>
                  <a:gd name="T8" fmla="*/ 149900 w 21591"/>
                  <a:gd name="T9" fmla="*/ 82208 h 21594"/>
                  <a:gd name="T10" fmla="*/ 147814 w 21591"/>
                  <a:gd name="T11" fmla="*/ 79495 h 21594"/>
                  <a:gd name="T12" fmla="*/ 128813 w 21591"/>
                  <a:gd name="T13" fmla="*/ 11380 h 21594"/>
                  <a:gd name="T14" fmla="*/ 126068 w 21591"/>
                  <a:gd name="T15" fmla="*/ 5187 h 21594"/>
                  <a:gd name="T16" fmla="*/ 116686 w 21591"/>
                  <a:gd name="T17" fmla="*/ 0 h 21594"/>
                  <a:gd name="T18" fmla="*/ 107305 w 21591"/>
                  <a:gd name="T19" fmla="*/ 5198 h 21594"/>
                  <a:gd name="T20" fmla="*/ 104570 w 21591"/>
                  <a:gd name="T21" fmla="*/ 11412 h 21594"/>
                  <a:gd name="T22" fmla="*/ 85569 w 21591"/>
                  <a:gd name="T23" fmla="*/ 79484 h 21594"/>
                  <a:gd name="T24" fmla="*/ 83472 w 21591"/>
                  <a:gd name="T25" fmla="*/ 82208 h 21594"/>
                  <a:gd name="T26" fmla="*/ 80306 w 21591"/>
                  <a:gd name="T27" fmla="*/ 83494 h 21594"/>
                  <a:gd name="T28" fmla="*/ 14721 w 21591"/>
                  <a:gd name="T29" fmla="*/ 83526 h 21594"/>
                  <a:gd name="T30" fmla="*/ 6971 w 21591"/>
                  <a:gd name="T31" fmla="*/ 84931 h 21594"/>
                  <a:gd name="T32" fmla="*/ 2453 w 21591"/>
                  <a:gd name="T33" fmla="*/ 88324 h 21594"/>
                  <a:gd name="T34" fmla="*/ 11 w 21591"/>
                  <a:gd name="T35" fmla="*/ 95187 h 21594"/>
                  <a:gd name="T36" fmla="*/ 3070 w 21591"/>
                  <a:gd name="T37" fmla="*/ 103065 h 21594"/>
                  <a:gd name="T38" fmla="*/ 7652 w 21591"/>
                  <a:gd name="T39" fmla="*/ 107009 h 21594"/>
                  <a:gd name="T40" fmla="*/ 60505 w 21591"/>
                  <a:gd name="T41" fmla="*/ 141764 h 21594"/>
                  <a:gd name="T42" fmla="*/ 62958 w 21591"/>
                  <a:gd name="T43" fmla="*/ 147038 h 21594"/>
                  <a:gd name="T44" fmla="*/ 62807 w 21591"/>
                  <a:gd name="T45" fmla="*/ 148216 h 21594"/>
                  <a:gd name="T46" fmla="*/ 42260 w 21591"/>
                  <a:gd name="T47" fmla="*/ 215391 h 21594"/>
                  <a:gd name="T48" fmla="*/ 41234 w 21591"/>
                  <a:gd name="T49" fmla="*/ 221497 h 21594"/>
                  <a:gd name="T50" fmla="*/ 43439 w 21591"/>
                  <a:gd name="T51" fmla="*/ 228727 h 21594"/>
                  <a:gd name="T52" fmla="*/ 52345 w 21591"/>
                  <a:gd name="T53" fmla="*/ 233255 h 21594"/>
                  <a:gd name="T54" fmla="*/ 62677 w 21591"/>
                  <a:gd name="T55" fmla="*/ 228803 h 21594"/>
                  <a:gd name="T56" fmla="*/ 114352 w 21591"/>
                  <a:gd name="T57" fmla="*/ 184894 h 21594"/>
                  <a:gd name="T58" fmla="*/ 117065 w 21591"/>
                  <a:gd name="T59" fmla="*/ 184051 h 21594"/>
                  <a:gd name="T60" fmla="*/ 119680 w 21591"/>
                  <a:gd name="T61" fmla="*/ 184829 h 21594"/>
                  <a:gd name="T62" fmla="*/ 174143 w 21591"/>
                  <a:gd name="T63" fmla="*/ 229094 h 21594"/>
                  <a:gd name="T64" fmla="*/ 184346 w 21591"/>
                  <a:gd name="T65" fmla="*/ 233352 h 21594"/>
                  <a:gd name="T66" fmla="*/ 184725 w 21591"/>
                  <a:gd name="T67" fmla="*/ 233363 h 21594"/>
                  <a:gd name="T68" fmla="*/ 193112 w 21591"/>
                  <a:gd name="T69" fmla="*/ 228975 h 21594"/>
                  <a:gd name="T70" fmla="*/ 195371 w 21591"/>
                  <a:gd name="T71" fmla="*/ 221767 h 21594"/>
                  <a:gd name="T72" fmla="*/ 194171 w 21591"/>
                  <a:gd name="T73" fmla="*/ 215240 h 21594"/>
                  <a:gd name="T74" fmla="*/ 171074 w 21591"/>
                  <a:gd name="T75" fmla="*/ 147632 h 21594"/>
                  <a:gd name="T76" fmla="*/ 170901 w 21591"/>
                  <a:gd name="T77" fmla="*/ 146433 h 21594"/>
                  <a:gd name="T78" fmla="*/ 173127 w 21591"/>
                  <a:gd name="T79" fmla="*/ 141635 h 21594"/>
                  <a:gd name="T80" fmla="*/ 225721 w 21591"/>
                  <a:gd name="T81" fmla="*/ 107009 h 21594"/>
                  <a:gd name="T82" fmla="*/ 230314 w 21591"/>
                  <a:gd name="T83" fmla="*/ 103065 h 21594"/>
                  <a:gd name="T84" fmla="*/ 233362 w 21591"/>
                  <a:gd name="T85" fmla="*/ 95176 h 21594"/>
                  <a:gd name="T86" fmla="*/ 230941 w 21591"/>
                  <a:gd name="T87" fmla="*/ 88335 h 21594"/>
                  <a:gd name="T88" fmla="*/ 230941 w 21591"/>
                  <a:gd name="T89" fmla="*/ 88335 h 2159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591" h="21594">
                    <a:moveTo>
                      <a:pt x="21367" y="8174"/>
                    </a:moveTo>
                    <a:cubicBezTo>
                      <a:pt x="21159" y="7927"/>
                      <a:pt x="20937" y="7845"/>
                      <a:pt x="20758" y="7792"/>
                    </a:cubicBezTo>
                    <a:cubicBezTo>
                      <a:pt x="20574" y="7743"/>
                      <a:pt x="20407" y="7730"/>
                      <a:pt x="20231" y="7729"/>
                    </a:cubicBezTo>
                    <a:lnTo>
                      <a:pt x="14164" y="7726"/>
                    </a:lnTo>
                    <a:cubicBezTo>
                      <a:pt x="14107" y="7729"/>
                      <a:pt x="13977" y="7691"/>
                      <a:pt x="13869" y="7607"/>
                    </a:cubicBezTo>
                    <a:cubicBezTo>
                      <a:pt x="13759" y="7525"/>
                      <a:pt x="13688" y="7411"/>
                      <a:pt x="13676" y="7356"/>
                    </a:cubicBezTo>
                    <a:lnTo>
                      <a:pt x="11918" y="1053"/>
                    </a:lnTo>
                    <a:cubicBezTo>
                      <a:pt x="11861" y="855"/>
                      <a:pt x="11797" y="675"/>
                      <a:pt x="11664" y="480"/>
                    </a:cubicBezTo>
                    <a:cubicBezTo>
                      <a:pt x="11544" y="304"/>
                      <a:pt x="11278" y="12"/>
                      <a:pt x="10796" y="0"/>
                    </a:cubicBezTo>
                    <a:cubicBezTo>
                      <a:pt x="10316" y="10"/>
                      <a:pt x="10048" y="303"/>
                      <a:pt x="9928" y="481"/>
                    </a:cubicBezTo>
                    <a:cubicBezTo>
                      <a:pt x="9796" y="677"/>
                      <a:pt x="9731" y="858"/>
                      <a:pt x="9675" y="1056"/>
                    </a:cubicBezTo>
                    <a:lnTo>
                      <a:pt x="7917" y="7355"/>
                    </a:lnTo>
                    <a:cubicBezTo>
                      <a:pt x="7905" y="7411"/>
                      <a:pt x="7834" y="7525"/>
                      <a:pt x="7723" y="7607"/>
                    </a:cubicBezTo>
                    <a:cubicBezTo>
                      <a:pt x="7616" y="7691"/>
                      <a:pt x="7486" y="7729"/>
                      <a:pt x="7430" y="7726"/>
                    </a:cubicBezTo>
                    <a:lnTo>
                      <a:pt x="1362" y="7729"/>
                    </a:lnTo>
                    <a:cubicBezTo>
                      <a:pt x="1127" y="7732"/>
                      <a:pt x="909" y="7748"/>
                      <a:pt x="645" y="7859"/>
                    </a:cubicBezTo>
                    <a:cubicBezTo>
                      <a:pt x="514" y="7917"/>
                      <a:pt x="363" y="8007"/>
                      <a:pt x="227" y="8173"/>
                    </a:cubicBezTo>
                    <a:cubicBezTo>
                      <a:pt x="89" y="8334"/>
                      <a:pt x="-4" y="8584"/>
                      <a:pt x="1" y="8808"/>
                    </a:cubicBezTo>
                    <a:cubicBezTo>
                      <a:pt x="8" y="9167"/>
                      <a:pt x="160" y="9386"/>
                      <a:pt x="284" y="9537"/>
                    </a:cubicBezTo>
                    <a:cubicBezTo>
                      <a:pt x="415" y="9691"/>
                      <a:pt x="554" y="9799"/>
                      <a:pt x="708" y="9902"/>
                    </a:cubicBezTo>
                    <a:lnTo>
                      <a:pt x="5598" y="13118"/>
                    </a:lnTo>
                    <a:cubicBezTo>
                      <a:pt x="5685" y="13155"/>
                      <a:pt x="5839" y="13426"/>
                      <a:pt x="5825" y="13606"/>
                    </a:cubicBezTo>
                    <a:cubicBezTo>
                      <a:pt x="5825" y="13651"/>
                      <a:pt x="5819" y="13688"/>
                      <a:pt x="5811" y="13715"/>
                    </a:cubicBezTo>
                    <a:lnTo>
                      <a:pt x="3910" y="19931"/>
                    </a:lnTo>
                    <a:cubicBezTo>
                      <a:pt x="3857" y="20111"/>
                      <a:pt x="3817" y="20284"/>
                      <a:pt x="3815" y="20496"/>
                    </a:cubicBezTo>
                    <a:cubicBezTo>
                      <a:pt x="3818" y="20674"/>
                      <a:pt x="3839" y="20905"/>
                      <a:pt x="4019" y="21165"/>
                    </a:cubicBezTo>
                    <a:cubicBezTo>
                      <a:pt x="4193" y="21433"/>
                      <a:pt x="4580" y="21600"/>
                      <a:pt x="4843" y="21584"/>
                    </a:cubicBezTo>
                    <a:cubicBezTo>
                      <a:pt x="5343" y="21556"/>
                      <a:pt x="5551" y="21359"/>
                      <a:pt x="5799" y="21172"/>
                    </a:cubicBezTo>
                    <a:lnTo>
                      <a:pt x="10580" y="17109"/>
                    </a:lnTo>
                    <a:cubicBezTo>
                      <a:pt x="10619" y="17073"/>
                      <a:pt x="10719" y="17031"/>
                      <a:pt x="10831" y="17031"/>
                    </a:cubicBezTo>
                    <a:cubicBezTo>
                      <a:pt x="10940" y="17031"/>
                      <a:pt x="11034" y="17069"/>
                      <a:pt x="11073" y="17103"/>
                    </a:cubicBezTo>
                    <a:lnTo>
                      <a:pt x="16112" y="21199"/>
                    </a:lnTo>
                    <a:cubicBezTo>
                      <a:pt x="16361" y="21380"/>
                      <a:pt x="16567" y="21567"/>
                      <a:pt x="17056" y="21593"/>
                    </a:cubicBezTo>
                    <a:cubicBezTo>
                      <a:pt x="17067" y="21594"/>
                      <a:pt x="17079" y="21594"/>
                      <a:pt x="17091" y="21594"/>
                    </a:cubicBezTo>
                    <a:cubicBezTo>
                      <a:pt x="17342" y="21594"/>
                      <a:pt x="17695" y="21442"/>
                      <a:pt x="17867" y="21188"/>
                    </a:cubicBezTo>
                    <a:cubicBezTo>
                      <a:pt x="18051" y="20931"/>
                      <a:pt x="18074" y="20695"/>
                      <a:pt x="18076" y="20521"/>
                    </a:cubicBezTo>
                    <a:cubicBezTo>
                      <a:pt x="18074" y="20293"/>
                      <a:pt x="18028" y="20110"/>
                      <a:pt x="17965" y="19917"/>
                    </a:cubicBezTo>
                    <a:lnTo>
                      <a:pt x="15828" y="13661"/>
                    </a:lnTo>
                    <a:cubicBezTo>
                      <a:pt x="15819" y="13635"/>
                      <a:pt x="15812" y="13597"/>
                      <a:pt x="15812" y="13550"/>
                    </a:cubicBezTo>
                    <a:cubicBezTo>
                      <a:pt x="15800" y="13381"/>
                      <a:pt x="15938" y="13140"/>
                      <a:pt x="16018" y="13106"/>
                    </a:cubicBezTo>
                    <a:lnTo>
                      <a:pt x="20884" y="9902"/>
                    </a:lnTo>
                    <a:cubicBezTo>
                      <a:pt x="21039" y="9799"/>
                      <a:pt x="21177" y="9690"/>
                      <a:pt x="21309" y="9537"/>
                    </a:cubicBezTo>
                    <a:cubicBezTo>
                      <a:pt x="21432" y="9384"/>
                      <a:pt x="21584" y="9166"/>
                      <a:pt x="21591" y="8807"/>
                    </a:cubicBezTo>
                    <a:cubicBezTo>
                      <a:pt x="21596" y="8585"/>
                      <a:pt x="21503" y="8335"/>
                      <a:pt x="21367" y="8174"/>
                    </a:cubicBezTo>
                    <a:close/>
                    <a:moveTo>
                      <a:pt x="21367" y="8174"/>
                    </a:moveTo>
                  </a:path>
                </a:pathLst>
              </a:custGeom>
              <a:solidFill>
                <a:schemeClr val="bg1"/>
              </a:solidFill>
              <a:ln>
                <a:noFill/>
              </a:ln>
            </p:spPr>
            <p:txBody>
              <a:bodyPr anchor="ctr"/>
              <a:lstStyle/>
              <a:p>
                <a:pPr algn="ctr"/>
              </a:p>
            </p:txBody>
          </p:sp>
        </p:grpSp>
        <p:grpSp>
          <p:nvGrpSpPr>
            <p:cNvPr id="5" name="Group 35"/>
            <p:cNvGrpSpPr/>
            <p:nvPr/>
          </p:nvGrpSpPr>
          <p:grpSpPr>
            <a:xfrm>
              <a:off x="7131940" y="3790071"/>
              <a:ext cx="556428" cy="556424"/>
              <a:chOff x="2251625" y="3145478"/>
              <a:chExt cx="200021" cy="200021"/>
            </a:xfrm>
          </p:grpSpPr>
          <p:sp>
            <p:nvSpPr>
              <p:cNvPr id="26" name="is1ide-Oval 36"/>
              <p:cNvSpPr/>
              <p:nvPr/>
            </p:nvSpPr>
            <p:spPr>
              <a:xfrm>
                <a:off x="2251625" y="3145478"/>
                <a:ext cx="200021" cy="200021"/>
              </a:xfrm>
              <a:prstGeom prst="ellipse">
                <a:avLst/>
              </a:prstGeom>
              <a:gradFill>
                <a:gsLst>
                  <a:gs pos="0">
                    <a:schemeClr val="accent2"/>
                  </a:gs>
                  <a:gs pos="100000">
                    <a:schemeClr val="accent2">
                      <a:lumMod val="50000"/>
                    </a:schemeClr>
                  </a:gs>
                </a:gsLst>
                <a:lin ang="5400000" scaled="1"/>
              </a:gradFill>
              <a:ln>
                <a:noFill/>
              </a:ln>
            </p:spPr>
            <p:style>
              <a:lnRef idx="2">
                <a:schemeClr val="dk1"/>
              </a:lnRef>
              <a:fillRef idx="1">
                <a:schemeClr val="lt1"/>
              </a:fillRef>
              <a:effectRef idx="0">
                <a:schemeClr val="dk1"/>
              </a:effectRef>
              <a:fontRef idx="minor">
                <a:schemeClr val="dk1"/>
              </a:fontRef>
            </p:style>
            <p:txBody>
              <a:bodyPr anchor="ctr"/>
              <a:lstStyle/>
              <a:p>
                <a:pPr algn="ctr"/>
              </a:p>
            </p:txBody>
          </p:sp>
          <p:sp>
            <p:nvSpPr>
              <p:cNvPr id="27" name="is1ide-Freeform: Shape 37"/>
              <p:cNvSpPr/>
              <p:nvPr/>
            </p:nvSpPr>
            <p:spPr bwMode="auto">
              <a:xfrm>
                <a:off x="2283157" y="3169067"/>
                <a:ext cx="144899" cy="144900"/>
              </a:xfrm>
              <a:custGeom>
                <a:avLst/>
                <a:gdLst>
                  <a:gd name="T0" fmla="*/ 230941 w 21591"/>
                  <a:gd name="T1" fmla="*/ 88335 h 21594"/>
                  <a:gd name="T2" fmla="*/ 224359 w 21591"/>
                  <a:gd name="T3" fmla="*/ 84207 h 21594"/>
                  <a:gd name="T4" fmla="*/ 218663 w 21591"/>
                  <a:gd name="T5" fmla="*/ 83526 h 21594"/>
                  <a:gd name="T6" fmla="*/ 153089 w 21591"/>
                  <a:gd name="T7" fmla="*/ 83494 h 21594"/>
                  <a:gd name="T8" fmla="*/ 149900 w 21591"/>
                  <a:gd name="T9" fmla="*/ 82208 h 21594"/>
                  <a:gd name="T10" fmla="*/ 147814 w 21591"/>
                  <a:gd name="T11" fmla="*/ 79495 h 21594"/>
                  <a:gd name="T12" fmla="*/ 128813 w 21591"/>
                  <a:gd name="T13" fmla="*/ 11380 h 21594"/>
                  <a:gd name="T14" fmla="*/ 126068 w 21591"/>
                  <a:gd name="T15" fmla="*/ 5187 h 21594"/>
                  <a:gd name="T16" fmla="*/ 116686 w 21591"/>
                  <a:gd name="T17" fmla="*/ 0 h 21594"/>
                  <a:gd name="T18" fmla="*/ 107305 w 21591"/>
                  <a:gd name="T19" fmla="*/ 5198 h 21594"/>
                  <a:gd name="T20" fmla="*/ 104570 w 21591"/>
                  <a:gd name="T21" fmla="*/ 11412 h 21594"/>
                  <a:gd name="T22" fmla="*/ 85569 w 21591"/>
                  <a:gd name="T23" fmla="*/ 79484 h 21594"/>
                  <a:gd name="T24" fmla="*/ 83472 w 21591"/>
                  <a:gd name="T25" fmla="*/ 82208 h 21594"/>
                  <a:gd name="T26" fmla="*/ 80306 w 21591"/>
                  <a:gd name="T27" fmla="*/ 83494 h 21594"/>
                  <a:gd name="T28" fmla="*/ 14721 w 21591"/>
                  <a:gd name="T29" fmla="*/ 83526 h 21594"/>
                  <a:gd name="T30" fmla="*/ 6971 w 21591"/>
                  <a:gd name="T31" fmla="*/ 84931 h 21594"/>
                  <a:gd name="T32" fmla="*/ 2453 w 21591"/>
                  <a:gd name="T33" fmla="*/ 88324 h 21594"/>
                  <a:gd name="T34" fmla="*/ 11 w 21591"/>
                  <a:gd name="T35" fmla="*/ 95187 h 21594"/>
                  <a:gd name="T36" fmla="*/ 3070 w 21591"/>
                  <a:gd name="T37" fmla="*/ 103065 h 21594"/>
                  <a:gd name="T38" fmla="*/ 7652 w 21591"/>
                  <a:gd name="T39" fmla="*/ 107009 h 21594"/>
                  <a:gd name="T40" fmla="*/ 60505 w 21591"/>
                  <a:gd name="T41" fmla="*/ 141764 h 21594"/>
                  <a:gd name="T42" fmla="*/ 62958 w 21591"/>
                  <a:gd name="T43" fmla="*/ 147038 h 21594"/>
                  <a:gd name="T44" fmla="*/ 62807 w 21591"/>
                  <a:gd name="T45" fmla="*/ 148216 h 21594"/>
                  <a:gd name="T46" fmla="*/ 42260 w 21591"/>
                  <a:gd name="T47" fmla="*/ 215391 h 21594"/>
                  <a:gd name="T48" fmla="*/ 41234 w 21591"/>
                  <a:gd name="T49" fmla="*/ 221497 h 21594"/>
                  <a:gd name="T50" fmla="*/ 43439 w 21591"/>
                  <a:gd name="T51" fmla="*/ 228727 h 21594"/>
                  <a:gd name="T52" fmla="*/ 52345 w 21591"/>
                  <a:gd name="T53" fmla="*/ 233255 h 21594"/>
                  <a:gd name="T54" fmla="*/ 62677 w 21591"/>
                  <a:gd name="T55" fmla="*/ 228803 h 21594"/>
                  <a:gd name="T56" fmla="*/ 114352 w 21591"/>
                  <a:gd name="T57" fmla="*/ 184894 h 21594"/>
                  <a:gd name="T58" fmla="*/ 117065 w 21591"/>
                  <a:gd name="T59" fmla="*/ 184051 h 21594"/>
                  <a:gd name="T60" fmla="*/ 119680 w 21591"/>
                  <a:gd name="T61" fmla="*/ 184829 h 21594"/>
                  <a:gd name="T62" fmla="*/ 174143 w 21591"/>
                  <a:gd name="T63" fmla="*/ 229094 h 21594"/>
                  <a:gd name="T64" fmla="*/ 184346 w 21591"/>
                  <a:gd name="T65" fmla="*/ 233352 h 21594"/>
                  <a:gd name="T66" fmla="*/ 184725 w 21591"/>
                  <a:gd name="T67" fmla="*/ 233363 h 21594"/>
                  <a:gd name="T68" fmla="*/ 193112 w 21591"/>
                  <a:gd name="T69" fmla="*/ 228975 h 21594"/>
                  <a:gd name="T70" fmla="*/ 195371 w 21591"/>
                  <a:gd name="T71" fmla="*/ 221767 h 21594"/>
                  <a:gd name="T72" fmla="*/ 194171 w 21591"/>
                  <a:gd name="T73" fmla="*/ 215240 h 21594"/>
                  <a:gd name="T74" fmla="*/ 171074 w 21591"/>
                  <a:gd name="T75" fmla="*/ 147632 h 21594"/>
                  <a:gd name="T76" fmla="*/ 170901 w 21591"/>
                  <a:gd name="T77" fmla="*/ 146433 h 21594"/>
                  <a:gd name="T78" fmla="*/ 173127 w 21591"/>
                  <a:gd name="T79" fmla="*/ 141635 h 21594"/>
                  <a:gd name="T80" fmla="*/ 225721 w 21591"/>
                  <a:gd name="T81" fmla="*/ 107009 h 21594"/>
                  <a:gd name="T82" fmla="*/ 230314 w 21591"/>
                  <a:gd name="T83" fmla="*/ 103065 h 21594"/>
                  <a:gd name="T84" fmla="*/ 233362 w 21591"/>
                  <a:gd name="T85" fmla="*/ 95176 h 21594"/>
                  <a:gd name="T86" fmla="*/ 230941 w 21591"/>
                  <a:gd name="T87" fmla="*/ 88335 h 21594"/>
                  <a:gd name="T88" fmla="*/ 230941 w 21591"/>
                  <a:gd name="T89" fmla="*/ 88335 h 2159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591" h="21594">
                    <a:moveTo>
                      <a:pt x="21367" y="8174"/>
                    </a:moveTo>
                    <a:cubicBezTo>
                      <a:pt x="21159" y="7927"/>
                      <a:pt x="20937" y="7845"/>
                      <a:pt x="20758" y="7792"/>
                    </a:cubicBezTo>
                    <a:cubicBezTo>
                      <a:pt x="20574" y="7743"/>
                      <a:pt x="20407" y="7730"/>
                      <a:pt x="20231" y="7729"/>
                    </a:cubicBezTo>
                    <a:lnTo>
                      <a:pt x="14164" y="7726"/>
                    </a:lnTo>
                    <a:cubicBezTo>
                      <a:pt x="14107" y="7729"/>
                      <a:pt x="13977" y="7691"/>
                      <a:pt x="13869" y="7607"/>
                    </a:cubicBezTo>
                    <a:cubicBezTo>
                      <a:pt x="13759" y="7525"/>
                      <a:pt x="13688" y="7411"/>
                      <a:pt x="13676" y="7356"/>
                    </a:cubicBezTo>
                    <a:lnTo>
                      <a:pt x="11918" y="1053"/>
                    </a:lnTo>
                    <a:cubicBezTo>
                      <a:pt x="11861" y="855"/>
                      <a:pt x="11797" y="675"/>
                      <a:pt x="11664" y="480"/>
                    </a:cubicBezTo>
                    <a:cubicBezTo>
                      <a:pt x="11544" y="304"/>
                      <a:pt x="11278" y="12"/>
                      <a:pt x="10796" y="0"/>
                    </a:cubicBezTo>
                    <a:cubicBezTo>
                      <a:pt x="10316" y="10"/>
                      <a:pt x="10048" y="303"/>
                      <a:pt x="9928" y="481"/>
                    </a:cubicBezTo>
                    <a:cubicBezTo>
                      <a:pt x="9796" y="677"/>
                      <a:pt x="9731" y="858"/>
                      <a:pt x="9675" y="1056"/>
                    </a:cubicBezTo>
                    <a:lnTo>
                      <a:pt x="7917" y="7355"/>
                    </a:lnTo>
                    <a:cubicBezTo>
                      <a:pt x="7905" y="7411"/>
                      <a:pt x="7834" y="7525"/>
                      <a:pt x="7723" y="7607"/>
                    </a:cubicBezTo>
                    <a:cubicBezTo>
                      <a:pt x="7616" y="7691"/>
                      <a:pt x="7486" y="7729"/>
                      <a:pt x="7430" y="7726"/>
                    </a:cubicBezTo>
                    <a:lnTo>
                      <a:pt x="1362" y="7729"/>
                    </a:lnTo>
                    <a:cubicBezTo>
                      <a:pt x="1127" y="7732"/>
                      <a:pt x="909" y="7748"/>
                      <a:pt x="645" y="7859"/>
                    </a:cubicBezTo>
                    <a:cubicBezTo>
                      <a:pt x="514" y="7917"/>
                      <a:pt x="363" y="8007"/>
                      <a:pt x="227" y="8173"/>
                    </a:cubicBezTo>
                    <a:cubicBezTo>
                      <a:pt x="89" y="8334"/>
                      <a:pt x="-4" y="8584"/>
                      <a:pt x="1" y="8808"/>
                    </a:cubicBezTo>
                    <a:cubicBezTo>
                      <a:pt x="8" y="9167"/>
                      <a:pt x="160" y="9386"/>
                      <a:pt x="284" y="9537"/>
                    </a:cubicBezTo>
                    <a:cubicBezTo>
                      <a:pt x="415" y="9691"/>
                      <a:pt x="554" y="9799"/>
                      <a:pt x="708" y="9902"/>
                    </a:cubicBezTo>
                    <a:lnTo>
                      <a:pt x="5598" y="13118"/>
                    </a:lnTo>
                    <a:cubicBezTo>
                      <a:pt x="5685" y="13155"/>
                      <a:pt x="5839" y="13426"/>
                      <a:pt x="5825" y="13606"/>
                    </a:cubicBezTo>
                    <a:cubicBezTo>
                      <a:pt x="5825" y="13651"/>
                      <a:pt x="5819" y="13688"/>
                      <a:pt x="5811" y="13715"/>
                    </a:cubicBezTo>
                    <a:lnTo>
                      <a:pt x="3910" y="19931"/>
                    </a:lnTo>
                    <a:cubicBezTo>
                      <a:pt x="3857" y="20111"/>
                      <a:pt x="3817" y="20284"/>
                      <a:pt x="3815" y="20496"/>
                    </a:cubicBezTo>
                    <a:cubicBezTo>
                      <a:pt x="3818" y="20674"/>
                      <a:pt x="3839" y="20905"/>
                      <a:pt x="4019" y="21165"/>
                    </a:cubicBezTo>
                    <a:cubicBezTo>
                      <a:pt x="4193" y="21433"/>
                      <a:pt x="4580" y="21600"/>
                      <a:pt x="4843" y="21584"/>
                    </a:cubicBezTo>
                    <a:cubicBezTo>
                      <a:pt x="5343" y="21556"/>
                      <a:pt x="5551" y="21359"/>
                      <a:pt x="5799" y="21172"/>
                    </a:cubicBezTo>
                    <a:lnTo>
                      <a:pt x="10580" y="17109"/>
                    </a:lnTo>
                    <a:cubicBezTo>
                      <a:pt x="10619" y="17073"/>
                      <a:pt x="10719" y="17031"/>
                      <a:pt x="10831" y="17031"/>
                    </a:cubicBezTo>
                    <a:cubicBezTo>
                      <a:pt x="10940" y="17031"/>
                      <a:pt x="11034" y="17069"/>
                      <a:pt x="11073" y="17103"/>
                    </a:cubicBezTo>
                    <a:lnTo>
                      <a:pt x="16112" y="21199"/>
                    </a:lnTo>
                    <a:cubicBezTo>
                      <a:pt x="16361" y="21380"/>
                      <a:pt x="16567" y="21567"/>
                      <a:pt x="17056" y="21593"/>
                    </a:cubicBezTo>
                    <a:cubicBezTo>
                      <a:pt x="17067" y="21594"/>
                      <a:pt x="17079" y="21594"/>
                      <a:pt x="17091" y="21594"/>
                    </a:cubicBezTo>
                    <a:cubicBezTo>
                      <a:pt x="17342" y="21594"/>
                      <a:pt x="17695" y="21442"/>
                      <a:pt x="17867" y="21188"/>
                    </a:cubicBezTo>
                    <a:cubicBezTo>
                      <a:pt x="18051" y="20931"/>
                      <a:pt x="18074" y="20695"/>
                      <a:pt x="18076" y="20521"/>
                    </a:cubicBezTo>
                    <a:cubicBezTo>
                      <a:pt x="18074" y="20293"/>
                      <a:pt x="18028" y="20110"/>
                      <a:pt x="17965" y="19917"/>
                    </a:cubicBezTo>
                    <a:lnTo>
                      <a:pt x="15828" y="13661"/>
                    </a:lnTo>
                    <a:cubicBezTo>
                      <a:pt x="15819" y="13635"/>
                      <a:pt x="15812" y="13597"/>
                      <a:pt x="15812" y="13550"/>
                    </a:cubicBezTo>
                    <a:cubicBezTo>
                      <a:pt x="15800" y="13381"/>
                      <a:pt x="15938" y="13140"/>
                      <a:pt x="16018" y="13106"/>
                    </a:cubicBezTo>
                    <a:lnTo>
                      <a:pt x="20884" y="9902"/>
                    </a:lnTo>
                    <a:cubicBezTo>
                      <a:pt x="21039" y="9799"/>
                      <a:pt x="21177" y="9690"/>
                      <a:pt x="21309" y="9537"/>
                    </a:cubicBezTo>
                    <a:cubicBezTo>
                      <a:pt x="21432" y="9384"/>
                      <a:pt x="21584" y="9166"/>
                      <a:pt x="21591" y="8807"/>
                    </a:cubicBezTo>
                    <a:cubicBezTo>
                      <a:pt x="21596" y="8585"/>
                      <a:pt x="21503" y="8335"/>
                      <a:pt x="21367" y="8174"/>
                    </a:cubicBezTo>
                    <a:close/>
                    <a:moveTo>
                      <a:pt x="21367" y="8174"/>
                    </a:moveTo>
                  </a:path>
                </a:pathLst>
              </a:custGeom>
              <a:solidFill>
                <a:schemeClr val="bg1"/>
              </a:solidFill>
              <a:ln>
                <a:noFill/>
              </a:ln>
            </p:spPr>
            <p:txBody>
              <a:bodyPr anchor="ctr"/>
              <a:lstStyle/>
              <a:p>
                <a:pPr algn="ctr"/>
              </a:p>
            </p:txBody>
          </p:sp>
        </p:grpSp>
        <p:grpSp>
          <p:nvGrpSpPr>
            <p:cNvPr id="6" name="Group 38"/>
            <p:cNvGrpSpPr/>
            <p:nvPr/>
          </p:nvGrpSpPr>
          <p:grpSpPr>
            <a:xfrm>
              <a:off x="9885975" y="3790071"/>
              <a:ext cx="556428" cy="556424"/>
              <a:chOff x="2251625" y="3145478"/>
              <a:chExt cx="200021" cy="200021"/>
            </a:xfrm>
          </p:grpSpPr>
          <p:sp>
            <p:nvSpPr>
              <p:cNvPr id="24" name="is1ide-Oval 39"/>
              <p:cNvSpPr/>
              <p:nvPr/>
            </p:nvSpPr>
            <p:spPr>
              <a:xfrm>
                <a:off x="2251625" y="3145478"/>
                <a:ext cx="200021" cy="200021"/>
              </a:xfrm>
              <a:prstGeom prst="ellipse">
                <a:avLst/>
              </a:prstGeom>
              <a:gradFill>
                <a:gsLst>
                  <a:gs pos="0">
                    <a:schemeClr val="accent2"/>
                  </a:gs>
                  <a:gs pos="100000">
                    <a:schemeClr val="accent2">
                      <a:lumMod val="50000"/>
                    </a:schemeClr>
                  </a:gs>
                </a:gsLst>
                <a:lin ang="5400000" scaled="1"/>
              </a:gradFill>
              <a:ln>
                <a:noFill/>
              </a:ln>
            </p:spPr>
            <p:style>
              <a:lnRef idx="2">
                <a:schemeClr val="dk1"/>
              </a:lnRef>
              <a:fillRef idx="1">
                <a:schemeClr val="lt1"/>
              </a:fillRef>
              <a:effectRef idx="0">
                <a:schemeClr val="dk1"/>
              </a:effectRef>
              <a:fontRef idx="minor">
                <a:schemeClr val="dk1"/>
              </a:fontRef>
            </p:style>
            <p:txBody>
              <a:bodyPr anchor="ctr"/>
              <a:lstStyle/>
              <a:p>
                <a:pPr algn="ctr"/>
              </a:p>
            </p:txBody>
          </p:sp>
          <p:sp>
            <p:nvSpPr>
              <p:cNvPr id="25" name="is1ide-Freeform: Shape 40"/>
              <p:cNvSpPr/>
              <p:nvPr/>
            </p:nvSpPr>
            <p:spPr bwMode="auto">
              <a:xfrm>
                <a:off x="2283157" y="3169067"/>
                <a:ext cx="144899" cy="144900"/>
              </a:xfrm>
              <a:custGeom>
                <a:avLst/>
                <a:gdLst>
                  <a:gd name="T0" fmla="*/ 230941 w 21591"/>
                  <a:gd name="T1" fmla="*/ 88335 h 21594"/>
                  <a:gd name="T2" fmla="*/ 224359 w 21591"/>
                  <a:gd name="T3" fmla="*/ 84207 h 21594"/>
                  <a:gd name="T4" fmla="*/ 218663 w 21591"/>
                  <a:gd name="T5" fmla="*/ 83526 h 21594"/>
                  <a:gd name="T6" fmla="*/ 153089 w 21591"/>
                  <a:gd name="T7" fmla="*/ 83494 h 21594"/>
                  <a:gd name="T8" fmla="*/ 149900 w 21591"/>
                  <a:gd name="T9" fmla="*/ 82208 h 21594"/>
                  <a:gd name="T10" fmla="*/ 147814 w 21591"/>
                  <a:gd name="T11" fmla="*/ 79495 h 21594"/>
                  <a:gd name="T12" fmla="*/ 128813 w 21591"/>
                  <a:gd name="T13" fmla="*/ 11380 h 21594"/>
                  <a:gd name="T14" fmla="*/ 126068 w 21591"/>
                  <a:gd name="T15" fmla="*/ 5187 h 21594"/>
                  <a:gd name="T16" fmla="*/ 116686 w 21591"/>
                  <a:gd name="T17" fmla="*/ 0 h 21594"/>
                  <a:gd name="T18" fmla="*/ 107305 w 21591"/>
                  <a:gd name="T19" fmla="*/ 5198 h 21594"/>
                  <a:gd name="T20" fmla="*/ 104570 w 21591"/>
                  <a:gd name="T21" fmla="*/ 11412 h 21594"/>
                  <a:gd name="T22" fmla="*/ 85569 w 21591"/>
                  <a:gd name="T23" fmla="*/ 79484 h 21594"/>
                  <a:gd name="T24" fmla="*/ 83472 w 21591"/>
                  <a:gd name="T25" fmla="*/ 82208 h 21594"/>
                  <a:gd name="T26" fmla="*/ 80306 w 21591"/>
                  <a:gd name="T27" fmla="*/ 83494 h 21594"/>
                  <a:gd name="T28" fmla="*/ 14721 w 21591"/>
                  <a:gd name="T29" fmla="*/ 83526 h 21594"/>
                  <a:gd name="T30" fmla="*/ 6971 w 21591"/>
                  <a:gd name="T31" fmla="*/ 84931 h 21594"/>
                  <a:gd name="T32" fmla="*/ 2453 w 21591"/>
                  <a:gd name="T33" fmla="*/ 88324 h 21594"/>
                  <a:gd name="T34" fmla="*/ 11 w 21591"/>
                  <a:gd name="T35" fmla="*/ 95187 h 21594"/>
                  <a:gd name="T36" fmla="*/ 3070 w 21591"/>
                  <a:gd name="T37" fmla="*/ 103065 h 21594"/>
                  <a:gd name="T38" fmla="*/ 7652 w 21591"/>
                  <a:gd name="T39" fmla="*/ 107009 h 21594"/>
                  <a:gd name="T40" fmla="*/ 60505 w 21591"/>
                  <a:gd name="T41" fmla="*/ 141764 h 21594"/>
                  <a:gd name="T42" fmla="*/ 62958 w 21591"/>
                  <a:gd name="T43" fmla="*/ 147038 h 21594"/>
                  <a:gd name="T44" fmla="*/ 62807 w 21591"/>
                  <a:gd name="T45" fmla="*/ 148216 h 21594"/>
                  <a:gd name="T46" fmla="*/ 42260 w 21591"/>
                  <a:gd name="T47" fmla="*/ 215391 h 21594"/>
                  <a:gd name="T48" fmla="*/ 41234 w 21591"/>
                  <a:gd name="T49" fmla="*/ 221497 h 21594"/>
                  <a:gd name="T50" fmla="*/ 43439 w 21591"/>
                  <a:gd name="T51" fmla="*/ 228727 h 21594"/>
                  <a:gd name="T52" fmla="*/ 52345 w 21591"/>
                  <a:gd name="T53" fmla="*/ 233255 h 21594"/>
                  <a:gd name="T54" fmla="*/ 62677 w 21591"/>
                  <a:gd name="T55" fmla="*/ 228803 h 21594"/>
                  <a:gd name="T56" fmla="*/ 114352 w 21591"/>
                  <a:gd name="T57" fmla="*/ 184894 h 21594"/>
                  <a:gd name="T58" fmla="*/ 117065 w 21591"/>
                  <a:gd name="T59" fmla="*/ 184051 h 21594"/>
                  <a:gd name="T60" fmla="*/ 119680 w 21591"/>
                  <a:gd name="T61" fmla="*/ 184829 h 21594"/>
                  <a:gd name="T62" fmla="*/ 174143 w 21591"/>
                  <a:gd name="T63" fmla="*/ 229094 h 21594"/>
                  <a:gd name="T64" fmla="*/ 184346 w 21591"/>
                  <a:gd name="T65" fmla="*/ 233352 h 21594"/>
                  <a:gd name="T66" fmla="*/ 184725 w 21591"/>
                  <a:gd name="T67" fmla="*/ 233363 h 21594"/>
                  <a:gd name="T68" fmla="*/ 193112 w 21591"/>
                  <a:gd name="T69" fmla="*/ 228975 h 21594"/>
                  <a:gd name="T70" fmla="*/ 195371 w 21591"/>
                  <a:gd name="T71" fmla="*/ 221767 h 21594"/>
                  <a:gd name="T72" fmla="*/ 194171 w 21591"/>
                  <a:gd name="T73" fmla="*/ 215240 h 21594"/>
                  <a:gd name="T74" fmla="*/ 171074 w 21591"/>
                  <a:gd name="T75" fmla="*/ 147632 h 21594"/>
                  <a:gd name="T76" fmla="*/ 170901 w 21591"/>
                  <a:gd name="T77" fmla="*/ 146433 h 21594"/>
                  <a:gd name="T78" fmla="*/ 173127 w 21591"/>
                  <a:gd name="T79" fmla="*/ 141635 h 21594"/>
                  <a:gd name="T80" fmla="*/ 225721 w 21591"/>
                  <a:gd name="T81" fmla="*/ 107009 h 21594"/>
                  <a:gd name="T82" fmla="*/ 230314 w 21591"/>
                  <a:gd name="T83" fmla="*/ 103065 h 21594"/>
                  <a:gd name="T84" fmla="*/ 233362 w 21591"/>
                  <a:gd name="T85" fmla="*/ 95176 h 21594"/>
                  <a:gd name="T86" fmla="*/ 230941 w 21591"/>
                  <a:gd name="T87" fmla="*/ 88335 h 21594"/>
                  <a:gd name="T88" fmla="*/ 230941 w 21591"/>
                  <a:gd name="T89" fmla="*/ 88335 h 2159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591" h="21594">
                    <a:moveTo>
                      <a:pt x="21367" y="8174"/>
                    </a:moveTo>
                    <a:cubicBezTo>
                      <a:pt x="21159" y="7927"/>
                      <a:pt x="20937" y="7845"/>
                      <a:pt x="20758" y="7792"/>
                    </a:cubicBezTo>
                    <a:cubicBezTo>
                      <a:pt x="20574" y="7743"/>
                      <a:pt x="20407" y="7730"/>
                      <a:pt x="20231" y="7729"/>
                    </a:cubicBezTo>
                    <a:lnTo>
                      <a:pt x="14164" y="7726"/>
                    </a:lnTo>
                    <a:cubicBezTo>
                      <a:pt x="14107" y="7729"/>
                      <a:pt x="13977" y="7691"/>
                      <a:pt x="13869" y="7607"/>
                    </a:cubicBezTo>
                    <a:cubicBezTo>
                      <a:pt x="13759" y="7525"/>
                      <a:pt x="13688" y="7411"/>
                      <a:pt x="13676" y="7356"/>
                    </a:cubicBezTo>
                    <a:lnTo>
                      <a:pt x="11918" y="1053"/>
                    </a:lnTo>
                    <a:cubicBezTo>
                      <a:pt x="11861" y="855"/>
                      <a:pt x="11797" y="675"/>
                      <a:pt x="11664" y="480"/>
                    </a:cubicBezTo>
                    <a:cubicBezTo>
                      <a:pt x="11544" y="304"/>
                      <a:pt x="11278" y="12"/>
                      <a:pt x="10796" y="0"/>
                    </a:cubicBezTo>
                    <a:cubicBezTo>
                      <a:pt x="10316" y="10"/>
                      <a:pt x="10048" y="303"/>
                      <a:pt x="9928" y="481"/>
                    </a:cubicBezTo>
                    <a:cubicBezTo>
                      <a:pt x="9796" y="677"/>
                      <a:pt x="9731" y="858"/>
                      <a:pt x="9675" y="1056"/>
                    </a:cubicBezTo>
                    <a:lnTo>
                      <a:pt x="7917" y="7355"/>
                    </a:lnTo>
                    <a:cubicBezTo>
                      <a:pt x="7905" y="7411"/>
                      <a:pt x="7834" y="7525"/>
                      <a:pt x="7723" y="7607"/>
                    </a:cubicBezTo>
                    <a:cubicBezTo>
                      <a:pt x="7616" y="7691"/>
                      <a:pt x="7486" y="7729"/>
                      <a:pt x="7430" y="7726"/>
                    </a:cubicBezTo>
                    <a:lnTo>
                      <a:pt x="1362" y="7729"/>
                    </a:lnTo>
                    <a:cubicBezTo>
                      <a:pt x="1127" y="7732"/>
                      <a:pt x="909" y="7748"/>
                      <a:pt x="645" y="7859"/>
                    </a:cubicBezTo>
                    <a:cubicBezTo>
                      <a:pt x="514" y="7917"/>
                      <a:pt x="363" y="8007"/>
                      <a:pt x="227" y="8173"/>
                    </a:cubicBezTo>
                    <a:cubicBezTo>
                      <a:pt x="89" y="8334"/>
                      <a:pt x="-4" y="8584"/>
                      <a:pt x="1" y="8808"/>
                    </a:cubicBezTo>
                    <a:cubicBezTo>
                      <a:pt x="8" y="9167"/>
                      <a:pt x="160" y="9386"/>
                      <a:pt x="284" y="9537"/>
                    </a:cubicBezTo>
                    <a:cubicBezTo>
                      <a:pt x="415" y="9691"/>
                      <a:pt x="554" y="9799"/>
                      <a:pt x="708" y="9902"/>
                    </a:cubicBezTo>
                    <a:lnTo>
                      <a:pt x="5598" y="13118"/>
                    </a:lnTo>
                    <a:cubicBezTo>
                      <a:pt x="5685" y="13155"/>
                      <a:pt x="5839" y="13426"/>
                      <a:pt x="5825" y="13606"/>
                    </a:cubicBezTo>
                    <a:cubicBezTo>
                      <a:pt x="5825" y="13651"/>
                      <a:pt x="5819" y="13688"/>
                      <a:pt x="5811" y="13715"/>
                    </a:cubicBezTo>
                    <a:lnTo>
                      <a:pt x="3910" y="19931"/>
                    </a:lnTo>
                    <a:cubicBezTo>
                      <a:pt x="3857" y="20111"/>
                      <a:pt x="3817" y="20284"/>
                      <a:pt x="3815" y="20496"/>
                    </a:cubicBezTo>
                    <a:cubicBezTo>
                      <a:pt x="3818" y="20674"/>
                      <a:pt x="3839" y="20905"/>
                      <a:pt x="4019" y="21165"/>
                    </a:cubicBezTo>
                    <a:cubicBezTo>
                      <a:pt x="4193" y="21433"/>
                      <a:pt x="4580" y="21600"/>
                      <a:pt x="4843" y="21584"/>
                    </a:cubicBezTo>
                    <a:cubicBezTo>
                      <a:pt x="5343" y="21556"/>
                      <a:pt x="5551" y="21359"/>
                      <a:pt x="5799" y="21172"/>
                    </a:cubicBezTo>
                    <a:lnTo>
                      <a:pt x="10580" y="17109"/>
                    </a:lnTo>
                    <a:cubicBezTo>
                      <a:pt x="10619" y="17073"/>
                      <a:pt x="10719" y="17031"/>
                      <a:pt x="10831" y="17031"/>
                    </a:cubicBezTo>
                    <a:cubicBezTo>
                      <a:pt x="10940" y="17031"/>
                      <a:pt x="11034" y="17069"/>
                      <a:pt x="11073" y="17103"/>
                    </a:cubicBezTo>
                    <a:lnTo>
                      <a:pt x="16112" y="21199"/>
                    </a:lnTo>
                    <a:cubicBezTo>
                      <a:pt x="16361" y="21380"/>
                      <a:pt x="16567" y="21567"/>
                      <a:pt x="17056" y="21593"/>
                    </a:cubicBezTo>
                    <a:cubicBezTo>
                      <a:pt x="17067" y="21594"/>
                      <a:pt x="17079" y="21594"/>
                      <a:pt x="17091" y="21594"/>
                    </a:cubicBezTo>
                    <a:cubicBezTo>
                      <a:pt x="17342" y="21594"/>
                      <a:pt x="17695" y="21442"/>
                      <a:pt x="17867" y="21188"/>
                    </a:cubicBezTo>
                    <a:cubicBezTo>
                      <a:pt x="18051" y="20931"/>
                      <a:pt x="18074" y="20695"/>
                      <a:pt x="18076" y="20521"/>
                    </a:cubicBezTo>
                    <a:cubicBezTo>
                      <a:pt x="18074" y="20293"/>
                      <a:pt x="18028" y="20110"/>
                      <a:pt x="17965" y="19917"/>
                    </a:cubicBezTo>
                    <a:lnTo>
                      <a:pt x="15828" y="13661"/>
                    </a:lnTo>
                    <a:cubicBezTo>
                      <a:pt x="15819" y="13635"/>
                      <a:pt x="15812" y="13597"/>
                      <a:pt x="15812" y="13550"/>
                    </a:cubicBezTo>
                    <a:cubicBezTo>
                      <a:pt x="15800" y="13381"/>
                      <a:pt x="15938" y="13140"/>
                      <a:pt x="16018" y="13106"/>
                    </a:cubicBezTo>
                    <a:lnTo>
                      <a:pt x="20884" y="9902"/>
                    </a:lnTo>
                    <a:cubicBezTo>
                      <a:pt x="21039" y="9799"/>
                      <a:pt x="21177" y="9690"/>
                      <a:pt x="21309" y="9537"/>
                    </a:cubicBezTo>
                    <a:cubicBezTo>
                      <a:pt x="21432" y="9384"/>
                      <a:pt x="21584" y="9166"/>
                      <a:pt x="21591" y="8807"/>
                    </a:cubicBezTo>
                    <a:cubicBezTo>
                      <a:pt x="21596" y="8585"/>
                      <a:pt x="21503" y="8335"/>
                      <a:pt x="21367" y="8174"/>
                    </a:cubicBezTo>
                    <a:close/>
                    <a:moveTo>
                      <a:pt x="21367" y="8174"/>
                    </a:moveTo>
                  </a:path>
                </a:pathLst>
              </a:custGeom>
              <a:solidFill>
                <a:schemeClr val="bg1"/>
              </a:solidFill>
              <a:ln>
                <a:noFill/>
              </a:ln>
            </p:spPr>
            <p:txBody>
              <a:bodyPr anchor="ctr"/>
              <a:lstStyle/>
              <a:p>
                <a:pPr algn="ctr"/>
              </a:p>
            </p:txBody>
          </p:sp>
        </p:grpSp>
      </p:grpSp>
      <p:grpSp>
        <p:nvGrpSpPr>
          <p:cNvPr id="7" name="Group 41"/>
          <p:cNvGrpSpPr/>
          <p:nvPr/>
        </p:nvGrpSpPr>
        <p:grpSpPr>
          <a:xfrm>
            <a:off x="846364" y="1641971"/>
            <a:ext cx="1857172" cy="1692820"/>
            <a:chOff x="787400" y="2205038"/>
            <a:chExt cx="1255713" cy="1144588"/>
          </a:xfrm>
          <a:gradFill>
            <a:gsLst>
              <a:gs pos="0">
                <a:schemeClr val="accent2"/>
              </a:gs>
              <a:gs pos="100000">
                <a:schemeClr val="accent2">
                  <a:lumMod val="50000"/>
                </a:schemeClr>
              </a:gs>
            </a:gsLst>
            <a:lin ang="5400000" scaled="1"/>
          </a:gradFill>
          <a:effectLst>
            <a:outerShdw blurRad="190500" dist="38100" dir="2700000" algn="tl" rotWithShape="0">
              <a:prstClr val="black">
                <a:alpha val="18000"/>
              </a:prstClr>
            </a:outerShdw>
          </a:effectLst>
        </p:grpSpPr>
        <p:sp>
          <p:nvSpPr>
            <p:cNvPr id="18" name="is1ide-Freeform: Shape 42"/>
            <p:cNvSpPr/>
            <p:nvPr/>
          </p:nvSpPr>
          <p:spPr bwMode="auto">
            <a:xfrm>
              <a:off x="787400" y="2928938"/>
              <a:ext cx="392113" cy="420688"/>
            </a:xfrm>
            <a:custGeom>
              <a:avLst/>
              <a:gdLst>
                <a:gd name="T0" fmla="*/ 19352 w 21600"/>
                <a:gd name="T1" fmla="*/ 84469 h 21600"/>
                <a:gd name="T2" fmla="*/ 191990 w 21600"/>
                <a:gd name="T3" fmla="*/ 0 h 21600"/>
                <a:gd name="T4" fmla="*/ 372054 w 21600"/>
                <a:gd name="T5" fmla="*/ 80982 h 21600"/>
                <a:gd name="T6" fmla="*/ 199415 w 21600"/>
                <a:gd name="T7" fmla="*/ 165451 h 21600"/>
                <a:gd name="T8" fmla="*/ 19352 w 21600"/>
                <a:gd name="T9" fmla="*/ 84469 h 21600"/>
                <a:gd name="T10" fmla="*/ 183077 w 21600"/>
                <a:gd name="T11" fmla="*/ 194529 h 21600"/>
                <a:gd name="T12" fmla="*/ 0 w 21600"/>
                <a:gd name="T13" fmla="*/ 112183 h 21600"/>
                <a:gd name="T14" fmla="*/ 363 w 21600"/>
                <a:gd name="T15" fmla="*/ 338323 h 21600"/>
                <a:gd name="T16" fmla="*/ 183476 w 21600"/>
                <a:gd name="T17" fmla="*/ 420688 h 21600"/>
                <a:gd name="T18" fmla="*/ 183077 w 21600"/>
                <a:gd name="T19" fmla="*/ 194529 h 21600"/>
                <a:gd name="T20" fmla="*/ 216352 w 21600"/>
                <a:gd name="T21" fmla="*/ 194140 h 21600"/>
                <a:gd name="T22" fmla="*/ 216697 w 21600"/>
                <a:gd name="T23" fmla="*/ 420045 h 21600"/>
                <a:gd name="T24" fmla="*/ 392113 w 21600"/>
                <a:gd name="T25" fmla="*/ 334311 h 21600"/>
                <a:gd name="T26" fmla="*/ 391732 w 21600"/>
                <a:gd name="T27" fmla="*/ 108308 h 21600"/>
                <a:gd name="T28" fmla="*/ 216352 w 21600"/>
                <a:gd name="T29" fmla="*/ 194140 h 21600"/>
                <a:gd name="T30" fmla="*/ 216352 w 21600"/>
                <a:gd name="T31" fmla="*/ 194140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066" y="4337"/>
                  </a:moveTo>
                  <a:lnTo>
                    <a:pt x="10576" y="0"/>
                  </a:lnTo>
                  <a:lnTo>
                    <a:pt x="20495" y="4158"/>
                  </a:lnTo>
                  <a:lnTo>
                    <a:pt x="10985" y="8495"/>
                  </a:lnTo>
                  <a:lnTo>
                    <a:pt x="1066" y="4337"/>
                  </a:lnTo>
                  <a:close/>
                  <a:moveTo>
                    <a:pt x="10085" y="9988"/>
                  </a:moveTo>
                  <a:lnTo>
                    <a:pt x="0" y="5760"/>
                  </a:lnTo>
                  <a:lnTo>
                    <a:pt x="20" y="17371"/>
                  </a:lnTo>
                  <a:lnTo>
                    <a:pt x="10107" y="21600"/>
                  </a:lnTo>
                  <a:lnTo>
                    <a:pt x="10085" y="9988"/>
                  </a:lnTo>
                  <a:close/>
                  <a:moveTo>
                    <a:pt x="11918" y="9968"/>
                  </a:moveTo>
                  <a:lnTo>
                    <a:pt x="11937" y="21567"/>
                  </a:lnTo>
                  <a:lnTo>
                    <a:pt x="21600" y="17165"/>
                  </a:lnTo>
                  <a:lnTo>
                    <a:pt x="21579" y="5561"/>
                  </a:lnTo>
                  <a:lnTo>
                    <a:pt x="11918" y="9968"/>
                  </a:lnTo>
                  <a:close/>
                  <a:moveTo>
                    <a:pt x="11918" y="996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algn="ctr"/>
            </a:p>
          </p:txBody>
        </p:sp>
        <p:sp>
          <p:nvSpPr>
            <p:cNvPr id="19" name="is1ide-Freeform: Shape 43"/>
            <p:cNvSpPr/>
            <p:nvPr/>
          </p:nvSpPr>
          <p:spPr bwMode="auto">
            <a:xfrm>
              <a:off x="1219200" y="2928938"/>
              <a:ext cx="392113" cy="420688"/>
            </a:xfrm>
            <a:custGeom>
              <a:avLst/>
              <a:gdLst>
                <a:gd name="T0" fmla="*/ 19352 w 21600"/>
                <a:gd name="T1" fmla="*/ 84469 h 21600"/>
                <a:gd name="T2" fmla="*/ 191990 w 21600"/>
                <a:gd name="T3" fmla="*/ 0 h 21600"/>
                <a:gd name="T4" fmla="*/ 372054 w 21600"/>
                <a:gd name="T5" fmla="*/ 80982 h 21600"/>
                <a:gd name="T6" fmla="*/ 199415 w 21600"/>
                <a:gd name="T7" fmla="*/ 165451 h 21600"/>
                <a:gd name="T8" fmla="*/ 19352 w 21600"/>
                <a:gd name="T9" fmla="*/ 84469 h 21600"/>
                <a:gd name="T10" fmla="*/ 183077 w 21600"/>
                <a:gd name="T11" fmla="*/ 194529 h 21600"/>
                <a:gd name="T12" fmla="*/ 0 w 21600"/>
                <a:gd name="T13" fmla="*/ 112183 h 21600"/>
                <a:gd name="T14" fmla="*/ 363 w 21600"/>
                <a:gd name="T15" fmla="*/ 338323 h 21600"/>
                <a:gd name="T16" fmla="*/ 183476 w 21600"/>
                <a:gd name="T17" fmla="*/ 420688 h 21600"/>
                <a:gd name="T18" fmla="*/ 183077 w 21600"/>
                <a:gd name="T19" fmla="*/ 194529 h 21600"/>
                <a:gd name="T20" fmla="*/ 216352 w 21600"/>
                <a:gd name="T21" fmla="*/ 194140 h 21600"/>
                <a:gd name="T22" fmla="*/ 216697 w 21600"/>
                <a:gd name="T23" fmla="*/ 420045 h 21600"/>
                <a:gd name="T24" fmla="*/ 392113 w 21600"/>
                <a:gd name="T25" fmla="*/ 334330 h 21600"/>
                <a:gd name="T26" fmla="*/ 391732 w 21600"/>
                <a:gd name="T27" fmla="*/ 108308 h 21600"/>
                <a:gd name="T28" fmla="*/ 216352 w 21600"/>
                <a:gd name="T29" fmla="*/ 194140 h 21600"/>
                <a:gd name="T30" fmla="*/ 216352 w 21600"/>
                <a:gd name="T31" fmla="*/ 194140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066" y="4337"/>
                  </a:moveTo>
                  <a:lnTo>
                    <a:pt x="10576" y="0"/>
                  </a:lnTo>
                  <a:lnTo>
                    <a:pt x="20495" y="4158"/>
                  </a:lnTo>
                  <a:lnTo>
                    <a:pt x="10985" y="8495"/>
                  </a:lnTo>
                  <a:lnTo>
                    <a:pt x="1066" y="4337"/>
                  </a:lnTo>
                  <a:close/>
                  <a:moveTo>
                    <a:pt x="10085" y="9988"/>
                  </a:moveTo>
                  <a:lnTo>
                    <a:pt x="0" y="5760"/>
                  </a:lnTo>
                  <a:lnTo>
                    <a:pt x="20" y="17371"/>
                  </a:lnTo>
                  <a:lnTo>
                    <a:pt x="10107" y="21600"/>
                  </a:lnTo>
                  <a:lnTo>
                    <a:pt x="10085" y="9988"/>
                  </a:lnTo>
                  <a:close/>
                  <a:moveTo>
                    <a:pt x="11918" y="9968"/>
                  </a:moveTo>
                  <a:lnTo>
                    <a:pt x="11937" y="21567"/>
                  </a:lnTo>
                  <a:lnTo>
                    <a:pt x="21600" y="17166"/>
                  </a:lnTo>
                  <a:lnTo>
                    <a:pt x="21579" y="5561"/>
                  </a:lnTo>
                  <a:lnTo>
                    <a:pt x="11918" y="9968"/>
                  </a:lnTo>
                  <a:close/>
                  <a:moveTo>
                    <a:pt x="11918" y="996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algn="ctr"/>
            </a:p>
          </p:txBody>
        </p:sp>
        <p:sp>
          <p:nvSpPr>
            <p:cNvPr id="20" name="is1ide-Freeform: Shape 44"/>
            <p:cNvSpPr/>
            <p:nvPr/>
          </p:nvSpPr>
          <p:spPr bwMode="auto">
            <a:xfrm>
              <a:off x="1651000" y="2928938"/>
              <a:ext cx="392113" cy="420688"/>
            </a:xfrm>
            <a:custGeom>
              <a:avLst/>
              <a:gdLst>
                <a:gd name="T0" fmla="*/ 19352 w 21600"/>
                <a:gd name="T1" fmla="*/ 84469 h 21600"/>
                <a:gd name="T2" fmla="*/ 191990 w 21600"/>
                <a:gd name="T3" fmla="*/ 0 h 21600"/>
                <a:gd name="T4" fmla="*/ 372054 w 21600"/>
                <a:gd name="T5" fmla="*/ 80982 h 21600"/>
                <a:gd name="T6" fmla="*/ 199415 w 21600"/>
                <a:gd name="T7" fmla="*/ 165451 h 21600"/>
                <a:gd name="T8" fmla="*/ 19352 w 21600"/>
                <a:gd name="T9" fmla="*/ 84469 h 21600"/>
                <a:gd name="T10" fmla="*/ 183077 w 21600"/>
                <a:gd name="T11" fmla="*/ 194529 h 21600"/>
                <a:gd name="T12" fmla="*/ 0 w 21600"/>
                <a:gd name="T13" fmla="*/ 112183 h 21600"/>
                <a:gd name="T14" fmla="*/ 363 w 21600"/>
                <a:gd name="T15" fmla="*/ 338323 h 21600"/>
                <a:gd name="T16" fmla="*/ 183476 w 21600"/>
                <a:gd name="T17" fmla="*/ 420688 h 21600"/>
                <a:gd name="T18" fmla="*/ 183077 w 21600"/>
                <a:gd name="T19" fmla="*/ 194529 h 21600"/>
                <a:gd name="T20" fmla="*/ 216352 w 21600"/>
                <a:gd name="T21" fmla="*/ 194140 h 21600"/>
                <a:gd name="T22" fmla="*/ 216697 w 21600"/>
                <a:gd name="T23" fmla="*/ 420045 h 21600"/>
                <a:gd name="T24" fmla="*/ 392113 w 21600"/>
                <a:gd name="T25" fmla="*/ 334330 h 21600"/>
                <a:gd name="T26" fmla="*/ 391732 w 21600"/>
                <a:gd name="T27" fmla="*/ 108308 h 21600"/>
                <a:gd name="T28" fmla="*/ 216352 w 21600"/>
                <a:gd name="T29" fmla="*/ 194140 h 21600"/>
                <a:gd name="T30" fmla="*/ 216352 w 21600"/>
                <a:gd name="T31" fmla="*/ 194140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066" y="4337"/>
                  </a:moveTo>
                  <a:lnTo>
                    <a:pt x="10576" y="0"/>
                  </a:lnTo>
                  <a:lnTo>
                    <a:pt x="20495" y="4158"/>
                  </a:lnTo>
                  <a:lnTo>
                    <a:pt x="10985" y="8495"/>
                  </a:lnTo>
                  <a:lnTo>
                    <a:pt x="1066" y="4337"/>
                  </a:lnTo>
                  <a:close/>
                  <a:moveTo>
                    <a:pt x="10085" y="9988"/>
                  </a:moveTo>
                  <a:lnTo>
                    <a:pt x="0" y="5760"/>
                  </a:lnTo>
                  <a:lnTo>
                    <a:pt x="20" y="17371"/>
                  </a:lnTo>
                  <a:lnTo>
                    <a:pt x="10107" y="21600"/>
                  </a:lnTo>
                  <a:lnTo>
                    <a:pt x="10085" y="9988"/>
                  </a:lnTo>
                  <a:close/>
                  <a:moveTo>
                    <a:pt x="11918" y="9968"/>
                  </a:moveTo>
                  <a:lnTo>
                    <a:pt x="11937" y="21567"/>
                  </a:lnTo>
                  <a:lnTo>
                    <a:pt x="21600" y="17166"/>
                  </a:lnTo>
                  <a:lnTo>
                    <a:pt x="21579" y="5561"/>
                  </a:lnTo>
                  <a:lnTo>
                    <a:pt x="11918" y="9968"/>
                  </a:lnTo>
                  <a:close/>
                  <a:moveTo>
                    <a:pt x="11918" y="996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algn="ctr"/>
            </a:p>
          </p:txBody>
        </p:sp>
        <p:sp>
          <p:nvSpPr>
            <p:cNvPr id="21" name="is1ide-Freeform: Shape 47"/>
            <p:cNvSpPr/>
            <p:nvPr/>
          </p:nvSpPr>
          <p:spPr bwMode="auto">
            <a:xfrm>
              <a:off x="1219200" y="2205038"/>
              <a:ext cx="392113" cy="420688"/>
            </a:xfrm>
            <a:custGeom>
              <a:avLst/>
              <a:gdLst>
                <a:gd name="T0" fmla="*/ 19370 w 21600"/>
                <a:gd name="T1" fmla="*/ 84469 h 21600"/>
                <a:gd name="T2" fmla="*/ 192008 w 21600"/>
                <a:gd name="T3" fmla="*/ 0 h 21600"/>
                <a:gd name="T4" fmla="*/ 372054 w 21600"/>
                <a:gd name="T5" fmla="*/ 80982 h 21600"/>
                <a:gd name="T6" fmla="*/ 199415 w 21600"/>
                <a:gd name="T7" fmla="*/ 165451 h 21600"/>
                <a:gd name="T8" fmla="*/ 19370 w 21600"/>
                <a:gd name="T9" fmla="*/ 84469 h 21600"/>
                <a:gd name="T10" fmla="*/ 183077 w 21600"/>
                <a:gd name="T11" fmla="*/ 194529 h 21600"/>
                <a:gd name="T12" fmla="*/ 0 w 21600"/>
                <a:gd name="T13" fmla="*/ 112183 h 21600"/>
                <a:gd name="T14" fmla="*/ 363 w 21600"/>
                <a:gd name="T15" fmla="*/ 338323 h 21600"/>
                <a:gd name="T16" fmla="*/ 183458 w 21600"/>
                <a:gd name="T17" fmla="*/ 420688 h 21600"/>
                <a:gd name="T18" fmla="*/ 183077 w 21600"/>
                <a:gd name="T19" fmla="*/ 194529 h 21600"/>
                <a:gd name="T20" fmla="*/ 216352 w 21600"/>
                <a:gd name="T21" fmla="*/ 194140 h 21600"/>
                <a:gd name="T22" fmla="*/ 216697 w 21600"/>
                <a:gd name="T23" fmla="*/ 420045 h 21600"/>
                <a:gd name="T24" fmla="*/ 392113 w 21600"/>
                <a:gd name="T25" fmla="*/ 334311 h 21600"/>
                <a:gd name="T26" fmla="*/ 391732 w 21600"/>
                <a:gd name="T27" fmla="*/ 108308 h 21600"/>
                <a:gd name="T28" fmla="*/ 216352 w 21600"/>
                <a:gd name="T29" fmla="*/ 194140 h 21600"/>
                <a:gd name="T30" fmla="*/ 216352 w 21600"/>
                <a:gd name="T31" fmla="*/ 194140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067" y="4337"/>
                  </a:moveTo>
                  <a:lnTo>
                    <a:pt x="10577" y="0"/>
                  </a:lnTo>
                  <a:lnTo>
                    <a:pt x="20495" y="4158"/>
                  </a:lnTo>
                  <a:lnTo>
                    <a:pt x="10985" y="8495"/>
                  </a:lnTo>
                  <a:lnTo>
                    <a:pt x="1067" y="4337"/>
                  </a:lnTo>
                  <a:close/>
                  <a:moveTo>
                    <a:pt x="10085" y="9988"/>
                  </a:moveTo>
                  <a:lnTo>
                    <a:pt x="0" y="5760"/>
                  </a:lnTo>
                  <a:lnTo>
                    <a:pt x="20" y="17371"/>
                  </a:lnTo>
                  <a:lnTo>
                    <a:pt x="10106" y="21600"/>
                  </a:lnTo>
                  <a:lnTo>
                    <a:pt x="10085" y="9988"/>
                  </a:lnTo>
                  <a:close/>
                  <a:moveTo>
                    <a:pt x="11918" y="9968"/>
                  </a:moveTo>
                  <a:lnTo>
                    <a:pt x="11937" y="21567"/>
                  </a:lnTo>
                  <a:lnTo>
                    <a:pt x="21600" y="17165"/>
                  </a:lnTo>
                  <a:lnTo>
                    <a:pt x="21579" y="5561"/>
                  </a:lnTo>
                  <a:lnTo>
                    <a:pt x="11918" y="9968"/>
                  </a:lnTo>
                  <a:close/>
                  <a:moveTo>
                    <a:pt x="11918" y="996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algn="ctr"/>
            </a:p>
          </p:txBody>
        </p:sp>
        <p:sp>
          <p:nvSpPr>
            <p:cNvPr id="22" name="is1ide-Freeform: Shape 48"/>
            <p:cNvSpPr/>
            <p:nvPr/>
          </p:nvSpPr>
          <p:spPr bwMode="auto">
            <a:xfrm>
              <a:off x="1003300" y="2573338"/>
              <a:ext cx="392113" cy="420688"/>
            </a:xfrm>
            <a:custGeom>
              <a:avLst/>
              <a:gdLst>
                <a:gd name="T0" fmla="*/ 19352 w 21600"/>
                <a:gd name="T1" fmla="*/ 84469 h 21600"/>
                <a:gd name="T2" fmla="*/ 191990 w 21600"/>
                <a:gd name="T3" fmla="*/ 0 h 21600"/>
                <a:gd name="T4" fmla="*/ 372054 w 21600"/>
                <a:gd name="T5" fmla="*/ 80982 h 21600"/>
                <a:gd name="T6" fmla="*/ 199415 w 21600"/>
                <a:gd name="T7" fmla="*/ 165451 h 21600"/>
                <a:gd name="T8" fmla="*/ 19352 w 21600"/>
                <a:gd name="T9" fmla="*/ 84469 h 21600"/>
                <a:gd name="T10" fmla="*/ 183077 w 21600"/>
                <a:gd name="T11" fmla="*/ 194529 h 21600"/>
                <a:gd name="T12" fmla="*/ 0 w 21600"/>
                <a:gd name="T13" fmla="*/ 112183 h 21600"/>
                <a:gd name="T14" fmla="*/ 363 w 21600"/>
                <a:gd name="T15" fmla="*/ 338323 h 21600"/>
                <a:gd name="T16" fmla="*/ 183476 w 21600"/>
                <a:gd name="T17" fmla="*/ 420688 h 21600"/>
                <a:gd name="T18" fmla="*/ 183077 w 21600"/>
                <a:gd name="T19" fmla="*/ 194529 h 21600"/>
                <a:gd name="T20" fmla="*/ 216352 w 21600"/>
                <a:gd name="T21" fmla="*/ 194140 h 21600"/>
                <a:gd name="T22" fmla="*/ 216697 w 21600"/>
                <a:gd name="T23" fmla="*/ 420045 h 21600"/>
                <a:gd name="T24" fmla="*/ 392113 w 21600"/>
                <a:gd name="T25" fmla="*/ 334330 h 21600"/>
                <a:gd name="T26" fmla="*/ 391732 w 21600"/>
                <a:gd name="T27" fmla="*/ 108308 h 21600"/>
                <a:gd name="T28" fmla="*/ 216352 w 21600"/>
                <a:gd name="T29" fmla="*/ 194140 h 21600"/>
                <a:gd name="T30" fmla="*/ 216352 w 21600"/>
                <a:gd name="T31" fmla="*/ 194140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066" y="4337"/>
                  </a:moveTo>
                  <a:lnTo>
                    <a:pt x="10576" y="0"/>
                  </a:lnTo>
                  <a:lnTo>
                    <a:pt x="20495" y="4158"/>
                  </a:lnTo>
                  <a:lnTo>
                    <a:pt x="10985" y="8495"/>
                  </a:lnTo>
                  <a:lnTo>
                    <a:pt x="1066" y="4337"/>
                  </a:lnTo>
                  <a:close/>
                  <a:moveTo>
                    <a:pt x="10085" y="9988"/>
                  </a:moveTo>
                  <a:lnTo>
                    <a:pt x="0" y="5760"/>
                  </a:lnTo>
                  <a:lnTo>
                    <a:pt x="20" y="17371"/>
                  </a:lnTo>
                  <a:lnTo>
                    <a:pt x="10107" y="21600"/>
                  </a:lnTo>
                  <a:lnTo>
                    <a:pt x="10085" y="9988"/>
                  </a:lnTo>
                  <a:close/>
                  <a:moveTo>
                    <a:pt x="11918" y="9968"/>
                  </a:moveTo>
                  <a:lnTo>
                    <a:pt x="11937" y="21567"/>
                  </a:lnTo>
                  <a:lnTo>
                    <a:pt x="21600" y="17166"/>
                  </a:lnTo>
                  <a:lnTo>
                    <a:pt x="21579" y="5561"/>
                  </a:lnTo>
                  <a:lnTo>
                    <a:pt x="11918" y="9968"/>
                  </a:lnTo>
                  <a:close/>
                  <a:moveTo>
                    <a:pt x="11918" y="996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algn="ctr"/>
            </a:p>
          </p:txBody>
        </p:sp>
        <p:sp>
          <p:nvSpPr>
            <p:cNvPr id="23" name="is1ide-Freeform: Shape 50"/>
            <p:cNvSpPr/>
            <p:nvPr/>
          </p:nvSpPr>
          <p:spPr bwMode="auto">
            <a:xfrm>
              <a:off x="1435100" y="2573338"/>
              <a:ext cx="392113" cy="420688"/>
            </a:xfrm>
            <a:custGeom>
              <a:avLst/>
              <a:gdLst>
                <a:gd name="T0" fmla="*/ 19352 w 21600"/>
                <a:gd name="T1" fmla="*/ 84469 h 21600"/>
                <a:gd name="T2" fmla="*/ 191990 w 21600"/>
                <a:gd name="T3" fmla="*/ 0 h 21600"/>
                <a:gd name="T4" fmla="*/ 372054 w 21600"/>
                <a:gd name="T5" fmla="*/ 80982 h 21600"/>
                <a:gd name="T6" fmla="*/ 199415 w 21600"/>
                <a:gd name="T7" fmla="*/ 165451 h 21600"/>
                <a:gd name="T8" fmla="*/ 19352 w 21600"/>
                <a:gd name="T9" fmla="*/ 84469 h 21600"/>
                <a:gd name="T10" fmla="*/ 183077 w 21600"/>
                <a:gd name="T11" fmla="*/ 194529 h 21600"/>
                <a:gd name="T12" fmla="*/ 0 w 21600"/>
                <a:gd name="T13" fmla="*/ 112183 h 21600"/>
                <a:gd name="T14" fmla="*/ 363 w 21600"/>
                <a:gd name="T15" fmla="*/ 338323 h 21600"/>
                <a:gd name="T16" fmla="*/ 183476 w 21600"/>
                <a:gd name="T17" fmla="*/ 420688 h 21600"/>
                <a:gd name="T18" fmla="*/ 183077 w 21600"/>
                <a:gd name="T19" fmla="*/ 194529 h 21600"/>
                <a:gd name="T20" fmla="*/ 216352 w 21600"/>
                <a:gd name="T21" fmla="*/ 194140 h 21600"/>
                <a:gd name="T22" fmla="*/ 216697 w 21600"/>
                <a:gd name="T23" fmla="*/ 420045 h 21600"/>
                <a:gd name="T24" fmla="*/ 392113 w 21600"/>
                <a:gd name="T25" fmla="*/ 334311 h 21600"/>
                <a:gd name="T26" fmla="*/ 391732 w 21600"/>
                <a:gd name="T27" fmla="*/ 108308 h 21600"/>
                <a:gd name="T28" fmla="*/ 216352 w 21600"/>
                <a:gd name="T29" fmla="*/ 194140 h 21600"/>
                <a:gd name="T30" fmla="*/ 216352 w 21600"/>
                <a:gd name="T31" fmla="*/ 194140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066" y="4337"/>
                  </a:moveTo>
                  <a:lnTo>
                    <a:pt x="10576" y="0"/>
                  </a:lnTo>
                  <a:lnTo>
                    <a:pt x="20495" y="4158"/>
                  </a:lnTo>
                  <a:lnTo>
                    <a:pt x="10985" y="8495"/>
                  </a:lnTo>
                  <a:lnTo>
                    <a:pt x="1066" y="4337"/>
                  </a:lnTo>
                  <a:close/>
                  <a:moveTo>
                    <a:pt x="10085" y="9988"/>
                  </a:moveTo>
                  <a:lnTo>
                    <a:pt x="0" y="5760"/>
                  </a:lnTo>
                  <a:lnTo>
                    <a:pt x="20" y="17371"/>
                  </a:lnTo>
                  <a:lnTo>
                    <a:pt x="10107" y="21600"/>
                  </a:lnTo>
                  <a:lnTo>
                    <a:pt x="10085" y="9988"/>
                  </a:lnTo>
                  <a:close/>
                  <a:moveTo>
                    <a:pt x="11918" y="9968"/>
                  </a:moveTo>
                  <a:lnTo>
                    <a:pt x="11937" y="21567"/>
                  </a:lnTo>
                  <a:lnTo>
                    <a:pt x="21600" y="17165"/>
                  </a:lnTo>
                  <a:lnTo>
                    <a:pt x="21579" y="5561"/>
                  </a:lnTo>
                  <a:lnTo>
                    <a:pt x="11918" y="9968"/>
                  </a:lnTo>
                  <a:close/>
                  <a:moveTo>
                    <a:pt x="11918" y="996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algn="ctr"/>
            </a:p>
          </p:txBody>
        </p:sp>
      </p:grpSp>
      <p:sp>
        <p:nvSpPr>
          <p:cNvPr id="39" name="矩形 38"/>
          <p:cNvSpPr/>
          <p:nvPr/>
        </p:nvSpPr>
        <p:spPr>
          <a:xfrm>
            <a:off x="2627264" y="3817379"/>
            <a:ext cx="1729649" cy="401648"/>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zh-CN" altLang="en-US" sz="900" dirty="0">
                <a:solidFill>
                  <a:schemeClr val="tx1">
                    <a:lumMod val="75000"/>
                    <a:lumOff val="25000"/>
                  </a:schemeClr>
                </a:solidFill>
              </a:rPr>
              <a:t>用户可以在投影仪或者计算机上进行演示也可以</a:t>
            </a:r>
            <a:endParaRPr lang="zh-CN" altLang="en-US" sz="900" dirty="0">
              <a:solidFill>
                <a:schemeClr val="tx1">
                  <a:lumMod val="75000"/>
                  <a:lumOff val="25000"/>
                </a:schemeClr>
              </a:solidFill>
            </a:endParaRPr>
          </a:p>
        </p:txBody>
      </p:sp>
      <p:sp>
        <p:nvSpPr>
          <p:cNvPr id="40" name="矩形 39"/>
          <p:cNvSpPr/>
          <p:nvPr/>
        </p:nvSpPr>
        <p:spPr>
          <a:xfrm>
            <a:off x="2710444" y="3487379"/>
            <a:ext cx="1563290" cy="327782"/>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zh-CN" altLang="en-US" b="1" dirty="0" smtClean="0">
                <a:solidFill>
                  <a:schemeClr val="tx1">
                    <a:lumMod val="75000"/>
                    <a:lumOff val="25000"/>
                  </a:schemeClr>
                </a:solidFill>
              </a:rPr>
              <a:t>文字</a:t>
            </a:r>
            <a:r>
              <a:rPr lang="zh-CN" altLang="en-US" b="1" dirty="0">
                <a:solidFill>
                  <a:schemeClr val="tx1">
                    <a:lumMod val="75000"/>
                    <a:lumOff val="25000"/>
                  </a:schemeClr>
                </a:solidFill>
              </a:rPr>
              <a:t>添加</a:t>
            </a:r>
            <a:endParaRPr lang="zh-CN" altLang="en-US" b="1" dirty="0">
              <a:solidFill>
                <a:schemeClr val="tx1">
                  <a:lumMod val="75000"/>
                  <a:lumOff val="25000"/>
                </a:schemeClr>
              </a:solidFill>
            </a:endParaRPr>
          </a:p>
        </p:txBody>
      </p:sp>
      <p:sp>
        <p:nvSpPr>
          <p:cNvPr id="42" name="矩形 41"/>
          <p:cNvSpPr/>
          <p:nvPr/>
        </p:nvSpPr>
        <p:spPr>
          <a:xfrm>
            <a:off x="4701076" y="3817379"/>
            <a:ext cx="1729649" cy="401648"/>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zh-CN" altLang="en-US" sz="900" dirty="0">
                <a:solidFill>
                  <a:schemeClr val="tx1">
                    <a:lumMod val="75000"/>
                    <a:lumOff val="25000"/>
                  </a:schemeClr>
                </a:solidFill>
              </a:rPr>
              <a:t>用户可以在投影仪或者计算机上进行演示也可以</a:t>
            </a:r>
            <a:endParaRPr lang="zh-CN" altLang="en-US" sz="900" dirty="0">
              <a:solidFill>
                <a:schemeClr val="tx1">
                  <a:lumMod val="75000"/>
                  <a:lumOff val="25000"/>
                </a:schemeClr>
              </a:solidFill>
            </a:endParaRPr>
          </a:p>
        </p:txBody>
      </p:sp>
      <p:sp>
        <p:nvSpPr>
          <p:cNvPr id="43" name="矩形 42"/>
          <p:cNvSpPr/>
          <p:nvPr/>
        </p:nvSpPr>
        <p:spPr>
          <a:xfrm>
            <a:off x="4784256" y="3487379"/>
            <a:ext cx="1563290" cy="327782"/>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zh-CN" altLang="en-US" b="1" dirty="0" smtClean="0">
                <a:solidFill>
                  <a:schemeClr val="tx1">
                    <a:lumMod val="75000"/>
                    <a:lumOff val="25000"/>
                  </a:schemeClr>
                </a:solidFill>
              </a:rPr>
              <a:t>文字</a:t>
            </a:r>
            <a:r>
              <a:rPr lang="zh-CN" altLang="en-US" b="1" dirty="0">
                <a:solidFill>
                  <a:schemeClr val="tx1">
                    <a:lumMod val="75000"/>
                    <a:lumOff val="25000"/>
                  </a:schemeClr>
                </a:solidFill>
              </a:rPr>
              <a:t>添加</a:t>
            </a:r>
            <a:endParaRPr lang="zh-CN" altLang="en-US" b="1" dirty="0">
              <a:solidFill>
                <a:schemeClr val="tx1">
                  <a:lumMod val="75000"/>
                  <a:lumOff val="25000"/>
                </a:schemeClr>
              </a:solidFill>
            </a:endParaRPr>
          </a:p>
        </p:txBody>
      </p:sp>
      <p:sp>
        <p:nvSpPr>
          <p:cNvPr id="45" name="矩形 44"/>
          <p:cNvSpPr/>
          <p:nvPr/>
        </p:nvSpPr>
        <p:spPr>
          <a:xfrm>
            <a:off x="6758317" y="3817379"/>
            <a:ext cx="1729649" cy="401648"/>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zh-CN" altLang="en-US" sz="900" dirty="0">
                <a:solidFill>
                  <a:schemeClr val="tx1">
                    <a:lumMod val="75000"/>
                    <a:lumOff val="25000"/>
                  </a:schemeClr>
                </a:solidFill>
              </a:rPr>
              <a:t>用户可以在投影仪或者计算机上进行演示也可以</a:t>
            </a:r>
            <a:endParaRPr lang="zh-CN" altLang="en-US" sz="900" dirty="0">
              <a:solidFill>
                <a:schemeClr val="tx1">
                  <a:lumMod val="75000"/>
                  <a:lumOff val="25000"/>
                </a:schemeClr>
              </a:solidFill>
            </a:endParaRPr>
          </a:p>
        </p:txBody>
      </p:sp>
      <p:sp>
        <p:nvSpPr>
          <p:cNvPr id="46" name="矩形 45"/>
          <p:cNvSpPr/>
          <p:nvPr/>
        </p:nvSpPr>
        <p:spPr>
          <a:xfrm>
            <a:off x="6841498" y="3487379"/>
            <a:ext cx="1563290" cy="327782"/>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zh-CN" altLang="en-US" b="1" dirty="0" smtClean="0">
                <a:solidFill>
                  <a:schemeClr val="tx1">
                    <a:lumMod val="75000"/>
                    <a:lumOff val="25000"/>
                  </a:schemeClr>
                </a:solidFill>
              </a:rPr>
              <a:t>文字</a:t>
            </a:r>
            <a:r>
              <a:rPr lang="zh-CN" altLang="en-US" b="1" dirty="0">
                <a:solidFill>
                  <a:schemeClr val="tx1">
                    <a:lumMod val="75000"/>
                    <a:lumOff val="25000"/>
                  </a:schemeClr>
                </a:solidFill>
              </a:rPr>
              <a:t>添加</a:t>
            </a:r>
            <a:endParaRPr lang="zh-CN" altLang="en-US" b="1" dirty="0">
              <a:solidFill>
                <a:schemeClr val="tx1">
                  <a:lumMod val="75000"/>
                  <a:lumOff val="25000"/>
                </a:schemeClr>
              </a:solidFill>
            </a:endParaRPr>
          </a:p>
        </p:txBody>
      </p:sp>
      <p:grpSp>
        <p:nvGrpSpPr>
          <p:cNvPr id="47" name="组合 46"/>
          <p:cNvGrpSpPr/>
          <p:nvPr/>
        </p:nvGrpSpPr>
        <p:grpSpPr>
          <a:xfrm>
            <a:off x="2703502" y="1684764"/>
            <a:ext cx="5784464" cy="737586"/>
            <a:chOff x="6326702" y="1967781"/>
            <a:chExt cx="7712619" cy="983447"/>
          </a:xfrm>
        </p:grpSpPr>
        <p:sp>
          <p:nvSpPr>
            <p:cNvPr id="48" name="矩形 47"/>
            <p:cNvSpPr/>
            <p:nvPr/>
          </p:nvSpPr>
          <p:spPr>
            <a:xfrm>
              <a:off x="6326702" y="2384919"/>
              <a:ext cx="7712619" cy="566309"/>
            </a:xfrm>
            <a:prstGeom prst="rect">
              <a:avLst/>
            </a:prstGeom>
          </p:spPr>
          <p:txBody>
            <a:bodyPr wrap="square">
              <a:spAutoFit/>
              <a:scene3d>
                <a:camera prst="orthographicFront"/>
                <a:lightRig rig="threePt" dir="t"/>
              </a:scene3d>
              <a:sp3d contourW="12700"/>
            </a:bodyPr>
            <a:lstStyle/>
            <a:p>
              <a:pPr>
                <a:lnSpc>
                  <a:spcPct val="120000"/>
                </a:lnSpc>
              </a:pPr>
              <a:r>
                <a:rPr lang="zh-CN" altLang="en-US" sz="900" dirty="0">
                  <a:solidFill>
                    <a:schemeClr val="tx1">
                      <a:lumMod val="75000"/>
                      <a:lumOff val="25000"/>
                    </a:schemeClr>
                  </a:solidFill>
                </a:rPr>
                <a:t>用户可以在投影仪或者计算机上进行演示也可以将演示文稿打印出来制作成用户可以在投影仪或者计算机上进行演示也可以将演示文稿打印出来制作成胶片以便应用到更广泛的领域中胶片以便应用到更广泛的领域中</a:t>
              </a:r>
              <a:endParaRPr lang="zh-CN" altLang="en-US" sz="900" dirty="0">
                <a:solidFill>
                  <a:schemeClr val="tx1">
                    <a:lumMod val="75000"/>
                    <a:lumOff val="25000"/>
                  </a:schemeClr>
                </a:solidFill>
              </a:endParaRPr>
            </a:p>
          </p:txBody>
        </p:sp>
        <p:sp>
          <p:nvSpPr>
            <p:cNvPr id="49" name="矩形 48"/>
            <p:cNvSpPr/>
            <p:nvPr/>
          </p:nvSpPr>
          <p:spPr>
            <a:xfrm>
              <a:off x="6326703" y="1967781"/>
              <a:ext cx="2084387" cy="467820"/>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endParaRPr lang="zh-CN" altLang="en-US" b="1" dirty="0">
                <a:solidFill>
                  <a:schemeClr val="tx1">
                    <a:lumMod val="75000"/>
                    <a:lumOff val="25000"/>
                  </a:schemeClr>
                </a:solidFill>
              </a:endParaRPr>
            </a:p>
          </p:txBody>
        </p:sp>
      </p:grpSp>
      <p:grpSp>
        <p:nvGrpSpPr>
          <p:cNvPr id="30" name="组合 29"/>
          <p:cNvGrpSpPr/>
          <p:nvPr/>
        </p:nvGrpSpPr>
        <p:grpSpPr>
          <a:xfrm>
            <a:off x="477540" y="282302"/>
            <a:ext cx="4149655" cy="610052"/>
            <a:chOff x="781862" y="465271"/>
            <a:chExt cx="5532873" cy="813402"/>
          </a:xfrm>
        </p:grpSpPr>
        <p:sp>
          <p:nvSpPr>
            <p:cNvPr id="31" name="文本框 30"/>
            <p:cNvSpPr txBox="1"/>
            <p:nvPr/>
          </p:nvSpPr>
          <p:spPr>
            <a:xfrm>
              <a:off x="781863" y="465271"/>
              <a:ext cx="4198105" cy="615553"/>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75000"/>
                      <a:lumOff val="25000"/>
                    </a:schemeClr>
                  </a:solidFill>
                  <a:latin typeface="Century Gothic" panose="020B0502020202020204" pitchFamily="34" charset="0"/>
                </a:rPr>
                <a:t>下步工作计划</a:t>
              </a:r>
              <a:endParaRPr lang="zh-CN" altLang="en-US" sz="2400" b="1" dirty="0">
                <a:solidFill>
                  <a:schemeClr val="tx1">
                    <a:lumMod val="75000"/>
                    <a:lumOff val="25000"/>
                  </a:schemeClr>
                </a:solidFill>
                <a:latin typeface="Century Gothic" panose="020B0502020202020204" pitchFamily="34" charset="0"/>
              </a:endParaRPr>
            </a:p>
          </p:txBody>
        </p:sp>
        <p:sp>
          <p:nvSpPr>
            <p:cNvPr id="32" name="文本框 31"/>
            <p:cNvSpPr txBox="1"/>
            <p:nvPr/>
          </p:nvSpPr>
          <p:spPr>
            <a:xfrm>
              <a:off x="781862" y="991414"/>
              <a:ext cx="5532873" cy="287259"/>
            </a:xfrm>
            <a:prstGeom prst="rect">
              <a:avLst/>
            </a:prstGeom>
            <a:noFill/>
          </p:spPr>
          <p:txBody>
            <a:bodyPr wrap="square" rtlCol="0">
              <a:spAutoFit/>
              <a:scene3d>
                <a:camera prst="orthographicFront"/>
                <a:lightRig rig="threePt" dir="t"/>
              </a:scene3d>
              <a:sp3d contourW="12700"/>
            </a:bodyPr>
            <a:lstStyle/>
            <a:p>
              <a:r>
                <a:rPr lang="en-US" altLang="zh-CN" sz="800" dirty="0">
                  <a:solidFill>
                    <a:schemeClr val="bg1">
                      <a:lumMod val="65000"/>
                    </a:schemeClr>
                  </a:solidFill>
                  <a:latin typeface="Century Gothic" panose="020B0502020202020204" pitchFamily="34" charset="0"/>
                </a:rPr>
                <a:t>print the presentation and make it into a film to be used in a wider field</a:t>
              </a:r>
              <a:endParaRPr lang="en-US" altLang="zh-CN" sz="800" dirty="0">
                <a:solidFill>
                  <a:schemeClr val="bg1">
                    <a:lumMod val="65000"/>
                  </a:schemeClr>
                </a:solidFill>
                <a:latin typeface="Century Gothic" panose="020B0502020202020204" pitchFamily="34" charset="0"/>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additive="base">
                                        <p:cTn id="17" dur="500" fill="hold"/>
                                        <p:tgtEl>
                                          <p:spTgt spid="47"/>
                                        </p:tgtEl>
                                        <p:attrNameLst>
                                          <p:attrName>ppt_x</p:attrName>
                                        </p:attrNameLst>
                                      </p:cBhvr>
                                      <p:tavLst>
                                        <p:tav tm="0">
                                          <p:val>
                                            <p:strVal val="1+#ppt_w/2"/>
                                          </p:val>
                                        </p:tav>
                                        <p:tav tm="100000">
                                          <p:val>
                                            <p:strVal val="#ppt_x"/>
                                          </p:val>
                                        </p:tav>
                                      </p:tavLst>
                                    </p:anim>
                                    <p:anim calcmode="lin" valueType="num">
                                      <p:cBhvr additive="base">
                                        <p:cTn id="18" dur="500" fill="hold"/>
                                        <p:tgtEl>
                                          <p:spTgt spid="4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000"/>
                                        <p:tgtEl>
                                          <p:spTgt spid="39"/>
                                        </p:tgtEl>
                                      </p:cBhvr>
                                    </p:animEffect>
                                    <p:anim calcmode="lin" valueType="num">
                                      <p:cBhvr>
                                        <p:cTn id="23" dur="1000" fill="hold"/>
                                        <p:tgtEl>
                                          <p:spTgt spid="39"/>
                                        </p:tgtEl>
                                        <p:attrNameLst>
                                          <p:attrName>ppt_x</p:attrName>
                                        </p:attrNameLst>
                                      </p:cBhvr>
                                      <p:tavLst>
                                        <p:tav tm="0">
                                          <p:val>
                                            <p:strVal val="#ppt_x"/>
                                          </p:val>
                                        </p:tav>
                                        <p:tav tm="100000">
                                          <p:val>
                                            <p:strVal val="#ppt_x"/>
                                          </p:val>
                                        </p:tav>
                                      </p:tavLst>
                                    </p:anim>
                                    <p:anim calcmode="lin" valueType="num">
                                      <p:cBhvr>
                                        <p:cTn id="24" dur="1000" fill="hold"/>
                                        <p:tgtEl>
                                          <p:spTgt spid="3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1000"/>
                                        <p:tgtEl>
                                          <p:spTgt spid="40"/>
                                        </p:tgtEl>
                                      </p:cBhvr>
                                    </p:animEffect>
                                    <p:anim calcmode="lin" valueType="num">
                                      <p:cBhvr>
                                        <p:cTn id="28" dur="1000" fill="hold"/>
                                        <p:tgtEl>
                                          <p:spTgt spid="40"/>
                                        </p:tgtEl>
                                        <p:attrNameLst>
                                          <p:attrName>ppt_x</p:attrName>
                                        </p:attrNameLst>
                                      </p:cBhvr>
                                      <p:tavLst>
                                        <p:tav tm="0">
                                          <p:val>
                                            <p:strVal val="#ppt_x"/>
                                          </p:val>
                                        </p:tav>
                                        <p:tav tm="100000">
                                          <p:val>
                                            <p:strVal val="#ppt_x"/>
                                          </p:val>
                                        </p:tav>
                                      </p:tavLst>
                                    </p:anim>
                                    <p:anim calcmode="lin" valueType="num">
                                      <p:cBhvr>
                                        <p:cTn id="29" dur="1000" fill="hold"/>
                                        <p:tgtEl>
                                          <p:spTgt spid="4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1000"/>
                                        <p:tgtEl>
                                          <p:spTgt spid="42"/>
                                        </p:tgtEl>
                                      </p:cBhvr>
                                    </p:animEffect>
                                    <p:anim calcmode="lin" valueType="num">
                                      <p:cBhvr>
                                        <p:cTn id="33" dur="1000" fill="hold"/>
                                        <p:tgtEl>
                                          <p:spTgt spid="42"/>
                                        </p:tgtEl>
                                        <p:attrNameLst>
                                          <p:attrName>ppt_x</p:attrName>
                                        </p:attrNameLst>
                                      </p:cBhvr>
                                      <p:tavLst>
                                        <p:tav tm="0">
                                          <p:val>
                                            <p:strVal val="#ppt_x"/>
                                          </p:val>
                                        </p:tav>
                                        <p:tav tm="100000">
                                          <p:val>
                                            <p:strVal val="#ppt_x"/>
                                          </p:val>
                                        </p:tav>
                                      </p:tavLst>
                                    </p:anim>
                                    <p:anim calcmode="lin" valueType="num">
                                      <p:cBhvr>
                                        <p:cTn id="34" dur="1000" fill="hold"/>
                                        <p:tgtEl>
                                          <p:spTgt spid="4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1000"/>
                                        <p:tgtEl>
                                          <p:spTgt spid="43"/>
                                        </p:tgtEl>
                                      </p:cBhvr>
                                    </p:animEffect>
                                    <p:anim calcmode="lin" valueType="num">
                                      <p:cBhvr>
                                        <p:cTn id="38" dur="1000" fill="hold"/>
                                        <p:tgtEl>
                                          <p:spTgt spid="43"/>
                                        </p:tgtEl>
                                        <p:attrNameLst>
                                          <p:attrName>ppt_x</p:attrName>
                                        </p:attrNameLst>
                                      </p:cBhvr>
                                      <p:tavLst>
                                        <p:tav tm="0">
                                          <p:val>
                                            <p:strVal val="#ppt_x"/>
                                          </p:val>
                                        </p:tav>
                                        <p:tav tm="100000">
                                          <p:val>
                                            <p:strVal val="#ppt_x"/>
                                          </p:val>
                                        </p:tav>
                                      </p:tavLst>
                                    </p:anim>
                                    <p:anim calcmode="lin" valueType="num">
                                      <p:cBhvr>
                                        <p:cTn id="39" dur="1000" fill="hold"/>
                                        <p:tgtEl>
                                          <p:spTgt spid="4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1000"/>
                                        <p:tgtEl>
                                          <p:spTgt spid="45"/>
                                        </p:tgtEl>
                                      </p:cBhvr>
                                    </p:animEffect>
                                    <p:anim calcmode="lin" valueType="num">
                                      <p:cBhvr>
                                        <p:cTn id="43" dur="1000" fill="hold"/>
                                        <p:tgtEl>
                                          <p:spTgt spid="45"/>
                                        </p:tgtEl>
                                        <p:attrNameLst>
                                          <p:attrName>ppt_x</p:attrName>
                                        </p:attrNameLst>
                                      </p:cBhvr>
                                      <p:tavLst>
                                        <p:tav tm="0">
                                          <p:val>
                                            <p:strVal val="#ppt_x"/>
                                          </p:val>
                                        </p:tav>
                                        <p:tav tm="100000">
                                          <p:val>
                                            <p:strVal val="#ppt_x"/>
                                          </p:val>
                                        </p:tav>
                                      </p:tavLst>
                                    </p:anim>
                                    <p:anim calcmode="lin" valueType="num">
                                      <p:cBhvr>
                                        <p:cTn id="44" dur="1000" fill="hold"/>
                                        <p:tgtEl>
                                          <p:spTgt spid="4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1000"/>
                                        <p:tgtEl>
                                          <p:spTgt spid="46"/>
                                        </p:tgtEl>
                                      </p:cBhvr>
                                    </p:animEffect>
                                    <p:anim calcmode="lin" valueType="num">
                                      <p:cBhvr>
                                        <p:cTn id="48" dur="1000" fill="hold"/>
                                        <p:tgtEl>
                                          <p:spTgt spid="46"/>
                                        </p:tgtEl>
                                        <p:attrNameLst>
                                          <p:attrName>ppt_x</p:attrName>
                                        </p:attrNameLst>
                                      </p:cBhvr>
                                      <p:tavLst>
                                        <p:tav tm="0">
                                          <p:val>
                                            <p:strVal val="#ppt_x"/>
                                          </p:val>
                                        </p:tav>
                                        <p:tav tm="100000">
                                          <p:val>
                                            <p:strVal val="#ppt_x"/>
                                          </p:val>
                                        </p:tav>
                                      </p:tavLst>
                                    </p:anim>
                                    <p:anim calcmode="lin" valueType="num">
                                      <p:cBhvr>
                                        <p:cTn id="4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2" grpId="0"/>
      <p:bldP spid="43" grpId="0"/>
      <p:bldP spid="45" grpId="0"/>
      <p:bldP spid="4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477540" y="282302"/>
            <a:ext cx="4149655" cy="610052"/>
            <a:chOff x="781862" y="465271"/>
            <a:chExt cx="5532873" cy="813402"/>
          </a:xfrm>
        </p:grpSpPr>
        <p:sp>
          <p:nvSpPr>
            <p:cNvPr id="23" name="文本框 22"/>
            <p:cNvSpPr txBox="1"/>
            <p:nvPr/>
          </p:nvSpPr>
          <p:spPr>
            <a:xfrm>
              <a:off x="781863" y="465271"/>
              <a:ext cx="4198105" cy="615553"/>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75000"/>
                      <a:lumOff val="25000"/>
                    </a:schemeClr>
                  </a:solidFill>
                  <a:latin typeface="Century Gothic" panose="020B0502020202020204" pitchFamily="34" charset="0"/>
                </a:rPr>
                <a:t>下步工作计划</a:t>
              </a:r>
              <a:endParaRPr lang="zh-CN" altLang="en-US" sz="2400" b="1" dirty="0">
                <a:solidFill>
                  <a:schemeClr val="tx1">
                    <a:lumMod val="75000"/>
                    <a:lumOff val="25000"/>
                  </a:schemeClr>
                </a:solidFill>
                <a:latin typeface="Century Gothic" panose="020B0502020202020204" pitchFamily="34" charset="0"/>
              </a:endParaRPr>
            </a:p>
          </p:txBody>
        </p:sp>
        <p:sp>
          <p:nvSpPr>
            <p:cNvPr id="24" name="文本框 23"/>
            <p:cNvSpPr txBox="1"/>
            <p:nvPr/>
          </p:nvSpPr>
          <p:spPr>
            <a:xfrm>
              <a:off x="781862" y="991414"/>
              <a:ext cx="5532873" cy="287259"/>
            </a:xfrm>
            <a:prstGeom prst="rect">
              <a:avLst/>
            </a:prstGeom>
            <a:noFill/>
          </p:spPr>
          <p:txBody>
            <a:bodyPr wrap="square" rtlCol="0">
              <a:spAutoFit/>
              <a:scene3d>
                <a:camera prst="orthographicFront"/>
                <a:lightRig rig="threePt" dir="t"/>
              </a:scene3d>
              <a:sp3d contourW="12700"/>
            </a:bodyPr>
            <a:lstStyle/>
            <a:p>
              <a:r>
                <a:rPr lang="en-US" altLang="zh-CN" sz="800" dirty="0">
                  <a:solidFill>
                    <a:schemeClr val="bg1">
                      <a:lumMod val="65000"/>
                    </a:schemeClr>
                  </a:solidFill>
                  <a:latin typeface="Century Gothic" panose="020B0502020202020204" pitchFamily="34" charset="0"/>
                </a:rPr>
                <a:t>print the presentation and make it into a film to be used in a wider field</a:t>
              </a:r>
              <a:endParaRPr lang="en-US" altLang="zh-CN" sz="800" dirty="0">
                <a:solidFill>
                  <a:schemeClr val="bg1">
                    <a:lumMod val="65000"/>
                  </a:schemeClr>
                </a:solidFill>
                <a:latin typeface="Century Gothic" panose="020B0502020202020204" pitchFamily="34" charset="0"/>
              </a:endParaRPr>
            </a:p>
          </p:txBody>
        </p:sp>
      </p:grpSp>
      <p:sp>
        <p:nvSpPr>
          <p:cNvPr id="19" name="TextBox 18"/>
          <p:cNvSpPr txBox="1"/>
          <p:nvPr/>
        </p:nvSpPr>
        <p:spPr>
          <a:xfrm>
            <a:off x="5606754" y="1275451"/>
            <a:ext cx="2779807" cy="800219"/>
          </a:xfrm>
          <a:prstGeom prst="rect">
            <a:avLst/>
          </a:prstGeom>
          <a:noFill/>
        </p:spPr>
        <p:txBody>
          <a:bodyPr wrap="square" lIns="91360" tIns="45680" rIns="91360" bIns="45680" rtlCol="0">
            <a:spAutoFit/>
          </a:bodyPr>
          <a:lstStyle/>
          <a:p>
            <a:r>
              <a:rPr lang="zh-CN" altLang="en-US" sz="1600" b="1" dirty="0">
                <a:solidFill>
                  <a:schemeClr val="tx1">
                    <a:lumMod val="75000"/>
                    <a:lumOff val="25000"/>
                  </a:schemeClr>
                </a:solidFill>
                <a:cs typeface="+mn-ea"/>
                <a:sym typeface="+mn-lt"/>
              </a:rPr>
              <a:t>点击添加标题</a:t>
            </a:r>
            <a:endParaRPr lang="en-US" altLang="zh-CN" sz="1600" b="1" dirty="0">
              <a:solidFill>
                <a:schemeClr val="tx1">
                  <a:lumMod val="75000"/>
                  <a:lumOff val="25000"/>
                </a:schemeClr>
              </a:solidFill>
              <a:cs typeface="+mn-ea"/>
              <a:sym typeface="+mn-lt"/>
            </a:endParaRPr>
          </a:p>
          <a:p>
            <a:pPr lvl="0">
              <a:lnSpc>
                <a:spcPct val="150000"/>
              </a:lnSpc>
            </a:pPr>
            <a:r>
              <a:rPr lang="zh-CN" altLang="en-US" sz="1000" dirty="0">
                <a:solidFill>
                  <a:schemeClr val="tx1">
                    <a:lumMod val="50000"/>
                    <a:lumOff val="50000"/>
                  </a:schemeClr>
                </a:solidFill>
                <a:cs typeface="+mn-ea"/>
                <a:sym typeface="+mn-lt"/>
              </a:rPr>
              <a:t>您的内容打在这里，或者通过复制您的文本后，在此框中选择粘贴，并选择只保留文字。</a:t>
            </a:r>
            <a:endParaRPr lang="zh-CN" altLang="en-US" sz="1000" dirty="0">
              <a:solidFill>
                <a:schemeClr val="tx1">
                  <a:lumMod val="50000"/>
                  <a:lumOff val="50000"/>
                </a:schemeClr>
              </a:solidFill>
              <a:cs typeface="+mn-ea"/>
              <a:sym typeface="+mn-lt"/>
            </a:endParaRPr>
          </a:p>
        </p:txBody>
      </p:sp>
      <p:sp>
        <p:nvSpPr>
          <p:cNvPr id="20" name="TextBox 19"/>
          <p:cNvSpPr txBox="1"/>
          <p:nvPr/>
        </p:nvSpPr>
        <p:spPr>
          <a:xfrm>
            <a:off x="5608663" y="2369236"/>
            <a:ext cx="2779807" cy="800219"/>
          </a:xfrm>
          <a:prstGeom prst="rect">
            <a:avLst/>
          </a:prstGeom>
          <a:noFill/>
        </p:spPr>
        <p:txBody>
          <a:bodyPr wrap="square" lIns="91360" tIns="45680" rIns="91360" bIns="45680" rtlCol="0">
            <a:spAutoFit/>
          </a:bodyPr>
          <a:lstStyle/>
          <a:p>
            <a:r>
              <a:rPr lang="zh-CN" altLang="en-US" sz="1600" b="1" dirty="0">
                <a:solidFill>
                  <a:schemeClr val="tx1">
                    <a:lumMod val="75000"/>
                    <a:lumOff val="25000"/>
                  </a:schemeClr>
                </a:solidFill>
                <a:cs typeface="+mn-ea"/>
                <a:sym typeface="+mn-lt"/>
              </a:rPr>
              <a:t>点击添加标题</a:t>
            </a:r>
            <a:endParaRPr lang="en-US" altLang="zh-CN" sz="1600" b="1" dirty="0">
              <a:solidFill>
                <a:schemeClr val="tx1">
                  <a:lumMod val="75000"/>
                  <a:lumOff val="25000"/>
                </a:schemeClr>
              </a:solidFill>
              <a:cs typeface="+mn-ea"/>
              <a:sym typeface="+mn-lt"/>
            </a:endParaRPr>
          </a:p>
          <a:p>
            <a:pPr lvl="0">
              <a:lnSpc>
                <a:spcPct val="150000"/>
              </a:lnSpc>
            </a:pPr>
            <a:r>
              <a:rPr lang="zh-CN" altLang="en-US" sz="1000" dirty="0">
                <a:solidFill>
                  <a:schemeClr val="tx1">
                    <a:lumMod val="50000"/>
                    <a:lumOff val="50000"/>
                  </a:schemeClr>
                </a:solidFill>
                <a:cs typeface="+mn-ea"/>
                <a:sym typeface="+mn-lt"/>
              </a:rPr>
              <a:t>您的内容打在这里，或者通过复制您的文本后，在此框中选择粘贴，并选择只保留文字。</a:t>
            </a:r>
            <a:endParaRPr lang="zh-CN" altLang="en-US" sz="1000" dirty="0">
              <a:solidFill>
                <a:schemeClr val="tx1">
                  <a:lumMod val="50000"/>
                  <a:lumOff val="50000"/>
                </a:schemeClr>
              </a:solidFill>
              <a:cs typeface="+mn-ea"/>
              <a:sym typeface="+mn-lt"/>
            </a:endParaRPr>
          </a:p>
        </p:txBody>
      </p:sp>
      <p:sp>
        <p:nvSpPr>
          <p:cNvPr id="21" name="TextBox 20"/>
          <p:cNvSpPr txBox="1"/>
          <p:nvPr/>
        </p:nvSpPr>
        <p:spPr>
          <a:xfrm>
            <a:off x="5608663" y="3427835"/>
            <a:ext cx="2779807" cy="800219"/>
          </a:xfrm>
          <a:prstGeom prst="rect">
            <a:avLst/>
          </a:prstGeom>
          <a:noFill/>
        </p:spPr>
        <p:txBody>
          <a:bodyPr wrap="square" lIns="91360" tIns="45680" rIns="91360" bIns="45680" rtlCol="0">
            <a:spAutoFit/>
          </a:bodyPr>
          <a:lstStyle/>
          <a:p>
            <a:r>
              <a:rPr lang="zh-CN" altLang="en-US" sz="1600" b="1" dirty="0">
                <a:solidFill>
                  <a:schemeClr val="tx1">
                    <a:lumMod val="75000"/>
                    <a:lumOff val="25000"/>
                  </a:schemeClr>
                </a:solidFill>
                <a:cs typeface="+mn-ea"/>
                <a:sym typeface="+mn-lt"/>
              </a:rPr>
              <a:t>点击添加标题</a:t>
            </a:r>
            <a:endParaRPr lang="zh-CN" altLang="en-US" sz="1600" b="1" dirty="0">
              <a:solidFill>
                <a:schemeClr val="tx1">
                  <a:lumMod val="75000"/>
                  <a:lumOff val="25000"/>
                </a:schemeClr>
              </a:solidFill>
              <a:cs typeface="+mn-ea"/>
              <a:sym typeface="+mn-lt"/>
            </a:endParaRPr>
          </a:p>
          <a:p>
            <a:pPr lvl="0">
              <a:lnSpc>
                <a:spcPct val="150000"/>
              </a:lnSpc>
            </a:pPr>
            <a:r>
              <a:rPr lang="zh-CN" altLang="en-US" sz="1000" dirty="0">
                <a:solidFill>
                  <a:schemeClr val="tx1">
                    <a:lumMod val="50000"/>
                    <a:lumOff val="50000"/>
                  </a:schemeClr>
                </a:solidFill>
                <a:cs typeface="+mn-ea"/>
                <a:sym typeface="+mn-lt"/>
              </a:rPr>
              <a:t>您的内容打在这里，或者通过复制您的文本后，在此框中选择粘贴，并选择只保留文字。</a:t>
            </a:r>
            <a:endParaRPr lang="zh-CN" altLang="en-US" sz="1000" dirty="0">
              <a:solidFill>
                <a:schemeClr val="tx1">
                  <a:lumMod val="50000"/>
                  <a:lumOff val="50000"/>
                </a:schemeClr>
              </a:solidFill>
              <a:cs typeface="+mn-ea"/>
              <a:sym typeface="+mn-lt"/>
            </a:endParaRPr>
          </a:p>
        </p:txBody>
      </p:sp>
      <p:cxnSp>
        <p:nvCxnSpPr>
          <p:cNvPr id="25" name="直接连接符 24"/>
          <p:cNvCxnSpPr/>
          <p:nvPr/>
        </p:nvCxnSpPr>
        <p:spPr>
          <a:xfrm>
            <a:off x="4925214" y="2128229"/>
            <a:ext cx="3319180" cy="0"/>
          </a:xfrm>
          <a:prstGeom prst="line">
            <a:avLst/>
          </a:prstGeom>
          <a:noFill/>
          <a:ln w="9525" cap="flat" cmpd="sng" algn="ctr">
            <a:solidFill>
              <a:schemeClr val="tx1">
                <a:lumMod val="50000"/>
                <a:lumOff val="50000"/>
              </a:schemeClr>
            </a:solidFill>
            <a:prstDash val="dash"/>
          </a:ln>
          <a:effectLst/>
        </p:spPr>
      </p:cxnSp>
      <p:cxnSp>
        <p:nvCxnSpPr>
          <p:cNvPr id="26" name="直接连接符 25"/>
          <p:cNvCxnSpPr/>
          <p:nvPr/>
        </p:nvCxnSpPr>
        <p:spPr>
          <a:xfrm>
            <a:off x="4924634" y="3282915"/>
            <a:ext cx="3319791" cy="0"/>
          </a:xfrm>
          <a:prstGeom prst="line">
            <a:avLst/>
          </a:prstGeom>
          <a:noFill/>
          <a:ln w="9525" cap="flat" cmpd="sng" algn="ctr">
            <a:solidFill>
              <a:schemeClr val="tx1">
                <a:lumMod val="50000"/>
                <a:lumOff val="50000"/>
              </a:schemeClr>
            </a:solidFill>
            <a:prstDash val="dash"/>
          </a:ln>
          <a:effectLst/>
        </p:spPr>
      </p:cxnSp>
      <p:grpSp>
        <p:nvGrpSpPr>
          <p:cNvPr id="27" name="组合 26"/>
          <p:cNvGrpSpPr>
            <a:grpSpLocks noChangeAspect="1"/>
          </p:cNvGrpSpPr>
          <p:nvPr/>
        </p:nvGrpSpPr>
        <p:grpSpPr>
          <a:xfrm>
            <a:off x="4955513" y="1385446"/>
            <a:ext cx="591877" cy="591877"/>
            <a:chOff x="4572074" y="339574"/>
            <a:chExt cx="455290" cy="455290"/>
          </a:xfrm>
        </p:grpSpPr>
        <p:sp>
          <p:nvSpPr>
            <p:cNvPr id="28" name="椭圆 27"/>
            <p:cNvSpPr/>
            <p:nvPr/>
          </p:nvSpPr>
          <p:spPr>
            <a:xfrm>
              <a:off x="4572074" y="339574"/>
              <a:ext cx="455290" cy="455290"/>
            </a:xfrm>
            <a:prstGeom prst="ellipse">
              <a:avLst/>
            </a:prstGeom>
            <a:gradFill>
              <a:gsLst>
                <a:gs pos="0">
                  <a:schemeClr val="accent2"/>
                </a:gs>
                <a:gs pos="100000">
                  <a:schemeClr val="accent2">
                    <a:lumMod val="5000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65000"/>
                    <a:lumOff val="35000"/>
                  </a:schemeClr>
                </a:solidFill>
                <a:cs typeface="+mn-ea"/>
                <a:sym typeface="+mn-lt"/>
              </a:endParaRPr>
            </a:p>
          </p:txBody>
        </p:sp>
        <p:sp>
          <p:nvSpPr>
            <p:cNvPr id="29" name="Freeform 70"/>
            <p:cNvSpPr>
              <a:spLocks noChangeAspect="1" noEditPoints="1"/>
            </p:cNvSpPr>
            <p:nvPr/>
          </p:nvSpPr>
          <p:spPr bwMode="auto">
            <a:xfrm>
              <a:off x="4691154" y="437294"/>
              <a:ext cx="217130" cy="259850"/>
            </a:xfrm>
            <a:custGeom>
              <a:avLst/>
              <a:gdLst>
                <a:gd name="T0" fmla="*/ 346 w 346"/>
                <a:gd name="T1" fmla="*/ 77 h 414"/>
                <a:gd name="T2" fmla="*/ 345 w 346"/>
                <a:gd name="T3" fmla="*/ 75 h 414"/>
                <a:gd name="T4" fmla="*/ 345 w 346"/>
                <a:gd name="T5" fmla="*/ 74 h 414"/>
                <a:gd name="T6" fmla="*/ 343 w 346"/>
                <a:gd name="T7" fmla="*/ 72 h 414"/>
                <a:gd name="T8" fmla="*/ 273 w 346"/>
                <a:gd name="T9" fmla="*/ 2 h 414"/>
                <a:gd name="T10" fmla="*/ 271 w 346"/>
                <a:gd name="T11" fmla="*/ 0 h 414"/>
                <a:gd name="T12" fmla="*/ 270 w 346"/>
                <a:gd name="T13" fmla="*/ 0 h 414"/>
                <a:gd name="T14" fmla="*/ 268 w 346"/>
                <a:gd name="T15" fmla="*/ 0 h 414"/>
                <a:gd name="T16" fmla="*/ 268 w 346"/>
                <a:gd name="T17" fmla="*/ 0 h 414"/>
                <a:gd name="T18" fmla="*/ 7 w 346"/>
                <a:gd name="T19" fmla="*/ 0 h 414"/>
                <a:gd name="T20" fmla="*/ 0 w 346"/>
                <a:gd name="T21" fmla="*/ 7 h 414"/>
                <a:gd name="T22" fmla="*/ 0 w 346"/>
                <a:gd name="T23" fmla="*/ 407 h 414"/>
                <a:gd name="T24" fmla="*/ 7 w 346"/>
                <a:gd name="T25" fmla="*/ 414 h 414"/>
                <a:gd name="T26" fmla="*/ 338 w 346"/>
                <a:gd name="T27" fmla="*/ 414 h 414"/>
                <a:gd name="T28" fmla="*/ 346 w 346"/>
                <a:gd name="T29" fmla="*/ 407 h 414"/>
                <a:gd name="T30" fmla="*/ 346 w 346"/>
                <a:gd name="T31" fmla="*/ 77 h 414"/>
                <a:gd name="T32" fmla="*/ 346 w 346"/>
                <a:gd name="T33" fmla="*/ 77 h 414"/>
                <a:gd name="T34" fmla="*/ 275 w 346"/>
                <a:gd name="T35" fmla="*/ 25 h 414"/>
                <a:gd name="T36" fmla="*/ 320 w 346"/>
                <a:gd name="T37" fmla="*/ 70 h 414"/>
                <a:gd name="T38" fmla="*/ 275 w 346"/>
                <a:gd name="T39" fmla="*/ 70 h 414"/>
                <a:gd name="T40" fmla="*/ 275 w 346"/>
                <a:gd name="T41" fmla="*/ 25 h 414"/>
                <a:gd name="T42" fmla="*/ 14 w 346"/>
                <a:gd name="T43" fmla="*/ 400 h 414"/>
                <a:gd name="T44" fmla="*/ 14 w 346"/>
                <a:gd name="T45" fmla="*/ 14 h 414"/>
                <a:gd name="T46" fmla="*/ 260 w 346"/>
                <a:gd name="T47" fmla="*/ 14 h 414"/>
                <a:gd name="T48" fmla="*/ 260 w 346"/>
                <a:gd name="T49" fmla="*/ 77 h 414"/>
                <a:gd name="T50" fmla="*/ 268 w 346"/>
                <a:gd name="T51" fmla="*/ 85 h 414"/>
                <a:gd name="T52" fmla="*/ 331 w 346"/>
                <a:gd name="T53" fmla="*/ 85 h 414"/>
                <a:gd name="T54" fmla="*/ 331 w 346"/>
                <a:gd name="T55" fmla="*/ 400 h 414"/>
                <a:gd name="T56" fmla="*/ 14 w 346"/>
                <a:gd name="T57" fmla="*/ 40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6" h="414">
                  <a:moveTo>
                    <a:pt x="346" y="77"/>
                  </a:moveTo>
                  <a:cubicBezTo>
                    <a:pt x="345" y="76"/>
                    <a:pt x="345" y="76"/>
                    <a:pt x="345" y="75"/>
                  </a:cubicBezTo>
                  <a:cubicBezTo>
                    <a:pt x="345" y="75"/>
                    <a:pt x="345" y="75"/>
                    <a:pt x="345" y="74"/>
                  </a:cubicBezTo>
                  <a:cubicBezTo>
                    <a:pt x="345" y="74"/>
                    <a:pt x="344" y="73"/>
                    <a:pt x="343" y="72"/>
                  </a:cubicBezTo>
                  <a:cubicBezTo>
                    <a:pt x="273" y="2"/>
                    <a:pt x="273" y="2"/>
                    <a:pt x="273" y="2"/>
                  </a:cubicBezTo>
                  <a:cubicBezTo>
                    <a:pt x="272" y="1"/>
                    <a:pt x="272" y="1"/>
                    <a:pt x="271" y="0"/>
                  </a:cubicBezTo>
                  <a:cubicBezTo>
                    <a:pt x="271" y="0"/>
                    <a:pt x="270" y="0"/>
                    <a:pt x="270" y="0"/>
                  </a:cubicBezTo>
                  <a:cubicBezTo>
                    <a:pt x="270" y="0"/>
                    <a:pt x="269" y="0"/>
                    <a:pt x="268" y="0"/>
                  </a:cubicBezTo>
                  <a:cubicBezTo>
                    <a:pt x="268" y="0"/>
                    <a:pt x="268" y="0"/>
                    <a:pt x="268" y="0"/>
                  </a:cubicBezTo>
                  <a:cubicBezTo>
                    <a:pt x="7" y="0"/>
                    <a:pt x="7" y="0"/>
                    <a:pt x="7" y="0"/>
                  </a:cubicBezTo>
                  <a:cubicBezTo>
                    <a:pt x="3" y="0"/>
                    <a:pt x="0" y="3"/>
                    <a:pt x="0" y="7"/>
                  </a:cubicBezTo>
                  <a:cubicBezTo>
                    <a:pt x="0" y="407"/>
                    <a:pt x="0" y="407"/>
                    <a:pt x="0" y="407"/>
                  </a:cubicBezTo>
                  <a:cubicBezTo>
                    <a:pt x="0" y="411"/>
                    <a:pt x="3" y="414"/>
                    <a:pt x="7" y="414"/>
                  </a:cubicBezTo>
                  <a:cubicBezTo>
                    <a:pt x="338" y="414"/>
                    <a:pt x="338" y="414"/>
                    <a:pt x="338" y="414"/>
                  </a:cubicBezTo>
                  <a:cubicBezTo>
                    <a:pt x="342" y="414"/>
                    <a:pt x="346" y="411"/>
                    <a:pt x="346" y="407"/>
                  </a:cubicBezTo>
                  <a:cubicBezTo>
                    <a:pt x="346" y="77"/>
                    <a:pt x="346" y="77"/>
                    <a:pt x="346" y="77"/>
                  </a:cubicBezTo>
                  <a:cubicBezTo>
                    <a:pt x="346" y="77"/>
                    <a:pt x="346" y="77"/>
                    <a:pt x="346" y="77"/>
                  </a:cubicBezTo>
                  <a:close/>
                  <a:moveTo>
                    <a:pt x="275" y="25"/>
                  </a:moveTo>
                  <a:cubicBezTo>
                    <a:pt x="320" y="70"/>
                    <a:pt x="320" y="70"/>
                    <a:pt x="320" y="70"/>
                  </a:cubicBezTo>
                  <a:cubicBezTo>
                    <a:pt x="275" y="70"/>
                    <a:pt x="275" y="70"/>
                    <a:pt x="275" y="70"/>
                  </a:cubicBezTo>
                  <a:lnTo>
                    <a:pt x="275" y="25"/>
                  </a:lnTo>
                  <a:close/>
                  <a:moveTo>
                    <a:pt x="14" y="400"/>
                  </a:moveTo>
                  <a:cubicBezTo>
                    <a:pt x="14" y="14"/>
                    <a:pt x="14" y="14"/>
                    <a:pt x="14" y="14"/>
                  </a:cubicBezTo>
                  <a:cubicBezTo>
                    <a:pt x="260" y="14"/>
                    <a:pt x="260" y="14"/>
                    <a:pt x="260" y="14"/>
                  </a:cubicBezTo>
                  <a:cubicBezTo>
                    <a:pt x="260" y="77"/>
                    <a:pt x="260" y="77"/>
                    <a:pt x="260" y="77"/>
                  </a:cubicBezTo>
                  <a:cubicBezTo>
                    <a:pt x="260" y="81"/>
                    <a:pt x="264" y="85"/>
                    <a:pt x="268" y="85"/>
                  </a:cubicBezTo>
                  <a:cubicBezTo>
                    <a:pt x="331" y="85"/>
                    <a:pt x="331" y="85"/>
                    <a:pt x="331" y="85"/>
                  </a:cubicBezTo>
                  <a:cubicBezTo>
                    <a:pt x="331" y="400"/>
                    <a:pt x="331" y="400"/>
                    <a:pt x="331" y="400"/>
                  </a:cubicBezTo>
                  <a:lnTo>
                    <a:pt x="14" y="400"/>
                  </a:lnTo>
                  <a:close/>
                </a:path>
              </a:pathLst>
            </a:custGeom>
            <a:solidFill>
              <a:srgbClr val="FFFFFF"/>
            </a:solidFill>
            <a:ln>
              <a:noFill/>
            </a:ln>
          </p:spPr>
          <p:txBody>
            <a:bodyPr vert="horz" wrap="square" lIns="68571" tIns="34286" rIns="68571" bIns="34286" numCol="1" anchor="t" anchorCtr="0" compatLnSpc="1"/>
            <a:lstStyle/>
            <a:p>
              <a:endParaRPr lang="en-US">
                <a:cs typeface="+mn-ea"/>
                <a:sym typeface="+mn-lt"/>
              </a:endParaRPr>
            </a:p>
          </p:txBody>
        </p:sp>
      </p:grpSp>
      <p:grpSp>
        <p:nvGrpSpPr>
          <p:cNvPr id="30" name="组合 29"/>
          <p:cNvGrpSpPr>
            <a:grpSpLocks noChangeAspect="1"/>
          </p:cNvGrpSpPr>
          <p:nvPr/>
        </p:nvGrpSpPr>
        <p:grpSpPr>
          <a:xfrm>
            <a:off x="4970941" y="2441271"/>
            <a:ext cx="591877" cy="591877"/>
            <a:chOff x="5490534" y="379782"/>
            <a:chExt cx="455290" cy="455290"/>
          </a:xfrm>
        </p:grpSpPr>
        <p:sp>
          <p:nvSpPr>
            <p:cNvPr id="31" name="椭圆 30"/>
            <p:cNvSpPr/>
            <p:nvPr/>
          </p:nvSpPr>
          <p:spPr>
            <a:xfrm>
              <a:off x="5490534" y="379782"/>
              <a:ext cx="455290" cy="455290"/>
            </a:xfrm>
            <a:prstGeom prst="ellipse">
              <a:avLst/>
            </a:prstGeom>
            <a:gradFill>
              <a:gsLst>
                <a:gs pos="0">
                  <a:schemeClr val="accent2"/>
                </a:gs>
                <a:gs pos="100000">
                  <a:schemeClr val="accent2">
                    <a:lumMod val="5000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65000"/>
                    <a:lumOff val="35000"/>
                  </a:schemeClr>
                </a:solidFill>
                <a:cs typeface="+mn-ea"/>
                <a:sym typeface="+mn-lt"/>
              </a:endParaRPr>
            </a:p>
          </p:txBody>
        </p:sp>
        <p:sp>
          <p:nvSpPr>
            <p:cNvPr id="32" name="Freeform 72"/>
            <p:cNvSpPr>
              <a:spLocks noChangeAspect="1" noEditPoints="1"/>
            </p:cNvSpPr>
            <p:nvPr/>
          </p:nvSpPr>
          <p:spPr bwMode="auto">
            <a:xfrm>
              <a:off x="5584449" y="473457"/>
              <a:ext cx="267461" cy="267941"/>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FFFFFF"/>
            </a:solidFill>
            <a:ln>
              <a:noFill/>
            </a:ln>
          </p:spPr>
          <p:txBody>
            <a:bodyPr vert="horz" wrap="square" lIns="68571" tIns="34286" rIns="68571" bIns="34286" numCol="1" anchor="t" anchorCtr="0" compatLnSpc="1"/>
            <a:lstStyle/>
            <a:p>
              <a:endParaRPr lang="en-US">
                <a:cs typeface="+mn-ea"/>
                <a:sym typeface="+mn-lt"/>
              </a:endParaRPr>
            </a:p>
          </p:txBody>
        </p:sp>
      </p:grpSp>
      <p:grpSp>
        <p:nvGrpSpPr>
          <p:cNvPr id="33" name="组合 32"/>
          <p:cNvGrpSpPr>
            <a:grpSpLocks noChangeAspect="1"/>
          </p:cNvGrpSpPr>
          <p:nvPr/>
        </p:nvGrpSpPr>
        <p:grpSpPr>
          <a:xfrm>
            <a:off x="4988698" y="3478944"/>
            <a:ext cx="591877" cy="591877"/>
            <a:chOff x="6588298" y="406369"/>
            <a:chExt cx="455290" cy="455290"/>
          </a:xfrm>
        </p:grpSpPr>
        <p:sp>
          <p:nvSpPr>
            <p:cNvPr id="34" name="椭圆 33"/>
            <p:cNvSpPr/>
            <p:nvPr/>
          </p:nvSpPr>
          <p:spPr>
            <a:xfrm>
              <a:off x="6588298" y="406369"/>
              <a:ext cx="455290" cy="455290"/>
            </a:xfrm>
            <a:prstGeom prst="ellipse">
              <a:avLst/>
            </a:prstGeom>
            <a:gradFill>
              <a:gsLst>
                <a:gs pos="0">
                  <a:schemeClr val="accent2"/>
                </a:gs>
                <a:gs pos="100000">
                  <a:schemeClr val="accent2">
                    <a:lumMod val="5000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65000"/>
                    <a:lumOff val="35000"/>
                  </a:schemeClr>
                </a:solidFill>
                <a:cs typeface="+mn-ea"/>
                <a:sym typeface="+mn-lt"/>
              </a:endParaRPr>
            </a:p>
          </p:txBody>
        </p:sp>
        <p:sp>
          <p:nvSpPr>
            <p:cNvPr id="35" name="Freeform 13"/>
            <p:cNvSpPr>
              <a:spLocks noChangeAspect="1" noEditPoints="1"/>
            </p:cNvSpPr>
            <p:nvPr/>
          </p:nvSpPr>
          <p:spPr bwMode="auto">
            <a:xfrm>
              <a:off x="6732824" y="480804"/>
              <a:ext cx="166237" cy="306419"/>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FFFFFF"/>
            </a:solidFill>
            <a:ln>
              <a:noFill/>
            </a:ln>
          </p:spPr>
          <p:txBody>
            <a:bodyPr vert="horz" wrap="square" lIns="68571" tIns="34286" rIns="68571" bIns="34286" numCol="1" anchor="t" anchorCtr="0" compatLnSpc="1"/>
            <a:lstStyle/>
            <a:p>
              <a:endParaRPr lang="en-US">
                <a:cs typeface="+mn-ea"/>
                <a:sym typeface="+mn-lt"/>
              </a:endParaRPr>
            </a:p>
          </p:txBody>
        </p:sp>
      </p:grpSp>
      <p:pic>
        <p:nvPicPr>
          <p:cNvPr id="36" name="图片占位符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55576" y="1766970"/>
            <a:ext cx="3448050" cy="193795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50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10" presetClass="entr" presetSubtype="0" fill="hold" nodeType="withEffect">
                                  <p:stCondLst>
                                    <p:cond delay="5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22" presetClass="entr" presetSubtype="8" fill="hold" nodeType="withEffect">
                                  <p:stCondLst>
                                    <p:cond delay="100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par>
                                <p:cTn id="20" presetID="10" presetClass="entr" presetSubtype="0" fill="hold" nodeType="withEffect">
                                  <p:stCondLst>
                                    <p:cond delay="100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150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nodeType="withEffect">
                                  <p:stCondLst>
                                    <p:cond delay="150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53" presetClass="entr" presetSubtype="16"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p:cTn id="31" dur="500" fill="hold"/>
                                        <p:tgtEl>
                                          <p:spTgt spid="36"/>
                                        </p:tgtEl>
                                        <p:attrNameLst>
                                          <p:attrName>ppt_w</p:attrName>
                                        </p:attrNameLst>
                                      </p:cBhvr>
                                      <p:tavLst>
                                        <p:tav tm="0">
                                          <p:val>
                                            <p:fltVal val="0"/>
                                          </p:val>
                                        </p:tav>
                                        <p:tav tm="100000">
                                          <p:val>
                                            <p:strVal val="#ppt_w"/>
                                          </p:val>
                                        </p:tav>
                                      </p:tavLst>
                                    </p:anim>
                                    <p:anim calcmode="lin" valueType="num">
                                      <p:cBhvr>
                                        <p:cTn id="32" dur="500" fill="hold"/>
                                        <p:tgtEl>
                                          <p:spTgt spid="36"/>
                                        </p:tgtEl>
                                        <p:attrNameLst>
                                          <p:attrName>ppt_h</p:attrName>
                                        </p:attrNameLst>
                                      </p:cBhvr>
                                      <p:tavLst>
                                        <p:tav tm="0">
                                          <p:val>
                                            <p:fltVal val="0"/>
                                          </p:val>
                                        </p:tav>
                                        <p:tav tm="100000">
                                          <p:val>
                                            <p:strVal val="#ppt_h"/>
                                          </p:val>
                                        </p:tav>
                                      </p:tavLst>
                                    </p:anim>
                                    <p:animEffect transition="in" filter="fade">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477540" y="282302"/>
            <a:ext cx="4149655" cy="610052"/>
            <a:chOff x="781862" y="465271"/>
            <a:chExt cx="5532873" cy="813402"/>
          </a:xfrm>
        </p:grpSpPr>
        <p:sp>
          <p:nvSpPr>
            <p:cNvPr id="30" name="文本框 29"/>
            <p:cNvSpPr txBox="1"/>
            <p:nvPr/>
          </p:nvSpPr>
          <p:spPr>
            <a:xfrm>
              <a:off x="781863" y="465271"/>
              <a:ext cx="4198105" cy="615553"/>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75000"/>
                      <a:lumOff val="25000"/>
                    </a:schemeClr>
                  </a:solidFill>
                  <a:latin typeface="Century Gothic" panose="020B0502020202020204" pitchFamily="34" charset="0"/>
                </a:rPr>
                <a:t>下步工作计划</a:t>
              </a:r>
              <a:endParaRPr lang="zh-CN" altLang="en-US" sz="2400" b="1" dirty="0">
                <a:solidFill>
                  <a:schemeClr val="tx1">
                    <a:lumMod val="75000"/>
                    <a:lumOff val="25000"/>
                  </a:schemeClr>
                </a:solidFill>
                <a:latin typeface="Century Gothic" panose="020B0502020202020204" pitchFamily="34" charset="0"/>
              </a:endParaRPr>
            </a:p>
          </p:txBody>
        </p:sp>
        <p:sp>
          <p:nvSpPr>
            <p:cNvPr id="31" name="文本框 30"/>
            <p:cNvSpPr txBox="1"/>
            <p:nvPr/>
          </p:nvSpPr>
          <p:spPr>
            <a:xfrm>
              <a:off x="781862" y="991414"/>
              <a:ext cx="5532873" cy="287259"/>
            </a:xfrm>
            <a:prstGeom prst="rect">
              <a:avLst/>
            </a:prstGeom>
            <a:noFill/>
          </p:spPr>
          <p:txBody>
            <a:bodyPr wrap="square" rtlCol="0">
              <a:spAutoFit/>
              <a:scene3d>
                <a:camera prst="orthographicFront"/>
                <a:lightRig rig="threePt" dir="t"/>
              </a:scene3d>
              <a:sp3d contourW="12700"/>
            </a:bodyPr>
            <a:lstStyle/>
            <a:p>
              <a:r>
                <a:rPr lang="en-US" altLang="zh-CN" sz="800" dirty="0">
                  <a:solidFill>
                    <a:schemeClr val="bg1">
                      <a:lumMod val="65000"/>
                    </a:schemeClr>
                  </a:solidFill>
                  <a:latin typeface="Century Gothic" panose="020B0502020202020204" pitchFamily="34" charset="0"/>
                </a:rPr>
                <a:t>print the presentation and make it into a film to be used in a wider field</a:t>
              </a:r>
              <a:endParaRPr lang="en-US" altLang="zh-CN" sz="800" dirty="0">
                <a:solidFill>
                  <a:schemeClr val="bg1">
                    <a:lumMod val="65000"/>
                  </a:schemeClr>
                </a:solidFill>
                <a:latin typeface="Century Gothic" panose="020B0502020202020204" pitchFamily="34" charset="0"/>
              </a:endParaRPr>
            </a:p>
          </p:txBody>
        </p:sp>
      </p:grpSp>
      <p:grpSp>
        <p:nvGrpSpPr>
          <p:cNvPr id="32" name="d0a8f099-e09d-4f3f-b5c4-15a4593f429b"/>
          <p:cNvGrpSpPr>
            <a:grpSpLocks noChangeAspect="1"/>
          </p:cNvGrpSpPr>
          <p:nvPr/>
        </p:nvGrpSpPr>
        <p:grpSpPr>
          <a:xfrm>
            <a:off x="3495676" y="1871571"/>
            <a:ext cx="2152652" cy="2211846"/>
            <a:chOff x="4833170" y="2051499"/>
            <a:chExt cx="2637450" cy="2709979"/>
          </a:xfrm>
        </p:grpSpPr>
        <p:grpSp>
          <p:nvGrpSpPr>
            <p:cNvPr id="33" name="Group 25"/>
            <p:cNvGrpSpPr/>
            <p:nvPr/>
          </p:nvGrpSpPr>
          <p:grpSpPr>
            <a:xfrm rot="2700000">
              <a:off x="4822854" y="2089284"/>
              <a:ext cx="2616623" cy="2595992"/>
              <a:chOff x="4567237" y="1765300"/>
              <a:chExt cx="3422651" cy="3395663"/>
            </a:xfrm>
          </p:grpSpPr>
          <p:sp>
            <p:nvSpPr>
              <p:cNvPr id="38" name="Freeform: Shape 10"/>
              <p:cNvSpPr/>
              <p:nvPr/>
            </p:nvSpPr>
            <p:spPr>
              <a:xfrm flipV="1">
                <a:off x="4567237" y="1765300"/>
                <a:ext cx="1711326" cy="2068513"/>
              </a:xfrm>
              <a:custGeom>
                <a:avLst/>
                <a:gdLst>
                  <a:gd name="connsiteX0" fmla="*/ 0 w 1711326"/>
                  <a:gd name="connsiteY0" fmla="*/ 2068513 h 2068513"/>
                  <a:gd name="connsiteX1" fmla="*/ 1354138 w 1711326"/>
                  <a:gd name="connsiteY1" fmla="*/ 2068513 h 2068513"/>
                  <a:gd name="connsiteX2" fmla="*/ 1711326 w 1711326"/>
                  <a:gd name="connsiteY2" fmla="*/ 1711326 h 2068513"/>
                  <a:gd name="connsiteX3" fmla="*/ 0 w 1711326"/>
                  <a:gd name="connsiteY3" fmla="*/ 0 h 2068513"/>
                  <a:gd name="connsiteX4" fmla="*/ 0 w 1711326"/>
                  <a:gd name="connsiteY4" fmla="*/ 2068513 h 206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26" h="2068513">
                    <a:moveTo>
                      <a:pt x="0" y="2068513"/>
                    </a:moveTo>
                    <a:lnTo>
                      <a:pt x="1354138" y="2068513"/>
                    </a:lnTo>
                    <a:lnTo>
                      <a:pt x="1711326" y="1711326"/>
                    </a:lnTo>
                    <a:lnTo>
                      <a:pt x="0" y="0"/>
                    </a:lnTo>
                    <a:lnTo>
                      <a:pt x="0" y="2068513"/>
                    </a:lnTo>
                    <a:close/>
                  </a:path>
                </a:pathLst>
              </a:custGeom>
              <a:gradFill>
                <a:gsLst>
                  <a:gs pos="0">
                    <a:schemeClr val="accent2"/>
                  </a:gs>
                  <a:gs pos="100000">
                    <a:schemeClr val="accent2">
                      <a:lumMod val="50000"/>
                      <a:alpha val="83000"/>
                    </a:schemeClr>
                  </a:gs>
                </a:gsLst>
                <a:lin ang="5400000" scaled="1"/>
              </a:gra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a:endParaRPr sz="1400">
                  <a:solidFill>
                    <a:prstClr val="white"/>
                  </a:solidFill>
                </a:endParaRPr>
              </a:p>
            </p:txBody>
          </p:sp>
          <p:sp>
            <p:nvSpPr>
              <p:cNvPr id="39" name="Freeform: Shape 23"/>
              <p:cNvSpPr/>
              <p:nvPr/>
            </p:nvSpPr>
            <p:spPr>
              <a:xfrm>
                <a:off x="4567237" y="3463131"/>
                <a:ext cx="2068513" cy="1697832"/>
              </a:xfrm>
              <a:custGeom>
                <a:avLst/>
                <a:gdLst>
                  <a:gd name="connsiteX0" fmla="*/ 370681 w 2068513"/>
                  <a:gd name="connsiteY0" fmla="*/ 0 h 1697832"/>
                  <a:gd name="connsiteX1" fmla="*/ 2068513 w 2068513"/>
                  <a:gd name="connsiteY1" fmla="*/ 1697832 h 1697832"/>
                  <a:gd name="connsiteX2" fmla="*/ 0 w 2068513"/>
                  <a:gd name="connsiteY2" fmla="*/ 1697832 h 1697832"/>
                  <a:gd name="connsiteX3" fmla="*/ 0 w 2068513"/>
                  <a:gd name="connsiteY3" fmla="*/ 370681 h 1697832"/>
                  <a:gd name="connsiteX4" fmla="*/ 370681 w 2068513"/>
                  <a:gd name="connsiteY4" fmla="*/ 0 h 1697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8513" h="1697832">
                    <a:moveTo>
                      <a:pt x="370681" y="0"/>
                    </a:moveTo>
                    <a:lnTo>
                      <a:pt x="2068513" y="1697832"/>
                    </a:lnTo>
                    <a:lnTo>
                      <a:pt x="0" y="1697832"/>
                    </a:lnTo>
                    <a:lnTo>
                      <a:pt x="0" y="370681"/>
                    </a:lnTo>
                    <a:lnTo>
                      <a:pt x="370681" y="0"/>
                    </a:lnTo>
                    <a:close/>
                  </a:path>
                </a:pathLst>
              </a:custGeom>
              <a:gradFill>
                <a:gsLst>
                  <a:gs pos="0">
                    <a:schemeClr val="accent2"/>
                  </a:gs>
                  <a:gs pos="100000">
                    <a:schemeClr val="accent2">
                      <a:lumMod val="50000"/>
                      <a:alpha val="80000"/>
                    </a:schemeClr>
                  </a:gs>
                </a:gsLst>
                <a:lin ang="5400000" scaled="1"/>
              </a:gra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a:endParaRPr sz="1400">
                  <a:solidFill>
                    <a:prstClr val="white"/>
                  </a:solidFill>
                </a:endParaRPr>
              </a:p>
            </p:txBody>
          </p:sp>
          <p:sp>
            <p:nvSpPr>
              <p:cNvPr id="40" name="Freeform: Shape 20"/>
              <p:cNvSpPr/>
              <p:nvPr/>
            </p:nvSpPr>
            <p:spPr>
              <a:xfrm flipH="1">
                <a:off x="6278562" y="3092450"/>
                <a:ext cx="1711326" cy="2068513"/>
              </a:xfrm>
              <a:custGeom>
                <a:avLst/>
                <a:gdLst>
                  <a:gd name="connsiteX0" fmla="*/ 0 w 1711326"/>
                  <a:gd name="connsiteY0" fmla="*/ 0 h 2068513"/>
                  <a:gd name="connsiteX1" fmla="*/ 0 w 1711326"/>
                  <a:gd name="connsiteY1" fmla="*/ 2068513 h 2068513"/>
                  <a:gd name="connsiteX2" fmla="*/ 1354138 w 1711326"/>
                  <a:gd name="connsiteY2" fmla="*/ 2068513 h 2068513"/>
                  <a:gd name="connsiteX3" fmla="*/ 1711326 w 1711326"/>
                  <a:gd name="connsiteY3" fmla="*/ 1711326 h 2068513"/>
                  <a:gd name="connsiteX4" fmla="*/ 0 w 1711326"/>
                  <a:gd name="connsiteY4" fmla="*/ 0 h 206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26" h="2068513">
                    <a:moveTo>
                      <a:pt x="0" y="0"/>
                    </a:moveTo>
                    <a:lnTo>
                      <a:pt x="0" y="2068513"/>
                    </a:lnTo>
                    <a:lnTo>
                      <a:pt x="1354138" y="2068513"/>
                    </a:lnTo>
                    <a:lnTo>
                      <a:pt x="1711326" y="1711326"/>
                    </a:lnTo>
                    <a:lnTo>
                      <a:pt x="0" y="0"/>
                    </a:lnTo>
                    <a:close/>
                  </a:path>
                </a:pathLst>
              </a:custGeom>
              <a:gradFill>
                <a:gsLst>
                  <a:gs pos="0">
                    <a:schemeClr val="accent2"/>
                  </a:gs>
                  <a:gs pos="100000">
                    <a:schemeClr val="accent2">
                      <a:lumMod val="50000"/>
                      <a:alpha val="85000"/>
                    </a:schemeClr>
                  </a:gs>
                </a:gsLst>
                <a:lin ang="5400000" scaled="1"/>
              </a:gra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a:endParaRPr sz="1400">
                  <a:solidFill>
                    <a:prstClr val="white"/>
                  </a:solidFill>
                </a:endParaRPr>
              </a:p>
            </p:txBody>
          </p:sp>
          <p:sp>
            <p:nvSpPr>
              <p:cNvPr id="41" name="Freeform: Shape 13"/>
              <p:cNvSpPr/>
              <p:nvPr/>
            </p:nvSpPr>
            <p:spPr>
              <a:xfrm flipH="1" flipV="1">
                <a:off x="5921374" y="1765300"/>
                <a:ext cx="2068513" cy="2068513"/>
              </a:xfrm>
              <a:custGeom>
                <a:avLst/>
                <a:gdLst>
                  <a:gd name="connsiteX0" fmla="*/ 2068513 w 2068513"/>
                  <a:gd name="connsiteY0" fmla="*/ 2068513 h 2068513"/>
                  <a:gd name="connsiteX1" fmla="*/ 0 w 2068513"/>
                  <a:gd name="connsiteY1" fmla="*/ 2068513 h 2068513"/>
                  <a:gd name="connsiteX2" fmla="*/ 0 w 2068513"/>
                  <a:gd name="connsiteY2" fmla="*/ 0 h 2068513"/>
                  <a:gd name="connsiteX3" fmla="*/ 1 w 2068513"/>
                  <a:gd name="connsiteY3" fmla="*/ 1 h 2068513"/>
                  <a:gd name="connsiteX4" fmla="*/ 1 w 2068513"/>
                  <a:gd name="connsiteY4" fmla="*/ 741363 h 2068513"/>
                  <a:gd name="connsiteX5" fmla="*/ 370682 w 2068513"/>
                  <a:gd name="connsiteY5" fmla="*/ 370682 h 2068513"/>
                  <a:gd name="connsiteX6" fmla="*/ 2068513 w 2068513"/>
                  <a:gd name="connsiteY6" fmla="*/ 2068513 h 206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8513" h="2068513">
                    <a:moveTo>
                      <a:pt x="2068513" y="2068513"/>
                    </a:moveTo>
                    <a:lnTo>
                      <a:pt x="0" y="2068513"/>
                    </a:lnTo>
                    <a:lnTo>
                      <a:pt x="0" y="0"/>
                    </a:lnTo>
                    <a:lnTo>
                      <a:pt x="1" y="1"/>
                    </a:lnTo>
                    <a:lnTo>
                      <a:pt x="1" y="741363"/>
                    </a:lnTo>
                    <a:lnTo>
                      <a:pt x="370682" y="370682"/>
                    </a:lnTo>
                    <a:lnTo>
                      <a:pt x="2068513" y="2068513"/>
                    </a:lnTo>
                    <a:close/>
                  </a:path>
                </a:pathLst>
              </a:custGeom>
              <a:gradFill>
                <a:gsLst>
                  <a:gs pos="0">
                    <a:schemeClr val="accent2"/>
                  </a:gs>
                  <a:gs pos="100000">
                    <a:schemeClr val="accent2">
                      <a:lumMod val="50000"/>
                      <a:alpha val="65000"/>
                    </a:schemeClr>
                  </a:gs>
                </a:gsLst>
                <a:lin ang="5400000" scaled="1"/>
              </a:gra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a:endParaRPr sz="1400">
                  <a:solidFill>
                    <a:prstClr val="white"/>
                  </a:solidFill>
                </a:endParaRPr>
              </a:p>
            </p:txBody>
          </p:sp>
        </p:grpSp>
        <p:sp>
          <p:nvSpPr>
            <p:cNvPr id="34" name="Freeform: Shape 21"/>
            <p:cNvSpPr/>
            <p:nvPr/>
          </p:nvSpPr>
          <p:spPr bwMode="auto">
            <a:xfrm>
              <a:off x="4849521" y="3186897"/>
              <a:ext cx="199613" cy="359303"/>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rgbClr val="FFFFFF"/>
            </a:solidFill>
            <a:ln>
              <a:solidFill>
                <a:schemeClr val="bg2"/>
              </a:solidFill>
            </a:ln>
          </p:spPr>
          <p:txBody>
            <a:bodyPr anchor="ctr"/>
            <a:lstStyle/>
            <a:p>
              <a:pPr algn="ctr" defTabSz="685165"/>
              <a:endParaRPr sz="1400">
                <a:solidFill>
                  <a:prstClr val="black"/>
                </a:solidFill>
              </a:endParaRPr>
            </a:p>
          </p:txBody>
        </p:sp>
        <p:sp>
          <p:nvSpPr>
            <p:cNvPr id="35" name="Freeform: Shape 26"/>
            <p:cNvSpPr/>
            <p:nvPr/>
          </p:nvSpPr>
          <p:spPr bwMode="auto">
            <a:xfrm>
              <a:off x="5949020" y="2051499"/>
              <a:ext cx="364295" cy="299419"/>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rgbClr val="FFFFFF"/>
            </a:solidFill>
            <a:ln>
              <a:solidFill>
                <a:schemeClr val="bg2"/>
              </a:solidFill>
            </a:ln>
          </p:spPr>
          <p:txBody>
            <a:bodyPr anchor="ctr"/>
            <a:lstStyle/>
            <a:p>
              <a:pPr algn="ctr" defTabSz="685165"/>
              <a:endParaRPr sz="1400">
                <a:solidFill>
                  <a:prstClr val="black"/>
                </a:solidFill>
              </a:endParaRPr>
            </a:p>
          </p:txBody>
        </p:sp>
        <p:sp>
          <p:nvSpPr>
            <p:cNvPr id="36" name="Freeform: Shape 29"/>
            <p:cNvSpPr/>
            <p:nvPr/>
          </p:nvSpPr>
          <p:spPr bwMode="auto">
            <a:xfrm>
              <a:off x="5997166" y="4387227"/>
              <a:ext cx="388375" cy="374251"/>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rgbClr val="FFFFFF"/>
            </a:solidFill>
            <a:ln>
              <a:solidFill>
                <a:schemeClr val="bg2"/>
              </a:solidFill>
            </a:ln>
          </p:spPr>
          <p:txBody>
            <a:bodyPr anchor="ctr"/>
            <a:lstStyle/>
            <a:p>
              <a:pPr algn="ctr" defTabSz="685165"/>
              <a:endParaRPr sz="1400">
                <a:solidFill>
                  <a:prstClr val="black"/>
                </a:solidFill>
              </a:endParaRPr>
            </a:p>
          </p:txBody>
        </p:sp>
        <p:sp>
          <p:nvSpPr>
            <p:cNvPr id="37" name="Freeform: Shape 32"/>
            <p:cNvSpPr/>
            <p:nvPr/>
          </p:nvSpPr>
          <p:spPr bwMode="auto">
            <a:xfrm>
              <a:off x="7143001" y="3159921"/>
              <a:ext cx="327619" cy="327010"/>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rgbClr val="FFFFFF"/>
            </a:solidFill>
            <a:ln>
              <a:solidFill>
                <a:schemeClr val="bg2"/>
              </a:solidFill>
            </a:ln>
          </p:spPr>
          <p:txBody>
            <a:bodyPr anchor="ctr"/>
            <a:lstStyle/>
            <a:p>
              <a:pPr algn="ctr" defTabSz="685165"/>
              <a:endParaRPr sz="1400">
                <a:solidFill>
                  <a:prstClr val="black"/>
                </a:solidFill>
              </a:endParaRPr>
            </a:p>
          </p:txBody>
        </p:sp>
      </p:grpSp>
      <p:grpSp>
        <p:nvGrpSpPr>
          <p:cNvPr id="80" name="组合 79"/>
          <p:cNvGrpSpPr/>
          <p:nvPr/>
        </p:nvGrpSpPr>
        <p:grpSpPr>
          <a:xfrm>
            <a:off x="756705" y="3315690"/>
            <a:ext cx="2818454" cy="846565"/>
            <a:chOff x="1531598" y="3598977"/>
            <a:chExt cx="3757939" cy="1128751"/>
          </a:xfrm>
        </p:grpSpPr>
        <p:sp>
          <p:nvSpPr>
            <p:cNvPr id="81" name="矩形 80"/>
            <p:cNvSpPr/>
            <p:nvPr/>
          </p:nvSpPr>
          <p:spPr>
            <a:xfrm>
              <a:off x="1531598" y="4050621"/>
              <a:ext cx="3757939" cy="677107"/>
            </a:xfrm>
            <a:prstGeom prst="rect">
              <a:avLst/>
            </a:prstGeom>
          </p:spPr>
          <p:txBody>
            <a:bodyPr wrap="square">
              <a:spAutoFit/>
              <a:scene3d>
                <a:camera prst="orthographicFront"/>
                <a:lightRig rig="threePt" dir="t"/>
              </a:scene3d>
              <a:sp3d contourW="12700"/>
            </a:bodyPr>
            <a:lstStyle/>
            <a:p>
              <a:pPr>
                <a:lnSpc>
                  <a:spcPct val="150000"/>
                </a:lnSpc>
              </a:pPr>
              <a:r>
                <a:rPr lang="en-US" altLang="zh-CN" sz="900" dirty="0">
                  <a:solidFill>
                    <a:schemeClr val="tx1">
                      <a:lumMod val="75000"/>
                      <a:lumOff val="25000"/>
                    </a:schemeClr>
                  </a:solidFill>
                </a:rPr>
                <a:t>The user can demonstrate on a projector or computer, or print the </a:t>
              </a:r>
              <a:r>
                <a:rPr lang="en-US" altLang="zh-CN" sz="900" dirty="0" smtClean="0">
                  <a:solidFill>
                    <a:schemeClr val="tx1">
                      <a:lumMod val="75000"/>
                      <a:lumOff val="25000"/>
                    </a:schemeClr>
                  </a:solidFill>
                </a:rPr>
                <a:t>presentation</a:t>
              </a:r>
              <a:endParaRPr lang="en-US" altLang="zh-CN" sz="900" dirty="0">
                <a:solidFill>
                  <a:schemeClr val="tx1">
                    <a:lumMod val="75000"/>
                    <a:lumOff val="25000"/>
                  </a:schemeClr>
                </a:solidFill>
              </a:endParaRPr>
            </a:p>
          </p:txBody>
        </p:sp>
        <p:sp>
          <p:nvSpPr>
            <p:cNvPr id="82" name="文本框 46"/>
            <p:cNvSpPr txBox="1"/>
            <p:nvPr/>
          </p:nvSpPr>
          <p:spPr>
            <a:xfrm>
              <a:off x="1531599" y="3598977"/>
              <a:ext cx="1785104" cy="584775"/>
            </a:xfrm>
            <a:prstGeom prst="rect">
              <a:avLst/>
            </a:prstGeom>
            <a:noFill/>
          </p:spPr>
          <p:txBody>
            <a:bodyPr wrap="none" rtlCol="0">
              <a:spAutoFit/>
              <a:scene3d>
                <a:camera prst="orthographicFront"/>
                <a:lightRig rig="threePt" dir="t"/>
              </a:scene3d>
              <a:sp3d contourW="12700"/>
            </a:bodyPr>
            <a:lstStyle/>
            <a:p>
              <a:pPr>
                <a:lnSpc>
                  <a:spcPct val="150000"/>
                </a:lnSpc>
              </a:pPr>
              <a:r>
                <a:rPr lang="zh-CN" altLang="en-US" sz="1500" b="1" dirty="0">
                  <a:solidFill>
                    <a:schemeClr val="tx1">
                      <a:lumMod val="75000"/>
                      <a:lumOff val="25000"/>
                    </a:schemeClr>
                  </a:solidFill>
                  <a:latin typeface="+mj-ea"/>
                  <a:ea typeface="+mj-ea"/>
                </a:rPr>
                <a:t>标题文字添加</a:t>
              </a:r>
              <a:endParaRPr lang="zh-CN" altLang="en-US" sz="1500" b="1" dirty="0">
                <a:solidFill>
                  <a:schemeClr val="tx1">
                    <a:lumMod val="75000"/>
                    <a:lumOff val="25000"/>
                  </a:schemeClr>
                </a:solidFill>
                <a:latin typeface="+mj-ea"/>
                <a:ea typeface="+mj-ea"/>
              </a:endParaRPr>
            </a:p>
          </p:txBody>
        </p:sp>
      </p:grpSp>
      <p:grpSp>
        <p:nvGrpSpPr>
          <p:cNvPr id="83" name="组合 82"/>
          <p:cNvGrpSpPr/>
          <p:nvPr/>
        </p:nvGrpSpPr>
        <p:grpSpPr>
          <a:xfrm>
            <a:off x="5442026" y="3298758"/>
            <a:ext cx="2818454" cy="863498"/>
            <a:chOff x="1531598" y="3576399"/>
            <a:chExt cx="3757939" cy="1151328"/>
          </a:xfrm>
        </p:grpSpPr>
        <p:sp>
          <p:nvSpPr>
            <p:cNvPr id="84" name="矩形 83"/>
            <p:cNvSpPr/>
            <p:nvPr/>
          </p:nvSpPr>
          <p:spPr>
            <a:xfrm>
              <a:off x="1531598" y="4050621"/>
              <a:ext cx="3757939" cy="677106"/>
            </a:xfrm>
            <a:prstGeom prst="rect">
              <a:avLst/>
            </a:prstGeom>
          </p:spPr>
          <p:txBody>
            <a:bodyPr wrap="square">
              <a:spAutoFit/>
              <a:scene3d>
                <a:camera prst="orthographicFront"/>
                <a:lightRig rig="threePt" dir="t"/>
              </a:scene3d>
              <a:sp3d contourW="12700"/>
            </a:bodyPr>
            <a:lstStyle/>
            <a:p>
              <a:pPr algn="r">
                <a:lnSpc>
                  <a:spcPct val="150000"/>
                </a:lnSpc>
              </a:pPr>
              <a:r>
                <a:rPr lang="en-US" altLang="zh-CN" sz="900" dirty="0">
                  <a:solidFill>
                    <a:schemeClr val="tx1">
                      <a:lumMod val="75000"/>
                      <a:lumOff val="25000"/>
                    </a:schemeClr>
                  </a:solidFill>
                </a:rPr>
                <a:t>The user can demonstrate on a projector or computer, or print the </a:t>
              </a:r>
              <a:r>
                <a:rPr lang="en-US" altLang="zh-CN" sz="900" dirty="0" smtClean="0">
                  <a:solidFill>
                    <a:schemeClr val="tx1">
                      <a:lumMod val="75000"/>
                      <a:lumOff val="25000"/>
                    </a:schemeClr>
                  </a:solidFill>
                </a:rPr>
                <a:t>presentation</a:t>
              </a:r>
              <a:endParaRPr lang="en-US" altLang="zh-CN" sz="900" dirty="0">
                <a:solidFill>
                  <a:schemeClr val="tx1">
                    <a:lumMod val="75000"/>
                    <a:lumOff val="25000"/>
                  </a:schemeClr>
                </a:solidFill>
              </a:endParaRPr>
            </a:p>
          </p:txBody>
        </p:sp>
        <p:sp>
          <p:nvSpPr>
            <p:cNvPr id="85" name="文本框 49"/>
            <p:cNvSpPr txBox="1"/>
            <p:nvPr/>
          </p:nvSpPr>
          <p:spPr>
            <a:xfrm>
              <a:off x="3504433" y="3576399"/>
              <a:ext cx="1785104" cy="584775"/>
            </a:xfrm>
            <a:prstGeom prst="rect">
              <a:avLst/>
            </a:prstGeom>
            <a:noFill/>
          </p:spPr>
          <p:txBody>
            <a:bodyPr wrap="none" rtlCol="0">
              <a:spAutoFit/>
              <a:scene3d>
                <a:camera prst="orthographicFront"/>
                <a:lightRig rig="threePt" dir="t"/>
              </a:scene3d>
              <a:sp3d contourW="12700"/>
            </a:bodyPr>
            <a:lstStyle/>
            <a:p>
              <a:pPr algn="r">
                <a:lnSpc>
                  <a:spcPct val="150000"/>
                </a:lnSpc>
              </a:pPr>
              <a:r>
                <a:rPr lang="zh-CN" altLang="en-US" sz="1500" b="1" dirty="0">
                  <a:solidFill>
                    <a:schemeClr val="tx1">
                      <a:lumMod val="75000"/>
                      <a:lumOff val="25000"/>
                    </a:schemeClr>
                  </a:solidFill>
                  <a:latin typeface="+mj-ea"/>
                  <a:ea typeface="+mj-ea"/>
                </a:rPr>
                <a:t>标题文字添加</a:t>
              </a:r>
              <a:endParaRPr lang="zh-CN" altLang="en-US" sz="1500" b="1" dirty="0">
                <a:solidFill>
                  <a:schemeClr val="tx1">
                    <a:lumMod val="75000"/>
                    <a:lumOff val="25000"/>
                  </a:schemeClr>
                </a:solidFill>
                <a:latin typeface="+mj-ea"/>
                <a:ea typeface="+mj-ea"/>
              </a:endParaRPr>
            </a:p>
          </p:txBody>
        </p:sp>
      </p:grpSp>
      <p:grpSp>
        <p:nvGrpSpPr>
          <p:cNvPr id="86" name="组合 85"/>
          <p:cNvGrpSpPr/>
          <p:nvPr/>
        </p:nvGrpSpPr>
        <p:grpSpPr>
          <a:xfrm>
            <a:off x="756705" y="1483537"/>
            <a:ext cx="2818454" cy="846565"/>
            <a:chOff x="1531598" y="3598977"/>
            <a:chExt cx="3757939" cy="1128751"/>
          </a:xfrm>
        </p:grpSpPr>
        <p:sp>
          <p:nvSpPr>
            <p:cNvPr id="87" name="矩形 86"/>
            <p:cNvSpPr/>
            <p:nvPr/>
          </p:nvSpPr>
          <p:spPr>
            <a:xfrm>
              <a:off x="1531598" y="4050621"/>
              <a:ext cx="3757939" cy="677107"/>
            </a:xfrm>
            <a:prstGeom prst="rect">
              <a:avLst/>
            </a:prstGeom>
          </p:spPr>
          <p:txBody>
            <a:bodyPr wrap="square">
              <a:spAutoFit/>
              <a:scene3d>
                <a:camera prst="orthographicFront"/>
                <a:lightRig rig="threePt" dir="t"/>
              </a:scene3d>
              <a:sp3d contourW="12700"/>
            </a:bodyPr>
            <a:lstStyle/>
            <a:p>
              <a:pPr>
                <a:lnSpc>
                  <a:spcPct val="150000"/>
                </a:lnSpc>
              </a:pPr>
              <a:r>
                <a:rPr lang="en-US" altLang="zh-CN" sz="900" dirty="0">
                  <a:solidFill>
                    <a:schemeClr val="tx1">
                      <a:lumMod val="75000"/>
                      <a:lumOff val="25000"/>
                    </a:schemeClr>
                  </a:solidFill>
                </a:rPr>
                <a:t>The user can demonstrate on a projector or computer, or print the </a:t>
              </a:r>
              <a:r>
                <a:rPr lang="en-US" altLang="zh-CN" sz="900" dirty="0" smtClean="0">
                  <a:solidFill>
                    <a:schemeClr val="tx1">
                      <a:lumMod val="75000"/>
                      <a:lumOff val="25000"/>
                    </a:schemeClr>
                  </a:solidFill>
                </a:rPr>
                <a:t>presentation</a:t>
              </a:r>
              <a:endParaRPr lang="en-US" altLang="zh-CN" sz="900" dirty="0">
                <a:solidFill>
                  <a:schemeClr val="tx1">
                    <a:lumMod val="75000"/>
                    <a:lumOff val="25000"/>
                  </a:schemeClr>
                </a:solidFill>
              </a:endParaRPr>
            </a:p>
          </p:txBody>
        </p:sp>
        <p:sp>
          <p:nvSpPr>
            <p:cNvPr id="88" name="文本框 46"/>
            <p:cNvSpPr txBox="1"/>
            <p:nvPr/>
          </p:nvSpPr>
          <p:spPr>
            <a:xfrm>
              <a:off x="1531599" y="3598977"/>
              <a:ext cx="1785104" cy="584775"/>
            </a:xfrm>
            <a:prstGeom prst="rect">
              <a:avLst/>
            </a:prstGeom>
            <a:noFill/>
          </p:spPr>
          <p:txBody>
            <a:bodyPr wrap="none" rtlCol="0">
              <a:spAutoFit/>
              <a:scene3d>
                <a:camera prst="orthographicFront"/>
                <a:lightRig rig="threePt" dir="t"/>
              </a:scene3d>
              <a:sp3d contourW="12700"/>
            </a:bodyPr>
            <a:lstStyle/>
            <a:p>
              <a:pPr>
                <a:lnSpc>
                  <a:spcPct val="150000"/>
                </a:lnSpc>
              </a:pPr>
              <a:r>
                <a:rPr lang="zh-CN" altLang="en-US" sz="1500" b="1" dirty="0">
                  <a:solidFill>
                    <a:schemeClr val="tx1">
                      <a:lumMod val="75000"/>
                      <a:lumOff val="25000"/>
                    </a:schemeClr>
                  </a:solidFill>
                  <a:latin typeface="+mj-ea"/>
                  <a:ea typeface="+mj-ea"/>
                </a:rPr>
                <a:t>标题文字添加</a:t>
              </a:r>
              <a:endParaRPr lang="zh-CN" altLang="en-US" sz="1500" b="1" dirty="0">
                <a:solidFill>
                  <a:schemeClr val="tx1">
                    <a:lumMod val="75000"/>
                    <a:lumOff val="25000"/>
                  </a:schemeClr>
                </a:solidFill>
                <a:latin typeface="+mj-ea"/>
                <a:ea typeface="+mj-ea"/>
              </a:endParaRPr>
            </a:p>
          </p:txBody>
        </p:sp>
      </p:grpSp>
      <p:grpSp>
        <p:nvGrpSpPr>
          <p:cNvPr id="89" name="组合 88"/>
          <p:cNvGrpSpPr/>
          <p:nvPr/>
        </p:nvGrpSpPr>
        <p:grpSpPr>
          <a:xfrm>
            <a:off x="5442026" y="1466605"/>
            <a:ext cx="2818454" cy="863498"/>
            <a:chOff x="1531598" y="3576399"/>
            <a:chExt cx="3757939" cy="1151328"/>
          </a:xfrm>
        </p:grpSpPr>
        <p:sp>
          <p:nvSpPr>
            <p:cNvPr id="90" name="矩形 89"/>
            <p:cNvSpPr/>
            <p:nvPr/>
          </p:nvSpPr>
          <p:spPr>
            <a:xfrm>
              <a:off x="1531598" y="4050621"/>
              <a:ext cx="3757939" cy="677106"/>
            </a:xfrm>
            <a:prstGeom prst="rect">
              <a:avLst/>
            </a:prstGeom>
          </p:spPr>
          <p:txBody>
            <a:bodyPr wrap="square">
              <a:spAutoFit/>
              <a:scene3d>
                <a:camera prst="orthographicFront"/>
                <a:lightRig rig="threePt" dir="t"/>
              </a:scene3d>
              <a:sp3d contourW="12700"/>
            </a:bodyPr>
            <a:lstStyle/>
            <a:p>
              <a:pPr algn="r">
                <a:lnSpc>
                  <a:spcPct val="150000"/>
                </a:lnSpc>
              </a:pPr>
              <a:r>
                <a:rPr lang="en-US" altLang="zh-CN" sz="900" dirty="0">
                  <a:solidFill>
                    <a:schemeClr val="tx1">
                      <a:lumMod val="75000"/>
                      <a:lumOff val="25000"/>
                    </a:schemeClr>
                  </a:solidFill>
                </a:rPr>
                <a:t>The user can demonstrate on a projector or computer, or print the </a:t>
              </a:r>
              <a:r>
                <a:rPr lang="en-US" altLang="zh-CN" sz="900" dirty="0" smtClean="0">
                  <a:solidFill>
                    <a:schemeClr val="tx1">
                      <a:lumMod val="75000"/>
                      <a:lumOff val="25000"/>
                    </a:schemeClr>
                  </a:solidFill>
                </a:rPr>
                <a:t>presentation</a:t>
              </a:r>
              <a:endParaRPr lang="en-US" altLang="zh-CN" sz="900" dirty="0">
                <a:solidFill>
                  <a:schemeClr val="tx1">
                    <a:lumMod val="75000"/>
                    <a:lumOff val="25000"/>
                  </a:schemeClr>
                </a:solidFill>
              </a:endParaRPr>
            </a:p>
          </p:txBody>
        </p:sp>
        <p:sp>
          <p:nvSpPr>
            <p:cNvPr id="91" name="文本框 49"/>
            <p:cNvSpPr txBox="1"/>
            <p:nvPr/>
          </p:nvSpPr>
          <p:spPr>
            <a:xfrm>
              <a:off x="3504433" y="3576399"/>
              <a:ext cx="1785104" cy="584775"/>
            </a:xfrm>
            <a:prstGeom prst="rect">
              <a:avLst/>
            </a:prstGeom>
            <a:noFill/>
          </p:spPr>
          <p:txBody>
            <a:bodyPr wrap="none" rtlCol="0">
              <a:spAutoFit/>
              <a:scene3d>
                <a:camera prst="orthographicFront"/>
                <a:lightRig rig="threePt" dir="t"/>
              </a:scene3d>
              <a:sp3d contourW="12700"/>
            </a:bodyPr>
            <a:lstStyle/>
            <a:p>
              <a:pPr algn="r">
                <a:lnSpc>
                  <a:spcPct val="150000"/>
                </a:lnSpc>
              </a:pPr>
              <a:r>
                <a:rPr lang="zh-CN" altLang="en-US" sz="1500" b="1" dirty="0">
                  <a:solidFill>
                    <a:schemeClr val="tx1">
                      <a:lumMod val="75000"/>
                      <a:lumOff val="25000"/>
                    </a:schemeClr>
                  </a:solidFill>
                  <a:latin typeface="+mj-ea"/>
                  <a:ea typeface="+mj-ea"/>
                </a:rPr>
                <a:t>标题文字添加</a:t>
              </a:r>
              <a:endParaRPr lang="zh-CN" altLang="en-US" sz="1500" b="1" dirty="0">
                <a:solidFill>
                  <a:schemeClr val="tx1">
                    <a:lumMod val="75000"/>
                    <a:lumOff val="25000"/>
                  </a:schemeClr>
                </a:solidFill>
                <a:latin typeface="+mj-ea"/>
                <a:ea typeface="+mj-ea"/>
              </a:endParaRPr>
            </a:p>
          </p:txBody>
        </p:sp>
      </p:grpSp>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1000" fill="hold"/>
                                        <p:tgtEl>
                                          <p:spTgt spid="32"/>
                                        </p:tgtEl>
                                        <p:attrNameLst>
                                          <p:attrName>ppt_w</p:attrName>
                                        </p:attrNameLst>
                                      </p:cBhvr>
                                      <p:tavLst>
                                        <p:tav tm="0">
                                          <p:val>
                                            <p:fltVal val="0"/>
                                          </p:val>
                                        </p:tav>
                                        <p:tav tm="100000">
                                          <p:val>
                                            <p:strVal val="#ppt_w"/>
                                          </p:val>
                                        </p:tav>
                                      </p:tavLst>
                                    </p:anim>
                                    <p:anim calcmode="lin" valueType="num">
                                      <p:cBhvr>
                                        <p:cTn id="8" dur="1000" fill="hold"/>
                                        <p:tgtEl>
                                          <p:spTgt spid="32"/>
                                        </p:tgtEl>
                                        <p:attrNameLst>
                                          <p:attrName>ppt_h</p:attrName>
                                        </p:attrNameLst>
                                      </p:cBhvr>
                                      <p:tavLst>
                                        <p:tav tm="0">
                                          <p:val>
                                            <p:fltVal val="0"/>
                                          </p:val>
                                        </p:tav>
                                        <p:tav tm="100000">
                                          <p:val>
                                            <p:strVal val="#ppt_h"/>
                                          </p:val>
                                        </p:tav>
                                      </p:tavLst>
                                    </p:anim>
                                    <p:anim calcmode="lin" valueType="num">
                                      <p:cBhvr>
                                        <p:cTn id="9" dur="1000" fill="hold"/>
                                        <p:tgtEl>
                                          <p:spTgt spid="32"/>
                                        </p:tgtEl>
                                        <p:attrNameLst>
                                          <p:attrName>style.rotation</p:attrName>
                                        </p:attrNameLst>
                                      </p:cBhvr>
                                      <p:tavLst>
                                        <p:tav tm="0">
                                          <p:val>
                                            <p:fltVal val="90"/>
                                          </p:val>
                                        </p:tav>
                                        <p:tav tm="100000">
                                          <p:val>
                                            <p:fltVal val="0"/>
                                          </p:val>
                                        </p:tav>
                                      </p:tavLst>
                                    </p:anim>
                                    <p:animEffect transition="in" filter="fade">
                                      <p:cBhvr>
                                        <p:cTn id="10" dur="1000"/>
                                        <p:tgtEl>
                                          <p:spTgt spid="3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86"/>
                                        </p:tgtEl>
                                        <p:attrNameLst>
                                          <p:attrName>style.visibility</p:attrName>
                                        </p:attrNameLst>
                                      </p:cBhvr>
                                      <p:to>
                                        <p:strVal val="visible"/>
                                      </p:to>
                                    </p:set>
                                    <p:anim calcmode="lin" valueType="num">
                                      <p:cBhvr additive="base">
                                        <p:cTn id="14" dur="500" fill="hold"/>
                                        <p:tgtEl>
                                          <p:spTgt spid="86"/>
                                        </p:tgtEl>
                                        <p:attrNameLst>
                                          <p:attrName>ppt_x</p:attrName>
                                        </p:attrNameLst>
                                      </p:cBhvr>
                                      <p:tavLst>
                                        <p:tav tm="0">
                                          <p:val>
                                            <p:strVal val="0-#ppt_w/2"/>
                                          </p:val>
                                        </p:tav>
                                        <p:tav tm="100000">
                                          <p:val>
                                            <p:strVal val="#ppt_x"/>
                                          </p:val>
                                        </p:tav>
                                      </p:tavLst>
                                    </p:anim>
                                    <p:anim calcmode="lin" valueType="num">
                                      <p:cBhvr additive="base">
                                        <p:cTn id="15" dur="500" fill="hold"/>
                                        <p:tgtEl>
                                          <p:spTgt spid="86"/>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0"/>
                                  </p:stCondLst>
                                  <p:childTnLst>
                                    <p:set>
                                      <p:cBhvr>
                                        <p:cTn id="17" dur="1" fill="hold">
                                          <p:stCondLst>
                                            <p:cond delay="0"/>
                                          </p:stCondLst>
                                        </p:cTn>
                                        <p:tgtEl>
                                          <p:spTgt spid="89"/>
                                        </p:tgtEl>
                                        <p:attrNameLst>
                                          <p:attrName>style.visibility</p:attrName>
                                        </p:attrNameLst>
                                      </p:cBhvr>
                                      <p:to>
                                        <p:strVal val="visible"/>
                                      </p:to>
                                    </p:set>
                                    <p:anim calcmode="lin" valueType="num">
                                      <p:cBhvr additive="base">
                                        <p:cTn id="18" dur="500" fill="hold"/>
                                        <p:tgtEl>
                                          <p:spTgt spid="89"/>
                                        </p:tgtEl>
                                        <p:attrNameLst>
                                          <p:attrName>ppt_x</p:attrName>
                                        </p:attrNameLst>
                                      </p:cBhvr>
                                      <p:tavLst>
                                        <p:tav tm="0">
                                          <p:val>
                                            <p:strVal val="1+#ppt_w/2"/>
                                          </p:val>
                                        </p:tav>
                                        <p:tav tm="100000">
                                          <p:val>
                                            <p:strVal val="#ppt_x"/>
                                          </p:val>
                                        </p:tav>
                                      </p:tavLst>
                                    </p:anim>
                                    <p:anim calcmode="lin" valueType="num">
                                      <p:cBhvr additive="base">
                                        <p:cTn id="19" dur="500" fill="hold"/>
                                        <p:tgtEl>
                                          <p:spTgt spid="89"/>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80"/>
                                        </p:tgtEl>
                                        <p:attrNameLst>
                                          <p:attrName>style.visibility</p:attrName>
                                        </p:attrNameLst>
                                      </p:cBhvr>
                                      <p:to>
                                        <p:strVal val="visible"/>
                                      </p:to>
                                    </p:set>
                                    <p:anim calcmode="lin" valueType="num">
                                      <p:cBhvr additive="base">
                                        <p:cTn id="23" dur="500" fill="hold"/>
                                        <p:tgtEl>
                                          <p:spTgt spid="80"/>
                                        </p:tgtEl>
                                        <p:attrNameLst>
                                          <p:attrName>ppt_x</p:attrName>
                                        </p:attrNameLst>
                                      </p:cBhvr>
                                      <p:tavLst>
                                        <p:tav tm="0">
                                          <p:val>
                                            <p:strVal val="0-#ppt_w/2"/>
                                          </p:val>
                                        </p:tav>
                                        <p:tav tm="100000">
                                          <p:val>
                                            <p:strVal val="#ppt_x"/>
                                          </p:val>
                                        </p:tav>
                                      </p:tavLst>
                                    </p:anim>
                                    <p:anim calcmode="lin" valueType="num">
                                      <p:cBhvr additive="base">
                                        <p:cTn id="24" dur="500" fill="hold"/>
                                        <p:tgtEl>
                                          <p:spTgt spid="80"/>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83"/>
                                        </p:tgtEl>
                                        <p:attrNameLst>
                                          <p:attrName>style.visibility</p:attrName>
                                        </p:attrNameLst>
                                      </p:cBhvr>
                                      <p:to>
                                        <p:strVal val="visible"/>
                                      </p:to>
                                    </p:set>
                                    <p:anim calcmode="lin" valueType="num">
                                      <p:cBhvr additive="base">
                                        <p:cTn id="27" dur="500" fill="hold"/>
                                        <p:tgtEl>
                                          <p:spTgt spid="83"/>
                                        </p:tgtEl>
                                        <p:attrNameLst>
                                          <p:attrName>ppt_x</p:attrName>
                                        </p:attrNameLst>
                                      </p:cBhvr>
                                      <p:tavLst>
                                        <p:tav tm="0">
                                          <p:val>
                                            <p:strVal val="1+#ppt_w/2"/>
                                          </p:val>
                                        </p:tav>
                                        <p:tav tm="100000">
                                          <p:val>
                                            <p:strVal val="#ppt_x"/>
                                          </p:val>
                                        </p:tav>
                                      </p:tavLst>
                                    </p:anim>
                                    <p:anim calcmode="lin" valueType="num">
                                      <p:cBhvr additive="base">
                                        <p:cTn id="28"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Maibenben\Desktop\1 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67" y="0"/>
            <a:ext cx="9144000" cy="514161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17"/>
          <p:cNvSpPr txBox="1"/>
          <p:nvPr/>
        </p:nvSpPr>
        <p:spPr>
          <a:xfrm>
            <a:off x="720426" y="1096557"/>
            <a:ext cx="2591094" cy="484748"/>
          </a:xfrm>
          <a:prstGeom prst="rect">
            <a:avLst/>
          </a:prstGeom>
          <a:noFill/>
        </p:spPr>
        <p:txBody>
          <a:bodyPr wrap="none" lIns="68580" tIns="34290" rIns="68580" bIns="34290" rtlCol="0">
            <a:spAutoFit/>
            <a:scene3d>
              <a:camera prst="orthographicFront"/>
              <a:lightRig rig="threePt" dir="t"/>
            </a:scene3d>
            <a:sp3d contourW="12700"/>
          </a:bodyPr>
          <a:lstStyle/>
          <a:p>
            <a:pPr>
              <a:defRPr/>
            </a:pPr>
            <a:r>
              <a:rPr lang="en-US" altLang="zh-CN" sz="2700" dirty="0">
                <a:solidFill>
                  <a:schemeClr val="accent1">
                    <a:lumMod val="75000"/>
                  </a:schemeClr>
                </a:solidFill>
                <a:latin typeface="Century Gothic" panose="020B0502020202020204" pitchFamily="34" charset="0"/>
                <a:ea typeface="微软雅黑"/>
              </a:rPr>
              <a:t>BUSINESS PLAN</a:t>
            </a:r>
            <a:endParaRPr lang="zh-CN" altLang="en-US" sz="2700" dirty="0">
              <a:solidFill>
                <a:schemeClr val="accent1">
                  <a:lumMod val="75000"/>
                </a:schemeClr>
              </a:solidFill>
              <a:latin typeface="Century Gothic" panose="020B0502020202020204" pitchFamily="34" charset="0"/>
              <a:ea typeface="微软雅黑"/>
            </a:endParaRPr>
          </a:p>
        </p:txBody>
      </p:sp>
      <p:sp>
        <p:nvSpPr>
          <p:cNvPr id="6" name="文本框 18"/>
          <p:cNvSpPr txBox="1"/>
          <p:nvPr/>
        </p:nvSpPr>
        <p:spPr>
          <a:xfrm>
            <a:off x="698787" y="1673565"/>
            <a:ext cx="4525144" cy="623248"/>
          </a:xfrm>
          <a:prstGeom prst="rect">
            <a:avLst/>
          </a:prstGeom>
          <a:noFill/>
        </p:spPr>
        <p:txBody>
          <a:bodyPr wrap="square" lIns="68580" tIns="34290" rIns="68580" bIns="34290" rtlCol="0">
            <a:spAutoFit/>
            <a:scene3d>
              <a:camera prst="orthographicFront"/>
              <a:lightRig rig="threePt" dir="t"/>
            </a:scene3d>
            <a:sp3d contourW="12700"/>
          </a:bodyPr>
          <a:lstStyle/>
          <a:p>
            <a:pPr>
              <a:defRPr/>
            </a:pPr>
            <a:r>
              <a:rPr lang="zh-CN" altLang="en-US" sz="3600" b="1" spc="300" dirty="0" smtClean="0">
                <a:solidFill>
                  <a:schemeClr val="accent1">
                    <a:lumMod val="75000"/>
                  </a:schemeClr>
                </a:solidFill>
                <a:latin typeface="Century Gothic" panose="020B0502020202020204" pitchFamily="34" charset="0"/>
                <a:ea typeface="微软雅黑"/>
              </a:rPr>
              <a:t>演示完毕 感谢观看</a:t>
            </a:r>
            <a:endParaRPr lang="zh-CN" altLang="en-US" sz="3600" b="1" spc="300" dirty="0">
              <a:solidFill>
                <a:schemeClr val="accent1">
                  <a:lumMod val="75000"/>
                </a:schemeClr>
              </a:solidFill>
              <a:latin typeface="Century Gothic" panose="020B0502020202020204" pitchFamily="34" charset="0"/>
              <a:ea typeface="微软雅黑"/>
            </a:endParaRPr>
          </a:p>
        </p:txBody>
      </p:sp>
      <p:sp>
        <p:nvSpPr>
          <p:cNvPr id="7" name="文本框 19"/>
          <p:cNvSpPr txBox="1"/>
          <p:nvPr/>
        </p:nvSpPr>
        <p:spPr>
          <a:xfrm>
            <a:off x="716321" y="2391526"/>
            <a:ext cx="3861960" cy="523220"/>
          </a:xfrm>
          <a:prstGeom prst="rect">
            <a:avLst/>
          </a:prstGeom>
          <a:noFill/>
        </p:spPr>
        <p:txBody>
          <a:bodyPr wrap="square" lIns="68580" tIns="34290" rIns="68580" bIns="34290" rtlCol="0">
            <a:spAutoFit/>
            <a:scene3d>
              <a:camera prst="orthographicFront"/>
              <a:lightRig rig="threePt" dir="t"/>
            </a:scene3d>
            <a:sp3d contourW="12700"/>
          </a:bodyPr>
          <a:lstStyle/>
          <a:p>
            <a:pPr>
              <a:lnSpc>
                <a:spcPct val="150000"/>
              </a:lnSpc>
              <a:defRPr/>
            </a:pPr>
            <a:r>
              <a:rPr lang="en-US" altLang="zh-CN" sz="1050" dirty="0">
                <a:solidFill>
                  <a:schemeClr val="accent1">
                    <a:lumMod val="75000"/>
                  </a:schemeClr>
                </a:solidFill>
                <a:latin typeface="Century Gothic" panose="020B0502020202020204" pitchFamily="34" charset="0"/>
                <a:ea typeface="微软雅黑"/>
              </a:rPr>
              <a:t>The user can demonstrate on a projector or computer, or print the presentation and make it into a </a:t>
            </a:r>
            <a:r>
              <a:rPr lang="en-US" altLang="zh-CN" sz="1050" dirty="0" smtClean="0">
                <a:solidFill>
                  <a:schemeClr val="accent1">
                    <a:lumMod val="75000"/>
                  </a:schemeClr>
                </a:solidFill>
                <a:latin typeface="Century Gothic" panose="020B0502020202020204" pitchFamily="34" charset="0"/>
                <a:ea typeface="微软雅黑"/>
              </a:rPr>
              <a:t>film</a:t>
            </a:r>
            <a:endParaRPr lang="en-US" altLang="zh-CN" sz="1050" dirty="0">
              <a:solidFill>
                <a:schemeClr val="accent1">
                  <a:lumMod val="75000"/>
                </a:schemeClr>
              </a:solidFill>
              <a:latin typeface="Century Gothic" panose="020B0502020202020204" pitchFamily="34" charset="0"/>
              <a:ea typeface="微软雅黑"/>
            </a:endParaRPr>
          </a:p>
        </p:txBody>
      </p:sp>
      <p:grpSp>
        <p:nvGrpSpPr>
          <p:cNvPr id="9" name="组合 8"/>
          <p:cNvGrpSpPr/>
          <p:nvPr/>
        </p:nvGrpSpPr>
        <p:grpSpPr>
          <a:xfrm>
            <a:off x="764011" y="3161767"/>
            <a:ext cx="272650" cy="272650"/>
            <a:chOff x="4432300" y="431800"/>
            <a:chExt cx="482600" cy="482600"/>
          </a:xfrm>
        </p:grpSpPr>
        <p:sp>
          <p:nvSpPr>
            <p:cNvPr id="15" name="椭圆 14"/>
            <p:cNvSpPr/>
            <p:nvPr/>
          </p:nvSpPr>
          <p:spPr>
            <a:xfrm>
              <a:off x="4432300" y="431800"/>
              <a:ext cx="482600" cy="482600"/>
            </a:xfrm>
            <a:prstGeom prst="ellipse">
              <a:avLst/>
            </a:prstGeom>
            <a:gradFill>
              <a:gsLst>
                <a:gs pos="0">
                  <a:schemeClr val="accent2"/>
                </a:gs>
                <a:gs pos="100000">
                  <a:schemeClr val="accent2">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defTabSz="342900">
                <a:defRPr/>
              </a:pPr>
              <a:endParaRPr lang="zh-CN" altLang="en-US" sz="1400">
                <a:solidFill>
                  <a:schemeClr val="accent1">
                    <a:lumMod val="75000"/>
                  </a:schemeClr>
                </a:solidFill>
                <a:latin typeface="Arial" panose="020B0604020202090204"/>
                <a:ea typeface="微软雅黑"/>
              </a:endParaRPr>
            </a:p>
          </p:txBody>
        </p:sp>
        <p:sp>
          <p:nvSpPr>
            <p:cNvPr id="16" name="椭圆 23"/>
            <p:cNvSpPr/>
            <p:nvPr/>
          </p:nvSpPr>
          <p:spPr>
            <a:xfrm>
              <a:off x="4551362" y="566393"/>
              <a:ext cx="244476" cy="213413"/>
            </a:xfrm>
            <a:custGeom>
              <a:avLst/>
              <a:gdLst>
                <a:gd name="connsiteX0" fmla="*/ 424975 w 608697"/>
                <a:gd name="connsiteY0" fmla="*/ 168488 h 531358"/>
                <a:gd name="connsiteX1" fmla="*/ 387604 w 608697"/>
                <a:gd name="connsiteY1" fmla="*/ 205806 h 531358"/>
                <a:gd name="connsiteX2" fmla="*/ 424975 w 608697"/>
                <a:gd name="connsiteY2" fmla="*/ 243124 h 531358"/>
                <a:gd name="connsiteX3" fmla="*/ 462346 w 608697"/>
                <a:gd name="connsiteY3" fmla="*/ 205806 h 531358"/>
                <a:gd name="connsiteX4" fmla="*/ 424975 w 608697"/>
                <a:gd name="connsiteY4" fmla="*/ 168488 h 531358"/>
                <a:gd name="connsiteX5" fmla="*/ 287947 w 608697"/>
                <a:gd name="connsiteY5" fmla="*/ 168488 h 531358"/>
                <a:gd name="connsiteX6" fmla="*/ 250576 w 608697"/>
                <a:gd name="connsiteY6" fmla="*/ 205806 h 531358"/>
                <a:gd name="connsiteX7" fmla="*/ 287947 w 608697"/>
                <a:gd name="connsiteY7" fmla="*/ 243124 h 531358"/>
                <a:gd name="connsiteX8" fmla="*/ 325318 w 608697"/>
                <a:gd name="connsiteY8" fmla="*/ 205806 h 531358"/>
                <a:gd name="connsiteX9" fmla="*/ 287947 w 608697"/>
                <a:gd name="connsiteY9" fmla="*/ 168488 h 531358"/>
                <a:gd name="connsiteX10" fmla="*/ 102356 w 608697"/>
                <a:gd name="connsiteY10" fmla="*/ 121231 h 531358"/>
                <a:gd name="connsiteX11" fmla="*/ 98850 w 608697"/>
                <a:gd name="connsiteY11" fmla="*/ 127711 h 531358"/>
                <a:gd name="connsiteX12" fmla="*/ 76842 w 608697"/>
                <a:gd name="connsiteY12" fmla="*/ 217990 h 531358"/>
                <a:gd name="connsiteX13" fmla="*/ 98850 w 608697"/>
                <a:gd name="connsiteY13" fmla="*/ 308194 h 531358"/>
                <a:gd name="connsiteX14" fmla="*/ 157488 w 608697"/>
                <a:gd name="connsiteY14" fmla="*/ 380223 h 531358"/>
                <a:gd name="connsiteX15" fmla="*/ 344668 w 608697"/>
                <a:gd name="connsiteY15" fmla="*/ 444729 h 531358"/>
                <a:gd name="connsiteX16" fmla="*/ 370257 w 608697"/>
                <a:gd name="connsiteY16" fmla="*/ 443687 h 531358"/>
                <a:gd name="connsiteX17" fmla="*/ 236717 w 608697"/>
                <a:gd name="connsiteY17" fmla="*/ 477876 h 531358"/>
                <a:gd name="connsiteX18" fmla="*/ 198072 w 608697"/>
                <a:gd name="connsiteY18" fmla="*/ 475344 h 531358"/>
                <a:gd name="connsiteX19" fmla="*/ 82437 w 608697"/>
                <a:gd name="connsiteY19" fmla="*/ 531284 h 531358"/>
                <a:gd name="connsiteX20" fmla="*/ 81542 w 608697"/>
                <a:gd name="connsiteY20" fmla="*/ 531358 h 531358"/>
                <a:gd name="connsiteX21" fmla="*/ 75051 w 608697"/>
                <a:gd name="connsiteY21" fmla="*/ 527857 h 531358"/>
                <a:gd name="connsiteX22" fmla="*/ 74753 w 608697"/>
                <a:gd name="connsiteY22" fmla="*/ 519738 h 531358"/>
                <a:gd name="connsiteX23" fmla="*/ 88778 w 608697"/>
                <a:gd name="connsiteY23" fmla="*/ 435046 h 531358"/>
                <a:gd name="connsiteX24" fmla="*/ 0 w 608697"/>
                <a:gd name="connsiteY24" fmla="*/ 282198 h 531358"/>
                <a:gd name="connsiteX25" fmla="*/ 102356 w 608697"/>
                <a:gd name="connsiteY25" fmla="*/ 121231 h 531358"/>
                <a:gd name="connsiteX26" fmla="*/ 356424 w 608697"/>
                <a:gd name="connsiteY26" fmla="*/ 0 h 531358"/>
                <a:gd name="connsiteX27" fmla="*/ 608697 w 608697"/>
                <a:gd name="connsiteY27" fmla="*/ 211244 h 531358"/>
                <a:gd name="connsiteX28" fmla="*/ 518290 w 608697"/>
                <a:gd name="connsiteY28" fmla="*/ 373401 h 531358"/>
                <a:gd name="connsiteX29" fmla="*/ 531941 w 608697"/>
                <a:gd name="connsiteY29" fmla="*/ 441109 h 531358"/>
                <a:gd name="connsiteX30" fmla="*/ 531120 w 608697"/>
                <a:gd name="connsiteY30" fmla="*/ 465391 h 531358"/>
                <a:gd name="connsiteX31" fmla="*/ 511577 w 608697"/>
                <a:gd name="connsiteY31" fmla="*/ 475894 h 531358"/>
                <a:gd name="connsiteX32" fmla="*/ 509041 w 608697"/>
                <a:gd name="connsiteY32" fmla="*/ 475745 h 531358"/>
                <a:gd name="connsiteX33" fmla="*/ 391408 w 608697"/>
                <a:gd name="connsiteY33" fmla="*/ 420476 h 531358"/>
                <a:gd name="connsiteX34" fmla="*/ 356424 w 608697"/>
                <a:gd name="connsiteY34" fmla="*/ 422487 h 531358"/>
                <a:gd name="connsiteX35" fmla="*/ 104225 w 608697"/>
                <a:gd name="connsiteY35" fmla="*/ 211244 h 531358"/>
                <a:gd name="connsiteX36" fmla="*/ 356424 w 608697"/>
                <a:gd name="connsiteY36" fmla="*/ 0 h 53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8697" h="531358">
                  <a:moveTo>
                    <a:pt x="424975" y="168488"/>
                  </a:moveTo>
                  <a:cubicBezTo>
                    <a:pt x="404312" y="168488"/>
                    <a:pt x="387604" y="185248"/>
                    <a:pt x="387604" y="205806"/>
                  </a:cubicBezTo>
                  <a:cubicBezTo>
                    <a:pt x="387604" y="226439"/>
                    <a:pt x="404312" y="243124"/>
                    <a:pt x="424975" y="243124"/>
                  </a:cubicBezTo>
                  <a:cubicBezTo>
                    <a:pt x="445562" y="243124"/>
                    <a:pt x="462346" y="226439"/>
                    <a:pt x="462346" y="205806"/>
                  </a:cubicBezTo>
                  <a:cubicBezTo>
                    <a:pt x="462346" y="185248"/>
                    <a:pt x="445637" y="168488"/>
                    <a:pt x="424975" y="168488"/>
                  </a:cubicBezTo>
                  <a:close/>
                  <a:moveTo>
                    <a:pt x="287947" y="168488"/>
                  </a:moveTo>
                  <a:cubicBezTo>
                    <a:pt x="267285" y="168488"/>
                    <a:pt x="250576" y="185248"/>
                    <a:pt x="250576" y="205806"/>
                  </a:cubicBezTo>
                  <a:cubicBezTo>
                    <a:pt x="250576" y="226439"/>
                    <a:pt x="267285" y="243124"/>
                    <a:pt x="287947" y="243124"/>
                  </a:cubicBezTo>
                  <a:cubicBezTo>
                    <a:pt x="308610" y="243124"/>
                    <a:pt x="325318" y="226439"/>
                    <a:pt x="325318" y="205806"/>
                  </a:cubicBezTo>
                  <a:cubicBezTo>
                    <a:pt x="325318" y="185248"/>
                    <a:pt x="308610" y="168488"/>
                    <a:pt x="287947" y="168488"/>
                  </a:cubicBezTo>
                  <a:close/>
                  <a:moveTo>
                    <a:pt x="102356" y="121231"/>
                  </a:moveTo>
                  <a:cubicBezTo>
                    <a:pt x="101162" y="123317"/>
                    <a:pt x="99969" y="125477"/>
                    <a:pt x="98850" y="127711"/>
                  </a:cubicBezTo>
                  <a:cubicBezTo>
                    <a:pt x="84227" y="156240"/>
                    <a:pt x="76842" y="186631"/>
                    <a:pt x="76842" y="217990"/>
                  </a:cubicBezTo>
                  <a:cubicBezTo>
                    <a:pt x="76842" y="249275"/>
                    <a:pt x="84227" y="279666"/>
                    <a:pt x="98850" y="308194"/>
                  </a:cubicBezTo>
                  <a:cubicBezTo>
                    <a:pt x="112726" y="335308"/>
                    <a:pt x="132496" y="359516"/>
                    <a:pt x="157488" y="380223"/>
                  </a:cubicBezTo>
                  <a:cubicBezTo>
                    <a:pt x="207845" y="421787"/>
                    <a:pt x="274317" y="444729"/>
                    <a:pt x="344668" y="444729"/>
                  </a:cubicBezTo>
                  <a:cubicBezTo>
                    <a:pt x="353173" y="444729"/>
                    <a:pt x="361752" y="444357"/>
                    <a:pt x="370257" y="443687"/>
                  </a:cubicBezTo>
                  <a:cubicBezTo>
                    <a:pt x="332209" y="465288"/>
                    <a:pt x="286254" y="477876"/>
                    <a:pt x="236717" y="477876"/>
                  </a:cubicBezTo>
                  <a:cubicBezTo>
                    <a:pt x="223736" y="477876"/>
                    <a:pt x="210755" y="477057"/>
                    <a:pt x="198072" y="475344"/>
                  </a:cubicBezTo>
                  <a:cubicBezTo>
                    <a:pt x="160397" y="499478"/>
                    <a:pt x="110637" y="528155"/>
                    <a:pt x="82437" y="531284"/>
                  </a:cubicBezTo>
                  <a:cubicBezTo>
                    <a:pt x="82138" y="531358"/>
                    <a:pt x="81840" y="531358"/>
                    <a:pt x="81542" y="531358"/>
                  </a:cubicBezTo>
                  <a:cubicBezTo>
                    <a:pt x="78930" y="531358"/>
                    <a:pt x="76469" y="530017"/>
                    <a:pt x="75051" y="527857"/>
                  </a:cubicBezTo>
                  <a:cubicBezTo>
                    <a:pt x="73410" y="525399"/>
                    <a:pt x="73335" y="522271"/>
                    <a:pt x="74753" y="519738"/>
                  </a:cubicBezTo>
                  <a:cubicBezTo>
                    <a:pt x="75051" y="519291"/>
                    <a:pt x="99223" y="476014"/>
                    <a:pt x="88778" y="435046"/>
                  </a:cubicBezTo>
                  <a:cubicBezTo>
                    <a:pt x="32303" y="397653"/>
                    <a:pt x="0" y="342160"/>
                    <a:pt x="0" y="282198"/>
                  </a:cubicBezTo>
                  <a:cubicBezTo>
                    <a:pt x="0" y="215532"/>
                    <a:pt x="40584" y="156538"/>
                    <a:pt x="102356" y="121231"/>
                  </a:cubicBezTo>
                  <a:close/>
                  <a:moveTo>
                    <a:pt x="356424" y="0"/>
                  </a:moveTo>
                  <a:cubicBezTo>
                    <a:pt x="495540" y="0"/>
                    <a:pt x="608697" y="94747"/>
                    <a:pt x="608697" y="211244"/>
                  </a:cubicBezTo>
                  <a:cubicBezTo>
                    <a:pt x="608697" y="274408"/>
                    <a:pt x="575802" y="333178"/>
                    <a:pt x="518290" y="373401"/>
                  </a:cubicBezTo>
                  <a:cubicBezTo>
                    <a:pt x="512845" y="406324"/>
                    <a:pt x="531717" y="440811"/>
                    <a:pt x="531941" y="441109"/>
                  </a:cubicBezTo>
                  <a:cubicBezTo>
                    <a:pt x="536267" y="448781"/>
                    <a:pt x="535969" y="458092"/>
                    <a:pt x="531120" y="465391"/>
                  </a:cubicBezTo>
                  <a:cubicBezTo>
                    <a:pt x="526794" y="472021"/>
                    <a:pt x="519484" y="475894"/>
                    <a:pt x="511577" y="475894"/>
                  </a:cubicBezTo>
                  <a:cubicBezTo>
                    <a:pt x="510756" y="475894"/>
                    <a:pt x="509936" y="475894"/>
                    <a:pt x="509041" y="475745"/>
                  </a:cubicBezTo>
                  <a:cubicBezTo>
                    <a:pt x="484574" y="473064"/>
                    <a:pt x="444966" y="454442"/>
                    <a:pt x="391408" y="420476"/>
                  </a:cubicBezTo>
                  <a:cubicBezTo>
                    <a:pt x="379920" y="421817"/>
                    <a:pt x="368135" y="422487"/>
                    <a:pt x="356424" y="422487"/>
                  </a:cubicBezTo>
                  <a:cubicBezTo>
                    <a:pt x="217382" y="422487"/>
                    <a:pt x="104225" y="327741"/>
                    <a:pt x="104225" y="211244"/>
                  </a:cubicBezTo>
                  <a:cubicBezTo>
                    <a:pt x="104225" y="94747"/>
                    <a:pt x="217382" y="0"/>
                    <a:pt x="35642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defTabSz="342900">
                <a:defRPr/>
              </a:pPr>
              <a:endParaRPr lang="zh-CN" altLang="en-US" sz="1400">
                <a:solidFill>
                  <a:schemeClr val="accent1">
                    <a:lumMod val="75000"/>
                  </a:schemeClr>
                </a:solidFill>
                <a:latin typeface="Arial" panose="020B0604020202090204"/>
                <a:ea typeface="微软雅黑"/>
              </a:endParaRPr>
            </a:p>
          </p:txBody>
        </p:sp>
      </p:grpSp>
      <p:grpSp>
        <p:nvGrpSpPr>
          <p:cNvPr id="10" name="组合 9"/>
          <p:cNvGrpSpPr/>
          <p:nvPr/>
        </p:nvGrpSpPr>
        <p:grpSpPr>
          <a:xfrm>
            <a:off x="764010" y="3631671"/>
            <a:ext cx="272650" cy="272652"/>
            <a:chOff x="1893214" y="1058339"/>
            <a:chExt cx="482600" cy="482602"/>
          </a:xfrm>
        </p:grpSpPr>
        <p:sp>
          <p:nvSpPr>
            <p:cNvPr id="13" name="椭圆 12"/>
            <p:cNvSpPr/>
            <p:nvPr/>
          </p:nvSpPr>
          <p:spPr>
            <a:xfrm>
              <a:off x="1893214" y="1058339"/>
              <a:ext cx="482600" cy="482602"/>
            </a:xfrm>
            <a:prstGeom prst="ellipse">
              <a:avLst/>
            </a:prstGeom>
            <a:gradFill>
              <a:gsLst>
                <a:gs pos="0">
                  <a:schemeClr val="accent2"/>
                </a:gs>
                <a:gs pos="100000">
                  <a:schemeClr val="accent2">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defTabSz="342900">
                <a:defRPr/>
              </a:pPr>
              <a:endParaRPr lang="zh-CN" altLang="en-US" sz="1400">
                <a:solidFill>
                  <a:schemeClr val="accent1">
                    <a:lumMod val="75000"/>
                  </a:schemeClr>
                </a:solidFill>
                <a:latin typeface="Arial" panose="020B0604020202090204"/>
                <a:ea typeface="微软雅黑"/>
              </a:endParaRPr>
            </a:p>
          </p:txBody>
        </p:sp>
        <p:sp>
          <p:nvSpPr>
            <p:cNvPr id="14" name="椭圆 27"/>
            <p:cNvSpPr/>
            <p:nvPr/>
          </p:nvSpPr>
          <p:spPr>
            <a:xfrm>
              <a:off x="2017441" y="1177399"/>
              <a:ext cx="234147" cy="244476"/>
            </a:xfrm>
            <a:custGeom>
              <a:avLst/>
              <a:gdLst>
                <a:gd name="connsiteX0" fmla="*/ 290894 w 581627"/>
                <a:gd name="connsiteY0" fmla="*/ 127512 h 607286"/>
                <a:gd name="connsiteX1" fmla="*/ 303234 w 581627"/>
                <a:gd name="connsiteY1" fmla="*/ 139829 h 607286"/>
                <a:gd name="connsiteX2" fmla="*/ 303234 w 581627"/>
                <a:gd name="connsiteY2" fmla="*/ 304505 h 607286"/>
                <a:gd name="connsiteX3" fmla="*/ 309861 w 581627"/>
                <a:gd name="connsiteY3" fmla="*/ 304505 h 607286"/>
                <a:gd name="connsiteX4" fmla="*/ 322201 w 581627"/>
                <a:gd name="connsiteY4" fmla="*/ 316822 h 607286"/>
                <a:gd name="connsiteX5" fmla="*/ 309861 w 581627"/>
                <a:gd name="connsiteY5" fmla="*/ 329138 h 607286"/>
                <a:gd name="connsiteX6" fmla="*/ 303234 w 581627"/>
                <a:gd name="connsiteY6" fmla="*/ 329138 h 607286"/>
                <a:gd name="connsiteX7" fmla="*/ 303234 w 581627"/>
                <a:gd name="connsiteY7" fmla="*/ 342937 h 607286"/>
                <a:gd name="connsiteX8" fmla="*/ 290894 w 581627"/>
                <a:gd name="connsiteY8" fmla="*/ 355368 h 607286"/>
                <a:gd name="connsiteX9" fmla="*/ 278439 w 581627"/>
                <a:gd name="connsiteY9" fmla="*/ 342937 h 607286"/>
                <a:gd name="connsiteX10" fmla="*/ 278439 w 581627"/>
                <a:gd name="connsiteY10" fmla="*/ 329138 h 607286"/>
                <a:gd name="connsiteX11" fmla="*/ 272726 w 581627"/>
                <a:gd name="connsiteY11" fmla="*/ 329138 h 607286"/>
                <a:gd name="connsiteX12" fmla="*/ 260386 w 581627"/>
                <a:gd name="connsiteY12" fmla="*/ 316822 h 607286"/>
                <a:gd name="connsiteX13" fmla="*/ 272726 w 581627"/>
                <a:gd name="connsiteY13" fmla="*/ 304391 h 607286"/>
                <a:gd name="connsiteX14" fmla="*/ 278439 w 581627"/>
                <a:gd name="connsiteY14" fmla="*/ 304391 h 607286"/>
                <a:gd name="connsiteX15" fmla="*/ 278439 w 581627"/>
                <a:gd name="connsiteY15" fmla="*/ 139829 h 607286"/>
                <a:gd name="connsiteX16" fmla="*/ 290894 w 581627"/>
                <a:gd name="connsiteY16" fmla="*/ 127512 h 607286"/>
                <a:gd name="connsiteX17" fmla="*/ 278880 w 581627"/>
                <a:gd name="connsiteY17" fmla="*/ 51662 h 607286"/>
                <a:gd name="connsiteX18" fmla="*/ 120025 w 581627"/>
                <a:gd name="connsiteY18" fmla="*/ 113360 h 607286"/>
                <a:gd name="connsiteX19" fmla="*/ 141381 w 581627"/>
                <a:gd name="connsiteY19" fmla="*/ 134686 h 607286"/>
                <a:gd name="connsiteX20" fmla="*/ 141381 w 581627"/>
                <a:gd name="connsiteY20" fmla="*/ 152135 h 607286"/>
                <a:gd name="connsiteX21" fmla="*/ 132587 w 581627"/>
                <a:gd name="connsiteY21" fmla="*/ 155785 h 607286"/>
                <a:gd name="connsiteX22" fmla="*/ 123908 w 581627"/>
                <a:gd name="connsiteY22" fmla="*/ 152135 h 607286"/>
                <a:gd name="connsiteX23" fmla="*/ 101753 w 581627"/>
                <a:gd name="connsiteY23" fmla="*/ 130125 h 607286"/>
                <a:gd name="connsiteX24" fmla="*/ 26038 w 581627"/>
                <a:gd name="connsiteY24" fmla="*/ 291269 h 607286"/>
                <a:gd name="connsiteX25" fmla="*/ 66122 w 581627"/>
                <a:gd name="connsiteY25" fmla="*/ 291269 h 607286"/>
                <a:gd name="connsiteX26" fmla="*/ 78570 w 581627"/>
                <a:gd name="connsiteY26" fmla="*/ 303700 h 607286"/>
                <a:gd name="connsiteX27" fmla="*/ 66122 w 581627"/>
                <a:gd name="connsiteY27" fmla="*/ 316017 h 607286"/>
                <a:gd name="connsiteX28" fmla="*/ 24782 w 581627"/>
                <a:gd name="connsiteY28" fmla="*/ 316017 h 607286"/>
                <a:gd name="connsiteX29" fmla="*/ 24667 w 581627"/>
                <a:gd name="connsiteY29" fmla="*/ 316815 h 607286"/>
                <a:gd name="connsiteX30" fmla="*/ 89305 w 581627"/>
                <a:gd name="connsiteY30" fmla="*/ 489934 h 607286"/>
                <a:gd name="connsiteX31" fmla="*/ 89876 w 581627"/>
                <a:gd name="connsiteY31" fmla="*/ 489136 h 607286"/>
                <a:gd name="connsiteX32" fmla="*/ 123908 w 581627"/>
                <a:gd name="connsiteY32" fmla="*/ 455151 h 607286"/>
                <a:gd name="connsiteX33" fmla="*/ 141381 w 581627"/>
                <a:gd name="connsiteY33" fmla="*/ 455151 h 607286"/>
                <a:gd name="connsiteX34" fmla="*/ 141381 w 581627"/>
                <a:gd name="connsiteY34" fmla="*/ 472600 h 607286"/>
                <a:gd name="connsiteX35" fmla="*/ 107349 w 581627"/>
                <a:gd name="connsiteY35" fmla="*/ 506585 h 607286"/>
                <a:gd name="connsiteX36" fmla="*/ 105979 w 581627"/>
                <a:gd name="connsiteY36" fmla="*/ 507497 h 607286"/>
                <a:gd name="connsiteX37" fmla="*/ 281506 w 581627"/>
                <a:gd name="connsiteY37" fmla="*/ 582082 h 607286"/>
                <a:gd name="connsiteX38" fmla="*/ 280707 w 581627"/>
                <a:gd name="connsiteY38" fmla="*/ 578319 h 607286"/>
                <a:gd name="connsiteX39" fmla="*/ 280707 w 581627"/>
                <a:gd name="connsiteY39" fmla="*/ 530192 h 607286"/>
                <a:gd name="connsiteX40" fmla="*/ 293040 w 581627"/>
                <a:gd name="connsiteY40" fmla="*/ 517875 h 607286"/>
                <a:gd name="connsiteX41" fmla="*/ 305488 w 581627"/>
                <a:gd name="connsiteY41" fmla="*/ 530192 h 607286"/>
                <a:gd name="connsiteX42" fmla="*/ 305488 w 581627"/>
                <a:gd name="connsiteY42" fmla="*/ 578319 h 607286"/>
                <a:gd name="connsiteX43" fmla="*/ 304803 w 581627"/>
                <a:gd name="connsiteY43" fmla="*/ 581854 h 607286"/>
                <a:gd name="connsiteX44" fmla="*/ 477818 w 581627"/>
                <a:gd name="connsiteY44" fmla="*/ 505673 h 607286"/>
                <a:gd name="connsiteX45" fmla="*/ 444814 w 581627"/>
                <a:gd name="connsiteY45" fmla="*/ 472600 h 607286"/>
                <a:gd name="connsiteX46" fmla="*/ 444814 w 581627"/>
                <a:gd name="connsiteY46" fmla="*/ 455151 h 607286"/>
                <a:gd name="connsiteX47" fmla="*/ 462287 w 581627"/>
                <a:gd name="connsiteY47" fmla="*/ 455151 h 607286"/>
                <a:gd name="connsiteX48" fmla="*/ 494606 w 581627"/>
                <a:gd name="connsiteY48" fmla="*/ 487425 h 607286"/>
                <a:gd name="connsiteX49" fmla="*/ 556959 w 581627"/>
                <a:gd name="connsiteY49" fmla="*/ 316815 h 607286"/>
                <a:gd name="connsiteX50" fmla="*/ 556845 w 581627"/>
                <a:gd name="connsiteY50" fmla="*/ 316017 h 607286"/>
                <a:gd name="connsiteX51" fmla="*/ 519958 w 581627"/>
                <a:gd name="connsiteY51" fmla="*/ 316017 h 607286"/>
                <a:gd name="connsiteX52" fmla="*/ 507625 w 581627"/>
                <a:gd name="connsiteY52" fmla="*/ 303700 h 607286"/>
                <a:gd name="connsiteX53" fmla="*/ 519958 w 581627"/>
                <a:gd name="connsiteY53" fmla="*/ 291269 h 607286"/>
                <a:gd name="connsiteX54" fmla="*/ 555589 w 581627"/>
                <a:gd name="connsiteY54" fmla="*/ 291269 h 607286"/>
                <a:gd name="connsiteX55" fmla="*/ 482043 w 581627"/>
                <a:gd name="connsiteY55" fmla="*/ 132406 h 607286"/>
                <a:gd name="connsiteX56" fmla="*/ 462287 w 581627"/>
                <a:gd name="connsiteY56" fmla="*/ 152135 h 607286"/>
                <a:gd name="connsiteX57" fmla="*/ 453493 w 581627"/>
                <a:gd name="connsiteY57" fmla="*/ 155785 h 607286"/>
                <a:gd name="connsiteX58" fmla="*/ 444814 w 581627"/>
                <a:gd name="connsiteY58" fmla="*/ 152135 h 607286"/>
                <a:gd name="connsiteX59" fmla="*/ 444814 w 581627"/>
                <a:gd name="connsiteY59" fmla="*/ 134686 h 607286"/>
                <a:gd name="connsiteX60" fmla="*/ 464000 w 581627"/>
                <a:gd name="connsiteY60" fmla="*/ 115527 h 607286"/>
                <a:gd name="connsiteX61" fmla="*/ 303661 w 581627"/>
                <a:gd name="connsiteY61" fmla="*/ 51776 h 607286"/>
                <a:gd name="connsiteX62" fmla="*/ 303661 w 581627"/>
                <a:gd name="connsiteY62" fmla="*/ 77094 h 607286"/>
                <a:gd name="connsiteX63" fmla="*/ 291327 w 581627"/>
                <a:gd name="connsiteY63" fmla="*/ 89411 h 607286"/>
                <a:gd name="connsiteX64" fmla="*/ 278880 w 581627"/>
                <a:gd name="connsiteY64" fmla="*/ 77094 h 607286"/>
                <a:gd name="connsiteX65" fmla="*/ 290756 w 581627"/>
                <a:gd name="connsiteY65" fmla="*/ 0 h 607286"/>
                <a:gd name="connsiteX66" fmla="*/ 303204 w 581627"/>
                <a:gd name="connsiteY66" fmla="*/ 12317 h 607286"/>
                <a:gd name="connsiteX67" fmla="*/ 303204 w 581627"/>
                <a:gd name="connsiteY67" fmla="*/ 26686 h 607286"/>
                <a:gd name="connsiteX68" fmla="*/ 481929 w 581627"/>
                <a:gd name="connsiteY68" fmla="*/ 98192 h 607286"/>
                <a:gd name="connsiteX69" fmla="*/ 489923 w 581627"/>
                <a:gd name="connsiteY69" fmla="*/ 90209 h 607286"/>
                <a:gd name="connsiteX70" fmla="*/ 471880 w 581627"/>
                <a:gd name="connsiteY70" fmla="*/ 72190 h 607286"/>
                <a:gd name="connsiteX71" fmla="*/ 471880 w 581627"/>
                <a:gd name="connsiteY71" fmla="*/ 54627 h 607286"/>
                <a:gd name="connsiteX72" fmla="*/ 489352 w 581627"/>
                <a:gd name="connsiteY72" fmla="*/ 54627 h 607286"/>
                <a:gd name="connsiteX73" fmla="*/ 548166 w 581627"/>
                <a:gd name="connsiteY73" fmla="*/ 113360 h 607286"/>
                <a:gd name="connsiteX74" fmla="*/ 548166 w 581627"/>
                <a:gd name="connsiteY74" fmla="*/ 130809 h 607286"/>
                <a:gd name="connsiteX75" fmla="*/ 539373 w 581627"/>
                <a:gd name="connsiteY75" fmla="*/ 134458 h 607286"/>
                <a:gd name="connsiteX76" fmla="*/ 530693 w 581627"/>
                <a:gd name="connsiteY76" fmla="*/ 130809 h 607286"/>
                <a:gd name="connsiteX77" fmla="*/ 507396 w 581627"/>
                <a:gd name="connsiteY77" fmla="*/ 107658 h 607286"/>
                <a:gd name="connsiteX78" fmla="*/ 499973 w 581627"/>
                <a:gd name="connsiteY78" fmla="*/ 115185 h 607286"/>
                <a:gd name="connsiteX79" fmla="*/ 581627 w 581627"/>
                <a:gd name="connsiteY79" fmla="*/ 316815 h 607286"/>
                <a:gd name="connsiteX80" fmla="*/ 290756 w 581627"/>
                <a:gd name="connsiteY80" fmla="*/ 607286 h 607286"/>
                <a:gd name="connsiteX81" fmla="*/ 0 w 581627"/>
                <a:gd name="connsiteY81" fmla="*/ 316815 h 607286"/>
                <a:gd name="connsiteX82" fmla="*/ 278423 w 581627"/>
                <a:gd name="connsiteY82" fmla="*/ 26686 h 607286"/>
                <a:gd name="connsiteX83" fmla="*/ 278423 w 581627"/>
                <a:gd name="connsiteY83" fmla="*/ 12317 h 607286"/>
                <a:gd name="connsiteX84" fmla="*/ 290756 w 581627"/>
                <a:gd name="connsiteY84" fmla="*/ 0 h 607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81627" h="607286">
                  <a:moveTo>
                    <a:pt x="290894" y="127512"/>
                  </a:moveTo>
                  <a:cubicBezTo>
                    <a:pt x="297749" y="127512"/>
                    <a:pt x="303234" y="133100"/>
                    <a:pt x="303234" y="139829"/>
                  </a:cubicBezTo>
                  <a:lnTo>
                    <a:pt x="303234" y="304505"/>
                  </a:lnTo>
                  <a:lnTo>
                    <a:pt x="309861" y="304505"/>
                  </a:lnTo>
                  <a:cubicBezTo>
                    <a:pt x="316717" y="304505"/>
                    <a:pt x="322201" y="309979"/>
                    <a:pt x="322201" y="316822"/>
                  </a:cubicBezTo>
                  <a:cubicBezTo>
                    <a:pt x="322201" y="323664"/>
                    <a:pt x="316717" y="329138"/>
                    <a:pt x="309861" y="329138"/>
                  </a:cubicBezTo>
                  <a:lnTo>
                    <a:pt x="303234" y="329138"/>
                  </a:lnTo>
                  <a:lnTo>
                    <a:pt x="303234" y="342937"/>
                  </a:lnTo>
                  <a:cubicBezTo>
                    <a:pt x="303234" y="349780"/>
                    <a:pt x="297749" y="355368"/>
                    <a:pt x="290894" y="355368"/>
                  </a:cubicBezTo>
                  <a:cubicBezTo>
                    <a:pt x="284038" y="355368"/>
                    <a:pt x="278439" y="349780"/>
                    <a:pt x="278439" y="342937"/>
                  </a:cubicBezTo>
                  <a:lnTo>
                    <a:pt x="278439" y="329138"/>
                  </a:lnTo>
                  <a:lnTo>
                    <a:pt x="272726" y="329138"/>
                  </a:lnTo>
                  <a:cubicBezTo>
                    <a:pt x="265871" y="329138"/>
                    <a:pt x="260386" y="323664"/>
                    <a:pt x="260386" y="316822"/>
                  </a:cubicBezTo>
                  <a:cubicBezTo>
                    <a:pt x="260386" y="309979"/>
                    <a:pt x="265871" y="304391"/>
                    <a:pt x="272726" y="304391"/>
                  </a:cubicBezTo>
                  <a:lnTo>
                    <a:pt x="278439" y="304391"/>
                  </a:lnTo>
                  <a:lnTo>
                    <a:pt x="278439" y="139829"/>
                  </a:lnTo>
                  <a:cubicBezTo>
                    <a:pt x="278439" y="133100"/>
                    <a:pt x="284038" y="127512"/>
                    <a:pt x="290894" y="127512"/>
                  </a:cubicBezTo>
                  <a:close/>
                  <a:moveTo>
                    <a:pt x="278880" y="51662"/>
                  </a:moveTo>
                  <a:cubicBezTo>
                    <a:pt x="218581" y="54399"/>
                    <a:pt x="163422" y="76980"/>
                    <a:pt x="120025" y="113360"/>
                  </a:cubicBezTo>
                  <a:lnTo>
                    <a:pt x="141381" y="134686"/>
                  </a:lnTo>
                  <a:cubicBezTo>
                    <a:pt x="146177" y="139590"/>
                    <a:pt x="146177" y="147345"/>
                    <a:pt x="141381" y="152135"/>
                  </a:cubicBezTo>
                  <a:cubicBezTo>
                    <a:pt x="138983" y="154644"/>
                    <a:pt x="135785" y="155785"/>
                    <a:pt x="132587" y="155785"/>
                  </a:cubicBezTo>
                  <a:cubicBezTo>
                    <a:pt x="129504" y="155785"/>
                    <a:pt x="126306" y="154644"/>
                    <a:pt x="123908" y="152135"/>
                  </a:cubicBezTo>
                  <a:lnTo>
                    <a:pt x="101753" y="130125"/>
                  </a:lnTo>
                  <a:cubicBezTo>
                    <a:pt x="59841" y="172435"/>
                    <a:pt x="31976" y="228773"/>
                    <a:pt x="26038" y="291269"/>
                  </a:cubicBezTo>
                  <a:lnTo>
                    <a:pt x="66122" y="291269"/>
                  </a:lnTo>
                  <a:cubicBezTo>
                    <a:pt x="72974" y="291269"/>
                    <a:pt x="78570" y="296857"/>
                    <a:pt x="78570" y="303700"/>
                  </a:cubicBezTo>
                  <a:cubicBezTo>
                    <a:pt x="78570" y="310543"/>
                    <a:pt x="72974" y="316017"/>
                    <a:pt x="66122" y="316017"/>
                  </a:cubicBezTo>
                  <a:lnTo>
                    <a:pt x="24782" y="316017"/>
                  </a:lnTo>
                  <a:cubicBezTo>
                    <a:pt x="24782" y="316245"/>
                    <a:pt x="24667" y="316587"/>
                    <a:pt x="24667" y="316815"/>
                  </a:cubicBezTo>
                  <a:cubicBezTo>
                    <a:pt x="24667" y="382961"/>
                    <a:pt x="49221" y="443404"/>
                    <a:pt x="89305" y="489934"/>
                  </a:cubicBezTo>
                  <a:cubicBezTo>
                    <a:pt x="89534" y="489706"/>
                    <a:pt x="89648" y="489364"/>
                    <a:pt x="89876" y="489136"/>
                  </a:cubicBezTo>
                  <a:lnTo>
                    <a:pt x="123908" y="455151"/>
                  </a:lnTo>
                  <a:cubicBezTo>
                    <a:pt x="128705" y="450361"/>
                    <a:pt x="136585" y="450361"/>
                    <a:pt x="141381" y="455151"/>
                  </a:cubicBezTo>
                  <a:cubicBezTo>
                    <a:pt x="146177" y="459941"/>
                    <a:pt x="146177" y="467810"/>
                    <a:pt x="141381" y="472600"/>
                  </a:cubicBezTo>
                  <a:lnTo>
                    <a:pt x="107349" y="506585"/>
                  </a:lnTo>
                  <a:cubicBezTo>
                    <a:pt x="106892" y="507041"/>
                    <a:pt x="106435" y="507155"/>
                    <a:pt x="105979" y="507497"/>
                  </a:cubicBezTo>
                  <a:cubicBezTo>
                    <a:pt x="151773" y="551861"/>
                    <a:pt x="213328" y="579687"/>
                    <a:pt x="281506" y="582082"/>
                  </a:cubicBezTo>
                  <a:cubicBezTo>
                    <a:pt x="281049" y="580828"/>
                    <a:pt x="280707" y="579687"/>
                    <a:pt x="280707" y="578319"/>
                  </a:cubicBezTo>
                  <a:lnTo>
                    <a:pt x="280707" y="530192"/>
                  </a:lnTo>
                  <a:cubicBezTo>
                    <a:pt x="280707" y="523464"/>
                    <a:pt x="286188" y="517875"/>
                    <a:pt x="293040" y="517875"/>
                  </a:cubicBezTo>
                  <a:cubicBezTo>
                    <a:pt x="299893" y="517875"/>
                    <a:pt x="305488" y="523349"/>
                    <a:pt x="305488" y="530192"/>
                  </a:cubicBezTo>
                  <a:lnTo>
                    <a:pt x="305488" y="578319"/>
                  </a:lnTo>
                  <a:cubicBezTo>
                    <a:pt x="305488" y="579573"/>
                    <a:pt x="305146" y="580714"/>
                    <a:pt x="304803" y="581854"/>
                  </a:cubicBezTo>
                  <a:cubicBezTo>
                    <a:pt x="372068" y="578319"/>
                    <a:pt x="432823" y="550036"/>
                    <a:pt x="477818" y="505673"/>
                  </a:cubicBezTo>
                  <a:lnTo>
                    <a:pt x="444814" y="472600"/>
                  </a:lnTo>
                  <a:cubicBezTo>
                    <a:pt x="439903" y="467810"/>
                    <a:pt x="439903" y="459941"/>
                    <a:pt x="444814" y="455151"/>
                  </a:cubicBezTo>
                  <a:cubicBezTo>
                    <a:pt x="449610" y="450361"/>
                    <a:pt x="457490" y="450361"/>
                    <a:pt x="462287" y="455151"/>
                  </a:cubicBezTo>
                  <a:lnTo>
                    <a:pt x="494606" y="487425"/>
                  </a:lnTo>
                  <a:cubicBezTo>
                    <a:pt x="533434" y="441238"/>
                    <a:pt x="556959" y="381706"/>
                    <a:pt x="556959" y="316815"/>
                  </a:cubicBezTo>
                  <a:cubicBezTo>
                    <a:pt x="556959" y="316587"/>
                    <a:pt x="556845" y="316359"/>
                    <a:pt x="556845" y="316017"/>
                  </a:cubicBezTo>
                  <a:lnTo>
                    <a:pt x="519958" y="316017"/>
                  </a:lnTo>
                  <a:cubicBezTo>
                    <a:pt x="513106" y="316017"/>
                    <a:pt x="507625" y="310543"/>
                    <a:pt x="507625" y="303700"/>
                  </a:cubicBezTo>
                  <a:cubicBezTo>
                    <a:pt x="507625" y="296857"/>
                    <a:pt x="513106" y="291269"/>
                    <a:pt x="519958" y="291269"/>
                  </a:cubicBezTo>
                  <a:lnTo>
                    <a:pt x="555589" y="291269"/>
                  </a:lnTo>
                  <a:cubicBezTo>
                    <a:pt x="549765" y="229799"/>
                    <a:pt x="522699" y="174488"/>
                    <a:pt x="482043" y="132406"/>
                  </a:cubicBezTo>
                  <a:lnTo>
                    <a:pt x="462287" y="152135"/>
                  </a:lnTo>
                  <a:cubicBezTo>
                    <a:pt x="459888" y="154644"/>
                    <a:pt x="456691" y="155785"/>
                    <a:pt x="453493" y="155785"/>
                  </a:cubicBezTo>
                  <a:cubicBezTo>
                    <a:pt x="450296" y="155785"/>
                    <a:pt x="447212" y="154644"/>
                    <a:pt x="444814" y="152135"/>
                  </a:cubicBezTo>
                  <a:cubicBezTo>
                    <a:pt x="439903" y="147345"/>
                    <a:pt x="439903" y="139476"/>
                    <a:pt x="444814" y="134686"/>
                  </a:cubicBezTo>
                  <a:lnTo>
                    <a:pt x="464000" y="115527"/>
                  </a:lnTo>
                  <a:cubicBezTo>
                    <a:pt x="420489" y="78120"/>
                    <a:pt x="364759" y="54627"/>
                    <a:pt x="303661" y="51776"/>
                  </a:cubicBezTo>
                  <a:lnTo>
                    <a:pt x="303661" y="77094"/>
                  </a:lnTo>
                  <a:cubicBezTo>
                    <a:pt x="303661" y="83937"/>
                    <a:pt x="298065" y="89411"/>
                    <a:pt x="291327" y="89411"/>
                  </a:cubicBezTo>
                  <a:cubicBezTo>
                    <a:pt x="284475" y="89411"/>
                    <a:pt x="278880" y="83937"/>
                    <a:pt x="278880" y="77094"/>
                  </a:cubicBezTo>
                  <a:close/>
                  <a:moveTo>
                    <a:pt x="290756" y="0"/>
                  </a:moveTo>
                  <a:cubicBezTo>
                    <a:pt x="297609" y="0"/>
                    <a:pt x="303204" y="5588"/>
                    <a:pt x="303204" y="12317"/>
                  </a:cubicBezTo>
                  <a:lnTo>
                    <a:pt x="303204" y="26686"/>
                  </a:lnTo>
                  <a:cubicBezTo>
                    <a:pt x="371497" y="29537"/>
                    <a:pt x="433736" y="55996"/>
                    <a:pt x="481929" y="98192"/>
                  </a:cubicBezTo>
                  <a:lnTo>
                    <a:pt x="489923" y="90209"/>
                  </a:lnTo>
                  <a:lnTo>
                    <a:pt x="471880" y="72190"/>
                  </a:lnTo>
                  <a:cubicBezTo>
                    <a:pt x="467083" y="67286"/>
                    <a:pt x="467083" y="59531"/>
                    <a:pt x="471880" y="54627"/>
                  </a:cubicBezTo>
                  <a:cubicBezTo>
                    <a:pt x="476676" y="49837"/>
                    <a:pt x="484556" y="49837"/>
                    <a:pt x="489352" y="54627"/>
                  </a:cubicBezTo>
                  <a:lnTo>
                    <a:pt x="548166" y="113360"/>
                  </a:lnTo>
                  <a:cubicBezTo>
                    <a:pt x="552962" y="118150"/>
                    <a:pt x="552962" y="126019"/>
                    <a:pt x="548166" y="130809"/>
                  </a:cubicBezTo>
                  <a:cubicBezTo>
                    <a:pt x="545768" y="133204"/>
                    <a:pt x="542570" y="134458"/>
                    <a:pt x="539373" y="134458"/>
                  </a:cubicBezTo>
                  <a:cubicBezTo>
                    <a:pt x="536289" y="134458"/>
                    <a:pt x="533091" y="133204"/>
                    <a:pt x="530693" y="130809"/>
                  </a:cubicBezTo>
                  <a:lnTo>
                    <a:pt x="507396" y="107658"/>
                  </a:lnTo>
                  <a:lnTo>
                    <a:pt x="499973" y="115185"/>
                  </a:lnTo>
                  <a:cubicBezTo>
                    <a:pt x="550450" y="167531"/>
                    <a:pt x="581741" y="238581"/>
                    <a:pt x="581627" y="316815"/>
                  </a:cubicBezTo>
                  <a:cubicBezTo>
                    <a:pt x="581627" y="476933"/>
                    <a:pt x="451209" y="607286"/>
                    <a:pt x="290756" y="607286"/>
                  </a:cubicBezTo>
                  <a:cubicBezTo>
                    <a:pt x="130418" y="607286"/>
                    <a:pt x="0" y="476933"/>
                    <a:pt x="0" y="316815"/>
                  </a:cubicBezTo>
                  <a:cubicBezTo>
                    <a:pt x="0" y="160803"/>
                    <a:pt x="123794" y="33187"/>
                    <a:pt x="278423" y="26686"/>
                  </a:cubicBezTo>
                  <a:lnTo>
                    <a:pt x="278423" y="12317"/>
                  </a:lnTo>
                  <a:cubicBezTo>
                    <a:pt x="278423" y="5588"/>
                    <a:pt x="284019" y="0"/>
                    <a:pt x="29075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defTabSz="342900">
                <a:defRPr/>
              </a:pPr>
              <a:endParaRPr lang="zh-CN" altLang="en-US" sz="1400">
                <a:solidFill>
                  <a:schemeClr val="accent1">
                    <a:lumMod val="75000"/>
                  </a:schemeClr>
                </a:solidFill>
                <a:latin typeface="Arial" panose="020B0604020202090204"/>
                <a:ea typeface="微软雅黑"/>
              </a:endParaRPr>
            </a:p>
          </p:txBody>
        </p:sp>
      </p:grpSp>
      <p:sp>
        <p:nvSpPr>
          <p:cNvPr id="11" name="文本框 28"/>
          <p:cNvSpPr txBox="1"/>
          <p:nvPr/>
        </p:nvSpPr>
        <p:spPr>
          <a:xfrm>
            <a:off x="1019819" y="3136507"/>
            <a:ext cx="1490965" cy="306705"/>
          </a:xfrm>
          <a:prstGeom prst="rect">
            <a:avLst/>
          </a:prstGeom>
          <a:noFill/>
        </p:spPr>
        <p:txBody>
          <a:bodyPr wrap="square" rtlCol="0">
            <a:spAutoFit/>
            <a:scene3d>
              <a:camera prst="orthographicFront"/>
              <a:lightRig rig="threePt" dir="t"/>
            </a:scene3d>
            <a:sp3d contourW="12700"/>
          </a:bodyPr>
          <a:lstStyle/>
          <a:p>
            <a:pPr>
              <a:defRPr/>
            </a:pPr>
            <a:r>
              <a:rPr lang="zh-CN" altLang="en-US" dirty="0">
                <a:solidFill>
                  <a:schemeClr val="accent1">
                    <a:lumMod val="75000"/>
                  </a:schemeClr>
                </a:solidFill>
                <a:latin typeface="Century Gothic" panose="020B0502020202020204" pitchFamily="34" charset="0"/>
                <a:ea typeface="微软雅黑"/>
              </a:rPr>
              <a:t>汇报人</a:t>
            </a:r>
            <a:r>
              <a:rPr lang="zh-CN" altLang="en-US" dirty="0" smtClean="0">
                <a:solidFill>
                  <a:schemeClr val="accent1">
                    <a:lumMod val="75000"/>
                  </a:schemeClr>
                </a:solidFill>
                <a:latin typeface="Century Gothic" panose="020B0502020202020204" pitchFamily="34" charset="0"/>
                <a:ea typeface="微软雅黑"/>
              </a:rPr>
              <a:t>：小北</a:t>
            </a:r>
            <a:endParaRPr lang="zh-CN" altLang="en-US" dirty="0" smtClean="0">
              <a:solidFill>
                <a:schemeClr val="accent1">
                  <a:lumMod val="75000"/>
                </a:schemeClr>
              </a:solidFill>
              <a:latin typeface="Century Gothic" panose="020B0502020202020204" pitchFamily="34" charset="0"/>
              <a:ea typeface="微软雅黑"/>
            </a:endParaRPr>
          </a:p>
        </p:txBody>
      </p:sp>
      <p:sp>
        <p:nvSpPr>
          <p:cNvPr id="12" name="文本框 29"/>
          <p:cNvSpPr txBox="1"/>
          <p:nvPr/>
        </p:nvSpPr>
        <p:spPr>
          <a:xfrm>
            <a:off x="1019818" y="3606403"/>
            <a:ext cx="2838091" cy="307778"/>
          </a:xfrm>
          <a:prstGeom prst="rect">
            <a:avLst/>
          </a:prstGeom>
          <a:noFill/>
        </p:spPr>
        <p:txBody>
          <a:bodyPr wrap="square" rtlCol="0">
            <a:spAutoFit/>
            <a:scene3d>
              <a:camera prst="orthographicFront"/>
              <a:lightRig rig="threePt" dir="t"/>
            </a:scene3d>
            <a:sp3d contourW="12700"/>
          </a:bodyPr>
          <a:lstStyle/>
          <a:p>
            <a:pPr>
              <a:defRPr/>
            </a:pPr>
            <a:r>
              <a:rPr lang="zh-CN" altLang="en-US" dirty="0">
                <a:solidFill>
                  <a:schemeClr val="accent1">
                    <a:lumMod val="75000"/>
                  </a:schemeClr>
                </a:solidFill>
                <a:latin typeface="Century Gothic" panose="020B0502020202020204" pitchFamily="34" charset="0"/>
                <a:ea typeface="微软雅黑"/>
              </a:rPr>
              <a:t>汇报时间</a:t>
            </a:r>
            <a:r>
              <a:rPr lang="zh-CN" altLang="en-US" dirty="0" smtClean="0">
                <a:solidFill>
                  <a:schemeClr val="accent1">
                    <a:lumMod val="75000"/>
                  </a:schemeClr>
                </a:solidFill>
                <a:latin typeface="Century Gothic" panose="020B0502020202020204" pitchFamily="34" charset="0"/>
                <a:ea typeface="微软雅黑"/>
              </a:rPr>
              <a:t>：</a:t>
            </a:r>
            <a:r>
              <a:rPr lang="en-US" altLang="zh-CN" dirty="0" smtClean="0">
                <a:solidFill>
                  <a:schemeClr val="accent1">
                    <a:lumMod val="75000"/>
                  </a:schemeClr>
                </a:solidFill>
                <a:latin typeface="Century Gothic" panose="020B0502020202020204" pitchFamily="34" charset="0"/>
                <a:ea typeface="微软雅黑"/>
              </a:rPr>
              <a:t>2019.XX</a:t>
            </a:r>
            <a:endParaRPr lang="zh-CN" altLang="en-US" dirty="0">
              <a:solidFill>
                <a:schemeClr val="accent1">
                  <a:lumMod val="75000"/>
                </a:schemeClr>
              </a:solidFill>
              <a:latin typeface="Century Gothic" panose="020B0502020202020204" pitchFamily="34" charset="0"/>
              <a:ea typeface="微软雅黑"/>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46224" y="1338931"/>
            <a:ext cx="1638300" cy="1638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left)">
                                      <p:cBhvr>
                                        <p:cTn id="8" dur="500"/>
                                        <p:tgtEl>
                                          <p:spTgt spid="5"/>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right)">
                                      <p:cBhvr>
                                        <p:cTn id="13" dur="500"/>
                                        <p:tgtEl>
                                          <p:spTgt spid="6"/>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anim calcmode="lin" valueType="num">
                                      <p:cBhvr>
                                        <p:cTn id="18" dur="500" fill="hold"/>
                                        <p:tgtEl>
                                          <p:spTgt spid="7"/>
                                        </p:tgtEl>
                                        <p:attrNameLst>
                                          <p:attrName>ppt_x</p:attrName>
                                        </p:attrNameLst>
                                      </p:cBhvr>
                                      <p:tavLst>
                                        <p:tav tm="0">
                                          <p:val>
                                            <p:strVal val="#ppt_x"/>
                                          </p:val>
                                        </p:tav>
                                        <p:tav tm="100000">
                                          <p:val>
                                            <p:strVal val="#ppt_x"/>
                                          </p:val>
                                        </p:tav>
                                      </p:tavLst>
                                    </p:anim>
                                    <p:anim calcmode="lin" valueType="num">
                                      <p:cBhvr>
                                        <p:cTn id="19" dur="50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Effect transition="in" filter="fade">
                                      <p:cBhvr>
                                        <p:cTn id="25" dur="500"/>
                                        <p:tgtEl>
                                          <p:spTgt spid="9"/>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Effect transition="in" filter="fade">
                                      <p:cBhvr>
                                        <p:cTn id="35" dur="500"/>
                                        <p:tgtEl>
                                          <p:spTgt spid="10"/>
                                        </p:tgtEl>
                                      </p:cBhvr>
                                    </p:animEffect>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Maibenben\Desktop\2 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10926" y="0"/>
            <a:ext cx="9147362" cy="5143500"/>
          </a:xfrm>
          <a:prstGeom prst="rect">
            <a:avLst/>
          </a:prstGeom>
          <a:gradFill>
            <a:gsLst>
              <a:gs pos="0">
                <a:schemeClr val="bg1">
                  <a:lumMod val="75000"/>
                </a:schemeClr>
              </a:gs>
              <a:gs pos="50000">
                <a:schemeClr val="bg1">
                  <a:lumMod val="95000"/>
                </a:schemeClr>
              </a:gs>
              <a:gs pos="100000">
                <a:schemeClr val="bg1">
                  <a:shade val="100000"/>
                  <a:satMod val="115000"/>
                </a:schemeClr>
              </a:gs>
            </a:gsLst>
            <a:lin ang="2700000" scaled="1"/>
          </a:gradFill>
          <a:ln>
            <a:noFill/>
          </a:ln>
        </p:spPr>
      </p:pic>
      <p:sp>
        <p:nvSpPr>
          <p:cNvPr id="32" name="文本框 17"/>
          <p:cNvSpPr txBox="1"/>
          <p:nvPr/>
        </p:nvSpPr>
        <p:spPr>
          <a:xfrm>
            <a:off x="906874" y="1742715"/>
            <a:ext cx="3521191" cy="623248"/>
          </a:xfrm>
          <a:prstGeom prst="rect">
            <a:avLst/>
          </a:prstGeom>
          <a:noFill/>
        </p:spPr>
        <p:txBody>
          <a:bodyPr wrap="square" lIns="68580" tIns="34290" rIns="68580" bIns="34290" rtlCol="0">
            <a:spAutoFit/>
            <a:scene3d>
              <a:camera prst="orthographicFront"/>
              <a:lightRig rig="threePt" dir="t"/>
            </a:scene3d>
            <a:sp3d contourW="12700"/>
          </a:bodyPr>
          <a:lstStyle/>
          <a:p>
            <a:r>
              <a:rPr lang="zh-CN" altLang="en-US" sz="3600" b="1" spc="300" dirty="0">
                <a:solidFill>
                  <a:schemeClr val="tx1">
                    <a:lumMod val="75000"/>
                    <a:lumOff val="25000"/>
                  </a:schemeClr>
                </a:solidFill>
                <a:cs typeface="+mn-ea"/>
                <a:sym typeface="+mn-lt"/>
              </a:rPr>
              <a:t>工作总结概述</a:t>
            </a:r>
            <a:endParaRPr lang="zh-CN" altLang="en-US" sz="3600" b="1" spc="300" dirty="0">
              <a:solidFill>
                <a:schemeClr val="tx1">
                  <a:lumMod val="75000"/>
                  <a:lumOff val="25000"/>
                </a:schemeClr>
              </a:solidFill>
              <a:cs typeface="+mn-ea"/>
              <a:sym typeface="+mn-lt"/>
            </a:endParaRPr>
          </a:p>
        </p:txBody>
      </p:sp>
      <p:sp>
        <p:nvSpPr>
          <p:cNvPr id="33" name="文本框 18"/>
          <p:cNvSpPr txBox="1"/>
          <p:nvPr/>
        </p:nvSpPr>
        <p:spPr>
          <a:xfrm>
            <a:off x="942989" y="2389244"/>
            <a:ext cx="3917013" cy="581441"/>
          </a:xfrm>
          <a:prstGeom prst="rect">
            <a:avLst/>
          </a:prstGeom>
          <a:noFill/>
        </p:spPr>
        <p:txBody>
          <a:bodyPr wrap="square" lIns="68580" tIns="34290" rIns="68580" bIns="34290" rtlCol="0">
            <a:spAutoFit/>
            <a:scene3d>
              <a:camera prst="orthographicFront"/>
              <a:lightRig rig="threePt" dir="t"/>
            </a:scene3d>
            <a:sp3d contourW="12700"/>
          </a:bodyPr>
          <a:lstStyle/>
          <a:p>
            <a:pPr>
              <a:lnSpc>
                <a:spcPct val="200000"/>
              </a:lnSpc>
            </a:pPr>
            <a:r>
              <a:rPr lang="zh-CN" altLang="en-US" sz="900" dirty="0">
                <a:solidFill>
                  <a:schemeClr val="tx1">
                    <a:lumMod val="65000"/>
                    <a:lumOff val="35000"/>
                  </a:schemeClr>
                </a:solidFill>
                <a:latin typeface="+mn-ea"/>
                <a:cs typeface="+mn-ea"/>
                <a:sym typeface="+mn-lt"/>
              </a:rPr>
              <a:t>请在此处添加具体内容，文字尽量言简意赅，见到那描述即可</a:t>
            </a:r>
            <a:r>
              <a:rPr lang="zh-CN" altLang="en-US" sz="900" dirty="0" smtClean="0">
                <a:solidFill>
                  <a:schemeClr val="tx1">
                    <a:lumMod val="65000"/>
                    <a:lumOff val="35000"/>
                  </a:schemeClr>
                </a:solidFill>
                <a:latin typeface="+mn-ea"/>
                <a:cs typeface="+mn-ea"/>
                <a:sym typeface="+mn-lt"/>
              </a:rPr>
              <a:t>，</a:t>
            </a:r>
            <a:endParaRPr lang="en-US" altLang="zh-CN" sz="900" dirty="0" smtClean="0">
              <a:solidFill>
                <a:schemeClr val="tx1">
                  <a:lumMod val="65000"/>
                  <a:lumOff val="35000"/>
                </a:schemeClr>
              </a:solidFill>
              <a:latin typeface="+mn-ea"/>
              <a:cs typeface="+mn-ea"/>
              <a:sym typeface="+mn-lt"/>
            </a:endParaRPr>
          </a:p>
          <a:p>
            <a:pPr>
              <a:lnSpc>
                <a:spcPct val="200000"/>
              </a:lnSpc>
            </a:pPr>
            <a:r>
              <a:rPr lang="zh-CN" altLang="en-US" sz="900" dirty="0" smtClean="0">
                <a:solidFill>
                  <a:schemeClr val="tx1">
                    <a:lumMod val="65000"/>
                    <a:lumOff val="35000"/>
                  </a:schemeClr>
                </a:solidFill>
                <a:latin typeface="+mn-ea"/>
                <a:cs typeface="+mn-ea"/>
                <a:sym typeface="+mn-lt"/>
              </a:rPr>
              <a:t>不必</a:t>
            </a:r>
            <a:r>
              <a:rPr lang="zh-CN" altLang="en-US" sz="900" dirty="0">
                <a:solidFill>
                  <a:schemeClr val="tx1">
                    <a:lumMod val="65000"/>
                    <a:lumOff val="35000"/>
                  </a:schemeClr>
                </a:solidFill>
                <a:latin typeface="+mn-ea"/>
                <a:cs typeface="+mn-ea"/>
                <a:sym typeface="+mn-lt"/>
              </a:rPr>
              <a:t>过于繁琐，注意版面美观度。</a:t>
            </a:r>
            <a:endParaRPr lang="zh-CN" altLang="en-US" sz="900" dirty="0">
              <a:solidFill>
                <a:schemeClr val="tx1">
                  <a:lumMod val="65000"/>
                  <a:lumOff val="35000"/>
                </a:schemeClr>
              </a:solidFill>
              <a:latin typeface="+mn-ea"/>
              <a:cs typeface="+mn-ea"/>
              <a:sym typeface="+mn-lt"/>
            </a:endParaRPr>
          </a:p>
        </p:txBody>
      </p:sp>
      <p:sp>
        <p:nvSpPr>
          <p:cNvPr id="34" name="椭圆 33"/>
          <p:cNvSpPr/>
          <p:nvPr/>
        </p:nvSpPr>
        <p:spPr>
          <a:xfrm>
            <a:off x="1002256" y="3242919"/>
            <a:ext cx="390397" cy="390397"/>
          </a:xfrm>
          <a:prstGeom prst="ellipse">
            <a:avLst/>
          </a:prstGeom>
          <a:gradFill>
            <a:gsLst>
              <a:gs pos="0">
                <a:schemeClr val="accent2"/>
              </a:gs>
              <a:gs pos="100000">
                <a:schemeClr val="accent2">
                  <a:lumMod val="50000"/>
                </a:schemeClr>
              </a:gs>
            </a:gsLst>
            <a:lin ang="5400000" scaled="1"/>
          </a:gradFill>
          <a:ln w="2857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2"/>
              </a:solidFill>
            </a:endParaRPr>
          </a:p>
        </p:txBody>
      </p:sp>
      <p:sp>
        <p:nvSpPr>
          <p:cNvPr id="35" name="椭圆 34"/>
          <p:cNvSpPr/>
          <p:nvPr/>
        </p:nvSpPr>
        <p:spPr>
          <a:xfrm>
            <a:off x="1569212" y="3242919"/>
            <a:ext cx="390397" cy="390397"/>
          </a:xfrm>
          <a:prstGeom prst="ellipse">
            <a:avLst/>
          </a:prstGeom>
          <a:gradFill>
            <a:gsLst>
              <a:gs pos="0">
                <a:schemeClr val="accent2"/>
              </a:gs>
              <a:gs pos="100000">
                <a:schemeClr val="accent2">
                  <a:lumMod val="50000"/>
                </a:schemeClr>
              </a:gs>
            </a:gsLst>
            <a:lin ang="5400000" scaled="1"/>
          </a:gradFill>
          <a:ln w="2857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2"/>
              </a:solidFill>
            </a:endParaRPr>
          </a:p>
        </p:txBody>
      </p:sp>
      <p:sp>
        <p:nvSpPr>
          <p:cNvPr id="36" name="椭圆 35"/>
          <p:cNvSpPr/>
          <p:nvPr/>
        </p:nvSpPr>
        <p:spPr>
          <a:xfrm>
            <a:off x="2136169" y="3242919"/>
            <a:ext cx="390397" cy="390397"/>
          </a:xfrm>
          <a:prstGeom prst="ellipse">
            <a:avLst/>
          </a:prstGeom>
          <a:gradFill>
            <a:gsLst>
              <a:gs pos="0">
                <a:schemeClr val="accent2"/>
              </a:gs>
              <a:gs pos="100000">
                <a:schemeClr val="accent2">
                  <a:lumMod val="50000"/>
                </a:schemeClr>
              </a:gs>
            </a:gsLst>
            <a:lin ang="5400000" scaled="1"/>
          </a:gradFill>
          <a:ln w="2857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2"/>
              </a:solidFill>
            </a:endParaRPr>
          </a:p>
        </p:txBody>
      </p:sp>
      <p:sp>
        <p:nvSpPr>
          <p:cNvPr id="37" name="椭圆 10"/>
          <p:cNvSpPr/>
          <p:nvPr/>
        </p:nvSpPr>
        <p:spPr>
          <a:xfrm>
            <a:off x="1105245" y="3344261"/>
            <a:ext cx="184418" cy="184139"/>
          </a:xfrm>
          <a:custGeom>
            <a:avLst/>
            <a:gdLst>
              <a:gd name="connsiteX0" fmla="*/ 405056 w 607639"/>
              <a:gd name="connsiteY0" fmla="*/ 353896 h 606722"/>
              <a:gd name="connsiteX1" fmla="*/ 387165 w 607639"/>
              <a:gd name="connsiteY1" fmla="*/ 361361 h 606722"/>
              <a:gd name="connsiteX2" fmla="*/ 336519 w 607639"/>
              <a:gd name="connsiteY2" fmla="*/ 411837 h 606722"/>
              <a:gd name="connsiteX3" fmla="*/ 331090 w 607639"/>
              <a:gd name="connsiteY3" fmla="*/ 420102 h 606722"/>
              <a:gd name="connsiteX4" fmla="*/ 331090 w 607639"/>
              <a:gd name="connsiteY4" fmla="*/ 439386 h 606722"/>
              <a:gd name="connsiteX5" fmla="*/ 336519 w 607639"/>
              <a:gd name="connsiteY5" fmla="*/ 447651 h 606722"/>
              <a:gd name="connsiteX6" fmla="*/ 387165 w 607639"/>
              <a:gd name="connsiteY6" fmla="*/ 498216 h 606722"/>
              <a:gd name="connsiteX7" fmla="*/ 405056 w 607639"/>
              <a:gd name="connsiteY7" fmla="*/ 505592 h 606722"/>
              <a:gd name="connsiteX8" fmla="*/ 422946 w 607639"/>
              <a:gd name="connsiteY8" fmla="*/ 498216 h 606722"/>
              <a:gd name="connsiteX9" fmla="*/ 422946 w 607639"/>
              <a:gd name="connsiteY9" fmla="*/ 462403 h 606722"/>
              <a:gd name="connsiteX10" fmla="*/ 415559 w 607639"/>
              <a:gd name="connsiteY10" fmla="*/ 455027 h 606722"/>
              <a:gd name="connsiteX11" fmla="*/ 506347 w 607639"/>
              <a:gd name="connsiteY11" fmla="*/ 455027 h 606722"/>
              <a:gd name="connsiteX12" fmla="*/ 531626 w 607639"/>
              <a:gd name="connsiteY12" fmla="*/ 429788 h 606722"/>
              <a:gd name="connsiteX13" fmla="*/ 506347 w 607639"/>
              <a:gd name="connsiteY13" fmla="*/ 404461 h 606722"/>
              <a:gd name="connsiteX14" fmla="*/ 415559 w 607639"/>
              <a:gd name="connsiteY14" fmla="*/ 404461 h 606722"/>
              <a:gd name="connsiteX15" fmla="*/ 422946 w 607639"/>
              <a:gd name="connsiteY15" fmla="*/ 397085 h 606722"/>
              <a:gd name="connsiteX16" fmla="*/ 422946 w 607639"/>
              <a:gd name="connsiteY16" fmla="*/ 361361 h 606722"/>
              <a:gd name="connsiteX17" fmla="*/ 405056 w 607639"/>
              <a:gd name="connsiteY17" fmla="*/ 353896 h 606722"/>
              <a:gd name="connsiteX18" fmla="*/ 430423 w 607639"/>
              <a:gd name="connsiteY18" fmla="*/ 252766 h 606722"/>
              <a:gd name="connsiteX19" fmla="*/ 607639 w 607639"/>
              <a:gd name="connsiteY19" fmla="*/ 429788 h 606722"/>
              <a:gd name="connsiteX20" fmla="*/ 430423 w 607639"/>
              <a:gd name="connsiteY20" fmla="*/ 606722 h 606722"/>
              <a:gd name="connsiteX21" fmla="*/ 253118 w 607639"/>
              <a:gd name="connsiteY21" fmla="*/ 429788 h 606722"/>
              <a:gd name="connsiteX22" fmla="*/ 430423 w 607639"/>
              <a:gd name="connsiteY22" fmla="*/ 252766 h 606722"/>
              <a:gd name="connsiteX23" fmla="*/ 87492 w 607639"/>
              <a:gd name="connsiteY23" fmla="*/ 0 h 606722"/>
              <a:gd name="connsiteX24" fmla="*/ 227853 w 607639"/>
              <a:gd name="connsiteY24" fmla="*/ 0 h 606722"/>
              <a:gd name="connsiteX25" fmla="*/ 379786 w 607639"/>
              <a:gd name="connsiteY25" fmla="*/ 0 h 606722"/>
              <a:gd name="connsiteX26" fmla="*/ 520058 w 607639"/>
              <a:gd name="connsiteY26" fmla="*/ 0 h 606722"/>
              <a:gd name="connsiteX27" fmla="*/ 607639 w 607639"/>
              <a:gd name="connsiteY27" fmla="*/ 87360 h 606722"/>
              <a:gd name="connsiteX28" fmla="*/ 607639 w 607639"/>
              <a:gd name="connsiteY28" fmla="*/ 176942 h 606722"/>
              <a:gd name="connsiteX29" fmla="*/ 582273 w 607639"/>
              <a:gd name="connsiteY29" fmla="*/ 202270 h 606722"/>
              <a:gd name="connsiteX30" fmla="*/ 556995 w 607639"/>
              <a:gd name="connsiteY30" fmla="*/ 176942 h 606722"/>
              <a:gd name="connsiteX31" fmla="*/ 556995 w 607639"/>
              <a:gd name="connsiteY31" fmla="*/ 87360 h 606722"/>
              <a:gd name="connsiteX32" fmla="*/ 520058 w 607639"/>
              <a:gd name="connsiteY32" fmla="*/ 50568 h 606722"/>
              <a:gd name="connsiteX33" fmla="*/ 405063 w 607639"/>
              <a:gd name="connsiteY33" fmla="*/ 50568 h 606722"/>
              <a:gd name="connsiteX34" fmla="*/ 405063 w 607639"/>
              <a:gd name="connsiteY34" fmla="*/ 176942 h 606722"/>
              <a:gd name="connsiteX35" fmla="*/ 391712 w 607639"/>
              <a:gd name="connsiteY35" fmla="*/ 199249 h 606722"/>
              <a:gd name="connsiteX36" fmla="*/ 379786 w 607639"/>
              <a:gd name="connsiteY36" fmla="*/ 202270 h 606722"/>
              <a:gd name="connsiteX37" fmla="*/ 365723 w 607639"/>
              <a:gd name="connsiteY37" fmla="*/ 198004 h 606722"/>
              <a:gd name="connsiteX38" fmla="*/ 303775 w 607639"/>
              <a:gd name="connsiteY38" fmla="*/ 156768 h 606722"/>
              <a:gd name="connsiteX39" fmla="*/ 241916 w 607639"/>
              <a:gd name="connsiteY39" fmla="*/ 198004 h 606722"/>
              <a:gd name="connsiteX40" fmla="*/ 215927 w 607639"/>
              <a:gd name="connsiteY40" fmla="*/ 199249 h 606722"/>
              <a:gd name="connsiteX41" fmla="*/ 202576 w 607639"/>
              <a:gd name="connsiteY41" fmla="*/ 176942 h 606722"/>
              <a:gd name="connsiteX42" fmla="*/ 202576 w 607639"/>
              <a:gd name="connsiteY42" fmla="*/ 50568 h 606722"/>
              <a:gd name="connsiteX43" fmla="*/ 87492 w 607639"/>
              <a:gd name="connsiteY43" fmla="*/ 50568 h 606722"/>
              <a:gd name="connsiteX44" fmla="*/ 50644 w 607639"/>
              <a:gd name="connsiteY44" fmla="*/ 87360 h 606722"/>
              <a:gd name="connsiteX45" fmla="*/ 50644 w 607639"/>
              <a:gd name="connsiteY45" fmla="*/ 519273 h 606722"/>
              <a:gd name="connsiteX46" fmla="*/ 87492 w 607639"/>
              <a:gd name="connsiteY46" fmla="*/ 556154 h 606722"/>
              <a:gd name="connsiteX47" fmla="*/ 202576 w 607639"/>
              <a:gd name="connsiteY47" fmla="*/ 556154 h 606722"/>
              <a:gd name="connsiteX48" fmla="*/ 227853 w 607639"/>
              <a:gd name="connsiteY48" fmla="*/ 581394 h 606722"/>
              <a:gd name="connsiteX49" fmla="*/ 202576 w 607639"/>
              <a:gd name="connsiteY49" fmla="*/ 606722 h 606722"/>
              <a:gd name="connsiteX50" fmla="*/ 87492 w 607639"/>
              <a:gd name="connsiteY50" fmla="*/ 606722 h 606722"/>
              <a:gd name="connsiteX51" fmla="*/ 0 w 607639"/>
              <a:gd name="connsiteY51" fmla="*/ 519273 h 606722"/>
              <a:gd name="connsiteX52" fmla="*/ 0 w 607639"/>
              <a:gd name="connsiteY52" fmla="*/ 87360 h 606722"/>
              <a:gd name="connsiteX53" fmla="*/ 87492 w 607639"/>
              <a:gd name="connsiteY5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7639" h="606722">
                <a:moveTo>
                  <a:pt x="405056" y="353896"/>
                </a:moveTo>
                <a:cubicBezTo>
                  <a:pt x="398580" y="353896"/>
                  <a:pt x="392105" y="356385"/>
                  <a:pt x="387165" y="361361"/>
                </a:cubicBezTo>
                <a:lnTo>
                  <a:pt x="336519" y="411837"/>
                </a:lnTo>
                <a:cubicBezTo>
                  <a:pt x="334205" y="414237"/>
                  <a:pt x="332336" y="416992"/>
                  <a:pt x="331090" y="420102"/>
                </a:cubicBezTo>
                <a:cubicBezTo>
                  <a:pt x="328508" y="426234"/>
                  <a:pt x="328508" y="433254"/>
                  <a:pt x="331090" y="439386"/>
                </a:cubicBezTo>
                <a:cubicBezTo>
                  <a:pt x="332336" y="442496"/>
                  <a:pt x="334205" y="445251"/>
                  <a:pt x="336519" y="447651"/>
                </a:cubicBezTo>
                <a:lnTo>
                  <a:pt x="387165" y="498216"/>
                </a:lnTo>
                <a:cubicBezTo>
                  <a:pt x="392060" y="503103"/>
                  <a:pt x="398558" y="505592"/>
                  <a:pt x="405056" y="505592"/>
                </a:cubicBezTo>
                <a:cubicBezTo>
                  <a:pt x="411553" y="505592"/>
                  <a:pt x="418051" y="503103"/>
                  <a:pt x="422946" y="498216"/>
                </a:cubicBezTo>
                <a:cubicBezTo>
                  <a:pt x="432826" y="488263"/>
                  <a:pt x="432826" y="472356"/>
                  <a:pt x="422946" y="462403"/>
                </a:cubicBezTo>
                <a:lnTo>
                  <a:pt x="415559" y="455027"/>
                </a:lnTo>
                <a:lnTo>
                  <a:pt x="506347" y="455027"/>
                </a:lnTo>
                <a:cubicBezTo>
                  <a:pt x="520322" y="455027"/>
                  <a:pt x="531626" y="443741"/>
                  <a:pt x="531626" y="429788"/>
                </a:cubicBezTo>
                <a:cubicBezTo>
                  <a:pt x="531626" y="415836"/>
                  <a:pt x="520322" y="404461"/>
                  <a:pt x="506347" y="404461"/>
                </a:cubicBezTo>
                <a:lnTo>
                  <a:pt x="415559" y="404461"/>
                </a:lnTo>
                <a:lnTo>
                  <a:pt x="422946" y="397085"/>
                </a:lnTo>
                <a:cubicBezTo>
                  <a:pt x="432826" y="387221"/>
                  <a:pt x="432826" y="371225"/>
                  <a:pt x="422946" y="361361"/>
                </a:cubicBezTo>
                <a:cubicBezTo>
                  <a:pt x="418006" y="356385"/>
                  <a:pt x="411531" y="353896"/>
                  <a:pt x="405056" y="353896"/>
                </a:cubicBezTo>
                <a:close/>
                <a:moveTo>
                  <a:pt x="430423" y="252766"/>
                </a:moveTo>
                <a:cubicBezTo>
                  <a:pt x="528065" y="252766"/>
                  <a:pt x="607639" y="332213"/>
                  <a:pt x="607639" y="429788"/>
                </a:cubicBezTo>
                <a:cubicBezTo>
                  <a:pt x="607639" y="527364"/>
                  <a:pt x="528065" y="606722"/>
                  <a:pt x="430423" y="606722"/>
                </a:cubicBezTo>
                <a:cubicBezTo>
                  <a:pt x="332692" y="606722"/>
                  <a:pt x="253118" y="527275"/>
                  <a:pt x="253118" y="429788"/>
                </a:cubicBezTo>
                <a:cubicBezTo>
                  <a:pt x="253118" y="332213"/>
                  <a:pt x="332692" y="252766"/>
                  <a:pt x="430423" y="252766"/>
                </a:cubicBezTo>
                <a:close/>
                <a:moveTo>
                  <a:pt x="87492" y="0"/>
                </a:moveTo>
                <a:lnTo>
                  <a:pt x="227853" y="0"/>
                </a:lnTo>
                <a:lnTo>
                  <a:pt x="379786" y="0"/>
                </a:lnTo>
                <a:lnTo>
                  <a:pt x="520058" y="0"/>
                </a:lnTo>
                <a:cubicBezTo>
                  <a:pt x="568299" y="0"/>
                  <a:pt x="607639" y="39192"/>
                  <a:pt x="607639" y="87360"/>
                </a:cubicBezTo>
                <a:lnTo>
                  <a:pt x="607639" y="176942"/>
                </a:lnTo>
                <a:cubicBezTo>
                  <a:pt x="607639" y="190895"/>
                  <a:pt x="596335" y="202270"/>
                  <a:pt x="582273" y="202270"/>
                </a:cubicBezTo>
                <a:cubicBezTo>
                  <a:pt x="568299" y="202270"/>
                  <a:pt x="556995" y="190895"/>
                  <a:pt x="556995" y="176942"/>
                </a:cubicBezTo>
                <a:lnTo>
                  <a:pt x="556995" y="87360"/>
                </a:lnTo>
                <a:cubicBezTo>
                  <a:pt x="556995" y="67098"/>
                  <a:pt x="540440" y="50568"/>
                  <a:pt x="520058" y="50568"/>
                </a:cubicBezTo>
                <a:lnTo>
                  <a:pt x="405063" y="50568"/>
                </a:lnTo>
                <a:lnTo>
                  <a:pt x="405063" y="176942"/>
                </a:lnTo>
                <a:cubicBezTo>
                  <a:pt x="405063" y="186274"/>
                  <a:pt x="399901" y="194805"/>
                  <a:pt x="391712" y="199249"/>
                </a:cubicBezTo>
                <a:cubicBezTo>
                  <a:pt x="387974" y="201204"/>
                  <a:pt x="383880" y="202270"/>
                  <a:pt x="379786" y="202270"/>
                </a:cubicBezTo>
                <a:cubicBezTo>
                  <a:pt x="374801" y="202270"/>
                  <a:pt x="369906" y="200848"/>
                  <a:pt x="365723" y="198004"/>
                </a:cubicBezTo>
                <a:lnTo>
                  <a:pt x="303775" y="156768"/>
                </a:lnTo>
                <a:lnTo>
                  <a:pt x="241916" y="198004"/>
                </a:lnTo>
                <a:cubicBezTo>
                  <a:pt x="234173" y="203159"/>
                  <a:pt x="224115" y="203603"/>
                  <a:pt x="215927" y="199249"/>
                </a:cubicBezTo>
                <a:cubicBezTo>
                  <a:pt x="207649" y="194805"/>
                  <a:pt x="202576" y="186274"/>
                  <a:pt x="202576" y="176942"/>
                </a:cubicBezTo>
                <a:lnTo>
                  <a:pt x="202576" y="50568"/>
                </a:lnTo>
                <a:lnTo>
                  <a:pt x="87492" y="50568"/>
                </a:lnTo>
                <a:cubicBezTo>
                  <a:pt x="67199" y="50568"/>
                  <a:pt x="50644" y="67098"/>
                  <a:pt x="50644" y="87360"/>
                </a:cubicBezTo>
                <a:lnTo>
                  <a:pt x="50644" y="519273"/>
                </a:lnTo>
                <a:cubicBezTo>
                  <a:pt x="50644" y="539624"/>
                  <a:pt x="67199" y="556154"/>
                  <a:pt x="87492" y="556154"/>
                </a:cubicBezTo>
                <a:lnTo>
                  <a:pt x="202576" y="556154"/>
                </a:lnTo>
                <a:cubicBezTo>
                  <a:pt x="216550" y="556154"/>
                  <a:pt x="227853" y="567441"/>
                  <a:pt x="227853" y="581394"/>
                </a:cubicBezTo>
                <a:cubicBezTo>
                  <a:pt x="227853" y="595347"/>
                  <a:pt x="216550" y="606722"/>
                  <a:pt x="202576" y="606722"/>
                </a:cubicBezTo>
                <a:lnTo>
                  <a:pt x="87492" y="606722"/>
                </a:lnTo>
                <a:cubicBezTo>
                  <a:pt x="39251" y="606722"/>
                  <a:pt x="0" y="567441"/>
                  <a:pt x="0" y="519273"/>
                </a:cubicBezTo>
                <a:lnTo>
                  <a:pt x="0" y="87360"/>
                </a:lnTo>
                <a:cubicBezTo>
                  <a:pt x="0" y="39192"/>
                  <a:pt x="39251" y="0"/>
                  <a:pt x="8749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2"/>
              </a:solidFill>
            </a:endParaRPr>
          </a:p>
        </p:txBody>
      </p:sp>
      <p:sp>
        <p:nvSpPr>
          <p:cNvPr id="38" name="椭圆 11"/>
          <p:cNvSpPr/>
          <p:nvPr/>
        </p:nvSpPr>
        <p:spPr>
          <a:xfrm>
            <a:off x="1672202" y="3344261"/>
            <a:ext cx="184418" cy="184139"/>
          </a:xfrm>
          <a:custGeom>
            <a:avLst/>
            <a:gdLst>
              <a:gd name="connsiteX0" fmla="*/ 430418 w 607639"/>
              <a:gd name="connsiteY0" fmla="*/ 328623 h 606722"/>
              <a:gd name="connsiteX1" fmla="*/ 455702 w 607639"/>
              <a:gd name="connsiteY1" fmla="*/ 353864 h 606722"/>
              <a:gd name="connsiteX2" fmla="*/ 455702 w 607639"/>
              <a:gd name="connsiteY2" fmla="*/ 404435 h 606722"/>
              <a:gd name="connsiteX3" fmla="*/ 506357 w 607639"/>
              <a:gd name="connsiteY3" fmla="*/ 404435 h 606722"/>
              <a:gd name="connsiteX4" fmla="*/ 531640 w 607639"/>
              <a:gd name="connsiteY4" fmla="*/ 429765 h 606722"/>
              <a:gd name="connsiteX5" fmla="*/ 506357 w 607639"/>
              <a:gd name="connsiteY5" fmla="*/ 455006 h 606722"/>
              <a:gd name="connsiteX6" fmla="*/ 430418 w 607639"/>
              <a:gd name="connsiteY6" fmla="*/ 455006 h 606722"/>
              <a:gd name="connsiteX7" fmla="*/ 405046 w 607639"/>
              <a:gd name="connsiteY7" fmla="*/ 429765 h 606722"/>
              <a:gd name="connsiteX8" fmla="*/ 405046 w 607639"/>
              <a:gd name="connsiteY8" fmla="*/ 353864 h 606722"/>
              <a:gd name="connsiteX9" fmla="*/ 430418 w 607639"/>
              <a:gd name="connsiteY9" fmla="*/ 328623 h 606722"/>
              <a:gd name="connsiteX10" fmla="*/ 430423 w 607639"/>
              <a:gd name="connsiteY10" fmla="*/ 303331 h 606722"/>
              <a:gd name="connsiteX11" fmla="*/ 303764 w 607639"/>
              <a:gd name="connsiteY11" fmla="*/ 429789 h 606722"/>
              <a:gd name="connsiteX12" fmla="*/ 430423 w 607639"/>
              <a:gd name="connsiteY12" fmla="*/ 556157 h 606722"/>
              <a:gd name="connsiteX13" fmla="*/ 556993 w 607639"/>
              <a:gd name="connsiteY13" fmla="*/ 429789 h 606722"/>
              <a:gd name="connsiteX14" fmla="*/ 430423 w 607639"/>
              <a:gd name="connsiteY14" fmla="*/ 303331 h 606722"/>
              <a:gd name="connsiteX15" fmla="*/ 430423 w 607639"/>
              <a:gd name="connsiteY15" fmla="*/ 252766 h 606722"/>
              <a:gd name="connsiteX16" fmla="*/ 607639 w 607639"/>
              <a:gd name="connsiteY16" fmla="*/ 429789 h 606722"/>
              <a:gd name="connsiteX17" fmla="*/ 430423 w 607639"/>
              <a:gd name="connsiteY17" fmla="*/ 606722 h 606722"/>
              <a:gd name="connsiteX18" fmla="*/ 253118 w 607639"/>
              <a:gd name="connsiteY18" fmla="*/ 429789 h 606722"/>
              <a:gd name="connsiteX19" fmla="*/ 430423 w 607639"/>
              <a:gd name="connsiteY19" fmla="*/ 252766 h 606722"/>
              <a:gd name="connsiteX20" fmla="*/ 253131 w 607639"/>
              <a:gd name="connsiteY20" fmla="*/ 50567 h 606722"/>
              <a:gd name="connsiteX21" fmla="*/ 253131 w 607639"/>
              <a:gd name="connsiteY21" fmla="*/ 129751 h 606722"/>
              <a:gd name="connsiteX22" fmla="*/ 289801 w 607639"/>
              <a:gd name="connsiteY22" fmla="*/ 105401 h 606722"/>
              <a:gd name="connsiteX23" fmla="*/ 317838 w 607639"/>
              <a:gd name="connsiteY23" fmla="*/ 105401 h 606722"/>
              <a:gd name="connsiteX24" fmla="*/ 354419 w 607639"/>
              <a:gd name="connsiteY24" fmla="*/ 129751 h 606722"/>
              <a:gd name="connsiteX25" fmla="*/ 354419 w 607639"/>
              <a:gd name="connsiteY25" fmla="*/ 50567 h 606722"/>
              <a:gd name="connsiteX26" fmla="*/ 87492 w 607639"/>
              <a:gd name="connsiteY26" fmla="*/ 0 h 606722"/>
              <a:gd name="connsiteX27" fmla="*/ 227853 w 607639"/>
              <a:gd name="connsiteY27" fmla="*/ 0 h 606722"/>
              <a:gd name="connsiteX28" fmla="*/ 379786 w 607639"/>
              <a:gd name="connsiteY28" fmla="*/ 0 h 606722"/>
              <a:gd name="connsiteX29" fmla="*/ 520058 w 607639"/>
              <a:gd name="connsiteY29" fmla="*/ 0 h 606722"/>
              <a:gd name="connsiteX30" fmla="*/ 607639 w 607639"/>
              <a:gd name="connsiteY30" fmla="*/ 87360 h 606722"/>
              <a:gd name="connsiteX31" fmla="*/ 607639 w 607639"/>
              <a:gd name="connsiteY31" fmla="*/ 176942 h 606722"/>
              <a:gd name="connsiteX32" fmla="*/ 582273 w 607639"/>
              <a:gd name="connsiteY32" fmla="*/ 202270 h 606722"/>
              <a:gd name="connsiteX33" fmla="*/ 556995 w 607639"/>
              <a:gd name="connsiteY33" fmla="*/ 176942 h 606722"/>
              <a:gd name="connsiteX34" fmla="*/ 556995 w 607639"/>
              <a:gd name="connsiteY34" fmla="*/ 87360 h 606722"/>
              <a:gd name="connsiteX35" fmla="*/ 520058 w 607639"/>
              <a:gd name="connsiteY35" fmla="*/ 50567 h 606722"/>
              <a:gd name="connsiteX36" fmla="*/ 405063 w 607639"/>
              <a:gd name="connsiteY36" fmla="*/ 50567 h 606722"/>
              <a:gd name="connsiteX37" fmla="*/ 405063 w 607639"/>
              <a:gd name="connsiteY37" fmla="*/ 176942 h 606722"/>
              <a:gd name="connsiteX38" fmla="*/ 365723 w 607639"/>
              <a:gd name="connsiteY38" fmla="*/ 198004 h 606722"/>
              <a:gd name="connsiteX39" fmla="*/ 303775 w 607639"/>
              <a:gd name="connsiteY39" fmla="*/ 156768 h 606722"/>
              <a:gd name="connsiteX40" fmla="*/ 241916 w 607639"/>
              <a:gd name="connsiteY40" fmla="*/ 198004 h 606722"/>
              <a:gd name="connsiteX41" fmla="*/ 202576 w 607639"/>
              <a:gd name="connsiteY41" fmla="*/ 176942 h 606722"/>
              <a:gd name="connsiteX42" fmla="*/ 202576 w 607639"/>
              <a:gd name="connsiteY42" fmla="*/ 50567 h 606722"/>
              <a:gd name="connsiteX43" fmla="*/ 87492 w 607639"/>
              <a:gd name="connsiteY43" fmla="*/ 50567 h 606722"/>
              <a:gd name="connsiteX44" fmla="*/ 50644 w 607639"/>
              <a:gd name="connsiteY44" fmla="*/ 87360 h 606722"/>
              <a:gd name="connsiteX45" fmla="*/ 50644 w 607639"/>
              <a:gd name="connsiteY45" fmla="*/ 519273 h 606722"/>
              <a:gd name="connsiteX46" fmla="*/ 87492 w 607639"/>
              <a:gd name="connsiteY46" fmla="*/ 556155 h 606722"/>
              <a:gd name="connsiteX47" fmla="*/ 227853 w 607639"/>
              <a:gd name="connsiteY47" fmla="*/ 556155 h 606722"/>
              <a:gd name="connsiteX48" fmla="*/ 253131 w 607639"/>
              <a:gd name="connsiteY48" fmla="*/ 581394 h 606722"/>
              <a:gd name="connsiteX49" fmla="*/ 227853 w 607639"/>
              <a:gd name="connsiteY49" fmla="*/ 606722 h 606722"/>
              <a:gd name="connsiteX50" fmla="*/ 87492 w 607639"/>
              <a:gd name="connsiteY50" fmla="*/ 606722 h 606722"/>
              <a:gd name="connsiteX51" fmla="*/ 0 w 607639"/>
              <a:gd name="connsiteY51" fmla="*/ 519273 h 606722"/>
              <a:gd name="connsiteX52" fmla="*/ 0 w 607639"/>
              <a:gd name="connsiteY52" fmla="*/ 87360 h 606722"/>
              <a:gd name="connsiteX53" fmla="*/ 87492 w 607639"/>
              <a:gd name="connsiteY5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7639" h="606722">
                <a:moveTo>
                  <a:pt x="430418" y="328623"/>
                </a:moveTo>
                <a:cubicBezTo>
                  <a:pt x="444395" y="328623"/>
                  <a:pt x="455702" y="339911"/>
                  <a:pt x="455702" y="353864"/>
                </a:cubicBezTo>
                <a:lnTo>
                  <a:pt x="455702" y="404435"/>
                </a:lnTo>
                <a:lnTo>
                  <a:pt x="506357" y="404435"/>
                </a:lnTo>
                <a:cubicBezTo>
                  <a:pt x="520334" y="404435"/>
                  <a:pt x="531640" y="415723"/>
                  <a:pt x="531640" y="429765"/>
                </a:cubicBezTo>
                <a:cubicBezTo>
                  <a:pt x="531640" y="443719"/>
                  <a:pt x="520334" y="455006"/>
                  <a:pt x="506357" y="455006"/>
                </a:cubicBezTo>
                <a:lnTo>
                  <a:pt x="430418" y="455006"/>
                </a:lnTo>
                <a:cubicBezTo>
                  <a:pt x="416352" y="455006"/>
                  <a:pt x="405046" y="443719"/>
                  <a:pt x="405046" y="429765"/>
                </a:cubicBezTo>
                <a:lnTo>
                  <a:pt x="405046" y="353864"/>
                </a:lnTo>
                <a:cubicBezTo>
                  <a:pt x="405046" y="339911"/>
                  <a:pt x="416352" y="328623"/>
                  <a:pt x="430418" y="328623"/>
                </a:cubicBezTo>
                <a:close/>
                <a:moveTo>
                  <a:pt x="430423" y="303331"/>
                </a:moveTo>
                <a:cubicBezTo>
                  <a:pt x="360462" y="303331"/>
                  <a:pt x="303764" y="359939"/>
                  <a:pt x="303764" y="429789"/>
                </a:cubicBezTo>
                <a:cubicBezTo>
                  <a:pt x="303764" y="499549"/>
                  <a:pt x="360462" y="556157"/>
                  <a:pt x="430423" y="556157"/>
                </a:cubicBezTo>
                <a:cubicBezTo>
                  <a:pt x="500295" y="556157"/>
                  <a:pt x="556993" y="499549"/>
                  <a:pt x="556993" y="429789"/>
                </a:cubicBezTo>
                <a:cubicBezTo>
                  <a:pt x="556993" y="359939"/>
                  <a:pt x="500295" y="303331"/>
                  <a:pt x="430423" y="303331"/>
                </a:cubicBezTo>
                <a:close/>
                <a:moveTo>
                  <a:pt x="430423" y="252766"/>
                </a:moveTo>
                <a:cubicBezTo>
                  <a:pt x="528244" y="252766"/>
                  <a:pt x="607639" y="332035"/>
                  <a:pt x="607639" y="429789"/>
                </a:cubicBezTo>
                <a:cubicBezTo>
                  <a:pt x="607639" y="527453"/>
                  <a:pt x="528244" y="606722"/>
                  <a:pt x="430423" y="606722"/>
                </a:cubicBezTo>
                <a:cubicBezTo>
                  <a:pt x="332514" y="606722"/>
                  <a:pt x="253118" y="527453"/>
                  <a:pt x="253118" y="429789"/>
                </a:cubicBezTo>
                <a:cubicBezTo>
                  <a:pt x="253118" y="332035"/>
                  <a:pt x="332514" y="252766"/>
                  <a:pt x="430423" y="252766"/>
                </a:cubicBezTo>
                <a:close/>
                <a:moveTo>
                  <a:pt x="253131" y="50567"/>
                </a:moveTo>
                <a:lnTo>
                  <a:pt x="253131" y="129751"/>
                </a:lnTo>
                <a:lnTo>
                  <a:pt x="289801" y="105401"/>
                </a:lnTo>
                <a:cubicBezTo>
                  <a:pt x="298257" y="99713"/>
                  <a:pt x="309382" y="99713"/>
                  <a:pt x="317838" y="105401"/>
                </a:cubicBezTo>
                <a:lnTo>
                  <a:pt x="354419" y="129751"/>
                </a:lnTo>
                <a:lnTo>
                  <a:pt x="354419" y="50567"/>
                </a:lnTo>
                <a:close/>
                <a:moveTo>
                  <a:pt x="87492" y="0"/>
                </a:moveTo>
                <a:lnTo>
                  <a:pt x="227853" y="0"/>
                </a:lnTo>
                <a:lnTo>
                  <a:pt x="379786" y="0"/>
                </a:lnTo>
                <a:lnTo>
                  <a:pt x="520058" y="0"/>
                </a:lnTo>
                <a:cubicBezTo>
                  <a:pt x="568388" y="0"/>
                  <a:pt x="607639" y="39103"/>
                  <a:pt x="607639" y="87360"/>
                </a:cubicBezTo>
                <a:lnTo>
                  <a:pt x="607639" y="176942"/>
                </a:lnTo>
                <a:cubicBezTo>
                  <a:pt x="607639" y="190895"/>
                  <a:pt x="596246" y="202270"/>
                  <a:pt x="582273" y="202270"/>
                </a:cubicBezTo>
                <a:cubicBezTo>
                  <a:pt x="568299" y="202270"/>
                  <a:pt x="556995" y="190895"/>
                  <a:pt x="556995" y="176942"/>
                </a:cubicBezTo>
                <a:lnTo>
                  <a:pt x="556995" y="87360"/>
                </a:lnTo>
                <a:cubicBezTo>
                  <a:pt x="556995" y="67008"/>
                  <a:pt x="540440" y="50567"/>
                  <a:pt x="520058" y="50567"/>
                </a:cubicBezTo>
                <a:lnTo>
                  <a:pt x="405063" y="50567"/>
                </a:lnTo>
                <a:lnTo>
                  <a:pt x="405063" y="176942"/>
                </a:lnTo>
                <a:cubicBezTo>
                  <a:pt x="405063" y="197116"/>
                  <a:pt x="382545" y="209202"/>
                  <a:pt x="365723" y="198004"/>
                </a:cubicBezTo>
                <a:lnTo>
                  <a:pt x="303775" y="156768"/>
                </a:lnTo>
                <a:lnTo>
                  <a:pt x="241916" y="198004"/>
                </a:lnTo>
                <a:cubicBezTo>
                  <a:pt x="225094" y="209202"/>
                  <a:pt x="202576" y="197116"/>
                  <a:pt x="202576" y="176942"/>
                </a:cubicBezTo>
                <a:lnTo>
                  <a:pt x="202576" y="50567"/>
                </a:lnTo>
                <a:lnTo>
                  <a:pt x="87492" y="50567"/>
                </a:lnTo>
                <a:cubicBezTo>
                  <a:pt x="67110" y="50567"/>
                  <a:pt x="50644" y="67008"/>
                  <a:pt x="50644" y="87360"/>
                </a:cubicBezTo>
                <a:lnTo>
                  <a:pt x="50644" y="519273"/>
                </a:lnTo>
                <a:cubicBezTo>
                  <a:pt x="50644" y="539625"/>
                  <a:pt x="67110" y="556155"/>
                  <a:pt x="87492" y="556155"/>
                </a:cubicBezTo>
                <a:lnTo>
                  <a:pt x="227853" y="556155"/>
                </a:lnTo>
                <a:cubicBezTo>
                  <a:pt x="241827" y="556155"/>
                  <a:pt x="253131" y="567441"/>
                  <a:pt x="253131" y="581394"/>
                </a:cubicBezTo>
                <a:cubicBezTo>
                  <a:pt x="253131" y="595347"/>
                  <a:pt x="241827" y="606722"/>
                  <a:pt x="227853" y="606722"/>
                </a:cubicBezTo>
                <a:lnTo>
                  <a:pt x="87492" y="606722"/>
                </a:lnTo>
                <a:cubicBezTo>
                  <a:pt x="39162" y="606722"/>
                  <a:pt x="0" y="567530"/>
                  <a:pt x="0" y="519273"/>
                </a:cubicBezTo>
                <a:lnTo>
                  <a:pt x="0" y="87360"/>
                </a:lnTo>
                <a:cubicBezTo>
                  <a:pt x="0" y="39103"/>
                  <a:pt x="39162" y="0"/>
                  <a:pt x="8749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2"/>
              </a:solidFill>
            </a:endParaRPr>
          </a:p>
        </p:txBody>
      </p:sp>
      <p:sp>
        <p:nvSpPr>
          <p:cNvPr id="39" name="椭圆 12"/>
          <p:cNvSpPr/>
          <p:nvPr/>
        </p:nvSpPr>
        <p:spPr>
          <a:xfrm>
            <a:off x="2244167" y="3344122"/>
            <a:ext cx="174401" cy="184418"/>
          </a:xfrm>
          <a:custGeom>
            <a:avLst/>
            <a:gdLst>
              <a:gd name="connsiteX0" fmla="*/ 199230 w 573767"/>
              <a:gd name="connsiteY0" fmla="*/ 487749 h 606722"/>
              <a:gd name="connsiteX1" fmla="*/ 374485 w 573767"/>
              <a:gd name="connsiteY1" fmla="*/ 487749 h 606722"/>
              <a:gd name="connsiteX2" fmla="*/ 396648 w 573767"/>
              <a:gd name="connsiteY2" fmla="*/ 509962 h 606722"/>
              <a:gd name="connsiteX3" fmla="*/ 396648 w 573767"/>
              <a:gd name="connsiteY3" fmla="*/ 584509 h 606722"/>
              <a:gd name="connsiteX4" fmla="*/ 374485 w 573767"/>
              <a:gd name="connsiteY4" fmla="*/ 606722 h 606722"/>
              <a:gd name="connsiteX5" fmla="*/ 199230 w 573767"/>
              <a:gd name="connsiteY5" fmla="*/ 606722 h 606722"/>
              <a:gd name="connsiteX6" fmla="*/ 176978 w 573767"/>
              <a:gd name="connsiteY6" fmla="*/ 584509 h 606722"/>
              <a:gd name="connsiteX7" fmla="*/ 176978 w 573767"/>
              <a:gd name="connsiteY7" fmla="*/ 509962 h 606722"/>
              <a:gd name="connsiteX8" fmla="*/ 199230 w 573767"/>
              <a:gd name="connsiteY8" fmla="*/ 487749 h 606722"/>
              <a:gd name="connsiteX9" fmla="*/ 327878 w 573767"/>
              <a:gd name="connsiteY9" fmla="*/ 141020 h 606722"/>
              <a:gd name="connsiteX10" fmla="*/ 307308 w 573767"/>
              <a:gd name="connsiteY10" fmla="*/ 152418 h 606722"/>
              <a:gd name="connsiteX11" fmla="*/ 269306 w 573767"/>
              <a:gd name="connsiteY11" fmla="*/ 221207 h 606722"/>
              <a:gd name="connsiteX12" fmla="*/ 234864 w 573767"/>
              <a:gd name="connsiteY12" fmla="*/ 186724 h 606722"/>
              <a:gd name="connsiteX13" fmla="*/ 200511 w 573767"/>
              <a:gd name="connsiteY13" fmla="*/ 190279 h 606722"/>
              <a:gd name="connsiteX14" fmla="*/ 145778 w 573767"/>
              <a:gd name="connsiteY14" fmla="*/ 273909 h 606722"/>
              <a:gd name="connsiteX15" fmla="*/ 152275 w 573767"/>
              <a:gd name="connsiteY15" fmla="*/ 304659 h 606722"/>
              <a:gd name="connsiteX16" fmla="*/ 183068 w 573767"/>
              <a:gd name="connsiteY16" fmla="*/ 298171 h 606722"/>
              <a:gd name="connsiteX17" fmla="*/ 222761 w 573767"/>
              <a:gd name="connsiteY17" fmla="*/ 237471 h 606722"/>
              <a:gd name="connsiteX18" fmla="*/ 258805 w 573767"/>
              <a:gd name="connsiteY18" fmla="*/ 273464 h 606722"/>
              <a:gd name="connsiteX19" fmla="*/ 294048 w 573767"/>
              <a:gd name="connsiteY19" fmla="*/ 268487 h 606722"/>
              <a:gd name="connsiteX20" fmla="*/ 324040 w 573767"/>
              <a:gd name="connsiteY20" fmla="*/ 214008 h 606722"/>
              <a:gd name="connsiteX21" fmla="*/ 358482 w 573767"/>
              <a:gd name="connsiteY21" fmla="*/ 295416 h 606722"/>
              <a:gd name="connsiteX22" fmla="*/ 398709 w 573767"/>
              <a:gd name="connsiteY22" fmla="*/ 296927 h 606722"/>
              <a:gd name="connsiteX23" fmla="*/ 429057 w 573767"/>
              <a:gd name="connsiteY23" fmla="*/ 237559 h 606722"/>
              <a:gd name="connsiteX24" fmla="*/ 419445 w 573767"/>
              <a:gd name="connsiteY24" fmla="*/ 207698 h 606722"/>
              <a:gd name="connsiteX25" fmla="*/ 389542 w 573767"/>
              <a:gd name="connsiteY25" fmla="*/ 217385 h 606722"/>
              <a:gd name="connsiteX26" fmla="*/ 380820 w 573767"/>
              <a:gd name="connsiteY26" fmla="*/ 234271 h 606722"/>
              <a:gd name="connsiteX27" fmla="*/ 347179 w 573767"/>
              <a:gd name="connsiteY27" fmla="*/ 154551 h 606722"/>
              <a:gd name="connsiteX28" fmla="*/ 327878 w 573767"/>
              <a:gd name="connsiteY28" fmla="*/ 141020 h 606722"/>
              <a:gd name="connsiteX29" fmla="*/ 22249 w 573767"/>
              <a:gd name="connsiteY29" fmla="*/ 0 h 606722"/>
              <a:gd name="connsiteX30" fmla="*/ 551518 w 573767"/>
              <a:gd name="connsiteY30" fmla="*/ 0 h 606722"/>
              <a:gd name="connsiteX31" fmla="*/ 573767 w 573767"/>
              <a:gd name="connsiteY31" fmla="*/ 22219 h 606722"/>
              <a:gd name="connsiteX32" fmla="*/ 573767 w 573767"/>
              <a:gd name="connsiteY32" fmla="*/ 87008 h 606722"/>
              <a:gd name="connsiteX33" fmla="*/ 551518 w 573767"/>
              <a:gd name="connsiteY33" fmla="*/ 109226 h 606722"/>
              <a:gd name="connsiteX34" fmla="*/ 536744 w 573767"/>
              <a:gd name="connsiteY34" fmla="*/ 109226 h 606722"/>
              <a:gd name="connsiteX35" fmla="*/ 536744 w 573767"/>
              <a:gd name="connsiteY35" fmla="*/ 340742 h 606722"/>
              <a:gd name="connsiteX36" fmla="*/ 551518 w 573767"/>
              <a:gd name="connsiteY36" fmla="*/ 340742 h 606722"/>
              <a:gd name="connsiteX37" fmla="*/ 573767 w 573767"/>
              <a:gd name="connsiteY37" fmla="*/ 362960 h 606722"/>
              <a:gd name="connsiteX38" fmla="*/ 573767 w 573767"/>
              <a:gd name="connsiteY38" fmla="*/ 427749 h 606722"/>
              <a:gd name="connsiteX39" fmla="*/ 551518 w 573767"/>
              <a:gd name="connsiteY39" fmla="*/ 449967 h 606722"/>
              <a:gd name="connsiteX40" fmla="*/ 309088 w 573767"/>
              <a:gd name="connsiteY40" fmla="*/ 449967 h 606722"/>
              <a:gd name="connsiteX41" fmla="*/ 309088 w 573767"/>
              <a:gd name="connsiteY41" fmla="*/ 465520 h 606722"/>
              <a:gd name="connsiteX42" fmla="*/ 264679 w 573767"/>
              <a:gd name="connsiteY42" fmla="*/ 465520 h 606722"/>
              <a:gd name="connsiteX43" fmla="*/ 264679 w 573767"/>
              <a:gd name="connsiteY43" fmla="*/ 449967 h 606722"/>
              <a:gd name="connsiteX44" fmla="*/ 22249 w 573767"/>
              <a:gd name="connsiteY44" fmla="*/ 449967 h 606722"/>
              <a:gd name="connsiteX45" fmla="*/ 0 w 573767"/>
              <a:gd name="connsiteY45" fmla="*/ 427749 h 606722"/>
              <a:gd name="connsiteX46" fmla="*/ 0 w 573767"/>
              <a:gd name="connsiteY46" fmla="*/ 362960 h 606722"/>
              <a:gd name="connsiteX47" fmla="*/ 22249 w 573767"/>
              <a:gd name="connsiteY47" fmla="*/ 340742 h 606722"/>
              <a:gd name="connsiteX48" fmla="*/ 37023 w 573767"/>
              <a:gd name="connsiteY48" fmla="*/ 340742 h 606722"/>
              <a:gd name="connsiteX49" fmla="*/ 37023 w 573767"/>
              <a:gd name="connsiteY49" fmla="*/ 109226 h 606722"/>
              <a:gd name="connsiteX50" fmla="*/ 22249 w 573767"/>
              <a:gd name="connsiteY50" fmla="*/ 109226 h 606722"/>
              <a:gd name="connsiteX51" fmla="*/ 0 w 573767"/>
              <a:gd name="connsiteY51" fmla="*/ 87008 h 606722"/>
              <a:gd name="connsiteX52" fmla="*/ 0 w 573767"/>
              <a:gd name="connsiteY52" fmla="*/ 22219 h 606722"/>
              <a:gd name="connsiteX53" fmla="*/ 22249 w 573767"/>
              <a:gd name="connsiteY5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73767" h="606722">
                <a:moveTo>
                  <a:pt x="199230" y="487749"/>
                </a:moveTo>
                <a:lnTo>
                  <a:pt x="374485" y="487749"/>
                </a:lnTo>
                <a:cubicBezTo>
                  <a:pt x="386768" y="487749"/>
                  <a:pt x="396648" y="497701"/>
                  <a:pt x="396648" y="509962"/>
                </a:cubicBezTo>
                <a:lnTo>
                  <a:pt x="396648" y="584509"/>
                </a:lnTo>
                <a:cubicBezTo>
                  <a:pt x="396648" y="596771"/>
                  <a:pt x="386768" y="606722"/>
                  <a:pt x="374485" y="606722"/>
                </a:cubicBezTo>
                <a:lnTo>
                  <a:pt x="199230" y="606722"/>
                </a:lnTo>
                <a:cubicBezTo>
                  <a:pt x="186947" y="606722"/>
                  <a:pt x="176978" y="596771"/>
                  <a:pt x="176978" y="584509"/>
                </a:cubicBezTo>
                <a:lnTo>
                  <a:pt x="176978" y="509962"/>
                </a:lnTo>
                <a:cubicBezTo>
                  <a:pt x="176978" y="497701"/>
                  <a:pt x="186947" y="487749"/>
                  <a:pt x="199230" y="487749"/>
                </a:cubicBezTo>
                <a:close/>
                <a:moveTo>
                  <a:pt x="327878" y="141020"/>
                </a:moveTo>
                <a:cubicBezTo>
                  <a:pt x="319924" y="140598"/>
                  <a:pt x="311758" y="144331"/>
                  <a:pt x="307308" y="152418"/>
                </a:cubicBezTo>
                <a:lnTo>
                  <a:pt x="269306" y="221207"/>
                </a:lnTo>
                <a:lnTo>
                  <a:pt x="234864" y="186724"/>
                </a:lnTo>
                <a:cubicBezTo>
                  <a:pt x="224808" y="176770"/>
                  <a:pt x="208165" y="178547"/>
                  <a:pt x="200511" y="190279"/>
                </a:cubicBezTo>
                <a:lnTo>
                  <a:pt x="145778" y="273909"/>
                </a:lnTo>
                <a:cubicBezTo>
                  <a:pt x="139103" y="284218"/>
                  <a:pt x="142040" y="297993"/>
                  <a:pt x="152275" y="304659"/>
                </a:cubicBezTo>
                <a:cubicBezTo>
                  <a:pt x="162598" y="311325"/>
                  <a:pt x="176304" y="308481"/>
                  <a:pt x="183068" y="298171"/>
                </a:cubicBezTo>
                <a:lnTo>
                  <a:pt x="222761" y="237471"/>
                </a:lnTo>
                <a:lnTo>
                  <a:pt x="258805" y="273464"/>
                </a:lnTo>
                <a:cubicBezTo>
                  <a:pt x="269306" y="283951"/>
                  <a:pt x="286839" y="281374"/>
                  <a:pt x="294048" y="268487"/>
                </a:cubicBezTo>
                <a:lnTo>
                  <a:pt x="324040" y="214008"/>
                </a:lnTo>
                <a:lnTo>
                  <a:pt x="358482" y="295416"/>
                </a:lnTo>
                <a:cubicBezTo>
                  <a:pt x="365780" y="312835"/>
                  <a:pt x="390165" y="313724"/>
                  <a:pt x="398709" y="296927"/>
                </a:cubicBezTo>
                <a:lnTo>
                  <a:pt x="429057" y="237559"/>
                </a:lnTo>
                <a:cubicBezTo>
                  <a:pt x="434664" y="226628"/>
                  <a:pt x="430303" y="213297"/>
                  <a:pt x="419445" y="207698"/>
                </a:cubicBezTo>
                <a:cubicBezTo>
                  <a:pt x="408499" y="202099"/>
                  <a:pt x="395060" y="206454"/>
                  <a:pt x="389542" y="217385"/>
                </a:cubicBezTo>
                <a:lnTo>
                  <a:pt x="380820" y="234271"/>
                </a:lnTo>
                <a:lnTo>
                  <a:pt x="347179" y="154551"/>
                </a:lnTo>
                <a:cubicBezTo>
                  <a:pt x="343575" y="146020"/>
                  <a:pt x="335832" y="141443"/>
                  <a:pt x="327878" y="141020"/>
                </a:cubicBezTo>
                <a:close/>
                <a:moveTo>
                  <a:pt x="22249" y="0"/>
                </a:moveTo>
                <a:lnTo>
                  <a:pt x="551518" y="0"/>
                </a:lnTo>
                <a:cubicBezTo>
                  <a:pt x="563799" y="0"/>
                  <a:pt x="573767" y="9954"/>
                  <a:pt x="573767" y="22219"/>
                </a:cubicBezTo>
                <a:lnTo>
                  <a:pt x="573767" y="87008"/>
                </a:lnTo>
                <a:cubicBezTo>
                  <a:pt x="573767" y="99272"/>
                  <a:pt x="563799" y="109226"/>
                  <a:pt x="551518" y="109226"/>
                </a:cubicBezTo>
                <a:lnTo>
                  <a:pt x="536744" y="109226"/>
                </a:lnTo>
                <a:lnTo>
                  <a:pt x="536744" y="340742"/>
                </a:lnTo>
                <a:lnTo>
                  <a:pt x="551518" y="340742"/>
                </a:lnTo>
                <a:cubicBezTo>
                  <a:pt x="563799" y="340742"/>
                  <a:pt x="573767" y="350696"/>
                  <a:pt x="573767" y="362960"/>
                </a:cubicBezTo>
                <a:lnTo>
                  <a:pt x="573767" y="427749"/>
                </a:lnTo>
                <a:cubicBezTo>
                  <a:pt x="573767" y="440014"/>
                  <a:pt x="563799" y="449967"/>
                  <a:pt x="551518" y="449967"/>
                </a:cubicBezTo>
                <a:lnTo>
                  <a:pt x="309088" y="449967"/>
                </a:lnTo>
                <a:lnTo>
                  <a:pt x="309088" y="465520"/>
                </a:lnTo>
                <a:lnTo>
                  <a:pt x="264679" y="465520"/>
                </a:lnTo>
                <a:lnTo>
                  <a:pt x="264679" y="449967"/>
                </a:lnTo>
                <a:lnTo>
                  <a:pt x="22249" y="449967"/>
                </a:lnTo>
                <a:cubicBezTo>
                  <a:pt x="9968" y="449967"/>
                  <a:pt x="0" y="440014"/>
                  <a:pt x="0" y="427749"/>
                </a:cubicBezTo>
                <a:lnTo>
                  <a:pt x="0" y="362960"/>
                </a:lnTo>
                <a:cubicBezTo>
                  <a:pt x="0" y="350696"/>
                  <a:pt x="9968" y="340742"/>
                  <a:pt x="22249" y="340742"/>
                </a:cubicBezTo>
                <a:lnTo>
                  <a:pt x="37023" y="340742"/>
                </a:lnTo>
                <a:lnTo>
                  <a:pt x="37023" y="109226"/>
                </a:lnTo>
                <a:lnTo>
                  <a:pt x="22249" y="109226"/>
                </a:lnTo>
                <a:cubicBezTo>
                  <a:pt x="9968" y="109226"/>
                  <a:pt x="0" y="99272"/>
                  <a:pt x="0" y="87008"/>
                </a:cubicBezTo>
                <a:lnTo>
                  <a:pt x="0" y="22219"/>
                </a:lnTo>
                <a:cubicBezTo>
                  <a:pt x="0" y="9954"/>
                  <a:pt x="9968" y="0"/>
                  <a:pt x="22249"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2"/>
              </a:solidFill>
            </a:endParaRPr>
          </a:p>
        </p:txBody>
      </p:sp>
      <p:sp>
        <p:nvSpPr>
          <p:cNvPr id="40" name="文本框 20"/>
          <p:cNvSpPr txBox="1"/>
          <p:nvPr/>
        </p:nvSpPr>
        <p:spPr>
          <a:xfrm>
            <a:off x="915340" y="1271295"/>
            <a:ext cx="2838450" cy="484748"/>
          </a:xfrm>
          <a:prstGeom prst="rect">
            <a:avLst/>
          </a:prstGeom>
          <a:noFill/>
        </p:spPr>
        <p:txBody>
          <a:bodyPr wrap="square" lIns="68580" tIns="34290" rIns="68580" bIns="34290" rtlCol="0">
            <a:spAutoFit/>
            <a:scene3d>
              <a:camera prst="orthographicFront"/>
              <a:lightRig rig="threePt" dir="t"/>
            </a:scene3d>
            <a:sp3d contourW="12700"/>
          </a:bodyPr>
          <a:lstStyle/>
          <a:p>
            <a:r>
              <a:rPr lang="en-US" altLang="zh-CN" sz="2700" b="1" dirty="0">
                <a:solidFill>
                  <a:schemeClr val="tx2"/>
                </a:solidFill>
              </a:rPr>
              <a:t>PART </a:t>
            </a:r>
            <a:r>
              <a:rPr lang="en-US" altLang="zh-CN" sz="2700" b="1" dirty="0" smtClean="0">
                <a:solidFill>
                  <a:schemeClr val="tx2"/>
                </a:solidFill>
              </a:rPr>
              <a:t>ONE</a:t>
            </a:r>
            <a:endParaRPr lang="en-US" altLang="zh-CN" sz="2700" b="1" dirty="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p:tgtEl>
                                          <p:spTgt spid="40"/>
                                        </p:tgtEl>
                                        <p:attrNameLst>
                                          <p:attrName>ppt_x</p:attrName>
                                        </p:attrNameLst>
                                      </p:cBhvr>
                                      <p:tavLst>
                                        <p:tav tm="0">
                                          <p:val>
                                            <p:strVal val="#ppt_x-#ppt_w*1.125000"/>
                                          </p:val>
                                        </p:tav>
                                        <p:tav tm="100000">
                                          <p:val>
                                            <p:strVal val="#ppt_x"/>
                                          </p:val>
                                        </p:tav>
                                      </p:tavLst>
                                    </p:anim>
                                    <p:animEffect transition="in" filter="wipe(right)">
                                      <p:cBhvr>
                                        <p:cTn id="8" dur="500"/>
                                        <p:tgtEl>
                                          <p:spTgt spid="40"/>
                                        </p:tgtEl>
                                      </p:cBhvr>
                                    </p:animEffect>
                                  </p:childTnLst>
                                </p:cTn>
                              </p:par>
                            </p:childTnLst>
                          </p:cTn>
                        </p:par>
                        <p:par>
                          <p:cTn id="9" fill="hold">
                            <p:stCondLst>
                              <p:cond delay="500"/>
                            </p:stCondLst>
                            <p:childTnLst>
                              <p:par>
                                <p:cTn id="10" presetID="12" presetClass="entr" presetSubtype="2"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500"/>
                                        <p:tgtEl>
                                          <p:spTgt spid="32"/>
                                        </p:tgtEl>
                                        <p:attrNameLst>
                                          <p:attrName>ppt_x</p:attrName>
                                        </p:attrNameLst>
                                      </p:cBhvr>
                                      <p:tavLst>
                                        <p:tav tm="0">
                                          <p:val>
                                            <p:strVal val="#ppt_x+#ppt_w*1.125000"/>
                                          </p:val>
                                        </p:tav>
                                        <p:tav tm="100000">
                                          <p:val>
                                            <p:strVal val="#ppt_x"/>
                                          </p:val>
                                        </p:tav>
                                      </p:tavLst>
                                    </p:anim>
                                    <p:animEffect transition="in" filter="wipe(left)">
                                      <p:cBhvr>
                                        <p:cTn id="13" dur="500"/>
                                        <p:tgtEl>
                                          <p:spTgt spid="32"/>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ppt_w</p:attrName>
                                        </p:attrNameLst>
                                      </p:cBhvr>
                                      <p:tavLst>
                                        <p:tav tm="0">
                                          <p:val>
                                            <p:fltVal val="0"/>
                                          </p:val>
                                        </p:tav>
                                        <p:tav tm="100000">
                                          <p:val>
                                            <p:strVal val="#ppt_w"/>
                                          </p:val>
                                        </p:tav>
                                      </p:tavLst>
                                    </p:anim>
                                    <p:anim calcmode="lin" valueType="num">
                                      <p:cBhvr>
                                        <p:cTn id="22" dur="500" fill="hold"/>
                                        <p:tgtEl>
                                          <p:spTgt spid="34"/>
                                        </p:tgtEl>
                                        <p:attrNameLst>
                                          <p:attrName>ppt_h</p:attrName>
                                        </p:attrNameLst>
                                      </p:cBhvr>
                                      <p:tavLst>
                                        <p:tav tm="0">
                                          <p:val>
                                            <p:fltVal val="0"/>
                                          </p:val>
                                        </p:tav>
                                        <p:tav tm="100000">
                                          <p:val>
                                            <p:strVal val="#ppt_h"/>
                                          </p:val>
                                        </p:tav>
                                      </p:tavLst>
                                    </p:anim>
                                    <p:animEffect transition="in" filter="fade">
                                      <p:cBhvr>
                                        <p:cTn id="23" dur="500"/>
                                        <p:tgtEl>
                                          <p:spTgt spid="34"/>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p:cTn id="26" dur="500" fill="hold"/>
                                        <p:tgtEl>
                                          <p:spTgt spid="35"/>
                                        </p:tgtEl>
                                        <p:attrNameLst>
                                          <p:attrName>ppt_w</p:attrName>
                                        </p:attrNameLst>
                                      </p:cBhvr>
                                      <p:tavLst>
                                        <p:tav tm="0">
                                          <p:val>
                                            <p:fltVal val="0"/>
                                          </p:val>
                                        </p:tav>
                                        <p:tav tm="100000">
                                          <p:val>
                                            <p:strVal val="#ppt_w"/>
                                          </p:val>
                                        </p:tav>
                                      </p:tavLst>
                                    </p:anim>
                                    <p:anim calcmode="lin" valueType="num">
                                      <p:cBhvr>
                                        <p:cTn id="27" dur="500" fill="hold"/>
                                        <p:tgtEl>
                                          <p:spTgt spid="35"/>
                                        </p:tgtEl>
                                        <p:attrNameLst>
                                          <p:attrName>ppt_h</p:attrName>
                                        </p:attrNameLst>
                                      </p:cBhvr>
                                      <p:tavLst>
                                        <p:tav tm="0">
                                          <p:val>
                                            <p:fltVal val="0"/>
                                          </p:val>
                                        </p:tav>
                                        <p:tav tm="100000">
                                          <p:val>
                                            <p:strVal val="#ppt_h"/>
                                          </p:val>
                                        </p:tav>
                                      </p:tavLst>
                                    </p:anim>
                                    <p:animEffect transition="in" filter="fade">
                                      <p:cBhvr>
                                        <p:cTn id="28" dur="500"/>
                                        <p:tgtEl>
                                          <p:spTgt spid="35"/>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p:cTn id="31" dur="500" fill="hold"/>
                                        <p:tgtEl>
                                          <p:spTgt spid="36"/>
                                        </p:tgtEl>
                                        <p:attrNameLst>
                                          <p:attrName>ppt_w</p:attrName>
                                        </p:attrNameLst>
                                      </p:cBhvr>
                                      <p:tavLst>
                                        <p:tav tm="0">
                                          <p:val>
                                            <p:fltVal val="0"/>
                                          </p:val>
                                        </p:tav>
                                        <p:tav tm="100000">
                                          <p:val>
                                            <p:strVal val="#ppt_w"/>
                                          </p:val>
                                        </p:tav>
                                      </p:tavLst>
                                    </p:anim>
                                    <p:anim calcmode="lin" valueType="num">
                                      <p:cBhvr>
                                        <p:cTn id="32" dur="500" fill="hold"/>
                                        <p:tgtEl>
                                          <p:spTgt spid="36"/>
                                        </p:tgtEl>
                                        <p:attrNameLst>
                                          <p:attrName>ppt_h</p:attrName>
                                        </p:attrNameLst>
                                      </p:cBhvr>
                                      <p:tavLst>
                                        <p:tav tm="0">
                                          <p:val>
                                            <p:fltVal val="0"/>
                                          </p:val>
                                        </p:tav>
                                        <p:tav tm="100000">
                                          <p:val>
                                            <p:strVal val="#ppt_h"/>
                                          </p:val>
                                        </p:tav>
                                      </p:tavLst>
                                    </p:anim>
                                    <p:animEffect transition="in" filter="fade">
                                      <p:cBhvr>
                                        <p:cTn id="33" dur="500"/>
                                        <p:tgtEl>
                                          <p:spTgt spid="36"/>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p:cTn id="36" dur="500" fill="hold"/>
                                        <p:tgtEl>
                                          <p:spTgt spid="37"/>
                                        </p:tgtEl>
                                        <p:attrNameLst>
                                          <p:attrName>ppt_w</p:attrName>
                                        </p:attrNameLst>
                                      </p:cBhvr>
                                      <p:tavLst>
                                        <p:tav tm="0">
                                          <p:val>
                                            <p:fltVal val="0"/>
                                          </p:val>
                                        </p:tav>
                                        <p:tav tm="100000">
                                          <p:val>
                                            <p:strVal val="#ppt_w"/>
                                          </p:val>
                                        </p:tav>
                                      </p:tavLst>
                                    </p:anim>
                                    <p:anim calcmode="lin" valueType="num">
                                      <p:cBhvr>
                                        <p:cTn id="37" dur="500" fill="hold"/>
                                        <p:tgtEl>
                                          <p:spTgt spid="37"/>
                                        </p:tgtEl>
                                        <p:attrNameLst>
                                          <p:attrName>ppt_h</p:attrName>
                                        </p:attrNameLst>
                                      </p:cBhvr>
                                      <p:tavLst>
                                        <p:tav tm="0">
                                          <p:val>
                                            <p:fltVal val="0"/>
                                          </p:val>
                                        </p:tav>
                                        <p:tav tm="100000">
                                          <p:val>
                                            <p:strVal val="#ppt_h"/>
                                          </p:val>
                                        </p:tav>
                                      </p:tavLst>
                                    </p:anim>
                                    <p:animEffect transition="in" filter="fade">
                                      <p:cBhvr>
                                        <p:cTn id="38" dur="500"/>
                                        <p:tgtEl>
                                          <p:spTgt spid="37"/>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p:cTn id="41" dur="500" fill="hold"/>
                                        <p:tgtEl>
                                          <p:spTgt spid="38"/>
                                        </p:tgtEl>
                                        <p:attrNameLst>
                                          <p:attrName>ppt_w</p:attrName>
                                        </p:attrNameLst>
                                      </p:cBhvr>
                                      <p:tavLst>
                                        <p:tav tm="0">
                                          <p:val>
                                            <p:fltVal val="0"/>
                                          </p:val>
                                        </p:tav>
                                        <p:tav tm="100000">
                                          <p:val>
                                            <p:strVal val="#ppt_w"/>
                                          </p:val>
                                        </p:tav>
                                      </p:tavLst>
                                    </p:anim>
                                    <p:anim calcmode="lin" valueType="num">
                                      <p:cBhvr>
                                        <p:cTn id="42" dur="500" fill="hold"/>
                                        <p:tgtEl>
                                          <p:spTgt spid="38"/>
                                        </p:tgtEl>
                                        <p:attrNameLst>
                                          <p:attrName>ppt_h</p:attrName>
                                        </p:attrNameLst>
                                      </p:cBhvr>
                                      <p:tavLst>
                                        <p:tav tm="0">
                                          <p:val>
                                            <p:fltVal val="0"/>
                                          </p:val>
                                        </p:tav>
                                        <p:tav tm="100000">
                                          <p:val>
                                            <p:strVal val="#ppt_h"/>
                                          </p:val>
                                        </p:tav>
                                      </p:tavLst>
                                    </p:anim>
                                    <p:animEffect transition="in" filter="fade">
                                      <p:cBhvr>
                                        <p:cTn id="43" dur="500"/>
                                        <p:tgtEl>
                                          <p:spTgt spid="38"/>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 calcmode="lin" valueType="num">
                                      <p:cBhvr>
                                        <p:cTn id="46" dur="500" fill="hold"/>
                                        <p:tgtEl>
                                          <p:spTgt spid="39"/>
                                        </p:tgtEl>
                                        <p:attrNameLst>
                                          <p:attrName>ppt_w</p:attrName>
                                        </p:attrNameLst>
                                      </p:cBhvr>
                                      <p:tavLst>
                                        <p:tav tm="0">
                                          <p:val>
                                            <p:fltVal val="0"/>
                                          </p:val>
                                        </p:tav>
                                        <p:tav tm="100000">
                                          <p:val>
                                            <p:strVal val="#ppt_w"/>
                                          </p:val>
                                        </p:tav>
                                      </p:tavLst>
                                    </p:anim>
                                    <p:anim calcmode="lin" valueType="num">
                                      <p:cBhvr>
                                        <p:cTn id="47" dur="500" fill="hold"/>
                                        <p:tgtEl>
                                          <p:spTgt spid="39"/>
                                        </p:tgtEl>
                                        <p:attrNameLst>
                                          <p:attrName>ppt_h</p:attrName>
                                        </p:attrNameLst>
                                      </p:cBhvr>
                                      <p:tavLst>
                                        <p:tav tm="0">
                                          <p:val>
                                            <p:fltVal val="0"/>
                                          </p:val>
                                        </p:tav>
                                        <p:tav tm="100000">
                                          <p:val>
                                            <p:strVal val="#ppt_h"/>
                                          </p:val>
                                        </p:tav>
                                      </p:tavLst>
                                    </p:anim>
                                    <p:animEffect transition="in" filter="fade">
                                      <p:cBhvr>
                                        <p:cTn id="4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animBg="1"/>
      <p:bldP spid="35" grpId="0" animBg="1"/>
      <p:bldP spid="36" grpId="0" animBg="1"/>
      <p:bldP spid="37" grpId="0" animBg="1"/>
      <p:bldP spid="38" grpId="0" animBg="1"/>
      <p:bldP spid="39" grpId="0" animBg="1"/>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49282" y="1319101"/>
            <a:ext cx="3278982" cy="3113485"/>
            <a:chOff x="3910013" y="1768475"/>
            <a:chExt cx="4371976" cy="4151313"/>
          </a:xfrm>
          <a:effectLst>
            <a:outerShdw blurRad="355600" dist="38100" dir="2700000" algn="tl" rotWithShape="0">
              <a:prstClr val="black">
                <a:alpha val="18000"/>
              </a:prstClr>
            </a:outerShdw>
          </a:effectLst>
        </p:grpSpPr>
        <p:sp>
          <p:nvSpPr>
            <p:cNvPr id="482" name="MH_Other_1"/>
            <p:cNvSpPr/>
            <p:nvPr>
              <p:custDataLst>
                <p:tags r:id="rId1"/>
              </p:custDataLst>
            </p:nvPr>
          </p:nvSpPr>
          <p:spPr bwMode="auto">
            <a:xfrm flipV="1">
              <a:off x="4719639" y="5072064"/>
              <a:ext cx="1952625" cy="623887"/>
            </a:xfrm>
            <a:custGeom>
              <a:avLst/>
              <a:gdLst/>
              <a:ahLst/>
              <a:cxnLst>
                <a:cxn ang="0">
                  <a:pos x="0" y="84"/>
                </a:cxn>
                <a:cxn ang="0">
                  <a:pos x="179" y="0"/>
                </a:cxn>
                <a:cxn ang="0">
                  <a:pos x="262" y="15"/>
                </a:cxn>
              </a:cxnLst>
              <a:rect l="0" t="0" r="r" b="b"/>
              <a:pathLst>
                <a:path w="262" h="84">
                  <a:moveTo>
                    <a:pt x="0" y="84"/>
                  </a:moveTo>
                  <a:cubicBezTo>
                    <a:pt x="43" y="33"/>
                    <a:pt x="107" y="0"/>
                    <a:pt x="179" y="0"/>
                  </a:cubicBezTo>
                  <a:cubicBezTo>
                    <a:pt x="208" y="0"/>
                    <a:pt x="236" y="5"/>
                    <a:pt x="262" y="15"/>
                  </a:cubicBezTo>
                </a:path>
              </a:pathLst>
            </a:custGeom>
            <a:noFill/>
            <a:ln w="15875" cap="flat">
              <a:solidFill>
                <a:srgbClr val="B6B6B6"/>
              </a:solidFill>
              <a:prstDash val="sysDot"/>
              <a:miter lim="800000"/>
              <a:headEnd type="none" w="med" len="med"/>
              <a:tailEnd type="triangle" w="med" len="med"/>
            </a:ln>
          </p:spPr>
          <p:txBody>
            <a:bodyPr/>
            <a:lstStyle/>
            <a:p>
              <a:pPr>
                <a:defRPr/>
              </a:pPr>
              <a:endParaRPr lang="en-US">
                <a:solidFill>
                  <a:schemeClr val="bg1"/>
                </a:solidFill>
                <a:latin typeface="+mn-ea"/>
              </a:endParaRPr>
            </a:p>
          </p:txBody>
        </p:sp>
        <p:sp>
          <p:nvSpPr>
            <p:cNvPr id="483" name="MH_Other_2"/>
            <p:cNvSpPr/>
            <p:nvPr>
              <p:custDataLst>
                <p:tags r:id="rId2"/>
              </p:custDataLst>
            </p:nvPr>
          </p:nvSpPr>
          <p:spPr bwMode="auto">
            <a:xfrm flipV="1">
              <a:off x="4325938" y="3005139"/>
              <a:ext cx="393700" cy="2066925"/>
            </a:xfrm>
            <a:custGeom>
              <a:avLst/>
              <a:gdLst/>
              <a:ahLst/>
              <a:cxnLst>
                <a:cxn ang="0">
                  <a:pos x="39" y="277"/>
                </a:cxn>
                <a:cxn ang="0">
                  <a:pos x="0" y="148"/>
                </a:cxn>
                <a:cxn ang="0">
                  <a:pos x="53" y="0"/>
                </a:cxn>
              </a:cxnLst>
              <a:rect l="0" t="0" r="r" b="b"/>
              <a:pathLst>
                <a:path w="53" h="277">
                  <a:moveTo>
                    <a:pt x="39" y="277"/>
                  </a:moveTo>
                  <a:cubicBezTo>
                    <a:pt x="14" y="240"/>
                    <a:pt x="0" y="196"/>
                    <a:pt x="0" y="148"/>
                  </a:cubicBezTo>
                  <a:cubicBezTo>
                    <a:pt x="0" y="92"/>
                    <a:pt x="20" y="40"/>
                    <a:pt x="53" y="0"/>
                  </a:cubicBezTo>
                </a:path>
              </a:pathLst>
            </a:custGeom>
            <a:noFill/>
            <a:ln w="15875" cap="flat">
              <a:solidFill>
                <a:srgbClr val="B6B6B6"/>
              </a:solidFill>
              <a:prstDash val="sysDot"/>
              <a:miter lim="800000"/>
              <a:headEnd type="none" w="med" len="med"/>
              <a:tailEnd type="triangle" w="med" len="med"/>
            </a:ln>
          </p:spPr>
          <p:txBody>
            <a:bodyPr/>
            <a:lstStyle/>
            <a:p>
              <a:pPr>
                <a:defRPr/>
              </a:pPr>
              <a:endParaRPr lang="en-US">
                <a:solidFill>
                  <a:schemeClr val="bg1"/>
                </a:solidFill>
                <a:latin typeface="+mn-ea"/>
              </a:endParaRPr>
            </a:p>
          </p:txBody>
        </p:sp>
        <p:sp>
          <p:nvSpPr>
            <p:cNvPr id="484" name="MH_Other_3"/>
            <p:cNvSpPr/>
            <p:nvPr>
              <p:custDataLst>
                <p:tags r:id="rId3"/>
              </p:custDataLst>
            </p:nvPr>
          </p:nvSpPr>
          <p:spPr bwMode="auto">
            <a:xfrm flipV="1">
              <a:off x="4616450" y="2238376"/>
              <a:ext cx="1930400" cy="766763"/>
            </a:xfrm>
            <a:custGeom>
              <a:avLst/>
              <a:gdLst/>
              <a:ahLst/>
              <a:cxnLst>
                <a:cxn ang="0">
                  <a:pos x="259" y="94"/>
                </a:cxn>
                <a:cxn ang="0">
                  <a:pos x="193" y="103"/>
                </a:cxn>
                <a:cxn ang="0">
                  <a:pos x="0" y="0"/>
                </a:cxn>
              </a:cxnLst>
              <a:rect l="0" t="0" r="r" b="b"/>
              <a:pathLst>
                <a:path w="259" h="103">
                  <a:moveTo>
                    <a:pt x="259" y="94"/>
                  </a:moveTo>
                  <a:cubicBezTo>
                    <a:pt x="238" y="100"/>
                    <a:pt x="216" y="103"/>
                    <a:pt x="193" y="103"/>
                  </a:cubicBezTo>
                  <a:cubicBezTo>
                    <a:pt x="112" y="103"/>
                    <a:pt x="42" y="62"/>
                    <a:pt x="0" y="0"/>
                  </a:cubicBezTo>
                </a:path>
              </a:pathLst>
            </a:custGeom>
            <a:noFill/>
            <a:ln w="15875" cap="flat">
              <a:solidFill>
                <a:srgbClr val="B6B6B6"/>
              </a:solidFill>
              <a:prstDash val="sysDot"/>
              <a:miter lim="800000"/>
              <a:headEnd type="none" w="med" len="med"/>
              <a:tailEnd type="triangle" w="med" len="med"/>
            </a:ln>
          </p:spPr>
          <p:txBody>
            <a:bodyPr/>
            <a:lstStyle/>
            <a:p>
              <a:pPr>
                <a:defRPr/>
              </a:pPr>
              <a:endParaRPr lang="en-US">
                <a:solidFill>
                  <a:schemeClr val="bg1"/>
                </a:solidFill>
                <a:latin typeface="+mn-ea"/>
              </a:endParaRPr>
            </a:p>
          </p:txBody>
        </p:sp>
        <p:sp>
          <p:nvSpPr>
            <p:cNvPr id="485" name="MH_Other_4"/>
            <p:cNvSpPr/>
            <p:nvPr>
              <p:custDataLst>
                <p:tags r:id="rId4"/>
              </p:custDataLst>
            </p:nvPr>
          </p:nvSpPr>
          <p:spPr bwMode="auto">
            <a:xfrm flipV="1">
              <a:off x="6546851" y="2305050"/>
              <a:ext cx="1236663" cy="1639888"/>
            </a:xfrm>
            <a:custGeom>
              <a:avLst/>
              <a:gdLst/>
              <a:ahLst/>
              <a:cxnLst>
                <a:cxn ang="0">
                  <a:pos x="166" y="0"/>
                </a:cxn>
                <a:cxn ang="0">
                  <a:pos x="0" y="220"/>
                </a:cxn>
              </a:cxnLst>
              <a:rect l="0" t="0" r="r" b="b"/>
              <a:pathLst>
                <a:path w="166" h="220">
                  <a:moveTo>
                    <a:pt x="166" y="0"/>
                  </a:moveTo>
                  <a:cubicBezTo>
                    <a:pt x="165" y="104"/>
                    <a:pt x="95" y="191"/>
                    <a:pt x="0" y="220"/>
                  </a:cubicBezTo>
                </a:path>
              </a:pathLst>
            </a:custGeom>
            <a:noFill/>
            <a:ln w="15875" cap="flat">
              <a:solidFill>
                <a:srgbClr val="B6B6B6"/>
              </a:solidFill>
              <a:prstDash val="sysDot"/>
              <a:miter lim="800000"/>
              <a:headEnd type="none" w="med" len="med"/>
              <a:tailEnd type="triangle" w="med" len="med"/>
            </a:ln>
          </p:spPr>
          <p:txBody>
            <a:bodyPr/>
            <a:lstStyle/>
            <a:p>
              <a:pPr>
                <a:defRPr/>
              </a:pPr>
              <a:endParaRPr lang="en-US">
                <a:solidFill>
                  <a:schemeClr val="bg1"/>
                </a:solidFill>
                <a:latin typeface="+mn-ea"/>
              </a:endParaRPr>
            </a:p>
          </p:txBody>
        </p:sp>
        <p:sp>
          <p:nvSpPr>
            <p:cNvPr id="486" name="MH_Other_5"/>
            <p:cNvSpPr/>
            <p:nvPr>
              <p:custDataLst>
                <p:tags r:id="rId5"/>
              </p:custDataLst>
            </p:nvPr>
          </p:nvSpPr>
          <p:spPr bwMode="auto">
            <a:xfrm flipV="1">
              <a:off x="6672263" y="3944939"/>
              <a:ext cx="1111250" cy="1639887"/>
            </a:xfrm>
            <a:custGeom>
              <a:avLst/>
              <a:gdLst/>
              <a:ahLst/>
              <a:cxnLst>
                <a:cxn ang="0">
                  <a:pos x="0" y="0"/>
                </a:cxn>
                <a:cxn ang="0">
                  <a:pos x="149" y="217"/>
                </a:cxn>
                <a:cxn ang="0">
                  <a:pos x="149" y="220"/>
                </a:cxn>
              </a:cxnLst>
              <a:rect l="0" t="0" r="r" b="b"/>
              <a:pathLst>
                <a:path w="149" h="220">
                  <a:moveTo>
                    <a:pt x="0" y="0"/>
                  </a:moveTo>
                  <a:cubicBezTo>
                    <a:pt x="87" y="34"/>
                    <a:pt x="149" y="118"/>
                    <a:pt x="149" y="217"/>
                  </a:cubicBezTo>
                  <a:cubicBezTo>
                    <a:pt x="149" y="218"/>
                    <a:pt x="149" y="219"/>
                    <a:pt x="149" y="220"/>
                  </a:cubicBezTo>
                </a:path>
              </a:pathLst>
            </a:custGeom>
            <a:noFill/>
            <a:ln w="15875" cap="flat">
              <a:solidFill>
                <a:srgbClr val="B6B6B6"/>
              </a:solidFill>
              <a:prstDash val="sysDot"/>
              <a:miter lim="800000"/>
              <a:headEnd type="none" w="med" len="med"/>
              <a:tailEnd type="triangle" w="med" len="med"/>
            </a:ln>
          </p:spPr>
          <p:txBody>
            <a:bodyPr/>
            <a:lstStyle/>
            <a:p>
              <a:pPr>
                <a:defRPr/>
              </a:pPr>
              <a:endParaRPr lang="en-US">
                <a:solidFill>
                  <a:schemeClr val="bg1"/>
                </a:solidFill>
                <a:latin typeface="+mn-ea"/>
              </a:endParaRPr>
            </a:p>
          </p:txBody>
        </p:sp>
        <p:sp>
          <p:nvSpPr>
            <p:cNvPr id="3075" name="MH_Other_6"/>
            <p:cNvSpPr/>
            <p:nvPr>
              <p:custDataLst>
                <p:tags r:id="rId6"/>
              </p:custDataLst>
            </p:nvPr>
          </p:nvSpPr>
          <p:spPr bwMode="auto">
            <a:xfrm flipV="1">
              <a:off x="4556125" y="4354513"/>
              <a:ext cx="1504950" cy="1549400"/>
            </a:xfrm>
            <a:custGeom>
              <a:avLst/>
              <a:gdLst>
                <a:gd name="T0" fmla="*/ 2147483646 w 477"/>
                <a:gd name="T1" fmla="*/ 2147483646 h 491"/>
                <a:gd name="T2" fmla="*/ 2147483646 w 477"/>
                <a:gd name="T3" fmla="*/ 2147483646 h 491"/>
                <a:gd name="T4" fmla="*/ 2147483646 w 477"/>
                <a:gd name="T5" fmla="*/ 2147483646 h 491"/>
                <a:gd name="T6" fmla="*/ 2147483646 w 477"/>
                <a:gd name="T7" fmla="*/ 0 h 491"/>
                <a:gd name="T8" fmla="*/ 0 w 477"/>
                <a:gd name="T9" fmla="*/ 2147483646 h 491"/>
                <a:gd name="T10" fmla="*/ 2147483646 w 477"/>
                <a:gd name="T11" fmla="*/ 2147483646 h 4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7" h="491">
                  <a:moveTo>
                    <a:pt x="52" y="264"/>
                  </a:moveTo>
                  <a:lnTo>
                    <a:pt x="128" y="491"/>
                  </a:lnTo>
                  <a:lnTo>
                    <a:pt x="477" y="236"/>
                  </a:lnTo>
                  <a:lnTo>
                    <a:pt x="142" y="0"/>
                  </a:lnTo>
                  <a:lnTo>
                    <a:pt x="0" y="101"/>
                  </a:lnTo>
                  <a:lnTo>
                    <a:pt x="52" y="2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schemeClr val="bg1"/>
                </a:solidFill>
                <a:latin typeface="+mn-ea"/>
              </a:endParaRPr>
            </a:p>
          </p:txBody>
        </p:sp>
        <p:sp>
          <p:nvSpPr>
            <p:cNvPr id="505" name="MH_SubTitle_2"/>
            <p:cNvSpPr/>
            <p:nvPr>
              <p:custDataLst>
                <p:tags r:id="rId7"/>
              </p:custDataLst>
            </p:nvPr>
          </p:nvSpPr>
          <p:spPr>
            <a:xfrm>
              <a:off x="3910013" y="3005139"/>
              <a:ext cx="1460500" cy="1304925"/>
            </a:xfrm>
            <a:custGeom>
              <a:avLst/>
              <a:gdLst>
                <a:gd name="connsiteX0" fmla="*/ 170355 w 1460637"/>
                <a:gd name="connsiteY0" fmla="*/ 0 h 1306055"/>
                <a:gd name="connsiteX1" fmla="*/ 1460637 w 1460637"/>
                <a:gd name="connsiteY1" fmla="*/ 0 h 1306055"/>
                <a:gd name="connsiteX2" fmla="*/ 1034749 w 1460637"/>
                <a:gd name="connsiteY2" fmla="*/ 1306055 h 1306055"/>
                <a:gd name="connsiteX3" fmla="*/ 0 w 1460637"/>
                <a:gd name="connsiteY3" fmla="*/ 545767 h 1306055"/>
              </a:gdLst>
              <a:ahLst/>
              <a:cxnLst>
                <a:cxn ang="0">
                  <a:pos x="connsiteX0" y="connsiteY0"/>
                </a:cxn>
                <a:cxn ang="0">
                  <a:pos x="connsiteX1" y="connsiteY1"/>
                </a:cxn>
                <a:cxn ang="0">
                  <a:pos x="connsiteX2" y="connsiteY2"/>
                </a:cxn>
                <a:cxn ang="0">
                  <a:pos x="connsiteX3" y="connsiteY3"/>
                </a:cxn>
              </a:cxnLst>
              <a:rect l="l" t="t" r="r" b="b"/>
              <a:pathLst>
                <a:path w="1460637" h="1306055">
                  <a:moveTo>
                    <a:pt x="170355" y="0"/>
                  </a:moveTo>
                  <a:lnTo>
                    <a:pt x="1460637" y="0"/>
                  </a:lnTo>
                  <a:lnTo>
                    <a:pt x="1034749" y="1306055"/>
                  </a:lnTo>
                  <a:lnTo>
                    <a:pt x="0" y="545767"/>
                  </a:lnTo>
                  <a:close/>
                </a:path>
              </a:pathLst>
            </a:custGeom>
            <a:gradFill>
              <a:gsLst>
                <a:gs pos="0">
                  <a:schemeClr val="accent2"/>
                </a:gs>
                <a:gs pos="100000">
                  <a:schemeClr val="accent2">
                    <a:lumMod val="50000"/>
                  </a:schemeClr>
                </a:gs>
              </a:gsLst>
              <a:lin ang="5400000" scaled="1"/>
            </a:gradFill>
            <a:ln w="9525">
              <a:noFill/>
              <a:round/>
            </a:ln>
            <a:effectLst/>
          </p:spPr>
          <p:txBody>
            <a:bodyPr lIns="0" tIns="0" rIns="0" bIns="360000" anchor="ctr" anchorCtr="1">
              <a:normAutofit/>
            </a:bodyPr>
            <a:lstStyle/>
            <a:p>
              <a:pPr>
                <a:defRPr/>
              </a:pPr>
              <a:endParaRPr lang="zh-CN" altLang="en-US" dirty="0">
                <a:solidFill>
                  <a:schemeClr val="bg1"/>
                </a:solidFill>
              </a:endParaRPr>
            </a:p>
          </p:txBody>
        </p:sp>
        <p:sp>
          <p:nvSpPr>
            <p:cNvPr id="506" name="MH_SubTitle_1"/>
            <p:cNvSpPr/>
            <p:nvPr>
              <p:custDataLst>
                <p:tags r:id="rId8"/>
              </p:custDataLst>
            </p:nvPr>
          </p:nvSpPr>
          <p:spPr>
            <a:xfrm>
              <a:off x="5414963" y="1768475"/>
              <a:ext cx="1346200" cy="1208088"/>
            </a:xfrm>
            <a:custGeom>
              <a:avLst/>
              <a:gdLst>
                <a:gd name="connsiteX0" fmla="*/ 394341 w 1347068"/>
                <a:gd name="connsiteY0" fmla="*/ 0 h 1208259"/>
                <a:gd name="connsiteX1" fmla="*/ 952727 w 1347068"/>
                <a:gd name="connsiteY1" fmla="*/ 0 h 1208259"/>
                <a:gd name="connsiteX2" fmla="*/ 1347068 w 1347068"/>
                <a:gd name="connsiteY2" fmla="*/ 1208259 h 1208259"/>
                <a:gd name="connsiteX3" fmla="*/ 0 w 1347068"/>
                <a:gd name="connsiteY3" fmla="*/ 1208259 h 1208259"/>
              </a:gdLst>
              <a:ahLst/>
              <a:cxnLst>
                <a:cxn ang="0">
                  <a:pos x="connsiteX0" y="connsiteY0"/>
                </a:cxn>
                <a:cxn ang="0">
                  <a:pos x="connsiteX1" y="connsiteY1"/>
                </a:cxn>
                <a:cxn ang="0">
                  <a:pos x="connsiteX2" y="connsiteY2"/>
                </a:cxn>
                <a:cxn ang="0">
                  <a:pos x="connsiteX3" y="connsiteY3"/>
                </a:cxn>
              </a:cxnLst>
              <a:rect l="l" t="t" r="r" b="b"/>
              <a:pathLst>
                <a:path w="1347068" h="1208259">
                  <a:moveTo>
                    <a:pt x="394341" y="0"/>
                  </a:moveTo>
                  <a:lnTo>
                    <a:pt x="952727" y="0"/>
                  </a:lnTo>
                  <a:lnTo>
                    <a:pt x="1347068" y="1208259"/>
                  </a:lnTo>
                  <a:lnTo>
                    <a:pt x="0" y="1208259"/>
                  </a:lnTo>
                  <a:close/>
                </a:path>
              </a:pathLst>
            </a:custGeom>
            <a:gradFill>
              <a:gsLst>
                <a:gs pos="0">
                  <a:schemeClr val="accent2"/>
                </a:gs>
                <a:gs pos="100000">
                  <a:schemeClr val="accent2">
                    <a:lumMod val="50000"/>
                  </a:schemeClr>
                </a:gs>
              </a:gsLst>
              <a:lin ang="5400000" scaled="1"/>
            </a:gradFill>
            <a:ln w="9525">
              <a:noFill/>
              <a:round/>
            </a:ln>
            <a:effectLst/>
          </p:spPr>
          <p:txBody>
            <a:bodyPr lIns="0" tIns="0" rIns="0" bIns="0" anchor="ctr" anchorCtr="1">
              <a:normAutofit/>
            </a:bodyPr>
            <a:lstStyle/>
            <a:p>
              <a:pPr>
                <a:defRPr/>
              </a:pPr>
              <a:endParaRPr lang="zh-CN" altLang="en-US" dirty="0">
                <a:solidFill>
                  <a:schemeClr val="bg1"/>
                </a:solidFill>
              </a:endParaRPr>
            </a:p>
          </p:txBody>
        </p:sp>
        <p:sp>
          <p:nvSpPr>
            <p:cNvPr id="507" name="MH_SubTitle_5"/>
            <p:cNvSpPr/>
            <p:nvPr>
              <p:custDataLst>
                <p:tags r:id="rId9"/>
              </p:custDataLst>
            </p:nvPr>
          </p:nvSpPr>
          <p:spPr>
            <a:xfrm>
              <a:off x="6805614" y="3005138"/>
              <a:ext cx="1476375" cy="1327150"/>
            </a:xfrm>
            <a:custGeom>
              <a:avLst/>
              <a:gdLst>
                <a:gd name="connsiteX0" fmla="*/ 0 w 1476410"/>
                <a:gd name="connsiteY0" fmla="*/ 0 h 1328139"/>
                <a:gd name="connsiteX1" fmla="*/ 1283972 w 1476410"/>
                <a:gd name="connsiteY1" fmla="*/ 0 h 1328139"/>
                <a:gd name="connsiteX2" fmla="*/ 1476410 w 1476410"/>
                <a:gd name="connsiteY2" fmla="*/ 589933 h 1328139"/>
                <a:gd name="connsiteX3" fmla="*/ 432197 w 1476410"/>
                <a:gd name="connsiteY3" fmla="*/ 1328139 h 1328139"/>
              </a:gdLst>
              <a:ahLst/>
              <a:cxnLst>
                <a:cxn ang="0">
                  <a:pos x="connsiteX0" y="connsiteY0"/>
                </a:cxn>
                <a:cxn ang="0">
                  <a:pos x="connsiteX1" y="connsiteY1"/>
                </a:cxn>
                <a:cxn ang="0">
                  <a:pos x="connsiteX2" y="connsiteY2"/>
                </a:cxn>
                <a:cxn ang="0">
                  <a:pos x="connsiteX3" y="connsiteY3"/>
                </a:cxn>
              </a:cxnLst>
              <a:rect l="l" t="t" r="r" b="b"/>
              <a:pathLst>
                <a:path w="1476410" h="1328139">
                  <a:moveTo>
                    <a:pt x="0" y="0"/>
                  </a:moveTo>
                  <a:lnTo>
                    <a:pt x="1283972" y="0"/>
                  </a:lnTo>
                  <a:lnTo>
                    <a:pt x="1476410" y="589933"/>
                  </a:lnTo>
                  <a:lnTo>
                    <a:pt x="432197" y="1328139"/>
                  </a:lnTo>
                  <a:close/>
                </a:path>
              </a:pathLst>
            </a:custGeom>
            <a:gradFill>
              <a:gsLst>
                <a:gs pos="0">
                  <a:schemeClr val="accent2"/>
                </a:gs>
                <a:gs pos="100000">
                  <a:schemeClr val="accent2">
                    <a:lumMod val="50000"/>
                  </a:schemeClr>
                </a:gs>
              </a:gsLst>
              <a:lin ang="5400000" scaled="1"/>
            </a:gradFill>
            <a:ln w="9525">
              <a:noFill/>
              <a:round/>
            </a:ln>
            <a:effectLst/>
          </p:spPr>
          <p:txBody>
            <a:bodyPr lIns="0" tIns="0" rIns="0" bIns="360000" anchor="ctr" anchorCtr="1">
              <a:normAutofit/>
            </a:bodyPr>
            <a:lstStyle/>
            <a:p>
              <a:pPr>
                <a:defRPr/>
              </a:pPr>
              <a:endParaRPr lang="zh-CN" altLang="en-US" dirty="0">
                <a:solidFill>
                  <a:schemeClr val="bg1"/>
                </a:solidFill>
              </a:endParaRPr>
            </a:p>
          </p:txBody>
        </p:sp>
        <p:sp>
          <p:nvSpPr>
            <p:cNvPr id="509" name="MH_SubTitle_4"/>
            <p:cNvSpPr/>
            <p:nvPr>
              <p:custDataLst>
                <p:tags r:id="rId10"/>
              </p:custDataLst>
            </p:nvPr>
          </p:nvSpPr>
          <p:spPr>
            <a:xfrm>
              <a:off x="6105526" y="4376738"/>
              <a:ext cx="1508125" cy="1543050"/>
            </a:xfrm>
            <a:custGeom>
              <a:avLst/>
              <a:gdLst>
                <a:gd name="connsiteX0" fmla="*/ 1110463 w 1507958"/>
                <a:gd name="connsiteY0" fmla="*/ 0 h 1542660"/>
                <a:gd name="connsiteX1" fmla="*/ 1507958 w 1507958"/>
                <a:gd name="connsiteY1" fmla="*/ 1208259 h 1542660"/>
                <a:gd name="connsiteX2" fmla="*/ 1044214 w 1507958"/>
                <a:gd name="connsiteY2" fmla="*/ 1542660 h 1542660"/>
                <a:gd name="connsiteX3" fmla="*/ 0 w 1507958"/>
                <a:gd name="connsiteY3" fmla="*/ 788681 h 1542660"/>
              </a:gdLst>
              <a:ahLst/>
              <a:cxnLst>
                <a:cxn ang="0">
                  <a:pos x="connsiteX0" y="connsiteY0"/>
                </a:cxn>
                <a:cxn ang="0">
                  <a:pos x="connsiteX1" y="connsiteY1"/>
                </a:cxn>
                <a:cxn ang="0">
                  <a:pos x="connsiteX2" y="connsiteY2"/>
                </a:cxn>
                <a:cxn ang="0">
                  <a:pos x="connsiteX3" y="connsiteY3"/>
                </a:cxn>
              </a:cxnLst>
              <a:rect l="l" t="t" r="r" b="b"/>
              <a:pathLst>
                <a:path w="1507958" h="1542660">
                  <a:moveTo>
                    <a:pt x="1110463" y="0"/>
                  </a:moveTo>
                  <a:lnTo>
                    <a:pt x="1507958" y="1208259"/>
                  </a:lnTo>
                  <a:lnTo>
                    <a:pt x="1044214" y="1542660"/>
                  </a:lnTo>
                  <a:lnTo>
                    <a:pt x="0" y="788681"/>
                  </a:lnTo>
                  <a:close/>
                </a:path>
              </a:pathLst>
            </a:custGeom>
            <a:gradFill>
              <a:gsLst>
                <a:gs pos="0">
                  <a:schemeClr val="accent2"/>
                </a:gs>
                <a:gs pos="100000">
                  <a:schemeClr val="accent2">
                    <a:lumMod val="50000"/>
                  </a:schemeClr>
                </a:gs>
              </a:gsLst>
              <a:lin ang="5400000" scaled="1"/>
            </a:gradFill>
            <a:ln w="9525">
              <a:noFill/>
              <a:round/>
            </a:ln>
            <a:effectLst/>
          </p:spPr>
          <p:txBody>
            <a:bodyPr lIns="108000" tIns="144000" rIns="0" bIns="0" anchor="ctr" anchorCtr="1">
              <a:normAutofit/>
            </a:bodyPr>
            <a:lstStyle/>
            <a:p>
              <a:pPr>
                <a:defRPr/>
              </a:pPr>
              <a:endParaRPr lang="zh-CN" altLang="en-US" dirty="0">
                <a:solidFill>
                  <a:schemeClr val="bg1"/>
                </a:solidFill>
              </a:endParaRPr>
            </a:p>
          </p:txBody>
        </p:sp>
        <p:sp>
          <p:nvSpPr>
            <p:cNvPr id="508" name="MH_SubTitle_3"/>
            <p:cNvSpPr/>
            <p:nvPr>
              <p:custDataLst>
                <p:tags r:id="rId11"/>
              </p:custDataLst>
            </p:nvPr>
          </p:nvSpPr>
          <p:spPr>
            <a:xfrm>
              <a:off x="4556125" y="4354513"/>
              <a:ext cx="1504950" cy="1549400"/>
            </a:xfrm>
            <a:custGeom>
              <a:avLst/>
              <a:gdLst>
                <a:gd name="connsiteX0" fmla="*/ 403805 w 1504803"/>
                <a:gd name="connsiteY0" fmla="*/ 0 h 1548969"/>
                <a:gd name="connsiteX1" fmla="*/ 1504803 w 1504803"/>
                <a:gd name="connsiteY1" fmla="*/ 804454 h 1548969"/>
                <a:gd name="connsiteX2" fmla="*/ 447971 w 1504803"/>
                <a:gd name="connsiteY2" fmla="*/ 1548969 h 1548969"/>
                <a:gd name="connsiteX3" fmla="*/ 0 w 1504803"/>
                <a:gd name="connsiteY3" fmla="*/ 1230342 h 1548969"/>
                <a:gd name="connsiteX4" fmla="*/ 164046 w 1504803"/>
                <a:gd name="connsiteY4" fmla="*/ 716122 h 1548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803" h="1548969">
                  <a:moveTo>
                    <a:pt x="403805" y="0"/>
                  </a:moveTo>
                  <a:lnTo>
                    <a:pt x="1504803" y="804454"/>
                  </a:lnTo>
                  <a:lnTo>
                    <a:pt x="447971" y="1548969"/>
                  </a:lnTo>
                  <a:lnTo>
                    <a:pt x="0" y="1230342"/>
                  </a:lnTo>
                  <a:lnTo>
                    <a:pt x="164046" y="716122"/>
                  </a:lnTo>
                  <a:close/>
                </a:path>
              </a:pathLst>
            </a:custGeom>
            <a:gradFill>
              <a:gsLst>
                <a:gs pos="0">
                  <a:schemeClr val="accent2"/>
                </a:gs>
                <a:gs pos="100000">
                  <a:schemeClr val="accent2">
                    <a:lumMod val="50000"/>
                  </a:schemeClr>
                </a:gs>
              </a:gsLst>
              <a:lin ang="5400000" scaled="1"/>
            </a:gradFill>
            <a:ln w="9525">
              <a:noFill/>
              <a:round/>
            </a:ln>
            <a:effectLst/>
          </p:spPr>
          <p:txBody>
            <a:bodyPr lIns="0" tIns="144000" rIns="108000" bIns="0" anchor="ctr" anchorCtr="1">
              <a:normAutofit/>
            </a:bodyPr>
            <a:lstStyle/>
            <a:p>
              <a:pPr>
                <a:defRPr/>
              </a:pPr>
              <a:endParaRPr lang="zh-CN" altLang="en-US" dirty="0">
                <a:solidFill>
                  <a:schemeClr val="bg1"/>
                </a:solidFill>
              </a:endParaRPr>
            </a:p>
          </p:txBody>
        </p:sp>
      </p:grpSp>
      <p:grpSp>
        <p:nvGrpSpPr>
          <p:cNvPr id="21" name="组合 20"/>
          <p:cNvGrpSpPr/>
          <p:nvPr/>
        </p:nvGrpSpPr>
        <p:grpSpPr>
          <a:xfrm>
            <a:off x="4947090" y="1417743"/>
            <a:ext cx="2955939" cy="783096"/>
            <a:chOff x="7483989" y="3433235"/>
            <a:chExt cx="3941252" cy="1044129"/>
          </a:xfrm>
        </p:grpSpPr>
        <p:sp>
          <p:nvSpPr>
            <p:cNvPr id="22" name="矩形 21"/>
            <p:cNvSpPr/>
            <p:nvPr/>
          </p:nvSpPr>
          <p:spPr>
            <a:xfrm>
              <a:off x="7483989" y="3800255"/>
              <a:ext cx="3941252" cy="677109"/>
            </a:xfrm>
            <a:prstGeom prst="rect">
              <a:avLst/>
            </a:prstGeom>
          </p:spPr>
          <p:txBody>
            <a:bodyPr wrap="square">
              <a:spAutoFit/>
              <a:scene3d>
                <a:camera prst="orthographicFront"/>
                <a:lightRig rig="threePt" dir="t"/>
              </a:scene3d>
              <a:sp3d contourW="12700"/>
            </a:bodyPr>
            <a:lstStyle/>
            <a:p>
              <a:pPr algn="just">
                <a:lnSpc>
                  <a:spcPct val="150000"/>
                </a:lnSpc>
              </a:pPr>
              <a:r>
                <a:rPr lang="zh-CN" altLang="en-US" sz="900" dirty="0">
                  <a:solidFill>
                    <a:schemeClr val="tx1">
                      <a:lumMod val="75000"/>
                      <a:lumOff val="25000"/>
                    </a:schemeClr>
                  </a:solidFill>
                  <a:latin typeface="+mn-ea"/>
                </a:rPr>
                <a:t>用户可以在投影仪或者计算机上进行演示也可以将演示文稿打印出来制作成胶片</a:t>
              </a:r>
              <a:endParaRPr lang="zh-CN" altLang="en-US" sz="900" dirty="0">
                <a:solidFill>
                  <a:schemeClr val="tx1">
                    <a:lumMod val="75000"/>
                    <a:lumOff val="25000"/>
                  </a:schemeClr>
                </a:solidFill>
                <a:latin typeface="+mn-ea"/>
              </a:endParaRPr>
            </a:p>
          </p:txBody>
        </p:sp>
        <p:sp>
          <p:nvSpPr>
            <p:cNvPr id="23" name="矩形 22"/>
            <p:cNvSpPr/>
            <p:nvPr/>
          </p:nvSpPr>
          <p:spPr>
            <a:xfrm>
              <a:off x="7483989" y="3433235"/>
              <a:ext cx="2050552" cy="41857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b="1" dirty="0">
                  <a:solidFill>
                    <a:schemeClr val="tx1">
                      <a:lumMod val="75000"/>
                      <a:lumOff val="25000"/>
                    </a:schemeClr>
                  </a:solidFill>
                  <a:latin typeface="+mn-ea"/>
                </a:rPr>
                <a:t>标题文字添加</a:t>
              </a:r>
              <a:endParaRPr lang="zh-CN" altLang="en-US" sz="1200" b="1" dirty="0">
                <a:solidFill>
                  <a:schemeClr val="tx1">
                    <a:lumMod val="75000"/>
                    <a:lumOff val="25000"/>
                  </a:schemeClr>
                </a:solidFill>
                <a:latin typeface="+mn-ea"/>
              </a:endParaRPr>
            </a:p>
          </p:txBody>
        </p:sp>
      </p:grpSp>
      <p:grpSp>
        <p:nvGrpSpPr>
          <p:cNvPr id="24" name="组合 23"/>
          <p:cNvGrpSpPr/>
          <p:nvPr/>
        </p:nvGrpSpPr>
        <p:grpSpPr>
          <a:xfrm>
            <a:off x="4947090" y="2512651"/>
            <a:ext cx="2955939" cy="783096"/>
            <a:chOff x="7483989" y="3433235"/>
            <a:chExt cx="3941252" cy="1044129"/>
          </a:xfrm>
        </p:grpSpPr>
        <p:sp>
          <p:nvSpPr>
            <p:cNvPr id="25" name="矩形 24"/>
            <p:cNvSpPr/>
            <p:nvPr/>
          </p:nvSpPr>
          <p:spPr>
            <a:xfrm>
              <a:off x="7483989" y="3800255"/>
              <a:ext cx="3941252" cy="677109"/>
            </a:xfrm>
            <a:prstGeom prst="rect">
              <a:avLst/>
            </a:prstGeom>
          </p:spPr>
          <p:txBody>
            <a:bodyPr wrap="square">
              <a:spAutoFit/>
              <a:scene3d>
                <a:camera prst="orthographicFront"/>
                <a:lightRig rig="threePt" dir="t"/>
              </a:scene3d>
              <a:sp3d contourW="12700"/>
            </a:bodyPr>
            <a:lstStyle/>
            <a:p>
              <a:pPr algn="just">
                <a:lnSpc>
                  <a:spcPct val="150000"/>
                </a:lnSpc>
              </a:pPr>
              <a:r>
                <a:rPr lang="zh-CN" altLang="en-US" sz="900" dirty="0">
                  <a:solidFill>
                    <a:schemeClr val="tx1">
                      <a:lumMod val="75000"/>
                      <a:lumOff val="25000"/>
                    </a:schemeClr>
                  </a:solidFill>
                  <a:latin typeface="+mn-ea"/>
                </a:rPr>
                <a:t>用户可以在投影仪或者计算机上进行演示也可以将演示文稿打印出来制作成胶片</a:t>
              </a:r>
              <a:endParaRPr lang="zh-CN" altLang="en-US" sz="900" dirty="0">
                <a:solidFill>
                  <a:schemeClr val="tx1">
                    <a:lumMod val="75000"/>
                    <a:lumOff val="25000"/>
                  </a:schemeClr>
                </a:solidFill>
                <a:latin typeface="+mn-ea"/>
              </a:endParaRPr>
            </a:p>
          </p:txBody>
        </p:sp>
        <p:sp>
          <p:nvSpPr>
            <p:cNvPr id="26" name="矩形 25"/>
            <p:cNvSpPr/>
            <p:nvPr/>
          </p:nvSpPr>
          <p:spPr>
            <a:xfrm>
              <a:off x="7483989" y="3433235"/>
              <a:ext cx="2050552" cy="41857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b="1" dirty="0">
                  <a:solidFill>
                    <a:schemeClr val="tx1">
                      <a:lumMod val="75000"/>
                      <a:lumOff val="25000"/>
                    </a:schemeClr>
                  </a:solidFill>
                  <a:latin typeface="+mn-ea"/>
                </a:rPr>
                <a:t>标题文字添加</a:t>
              </a:r>
              <a:endParaRPr lang="zh-CN" altLang="en-US" sz="1200" b="1" dirty="0">
                <a:solidFill>
                  <a:schemeClr val="tx1">
                    <a:lumMod val="75000"/>
                    <a:lumOff val="25000"/>
                  </a:schemeClr>
                </a:solidFill>
                <a:latin typeface="+mn-ea"/>
              </a:endParaRPr>
            </a:p>
          </p:txBody>
        </p:sp>
      </p:grpSp>
      <p:grpSp>
        <p:nvGrpSpPr>
          <p:cNvPr id="27" name="组合 26"/>
          <p:cNvGrpSpPr/>
          <p:nvPr/>
        </p:nvGrpSpPr>
        <p:grpSpPr>
          <a:xfrm>
            <a:off x="4947090" y="3539819"/>
            <a:ext cx="2955939" cy="808497"/>
            <a:chOff x="7483989" y="3433235"/>
            <a:chExt cx="3941252" cy="1077998"/>
          </a:xfrm>
        </p:grpSpPr>
        <p:sp>
          <p:nvSpPr>
            <p:cNvPr id="28" name="矩形 27"/>
            <p:cNvSpPr/>
            <p:nvPr/>
          </p:nvSpPr>
          <p:spPr>
            <a:xfrm>
              <a:off x="7483989" y="3834124"/>
              <a:ext cx="3941252" cy="677109"/>
            </a:xfrm>
            <a:prstGeom prst="rect">
              <a:avLst/>
            </a:prstGeom>
          </p:spPr>
          <p:txBody>
            <a:bodyPr wrap="square">
              <a:spAutoFit/>
              <a:scene3d>
                <a:camera prst="orthographicFront"/>
                <a:lightRig rig="threePt" dir="t"/>
              </a:scene3d>
              <a:sp3d contourW="12700"/>
            </a:bodyPr>
            <a:lstStyle/>
            <a:p>
              <a:pPr algn="just">
                <a:lnSpc>
                  <a:spcPct val="150000"/>
                </a:lnSpc>
              </a:pPr>
              <a:r>
                <a:rPr lang="zh-CN" altLang="en-US" sz="900" dirty="0">
                  <a:solidFill>
                    <a:schemeClr val="tx1">
                      <a:lumMod val="75000"/>
                      <a:lumOff val="25000"/>
                    </a:schemeClr>
                  </a:solidFill>
                  <a:latin typeface="+mn-ea"/>
                </a:rPr>
                <a:t>用户可以在投影仪或者计算机上进行演示也可以将演示文稿打印出来制作成胶片</a:t>
              </a:r>
              <a:endParaRPr lang="zh-CN" altLang="en-US" sz="900" dirty="0">
                <a:solidFill>
                  <a:schemeClr val="tx1">
                    <a:lumMod val="75000"/>
                    <a:lumOff val="25000"/>
                  </a:schemeClr>
                </a:solidFill>
                <a:latin typeface="+mn-ea"/>
              </a:endParaRPr>
            </a:p>
          </p:txBody>
        </p:sp>
        <p:sp>
          <p:nvSpPr>
            <p:cNvPr id="29" name="矩形 28"/>
            <p:cNvSpPr/>
            <p:nvPr/>
          </p:nvSpPr>
          <p:spPr>
            <a:xfrm>
              <a:off x="7483989" y="3433235"/>
              <a:ext cx="2050552" cy="41857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b="1" dirty="0">
                  <a:solidFill>
                    <a:schemeClr val="tx1">
                      <a:lumMod val="75000"/>
                      <a:lumOff val="25000"/>
                    </a:schemeClr>
                  </a:solidFill>
                  <a:latin typeface="+mn-ea"/>
                </a:rPr>
                <a:t>标题文字添加</a:t>
              </a:r>
              <a:endParaRPr lang="zh-CN" altLang="en-US" sz="1200" b="1" dirty="0">
                <a:solidFill>
                  <a:schemeClr val="tx1">
                    <a:lumMod val="75000"/>
                    <a:lumOff val="25000"/>
                  </a:schemeClr>
                </a:solidFill>
                <a:latin typeface="+mn-ea"/>
              </a:endParaRPr>
            </a:p>
          </p:txBody>
        </p:sp>
      </p:grpSp>
      <p:sp>
        <p:nvSpPr>
          <p:cNvPr id="30" name="矩形 29"/>
          <p:cNvSpPr/>
          <p:nvPr/>
        </p:nvSpPr>
        <p:spPr>
          <a:xfrm>
            <a:off x="3466640" y="2372906"/>
            <a:ext cx="588296" cy="512448"/>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zh-CN" altLang="en-US" sz="1200" b="1" dirty="0">
                <a:solidFill>
                  <a:schemeClr val="bg1"/>
                </a:solidFill>
                <a:latin typeface="+mn-ea"/>
              </a:rPr>
              <a:t>文字添加</a:t>
            </a:r>
            <a:endParaRPr lang="zh-CN" altLang="en-US" sz="1200" b="1" dirty="0">
              <a:solidFill>
                <a:schemeClr val="bg1"/>
              </a:solidFill>
              <a:latin typeface="+mn-ea"/>
            </a:endParaRPr>
          </a:p>
        </p:txBody>
      </p:sp>
      <p:sp>
        <p:nvSpPr>
          <p:cNvPr id="31" name="矩形 30"/>
          <p:cNvSpPr/>
          <p:nvPr/>
        </p:nvSpPr>
        <p:spPr>
          <a:xfrm>
            <a:off x="1362352" y="2372906"/>
            <a:ext cx="588296" cy="512448"/>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zh-CN" altLang="en-US" sz="1200" b="1" dirty="0">
                <a:solidFill>
                  <a:schemeClr val="bg1"/>
                </a:solidFill>
                <a:latin typeface="+mn-ea"/>
              </a:rPr>
              <a:t>文字添加</a:t>
            </a:r>
            <a:endParaRPr lang="zh-CN" altLang="en-US" sz="1200" b="1" dirty="0">
              <a:solidFill>
                <a:schemeClr val="bg1"/>
              </a:solidFill>
              <a:latin typeface="+mn-ea"/>
            </a:endParaRPr>
          </a:p>
        </p:txBody>
      </p:sp>
      <p:sp>
        <p:nvSpPr>
          <p:cNvPr id="32" name="矩形 31"/>
          <p:cNvSpPr/>
          <p:nvPr/>
        </p:nvSpPr>
        <p:spPr>
          <a:xfrm>
            <a:off x="1715373" y="3625697"/>
            <a:ext cx="588296" cy="512448"/>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zh-CN" altLang="en-US" sz="1200" b="1" dirty="0">
                <a:solidFill>
                  <a:schemeClr val="bg1"/>
                </a:solidFill>
                <a:latin typeface="+mn-ea"/>
              </a:rPr>
              <a:t>文字添加</a:t>
            </a:r>
            <a:endParaRPr lang="zh-CN" altLang="en-US" sz="1200" b="1" dirty="0">
              <a:solidFill>
                <a:schemeClr val="bg1"/>
              </a:solidFill>
              <a:latin typeface="+mn-ea"/>
            </a:endParaRPr>
          </a:p>
        </p:txBody>
      </p:sp>
      <p:sp>
        <p:nvSpPr>
          <p:cNvPr id="33" name="矩形 32"/>
          <p:cNvSpPr/>
          <p:nvPr/>
        </p:nvSpPr>
        <p:spPr>
          <a:xfrm>
            <a:off x="3044027" y="3625697"/>
            <a:ext cx="588296" cy="512448"/>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zh-CN" altLang="en-US" sz="1200" b="1" dirty="0">
                <a:solidFill>
                  <a:schemeClr val="bg1"/>
                </a:solidFill>
                <a:latin typeface="+mn-ea"/>
              </a:rPr>
              <a:t>文字添加</a:t>
            </a:r>
            <a:endParaRPr lang="zh-CN" altLang="en-US" sz="1200" b="1" dirty="0">
              <a:solidFill>
                <a:schemeClr val="bg1"/>
              </a:solidFill>
              <a:latin typeface="+mn-ea"/>
            </a:endParaRPr>
          </a:p>
        </p:txBody>
      </p:sp>
      <p:sp>
        <p:nvSpPr>
          <p:cNvPr id="34" name="矩形 33"/>
          <p:cNvSpPr/>
          <p:nvPr/>
        </p:nvSpPr>
        <p:spPr>
          <a:xfrm>
            <a:off x="2388736" y="1635246"/>
            <a:ext cx="588296" cy="512448"/>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zh-CN" altLang="en-US" sz="1200" b="1" dirty="0">
                <a:solidFill>
                  <a:schemeClr val="bg1"/>
                </a:solidFill>
                <a:latin typeface="+mn-ea"/>
              </a:rPr>
              <a:t>文字添加</a:t>
            </a:r>
            <a:endParaRPr lang="zh-CN" altLang="en-US" sz="1200" b="1" dirty="0">
              <a:solidFill>
                <a:schemeClr val="bg1"/>
              </a:solidFill>
              <a:latin typeface="+mn-ea"/>
            </a:endParaRPr>
          </a:p>
        </p:txBody>
      </p:sp>
      <p:pic>
        <p:nvPicPr>
          <p:cNvPr id="4" name="图片占位符 3"/>
          <p:cNvPicPr>
            <a:picLocks noGrp="1" noChangeAspect="1"/>
          </p:cNvPicPr>
          <p:nvPr>
            <p:ph type="pic" sz="quarter" idx="10"/>
          </p:nvPr>
        </p:nvPicPr>
        <p:blipFill>
          <a:blip r:embed="rId12" cstate="print">
            <a:extLst>
              <a:ext uri="{28A0092B-C50C-407E-A947-70E740481C1C}">
                <a14:useLocalDpi xmlns:a14="http://schemas.microsoft.com/office/drawing/2010/main" val="0"/>
              </a:ext>
            </a:extLst>
          </a:blip>
          <a:stretch>
            <a:fillRect/>
          </a:stretch>
        </p:blipFill>
        <p:spPr>
          <a:xfrm>
            <a:off x="1925583" y="2283507"/>
            <a:ext cx="1514475" cy="1514475"/>
          </a:xfrm>
        </p:spPr>
      </p:pic>
      <p:grpSp>
        <p:nvGrpSpPr>
          <p:cNvPr id="35" name="组合 34"/>
          <p:cNvGrpSpPr/>
          <p:nvPr/>
        </p:nvGrpSpPr>
        <p:grpSpPr>
          <a:xfrm>
            <a:off x="477540" y="282302"/>
            <a:ext cx="4149655" cy="610052"/>
            <a:chOff x="781862" y="465271"/>
            <a:chExt cx="5532873" cy="813402"/>
          </a:xfrm>
        </p:grpSpPr>
        <p:sp>
          <p:nvSpPr>
            <p:cNvPr id="36" name="文本框 35"/>
            <p:cNvSpPr txBox="1"/>
            <p:nvPr/>
          </p:nvSpPr>
          <p:spPr>
            <a:xfrm>
              <a:off x="781863" y="465271"/>
              <a:ext cx="4198105" cy="615553"/>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75000"/>
                      <a:lumOff val="25000"/>
                    </a:schemeClr>
                  </a:solidFill>
                  <a:latin typeface="Century Gothic" panose="020B0502020202020204" pitchFamily="34" charset="0"/>
                </a:rPr>
                <a:t>工作总结概述</a:t>
              </a:r>
              <a:endParaRPr lang="zh-CN" altLang="en-US" sz="2400" b="1" dirty="0">
                <a:solidFill>
                  <a:schemeClr val="tx1">
                    <a:lumMod val="75000"/>
                    <a:lumOff val="25000"/>
                  </a:schemeClr>
                </a:solidFill>
                <a:latin typeface="Century Gothic" panose="020B0502020202020204" pitchFamily="34" charset="0"/>
              </a:endParaRPr>
            </a:p>
          </p:txBody>
        </p:sp>
        <p:sp>
          <p:nvSpPr>
            <p:cNvPr id="37" name="文本框 36"/>
            <p:cNvSpPr txBox="1"/>
            <p:nvPr/>
          </p:nvSpPr>
          <p:spPr>
            <a:xfrm>
              <a:off x="781862" y="991414"/>
              <a:ext cx="5532873" cy="287259"/>
            </a:xfrm>
            <a:prstGeom prst="rect">
              <a:avLst/>
            </a:prstGeom>
            <a:noFill/>
          </p:spPr>
          <p:txBody>
            <a:bodyPr wrap="square" rtlCol="0">
              <a:spAutoFit/>
              <a:scene3d>
                <a:camera prst="orthographicFront"/>
                <a:lightRig rig="threePt" dir="t"/>
              </a:scene3d>
              <a:sp3d contourW="12700"/>
            </a:bodyPr>
            <a:lstStyle/>
            <a:p>
              <a:r>
                <a:rPr lang="en-US" altLang="zh-CN" sz="800" dirty="0">
                  <a:solidFill>
                    <a:schemeClr val="bg1">
                      <a:lumMod val="65000"/>
                    </a:schemeClr>
                  </a:solidFill>
                  <a:latin typeface="Century Gothic" panose="020B0502020202020204" pitchFamily="34" charset="0"/>
                </a:rPr>
                <a:t>print the presentation and make it into a film to be used in a wider field</a:t>
              </a:r>
              <a:endParaRPr lang="en-US" altLang="zh-CN" sz="800" dirty="0">
                <a:solidFill>
                  <a:schemeClr val="bg1">
                    <a:lumMod val="65000"/>
                  </a:schemeClr>
                </a:solidFill>
                <a:latin typeface="Century Gothic" panose="020B0502020202020204" pitchFamily="34" charset="0"/>
              </a:endParaRPr>
            </a:p>
          </p:txBody>
        </p:sp>
      </p:grpSp>
    </p:spTree>
    <p:custDataLst>
      <p:tags r:id="rId13"/>
    </p:custDataLst>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transition="in" filter="fade">
                                      <p:cBhvr>
                                        <p:cTn id="14" dur="500"/>
                                        <p:tgtEl>
                                          <p:spTgt spid="3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500" fill="hold"/>
                                        <p:tgtEl>
                                          <p:spTgt spid="31"/>
                                        </p:tgtEl>
                                        <p:attrNameLst>
                                          <p:attrName>ppt_w</p:attrName>
                                        </p:attrNameLst>
                                      </p:cBhvr>
                                      <p:tavLst>
                                        <p:tav tm="0">
                                          <p:val>
                                            <p:fltVal val="0"/>
                                          </p:val>
                                        </p:tav>
                                        <p:tav tm="100000">
                                          <p:val>
                                            <p:strVal val="#ppt_w"/>
                                          </p:val>
                                        </p:tav>
                                      </p:tavLst>
                                    </p:anim>
                                    <p:anim calcmode="lin" valueType="num">
                                      <p:cBhvr>
                                        <p:cTn id="18" dur="500" fill="hold"/>
                                        <p:tgtEl>
                                          <p:spTgt spid="31"/>
                                        </p:tgtEl>
                                        <p:attrNameLst>
                                          <p:attrName>ppt_h</p:attrName>
                                        </p:attrNameLst>
                                      </p:cBhvr>
                                      <p:tavLst>
                                        <p:tav tm="0">
                                          <p:val>
                                            <p:fltVal val="0"/>
                                          </p:val>
                                        </p:tav>
                                        <p:tav tm="100000">
                                          <p:val>
                                            <p:strVal val="#ppt_h"/>
                                          </p:val>
                                        </p:tav>
                                      </p:tavLst>
                                    </p:anim>
                                    <p:animEffect transition="in" filter="fade">
                                      <p:cBhvr>
                                        <p:cTn id="19" dur="500"/>
                                        <p:tgtEl>
                                          <p:spTgt spid="3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500" fill="hold"/>
                                        <p:tgtEl>
                                          <p:spTgt spid="32"/>
                                        </p:tgtEl>
                                        <p:attrNameLst>
                                          <p:attrName>ppt_w</p:attrName>
                                        </p:attrNameLst>
                                      </p:cBhvr>
                                      <p:tavLst>
                                        <p:tav tm="0">
                                          <p:val>
                                            <p:fltVal val="0"/>
                                          </p:val>
                                        </p:tav>
                                        <p:tav tm="100000">
                                          <p:val>
                                            <p:strVal val="#ppt_w"/>
                                          </p:val>
                                        </p:tav>
                                      </p:tavLst>
                                    </p:anim>
                                    <p:anim calcmode="lin" valueType="num">
                                      <p:cBhvr>
                                        <p:cTn id="23" dur="500" fill="hold"/>
                                        <p:tgtEl>
                                          <p:spTgt spid="32"/>
                                        </p:tgtEl>
                                        <p:attrNameLst>
                                          <p:attrName>ppt_h</p:attrName>
                                        </p:attrNameLst>
                                      </p:cBhvr>
                                      <p:tavLst>
                                        <p:tav tm="0">
                                          <p:val>
                                            <p:fltVal val="0"/>
                                          </p:val>
                                        </p:tav>
                                        <p:tav tm="100000">
                                          <p:val>
                                            <p:strVal val="#ppt_h"/>
                                          </p:val>
                                        </p:tav>
                                      </p:tavLst>
                                    </p:anim>
                                    <p:animEffect transition="in" filter="fade">
                                      <p:cBhvr>
                                        <p:cTn id="24" dur="500"/>
                                        <p:tgtEl>
                                          <p:spTgt spid="3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p:cTn id="27" dur="500" fill="hold"/>
                                        <p:tgtEl>
                                          <p:spTgt spid="33"/>
                                        </p:tgtEl>
                                        <p:attrNameLst>
                                          <p:attrName>ppt_w</p:attrName>
                                        </p:attrNameLst>
                                      </p:cBhvr>
                                      <p:tavLst>
                                        <p:tav tm="0">
                                          <p:val>
                                            <p:fltVal val="0"/>
                                          </p:val>
                                        </p:tav>
                                        <p:tav tm="100000">
                                          <p:val>
                                            <p:strVal val="#ppt_w"/>
                                          </p:val>
                                        </p:tav>
                                      </p:tavLst>
                                    </p:anim>
                                    <p:anim calcmode="lin" valueType="num">
                                      <p:cBhvr>
                                        <p:cTn id="28" dur="500" fill="hold"/>
                                        <p:tgtEl>
                                          <p:spTgt spid="33"/>
                                        </p:tgtEl>
                                        <p:attrNameLst>
                                          <p:attrName>ppt_h</p:attrName>
                                        </p:attrNameLst>
                                      </p:cBhvr>
                                      <p:tavLst>
                                        <p:tav tm="0">
                                          <p:val>
                                            <p:fltVal val="0"/>
                                          </p:val>
                                        </p:tav>
                                        <p:tav tm="100000">
                                          <p:val>
                                            <p:strVal val="#ppt_h"/>
                                          </p:val>
                                        </p:tav>
                                      </p:tavLst>
                                    </p:anim>
                                    <p:animEffect transition="in" filter="fade">
                                      <p:cBhvr>
                                        <p:cTn id="29" dur="500"/>
                                        <p:tgtEl>
                                          <p:spTgt spid="3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p:cTn id="32" dur="500" fill="hold"/>
                                        <p:tgtEl>
                                          <p:spTgt spid="34"/>
                                        </p:tgtEl>
                                        <p:attrNameLst>
                                          <p:attrName>ppt_w</p:attrName>
                                        </p:attrNameLst>
                                      </p:cBhvr>
                                      <p:tavLst>
                                        <p:tav tm="0">
                                          <p:val>
                                            <p:fltVal val="0"/>
                                          </p:val>
                                        </p:tav>
                                        <p:tav tm="100000">
                                          <p:val>
                                            <p:strVal val="#ppt_w"/>
                                          </p:val>
                                        </p:tav>
                                      </p:tavLst>
                                    </p:anim>
                                    <p:anim calcmode="lin" valueType="num">
                                      <p:cBhvr>
                                        <p:cTn id="33" dur="500" fill="hold"/>
                                        <p:tgtEl>
                                          <p:spTgt spid="34"/>
                                        </p:tgtEl>
                                        <p:attrNameLst>
                                          <p:attrName>ppt_h</p:attrName>
                                        </p:attrNameLst>
                                      </p:cBhvr>
                                      <p:tavLst>
                                        <p:tav tm="0">
                                          <p:val>
                                            <p:fltVal val="0"/>
                                          </p:val>
                                        </p:tav>
                                        <p:tav tm="100000">
                                          <p:val>
                                            <p:strVal val="#ppt_h"/>
                                          </p:val>
                                        </p:tav>
                                      </p:tavLst>
                                    </p:anim>
                                    <p:animEffect transition="in" filter="fade">
                                      <p:cBhvr>
                                        <p:cTn id="34" dur="500"/>
                                        <p:tgtEl>
                                          <p:spTgt spid="34"/>
                                        </p:tgtEl>
                                      </p:cBhvr>
                                    </p:animEffect>
                                  </p:childTnLst>
                                </p:cTn>
                              </p:par>
                              <p:par>
                                <p:cTn id="35" presetID="53" presetClass="entr" presetSubtype="16"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ppt_w</p:attrName>
                                        </p:attrNameLst>
                                      </p:cBhvr>
                                      <p:tavLst>
                                        <p:tav tm="0">
                                          <p:val>
                                            <p:fltVal val="0"/>
                                          </p:val>
                                        </p:tav>
                                        <p:tav tm="100000">
                                          <p:val>
                                            <p:strVal val="#ppt_w"/>
                                          </p:val>
                                        </p:tav>
                                      </p:tavLst>
                                    </p:anim>
                                    <p:anim calcmode="lin" valueType="num">
                                      <p:cBhvr>
                                        <p:cTn id="38" dur="500" fill="hold"/>
                                        <p:tgtEl>
                                          <p:spTgt spid="4"/>
                                        </p:tgtEl>
                                        <p:attrNameLst>
                                          <p:attrName>ppt_h</p:attrName>
                                        </p:attrNameLst>
                                      </p:cBhvr>
                                      <p:tavLst>
                                        <p:tav tm="0">
                                          <p:val>
                                            <p:fltVal val="0"/>
                                          </p:val>
                                        </p:tav>
                                        <p:tav tm="100000">
                                          <p:val>
                                            <p:strVal val="#ppt_h"/>
                                          </p:val>
                                        </p:tav>
                                      </p:tavLst>
                                    </p:anim>
                                    <p:animEffect transition="in" filter="fade">
                                      <p:cBhvr>
                                        <p:cTn id="39" dur="500"/>
                                        <p:tgtEl>
                                          <p:spTgt spid="4"/>
                                        </p:tgtEl>
                                      </p:cBhvr>
                                    </p:animEffect>
                                  </p:childTnLst>
                                </p:cTn>
                              </p:par>
                            </p:childTnLst>
                          </p:cTn>
                        </p:par>
                        <p:par>
                          <p:cTn id="40" fill="hold">
                            <p:stCondLst>
                              <p:cond delay="500"/>
                            </p:stCondLst>
                            <p:childTnLst>
                              <p:par>
                                <p:cTn id="41" presetID="2" presetClass="entr" presetSubtype="2"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1+#ppt_w/2"/>
                                          </p:val>
                                        </p:tav>
                                        <p:tav tm="100000">
                                          <p:val>
                                            <p:strVal val="#ppt_x"/>
                                          </p:val>
                                        </p:tav>
                                      </p:tavLst>
                                    </p:anim>
                                    <p:anim calcmode="lin" valueType="num">
                                      <p:cBhvr additive="base">
                                        <p:cTn id="44" dur="500" fill="hold"/>
                                        <p:tgtEl>
                                          <p:spTgt spid="21"/>
                                        </p:tgtEl>
                                        <p:attrNameLst>
                                          <p:attrName>ppt_y</p:attrName>
                                        </p:attrNameLst>
                                      </p:cBhvr>
                                      <p:tavLst>
                                        <p:tav tm="0">
                                          <p:val>
                                            <p:strVal val="#ppt_y"/>
                                          </p:val>
                                        </p:tav>
                                        <p:tav tm="100000">
                                          <p:val>
                                            <p:strVal val="#ppt_y"/>
                                          </p:val>
                                        </p:tav>
                                      </p:tavLst>
                                    </p:anim>
                                  </p:childTnLst>
                                </p:cTn>
                              </p:par>
                            </p:childTnLst>
                          </p:cTn>
                        </p:par>
                        <p:par>
                          <p:cTn id="45" fill="hold">
                            <p:stCondLst>
                              <p:cond delay="1000"/>
                            </p:stCondLst>
                            <p:childTnLst>
                              <p:par>
                                <p:cTn id="46" presetID="2" presetClass="entr" presetSubtype="2"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500" fill="hold"/>
                                        <p:tgtEl>
                                          <p:spTgt spid="24"/>
                                        </p:tgtEl>
                                        <p:attrNameLst>
                                          <p:attrName>ppt_x</p:attrName>
                                        </p:attrNameLst>
                                      </p:cBhvr>
                                      <p:tavLst>
                                        <p:tav tm="0">
                                          <p:val>
                                            <p:strVal val="1+#ppt_w/2"/>
                                          </p:val>
                                        </p:tav>
                                        <p:tav tm="100000">
                                          <p:val>
                                            <p:strVal val="#ppt_x"/>
                                          </p:val>
                                        </p:tav>
                                      </p:tavLst>
                                    </p:anim>
                                    <p:anim calcmode="lin" valueType="num">
                                      <p:cBhvr additive="base">
                                        <p:cTn id="49" dur="500" fill="hold"/>
                                        <p:tgtEl>
                                          <p:spTgt spid="24"/>
                                        </p:tgtEl>
                                        <p:attrNameLst>
                                          <p:attrName>ppt_y</p:attrName>
                                        </p:attrNameLst>
                                      </p:cBhvr>
                                      <p:tavLst>
                                        <p:tav tm="0">
                                          <p:val>
                                            <p:strVal val="#ppt_y"/>
                                          </p:val>
                                        </p:tav>
                                        <p:tav tm="100000">
                                          <p:val>
                                            <p:strVal val="#ppt_y"/>
                                          </p:val>
                                        </p:tav>
                                      </p:tavLst>
                                    </p:anim>
                                  </p:childTnLst>
                                </p:cTn>
                              </p:par>
                            </p:childTnLst>
                          </p:cTn>
                        </p:par>
                        <p:par>
                          <p:cTn id="50" fill="hold">
                            <p:stCondLst>
                              <p:cond delay="1500"/>
                            </p:stCondLst>
                            <p:childTnLst>
                              <p:par>
                                <p:cTn id="51" presetID="2" presetClass="entr" presetSubtype="2" fill="hold" nodeType="after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additive="base">
                                        <p:cTn id="53" dur="500" fill="hold"/>
                                        <p:tgtEl>
                                          <p:spTgt spid="27"/>
                                        </p:tgtEl>
                                        <p:attrNameLst>
                                          <p:attrName>ppt_x</p:attrName>
                                        </p:attrNameLst>
                                      </p:cBhvr>
                                      <p:tavLst>
                                        <p:tav tm="0">
                                          <p:val>
                                            <p:strVal val="1+#ppt_w/2"/>
                                          </p:val>
                                        </p:tav>
                                        <p:tav tm="100000">
                                          <p:val>
                                            <p:strVal val="#ppt_x"/>
                                          </p:val>
                                        </p:tav>
                                      </p:tavLst>
                                    </p:anim>
                                    <p:anim calcmode="lin" valueType="num">
                                      <p:cBhvr additive="base">
                                        <p:cTn id="54"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240972" y="1736104"/>
            <a:ext cx="6662059" cy="2211836"/>
            <a:chOff x="2311400" y="2976563"/>
            <a:chExt cx="7569201" cy="2513013"/>
          </a:xfrm>
          <a:effectLst>
            <a:outerShdw blurRad="368300" sx="102000" sy="102000" algn="ctr" rotWithShape="0">
              <a:prstClr val="black">
                <a:alpha val="14000"/>
              </a:prstClr>
            </a:outerShdw>
          </a:effectLst>
        </p:grpSpPr>
        <p:sp>
          <p:nvSpPr>
            <p:cNvPr id="45" name="MH_SubTitle_1"/>
            <p:cNvSpPr/>
            <p:nvPr/>
          </p:nvSpPr>
          <p:spPr>
            <a:xfrm>
              <a:off x="2311400" y="2980869"/>
              <a:ext cx="900000" cy="891388"/>
            </a:xfrm>
            <a:custGeom>
              <a:avLst/>
              <a:gdLst>
                <a:gd name="connsiteX0" fmla="*/ 242094 w 331788"/>
                <a:gd name="connsiteY0" fmla="*/ 203585 h 328613"/>
                <a:gd name="connsiteX1" fmla="*/ 214264 w 331788"/>
                <a:gd name="connsiteY1" fmla="*/ 214264 h 328613"/>
                <a:gd name="connsiteX2" fmla="*/ 214264 w 331788"/>
                <a:gd name="connsiteY2" fmla="*/ 269924 h 328613"/>
                <a:gd name="connsiteX3" fmla="*/ 269924 w 331788"/>
                <a:gd name="connsiteY3" fmla="*/ 269924 h 328613"/>
                <a:gd name="connsiteX4" fmla="*/ 269924 w 331788"/>
                <a:gd name="connsiteY4" fmla="*/ 214264 h 328613"/>
                <a:gd name="connsiteX5" fmla="*/ 242094 w 331788"/>
                <a:gd name="connsiteY5" fmla="*/ 203585 h 328613"/>
                <a:gd name="connsiteX6" fmla="*/ 85725 w 331788"/>
                <a:gd name="connsiteY6" fmla="*/ 200752 h 328613"/>
                <a:gd name="connsiteX7" fmla="*/ 136525 w 331788"/>
                <a:gd name="connsiteY7" fmla="*/ 207698 h 328613"/>
                <a:gd name="connsiteX8" fmla="*/ 132667 w 331788"/>
                <a:gd name="connsiteY8" fmla="*/ 222250 h 328613"/>
                <a:gd name="connsiteX9" fmla="*/ 38783 w 331788"/>
                <a:gd name="connsiteY9" fmla="*/ 222250 h 328613"/>
                <a:gd name="connsiteX10" fmla="*/ 34925 w 331788"/>
                <a:gd name="connsiteY10" fmla="*/ 207698 h 328613"/>
                <a:gd name="connsiteX11" fmla="*/ 85725 w 331788"/>
                <a:gd name="connsiteY11" fmla="*/ 200752 h 328613"/>
                <a:gd name="connsiteX12" fmla="*/ 86038 w 331788"/>
                <a:gd name="connsiteY12" fmla="*/ 150283 h 328613"/>
                <a:gd name="connsiteX13" fmla="*/ 136525 w 331788"/>
                <a:gd name="connsiteY13" fmla="*/ 158221 h 328613"/>
                <a:gd name="connsiteX14" fmla="*/ 132678 w 331788"/>
                <a:gd name="connsiteY14" fmla="*/ 171450 h 328613"/>
                <a:gd name="connsiteX15" fmla="*/ 39076 w 331788"/>
                <a:gd name="connsiteY15" fmla="*/ 171450 h 328613"/>
                <a:gd name="connsiteX16" fmla="*/ 36512 w 331788"/>
                <a:gd name="connsiteY16" fmla="*/ 158221 h 328613"/>
                <a:gd name="connsiteX17" fmla="*/ 86038 w 331788"/>
                <a:gd name="connsiteY17" fmla="*/ 150283 h 328613"/>
                <a:gd name="connsiteX18" fmla="*/ 243681 w 331788"/>
                <a:gd name="connsiteY18" fmla="*/ 148724 h 328613"/>
                <a:gd name="connsiteX19" fmla="*/ 295275 w 331788"/>
                <a:gd name="connsiteY19" fmla="*/ 156745 h 328613"/>
                <a:gd name="connsiteX20" fmla="*/ 292663 w 331788"/>
                <a:gd name="connsiteY20" fmla="*/ 171450 h 328613"/>
                <a:gd name="connsiteX21" fmla="*/ 197312 w 331788"/>
                <a:gd name="connsiteY21" fmla="*/ 171450 h 328613"/>
                <a:gd name="connsiteX22" fmla="*/ 192087 w 331788"/>
                <a:gd name="connsiteY22" fmla="*/ 156745 h 328613"/>
                <a:gd name="connsiteX23" fmla="*/ 243681 w 331788"/>
                <a:gd name="connsiteY23" fmla="*/ 148724 h 328613"/>
                <a:gd name="connsiteX24" fmla="*/ 86038 w 331788"/>
                <a:gd name="connsiteY24" fmla="*/ 99483 h 328613"/>
                <a:gd name="connsiteX25" fmla="*/ 136525 w 331788"/>
                <a:gd name="connsiteY25" fmla="*/ 107421 h 328613"/>
                <a:gd name="connsiteX26" fmla="*/ 132678 w 331788"/>
                <a:gd name="connsiteY26" fmla="*/ 120650 h 328613"/>
                <a:gd name="connsiteX27" fmla="*/ 39076 w 331788"/>
                <a:gd name="connsiteY27" fmla="*/ 120650 h 328613"/>
                <a:gd name="connsiteX28" fmla="*/ 36512 w 331788"/>
                <a:gd name="connsiteY28" fmla="*/ 107421 h 328613"/>
                <a:gd name="connsiteX29" fmla="*/ 86038 w 331788"/>
                <a:gd name="connsiteY29" fmla="*/ 99483 h 328613"/>
                <a:gd name="connsiteX30" fmla="*/ 243681 w 331788"/>
                <a:gd name="connsiteY30" fmla="*/ 99152 h 328613"/>
                <a:gd name="connsiteX31" fmla="*/ 295275 w 331788"/>
                <a:gd name="connsiteY31" fmla="*/ 106098 h 328613"/>
                <a:gd name="connsiteX32" fmla="*/ 292663 w 331788"/>
                <a:gd name="connsiteY32" fmla="*/ 120650 h 328613"/>
                <a:gd name="connsiteX33" fmla="*/ 196006 w 331788"/>
                <a:gd name="connsiteY33" fmla="*/ 120650 h 328613"/>
                <a:gd name="connsiteX34" fmla="*/ 192087 w 331788"/>
                <a:gd name="connsiteY34" fmla="*/ 106098 h 328613"/>
                <a:gd name="connsiteX35" fmla="*/ 243681 w 331788"/>
                <a:gd name="connsiteY35" fmla="*/ 99152 h 328613"/>
                <a:gd name="connsiteX36" fmla="*/ 243681 w 331788"/>
                <a:gd name="connsiteY36" fmla="*/ 48711 h 328613"/>
                <a:gd name="connsiteX37" fmla="*/ 295275 w 331788"/>
                <a:gd name="connsiteY37" fmla="*/ 56732 h 328613"/>
                <a:gd name="connsiteX38" fmla="*/ 292663 w 331788"/>
                <a:gd name="connsiteY38" fmla="*/ 71437 h 328613"/>
                <a:gd name="connsiteX39" fmla="*/ 197312 w 331788"/>
                <a:gd name="connsiteY39" fmla="*/ 71437 h 328613"/>
                <a:gd name="connsiteX40" fmla="*/ 192087 w 331788"/>
                <a:gd name="connsiteY40" fmla="*/ 56732 h 328613"/>
                <a:gd name="connsiteX41" fmla="*/ 243681 w 331788"/>
                <a:gd name="connsiteY41" fmla="*/ 48711 h 328613"/>
                <a:gd name="connsiteX42" fmla="*/ 85725 w 331788"/>
                <a:gd name="connsiteY42" fmla="*/ 48683 h 328613"/>
                <a:gd name="connsiteX43" fmla="*/ 136525 w 331788"/>
                <a:gd name="connsiteY43" fmla="*/ 56621 h 328613"/>
                <a:gd name="connsiteX44" fmla="*/ 132667 w 331788"/>
                <a:gd name="connsiteY44" fmla="*/ 69850 h 328613"/>
                <a:gd name="connsiteX45" fmla="*/ 38783 w 331788"/>
                <a:gd name="connsiteY45" fmla="*/ 69850 h 328613"/>
                <a:gd name="connsiteX46" fmla="*/ 34925 w 331788"/>
                <a:gd name="connsiteY46" fmla="*/ 56621 h 328613"/>
                <a:gd name="connsiteX47" fmla="*/ 85725 w 331788"/>
                <a:gd name="connsiteY47" fmla="*/ 48683 h 328613"/>
                <a:gd name="connsiteX48" fmla="*/ 245779 w 331788"/>
                <a:gd name="connsiteY48" fmla="*/ 12700 h 328613"/>
                <a:gd name="connsiteX49" fmla="*/ 171450 w 331788"/>
                <a:gd name="connsiteY49" fmla="*/ 28215 h 328613"/>
                <a:gd name="connsiteX50" fmla="*/ 171450 w 331788"/>
                <a:gd name="connsiteY50" fmla="*/ 263525 h 328613"/>
                <a:gd name="connsiteX51" fmla="*/ 192314 w 331788"/>
                <a:gd name="connsiteY51" fmla="*/ 257061 h 328613"/>
                <a:gd name="connsiteX52" fmla="*/ 205355 w 331788"/>
                <a:gd name="connsiteY52" fmla="*/ 205344 h 328613"/>
                <a:gd name="connsiteX53" fmla="*/ 279684 w 331788"/>
                <a:gd name="connsiteY53" fmla="*/ 205344 h 328613"/>
                <a:gd name="connsiteX54" fmla="*/ 294028 w 331788"/>
                <a:gd name="connsiteY54" fmla="*/ 257061 h 328613"/>
                <a:gd name="connsiteX55" fmla="*/ 317500 w 331788"/>
                <a:gd name="connsiteY55" fmla="*/ 263525 h 328613"/>
                <a:gd name="connsiteX56" fmla="*/ 317500 w 331788"/>
                <a:gd name="connsiteY56" fmla="*/ 28215 h 328613"/>
                <a:gd name="connsiteX57" fmla="*/ 245779 w 331788"/>
                <a:gd name="connsiteY57" fmla="*/ 12700 h 328613"/>
                <a:gd name="connsiteX58" fmla="*/ 84931 w 331788"/>
                <a:gd name="connsiteY58" fmla="*/ 12700 h 328613"/>
                <a:gd name="connsiteX59" fmla="*/ 12700 w 331788"/>
                <a:gd name="connsiteY59" fmla="*/ 28215 h 328613"/>
                <a:gd name="connsiteX60" fmla="*/ 12700 w 331788"/>
                <a:gd name="connsiteY60" fmla="*/ 263525 h 328613"/>
                <a:gd name="connsiteX61" fmla="*/ 84931 w 331788"/>
                <a:gd name="connsiteY61" fmla="*/ 249303 h 328613"/>
                <a:gd name="connsiteX62" fmla="*/ 157163 w 331788"/>
                <a:gd name="connsiteY62" fmla="*/ 263525 h 328613"/>
                <a:gd name="connsiteX63" fmla="*/ 157163 w 331788"/>
                <a:gd name="connsiteY63" fmla="*/ 28215 h 328613"/>
                <a:gd name="connsiteX64" fmla="*/ 84931 w 331788"/>
                <a:gd name="connsiteY64" fmla="*/ 12700 h 328613"/>
                <a:gd name="connsiteX65" fmla="*/ 86835 w 331788"/>
                <a:gd name="connsiteY65" fmla="*/ 0 h 328613"/>
                <a:gd name="connsiteX66" fmla="*/ 165894 w 331788"/>
                <a:gd name="connsiteY66" fmla="*/ 15525 h 328613"/>
                <a:gd name="connsiteX67" fmla="*/ 244953 w 331788"/>
                <a:gd name="connsiteY67" fmla="*/ 0 h 328613"/>
                <a:gd name="connsiteX68" fmla="*/ 326604 w 331788"/>
                <a:gd name="connsiteY68" fmla="*/ 16819 h 328613"/>
                <a:gd name="connsiteX69" fmla="*/ 331788 w 331788"/>
                <a:gd name="connsiteY69" fmla="*/ 23288 h 328613"/>
                <a:gd name="connsiteX70" fmla="*/ 331788 w 331788"/>
                <a:gd name="connsiteY70" fmla="*/ 274276 h 328613"/>
                <a:gd name="connsiteX71" fmla="*/ 322716 w 331788"/>
                <a:gd name="connsiteY71" fmla="*/ 280744 h 328613"/>
                <a:gd name="connsiteX72" fmla="*/ 289019 w 331788"/>
                <a:gd name="connsiteY72" fmla="*/ 269101 h 328613"/>
                <a:gd name="connsiteX73" fmla="*/ 285130 w 331788"/>
                <a:gd name="connsiteY73" fmla="*/ 274276 h 328613"/>
                <a:gd name="connsiteX74" fmla="*/ 329196 w 331788"/>
                <a:gd name="connsiteY74" fmla="*/ 318263 h 328613"/>
                <a:gd name="connsiteX75" fmla="*/ 318828 w 331788"/>
                <a:gd name="connsiteY75" fmla="*/ 328613 h 328613"/>
                <a:gd name="connsiteX76" fmla="*/ 274762 w 331788"/>
                <a:gd name="connsiteY76" fmla="*/ 284626 h 328613"/>
                <a:gd name="connsiteX77" fmla="*/ 206072 w 331788"/>
                <a:gd name="connsiteY77" fmla="*/ 279451 h 328613"/>
                <a:gd name="connsiteX78" fmla="*/ 198295 w 331788"/>
                <a:gd name="connsiteY78" fmla="*/ 270394 h 328613"/>
                <a:gd name="connsiteX79" fmla="*/ 167190 w 331788"/>
                <a:gd name="connsiteY79" fmla="*/ 280744 h 328613"/>
                <a:gd name="connsiteX80" fmla="*/ 163302 w 331788"/>
                <a:gd name="connsiteY80" fmla="*/ 280744 h 328613"/>
                <a:gd name="connsiteX81" fmla="*/ 85539 w 331788"/>
                <a:gd name="connsiteY81" fmla="*/ 263926 h 328613"/>
                <a:gd name="connsiteX82" fmla="*/ 9072 w 331788"/>
                <a:gd name="connsiteY82" fmla="*/ 280744 h 328613"/>
                <a:gd name="connsiteX83" fmla="*/ 0 w 331788"/>
                <a:gd name="connsiteY83" fmla="*/ 274276 h 328613"/>
                <a:gd name="connsiteX84" fmla="*/ 0 w 331788"/>
                <a:gd name="connsiteY84" fmla="*/ 23288 h 328613"/>
                <a:gd name="connsiteX85" fmla="*/ 5184 w 331788"/>
                <a:gd name="connsiteY85" fmla="*/ 16819 h 328613"/>
                <a:gd name="connsiteX86" fmla="*/ 86835 w 331788"/>
                <a:gd name="connsiteY86"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1788" h="328613">
                  <a:moveTo>
                    <a:pt x="242094" y="203585"/>
                  </a:moveTo>
                  <a:cubicBezTo>
                    <a:pt x="232062" y="203585"/>
                    <a:pt x="222031" y="207145"/>
                    <a:pt x="214264" y="214264"/>
                  </a:cubicBezTo>
                  <a:cubicBezTo>
                    <a:pt x="200025" y="229797"/>
                    <a:pt x="200025" y="254391"/>
                    <a:pt x="214264" y="269924"/>
                  </a:cubicBezTo>
                  <a:cubicBezTo>
                    <a:pt x="229797" y="284163"/>
                    <a:pt x="254391" y="284163"/>
                    <a:pt x="269924" y="269924"/>
                  </a:cubicBezTo>
                  <a:cubicBezTo>
                    <a:pt x="284163" y="254391"/>
                    <a:pt x="284163" y="229797"/>
                    <a:pt x="269924" y="214264"/>
                  </a:cubicBezTo>
                  <a:cubicBezTo>
                    <a:pt x="262158" y="207145"/>
                    <a:pt x="252126" y="203585"/>
                    <a:pt x="242094" y="203585"/>
                  </a:cubicBezTo>
                  <a:close/>
                  <a:moveTo>
                    <a:pt x="85725" y="200752"/>
                  </a:moveTo>
                  <a:cubicBezTo>
                    <a:pt x="102122" y="200752"/>
                    <a:pt x="118520" y="203067"/>
                    <a:pt x="136525" y="207698"/>
                  </a:cubicBezTo>
                  <a:cubicBezTo>
                    <a:pt x="136525" y="207698"/>
                    <a:pt x="136525" y="207698"/>
                    <a:pt x="132667" y="222250"/>
                  </a:cubicBezTo>
                  <a:cubicBezTo>
                    <a:pt x="99229" y="211667"/>
                    <a:pt x="72221" y="211667"/>
                    <a:pt x="38783" y="222250"/>
                  </a:cubicBezTo>
                  <a:cubicBezTo>
                    <a:pt x="38783" y="222250"/>
                    <a:pt x="38783" y="222250"/>
                    <a:pt x="34925" y="207698"/>
                  </a:cubicBezTo>
                  <a:cubicBezTo>
                    <a:pt x="52930" y="203067"/>
                    <a:pt x="69327" y="200752"/>
                    <a:pt x="85725" y="200752"/>
                  </a:cubicBezTo>
                  <a:close/>
                  <a:moveTo>
                    <a:pt x="86038" y="150283"/>
                  </a:moveTo>
                  <a:cubicBezTo>
                    <a:pt x="102226" y="150283"/>
                    <a:pt x="118574" y="152929"/>
                    <a:pt x="136525" y="158221"/>
                  </a:cubicBezTo>
                  <a:cubicBezTo>
                    <a:pt x="136525" y="158221"/>
                    <a:pt x="136525" y="158221"/>
                    <a:pt x="132678" y="171450"/>
                  </a:cubicBezTo>
                  <a:cubicBezTo>
                    <a:pt x="99341" y="162190"/>
                    <a:pt x="72414" y="162190"/>
                    <a:pt x="39076" y="171450"/>
                  </a:cubicBezTo>
                  <a:cubicBezTo>
                    <a:pt x="39076" y="171450"/>
                    <a:pt x="39076" y="171450"/>
                    <a:pt x="36512" y="158221"/>
                  </a:cubicBezTo>
                  <a:cubicBezTo>
                    <a:pt x="53822" y="152929"/>
                    <a:pt x="69850" y="150283"/>
                    <a:pt x="86038" y="150283"/>
                  </a:cubicBezTo>
                  <a:close/>
                  <a:moveTo>
                    <a:pt x="243681" y="148724"/>
                  </a:moveTo>
                  <a:cubicBezTo>
                    <a:pt x="260335" y="148724"/>
                    <a:pt x="276989" y="151398"/>
                    <a:pt x="295275" y="156745"/>
                  </a:cubicBezTo>
                  <a:cubicBezTo>
                    <a:pt x="295275" y="156745"/>
                    <a:pt x="295275" y="156745"/>
                    <a:pt x="292663" y="171450"/>
                  </a:cubicBezTo>
                  <a:cubicBezTo>
                    <a:pt x="257396" y="162092"/>
                    <a:pt x="231272" y="162092"/>
                    <a:pt x="197312" y="171450"/>
                  </a:cubicBezTo>
                  <a:cubicBezTo>
                    <a:pt x="197312" y="171450"/>
                    <a:pt x="197312" y="171450"/>
                    <a:pt x="192087" y="156745"/>
                  </a:cubicBezTo>
                  <a:cubicBezTo>
                    <a:pt x="210374" y="151398"/>
                    <a:pt x="227027" y="148724"/>
                    <a:pt x="243681" y="148724"/>
                  </a:cubicBezTo>
                  <a:close/>
                  <a:moveTo>
                    <a:pt x="86038" y="99483"/>
                  </a:moveTo>
                  <a:cubicBezTo>
                    <a:pt x="102226" y="99483"/>
                    <a:pt x="118574" y="102129"/>
                    <a:pt x="136525" y="107421"/>
                  </a:cubicBezTo>
                  <a:cubicBezTo>
                    <a:pt x="136525" y="107421"/>
                    <a:pt x="136525" y="107421"/>
                    <a:pt x="132678" y="120650"/>
                  </a:cubicBezTo>
                  <a:cubicBezTo>
                    <a:pt x="99341" y="111390"/>
                    <a:pt x="72414" y="111390"/>
                    <a:pt x="39076" y="120650"/>
                  </a:cubicBezTo>
                  <a:cubicBezTo>
                    <a:pt x="39076" y="120650"/>
                    <a:pt x="39076" y="120650"/>
                    <a:pt x="36512" y="107421"/>
                  </a:cubicBezTo>
                  <a:cubicBezTo>
                    <a:pt x="53822" y="102129"/>
                    <a:pt x="69850" y="99483"/>
                    <a:pt x="86038" y="99483"/>
                  </a:cubicBezTo>
                  <a:close/>
                  <a:moveTo>
                    <a:pt x="243681" y="99152"/>
                  </a:moveTo>
                  <a:cubicBezTo>
                    <a:pt x="260335" y="99152"/>
                    <a:pt x="276989" y="101467"/>
                    <a:pt x="295275" y="106098"/>
                  </a:cubicBezTo>
                  <a:cubicBezTo>
                    <a:pt x="295275" y="106098"/>
                    <a:pt x="295275" y="106098"/>
                    <a:pt x="292663" y="120650"/>
                  </a:cubicBezTo>
                  <a:cubicBezTo>
                    <a:pt x="257396" y="111390"/>
                    <a:pt x="231272" y="111390"/>
                    <a:pt x="196006" y="120650"/>
                  </a:cubicBezTo>
                  <a:cubicBezTo>
                    <a:pt x="196006" y="120650"/>
                    <a:pt x="196006" y="120650"/>
                    <a:pt x="192087" y="106098"/>
                  </a:cubicBezTo>
                  <a:cubicBezTo>
                    <a:pt x="210374" y="101467"/>
                    <a:pt x="227027" y="99152"/>
                    <a:pt x="243681" y="99152"/>
                  </a:cubicBezTo>
                  <a:close/>
                  <a:moveTo>
                    <a:pt x="243681" y="48711"/>
                  </a:moveTo>
                  <a:cubicBezTo>
                    <a:pt x="260335" y="48711"/>
                    <a:pt x="276989" y="51385"/>
                    <a:pt x="295275" y="56732"/>
                  </a:cubicBezTo>
                  <a:cubicBezTo>
                    <a:pt x="295275" y="56732"/>
                    <a:pt x="295275" y="56732"/>
                    <a:pt x="292663" y="71437"/>
                  </a:cubicBezTo>
                  <a:cubicBezTo>
                    <a:pt x="257396" y="60742"/>
                    <a:pt x="231272" y="60742"/>
                    <a:pt x="197312" y="71437"/>
                  </a:cubicBezTo>
                  <a:cubicBezTo>
                    <a:pt x="197312" y="71437"/>
                    <a:pt x="197312" y="71437"/>
                    <a:pt x="192087" y="56732"/>
                  </a:cubicBezTo>
                  <a:cubicBezTo>
                    <a:pt x="210374" y="51385"/>
                    <a:pt x="227027" y="48711"/>
                    <a:pt x="243681" y="48711"/>
                  </a:cubicBezTo>
                  <a:close/>
                  <a:moveTo>
                    <a:pt x="85725" y="48683"/>
                  </a:moveTo>
                  <a:cubicBezTo>
                    <a:pt x="102122" y="48683"/>
                    <a:pt x="118520" y="51329"/>
                    <a:pt x="136525" y="56621"/>
                  </a:cubicBezTo>
                  <a:cubicBezTo>
                    <a:pt x="136525" y="56621"/>
                    <a:pt x="136525" y="56621"/>
                    <a:pt x="132667" y="69850"/>
                  </a:cubicBezTo>
                  <a:cubicBezTo>
                    <a:pt x="99229" y="60590"/>
                    <a:pt x="72221" y="60590"/>
                    <a:pt x="38783" y="69850"/>
                  </a:cubicBezTo>
                  <a:lnTo>
                    <a:pt x="34925" y="56621"/>
                  </a:lnTo>
                  <a:cubicBezTo>
                    <a:pt x="52930" y="51329"/>
                    <a:pt x="69327" y="48683"/>
                    <a:pt x="85725" y="48683"/>
                  </a:cubicBezTo>
                  <a:close/>
                  <a:moveTo>
                    <a:pt x="245779" y="12700"/>
                  </a:moveTo>
                  <a:cubicBezTo>
                    <a:pt x="224915" y="12700"/>
                    <a:pt x="201443" y="16579"/>
                    <a:pt x="171450" y="28215"/>
                  </a:cubicBezTo>
                  <a:cubicBezTo>
                    <a:pt x="171450" y="28215"/>
                    <a:pt x="171450" y="28215"/>
                    <a:pt x="171450" y="263525"/>
                  </a:cubicBezTo>
                  <a:cubicBezTo>
                    <a:pt x="176666" y="262232"/>
                    <a:pt x="185794" y="259646"/>
                    <a:pt x="192314" y="257061"/>
                  </a:cubicBezTo>
                  <a:cubicBezTo>
                    <a:pt x="185794" y="238960"/>
                    <a:pt x="191010" y="219566"/>
                    <a:pt x="205355" y="205344"/>
                  </a:cubicBezTo>
                  <a:cubicBezTo>
                    <a:pt x="226219" y="184657"/>
                    <a:pt x="258819" y="184657"/>
                    <a:pt x="279684" y="205344"/>
                  </a:cubicBezTo>
                  <a:cubicBezTo>
                    <a:pt x="294028" y="218273"/>
                    <a:pt x="299244" y="238960"/>
                    <a:pt x="294028" y="257061"/>
                  </a:cubicBezTo>
                  <a:cubicBezTo>
                    <a:pt x="301852" y="258353"/>
                    <a:pt x="312284" y="262232"/>
                    <a:pt x="317500" y="263525"/>
                  </a:cubicBezTo>
                  <a:lnTo>
                    <a:pt x="317500" y="28215"/>
                  </a:lnTo>
                  <a:cubicBezTo>
                    <a:pt x="288812" y="17872"/>
                    <a:pt x="266643" y="12700"/>
                    <a:pt x="245779" y="12700"/>
                  </a:cubicBezTo>
                  <a:close/>
                  <a:moveTo>
                    <a:pt x="84931" y="12700"/>
                  </a:moveTo>
                  <a:cubicBezTo>
                    <a:pt x="63004" y="12700"/>
                    <a:pt x="42366" y="17872"/>
                    <a:pt x="12700" y="28215"/>
                  </a:cubicBezTo>
                  <a:cubicBezTo>
                    <a:pt x="12700" y="28215"/>
                    <a:pt x="12700" y="28215"/>
                    <a:pt x="12700" y="263525"/>
                  </a:cubicBezTo>
                  <a:cubicBezTo>
                    <a:pt x="41077" y="254475"/>
                    <a:pt x="63004" y="249303"/>
                    <a:pt x="84931" y="249303"/>
                  </a:cubicBezTo>
                  <a:cubicBezTo>
                    <a:pt x="106859" y="249303"/>
                    <a:pt x="128786" y="254475"/>
                    <a:pt x="157163" y="263525"/>
                  </a:cubicBezTo>
                  <a:lnTo>
                    <a:pt x="157163" y="28215"/>
                  </a:lnTo>
                  <a:cubicBezTo>
                    <a:pt x="128786" y="17872"/>
                    <a:pt x="106859" y="12700"/>
                    <a:pt x="84931" y="12700"/>
                  </a:cubicBezTo>
                  <a:close/>
                  <a:moveTo>
                    <a:pt x="86835" y="0"/>
                  </a:moveTo>
                  <a:cubicBezTo>
                    <a:pt x="110164" y="0"/>
                    <a:pt x="133493" y="5175"/>
                    <a:pt x="165894" y="15525"/>
                  </a:cubicBezTo>
                  <a:cubicBezTo>
                    <a:pt x="198295" y="5175"/>
                    <a:pt x="221624" y="0"/>
                    <a:pt x="244953" y="0"/>
                  </a:cubicBezTo>
                  <a:cubicBezTo>
                    <a:pt x="269578" y="0"/>
                    <a:pt x="294203" y="5175"/>
                    <a:pt x="326604" y="16819"/>
                  </a:cubicBezTo>
                  <a:cubicBezTo>
                    <a:pt x="329196" y="18113"/>
                    <a:pt x="331788" y="20700"/>
                    <a:pt x="331788" y="23288"/>
                  </a:cubicBezTo>
                  <a:cubicBezTo>
                    <a:pt x="331788" y="23288"/>
                    <a:pt x="331788" y="23288"/>
                    <a:pt x="331788" y="274276"/>
                  </a:cubicBezTo>
                  <a:cubicBezTo>
                    <a:pt x="331788" y="280744"/>
                    <a:pt x="325308" y="280744"/>
                    <a:pt x="322716" y="280744"/>
                  </a:cubicBezTo>
                  <a:cubicBezTo>
                    <a:pt x="313643" y="276863"/>
                    <a:pt x="299387" y="272982"/>
                    <a:pt x="289019" y="269101"/>
                  </a:cubicBezTo>
                  <a:cubicBezTo>
                    <a:pt x="287723" y="271688"/>
                    <a:pt x="286427" y="272982"/>
                    <a:pt x="285130" y="274276"/>
                  </a:cubicBezTo>
                  <a:cubicBezTo>
                    <a:pt x="285130" y="274276"/>
                    <a:pt x="285130" y="274276"/>
                    <a:pt x="329196" y="318263"/>
                  </a:cubicBezTo>
                  <a:cubicBezTo>
                    <a:pt x="329196" y="318263"/>
                    <a:pt x="329196" y="318263"/>
                    <a:pt x="318828" y="328613"/>
                  </a:cubicBezTo>
                  <a:cubicBezTo>
                    <a:pt x="318828" y="328613"/>
                    <a:pt x="318828" y="328613"/>
                    <a:pt x="274762" y="284626"/>
                  </a:cubicBezTo>
                  <a:cubicBezTo>
                    <a:pt x="254025" y="300151"/>
                    <a:pt x="224216" y="298857"/>
                    <a:pt x="206072" y="279451"/>
                  </a:cubicBezTo>
                  <a:cubicBezTo>
                    <a:pt x="202183" y="276863"/>
                    <a:pt x="200887" y="274276"/>
                    <a:pt x="198295" y="270394"/>
                  </a:cubicBezTo>
                  <a:cubicBezTo>
                    <a:pt x="189223" y="272982"/>
                    <a:pt x="174966" y="278157"/>
                    <a:pt x="167190" y="280744"/>
                  </a:cubicBezTo>
                  <a:cubicBezTo>
                    <a:pt x="165894" y="280744"/>
                    <a:pt x="164598" y="280744"/>
                    <a:pt x="163302" y="280744"/>
                  </a:cubicBezTo>
                  <a:cubicBezTo>
                    <a:pt x="130901" y="269101"/>
                    <a:pt x="108868" y="263926"/>
                    <a:pt x="85539" y="263926"/>
                  </a:cubicBezTo>
                  <a:cubicBezTo>
                    <a:pt x="63506" y="263926"/>
                    <a:pt x="40177" y="269101"/>
                    <a:pt x="9072" y="280744"/>
                  </a:cubicBezTo>
                  <a:cubicBezTo>
                    <a:pt x="6480" y="280744"/>
                    <a:pt x="0" y="280744"/>
                    <a:pt x="0" y="274276"/>
                  </a:cubicBezTo>
                  <a:cubicBezTo>
                    <a:pt x="0" y="274276"/>
                    <a:pt x="0" y="274276"/>
                    <a:pt x="0" y="23288"/>
                  </a:cubicBezTo>
                  <a:cubicBezTo>
                    <a:pt x="0" y="20700"/>
                    <a:pt x="2592" y="18113"/>
                    <a:pt x="5184" y="16819"/>
                  </a:cubicBezTo>
                  <a:cubicBezTo>
                    <a:pt x="37585" y="5175"/>
                    <a:pt x="62210" y="0"/>
                    <a:pt x="86835" y="0"/>
                  </a:cubicBezTo>
                  <a:close/>
                </a:path>
              </a:pathLst>
            </a:custGeom>
            <a:gradFill>
              <a:gsLst>
                <a:gs pos="0">
                  <a:schemeClr val="bg1">
                    <a:lumMod val="65000"/>
                  </a:schemeClr>
                </a:gs>
                <a:gs pos="100000">
                  <a:schemeClr val="accent1">
                    <a:lumMod val="50000"/>
                  </a:schemeClr>
                </a:gs>
              </a:gsLst>
              <a:lin ang="5400000" scaled="1"/>
            </a:gradFill>
            <a:ln w="25400" cap="flat" cmpd="sng" algn="ctr">
              <a:noFill/>
              <a:prstDash val="solid"/>
            </a:ln>
            <a:effectLst/>
          </p:spPr>
          <p:txBody>
            <a:bodyPr lIns="0" tIns="0" rIns="0" bIns="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200" kern="0" dirty="0">
                <a:solidFill>
                  <a:schemeClr val="tx1">
                    <a:lumMod val="75000"/>
                    <a:lumOff val="25000"/>
                  </a:schemeClr>
                </a:solidFill>
              </a:endParaRPr>
            </a:p>
          </p:txBody>
        </p:sp>
        <p:sp>
          <p:nvSpPr>
            <p:cNvPr id="46" name="MH_Text_1"/>
            <p:cNvSpPr/>
            <p:nvPr/>
          </p:nvSpPr>
          <p:spPr>
            <a:xfrm>
              <a:off x="2397126" y="3309939"/>
              <a:ext cx="2181225" cy="2179637"/>
            </a:xfrm>
            <a:custGeom>
              <a:avLst/>
              <a:gdLst>
                <a:gd name="connsiteX0" fmla="*/ 1103264 w 2180339"/>
                <a:gd name="connsiteY0" fmla="*/ 73 h 2180207"/>
                <a:gd name="connsiteX1" fmla="*/ 2114753 w 2180339"/>
                <a:gd name="connsiteY1" fmla="*/ 717933 h 2180207"/>
                <a:gd name="connsiteX2" fmla="*/ 1728576 w 2180339"/>
                <a:gd name="connsiteY2" fmla="*/ 1973704 h 2180207"/>
                <a:gd name="connsiteX3" fmla="*/ 415058 w 2180339"/>
                <a:gd name="connsiteY3" fmla="*/ 1945997 h 2180207"/>
                <a:gd name="connsiteX4" fmla="*/ 82179 w 2180339"/>
                <a:gd name="connsiteY4" fmla="*/ 675059 h 2180207"/>
                <a:gd name="connsiteX5" fmla="*/ 165557 w 2180339"/>
                <a:gd name="connsiteY5" fmla="*/ 709392 h 2180207"/>
                <a:gd name="connsiteX6" fmla="*/ 470901 w 2180339"/>
                <a:gd name="connsiteY6" fmla="*/ 1875198 h 2180207"/>
                <a:gd name="connsiteX7" fmla="*/ 1675764 w 2180339"/>
                <a:gd name="connsiteY7" fmla="*/ 1900614 h 2180207"/>
                <a:gd name="connsiteX8" fmla="*/ 2029998 w 2180339"/>
                <a:gd name="connsiteY8" fmla="*/ 748721 h 2180207"/>
                <a:gd name="connsiteX9" fmla="*/ 1019053 w 2180339"/>
                <a:gd name="connsiteY9" fmla="*/ 92725 h 2180207"/>
                <a:gd name="connsiteX10" fmla="*/ 1012640 w 2180339"/>
                <a:gd name="connsiteY10" fmla="*/ 2780 h 2180207"/>
                <a:gd name="connsiteX11" fmla="*/ 1103264 w 2180339"/>
                <a:gd name="connsiteY11" fmla="*/ 73 h 218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80339" h="2180207">
                  <a:moveTo>
                    <a:pt x="1103264" y="73"/>
                  </a:moveTo>
                  <a:cubicBezTo>
                    <a:pt x="1553666" y="5280"/>
                    <a:pt x="1958833" y="288693"/>
                    <a:pt x="2114753" y="717933"/>
                  </a:cubicBezTo>
                  <a:cubicBezTo>
                    <a:pt x="2281069" y="1175790"/>
                    <a:pt x="2123424" y="1688418"/>
                    <a:pt x="1728576" y="1973704"/>
                  </a:cubicBezTo>
                  <a:cubicBezTo>
                    <a:pt x="1333726" y="2258991"/>
                    <a:pt x="797525" y="2247680"/>
                    <a:pt x="415058" y="1945997"/>
                  </a:cubicBezTo>
                  <a:cubicBezTo>
                    <a:pt x="32591" y="1644315"/>
                    <a:pt x="-103296" y="1125495"/>
                    <a:pt x="82179" y="675059"/>
                  </a:cubicBezTo>
                  <a:lnTo>
                    <a:pt x="165557" y="709392"/>
                  </a:lnTo>
                  <a:cubicBezTo>
                    <a:pt x="-4574" y="1122568"/>
                    <a:pt x="120071" y="1598470"/>
                    <a:pt x="470901" y="1875198"/>
                  </a:cubicBezTo>
                  <a:cubicBezTo>
                    <a:pt x="821731" y="2151926"/>
                    <a:pt x="1313577" y="2162301"/>
                    <a:pt x="1675764" y="1900614"/>
                  </a:cubicBezTo>
                  <a:cubicBezTo>
                    <a:pt x="2037951" y="1638926"/>
                    <a:pt x="2182555" y="1168704"/>
                    <a:pt x="2029998" y="748721"/>
                  </a:cubicBezTo>
                  <a:cubicBezTo>
                    <a:pt x="1877440" y="328738"/>
                    <a:pt x="1464755" y="60948"/>
                    <a:pt x="1019053" y="92725"/>
                  </a:cubicBezTo>
                  <a:lnTo>
                    <a:pt x="1012640" y="2780"/>
                  </a:lnTo>
                  <a:cubicBezTo>
                    <a:pt x="1043009" y="615"/>
                    <a:pt x="1073237" y="-275"/>
                    <a:pt x="1103264" y="73"/>
                  </a:cubicBezTo>
                  <a:close/>
                </a:path>
              </a:pathLst>
            </a:custGeom>
            <a:gradFill>
              <a:gsLst>
                <a:gs pos="0">
                  <a:schemeClr val="bg1">
                    <a:lumMod val="65000"/>
                  </a:schemeClr>
                </a:gs>
                <a:gs pos="100000">
                  <a:schemeClr val="accent1">
                    <a:lumMod val="50000"/>
                  </a:schemeClr>
                </a:gs>
              </a:gsLst>
              <a:lin ang="5400000" scaled="1"/>
            </a:gra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288000" tIns="0" rIns="288000" bIns="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hangingPunct="1">
                <a:lnSpc>
                  <a:spcPct val="130000"/>
                </a:lnSpc>
                <a:defRPr/>
              </a:pPr>
              <a:endParaRPr lang="zh-CN" altLang="en-US" sz="1200" dirty="0">
                <a:solidFill>
                  <a:schemeClr val="tx1">
                    <a:lumMod val="75000"/>
                    <a:lumOff val="25000"/>
                  </a:schemeClr>
                </a:solidFill>
              </a:endParaRPr>
            </a:p>
          </p:txBody>
        </p:sp>
        <p:sp>
          <p:nvSpPr>
            <p:cNvPr id="47" name="MH_SubTitle_2"/>
            <p:cNvSpPr/>
            <p:nvPr/>
          </p:nvSpPr>
          <p:spPr>
            <a:xfrm>
              <a:off x="4962525" y="3016651"/>
              <a:ext cx="900000" cy="819823"/>
            </a:xfrm>
            <a:custGeom>
              <a:avLst/>
              <a:gdLst>
                <a:gd name="connsiteX0" fmla="*/ 182569 w 338094"/>
                <a:gd name="connsiteY0" fmla="*/ 192088 h 307975"/>
                <a:gd name="connsiteX1" fmla="*/ 191830 w 338094"/>
                <a:gd name="connsiteY1" fmla="*/ 202620 h 307975"/>
                <a:gd name="connsiteX2" fmla="*/ 206382 w 338094"/>
                <a:gd name="connsiteY2" fmla="*/ 203936 h 307975"/>
                <a:gd name="connsiteX3" fmla="*/ 205059 w 338094"/>
                <a:gd name="connsiteY3" fmla="*/ 209202 h 307975"/>
                <a:gd name="connsiteX4" fmla="*/ 206382 w 338094"/>
                <a:gd name="connsiteY4" fmla="*/ 221050 h 307975"/>
                <a:gd name="connsiteX5" fmla="*/ 206382 w 338094"/>
                <a:gd name="connsiteY5" fmla="*/ 234215 h 307975"/>
                <a:gd name="connsiteX6" fmla="*/ 194476 w 338094"/>
                <a:gd name="connsiteY6" fmla="*/ 246063 h 307975"/>
                <a:gd name="connsiteX7" fmla="*/ 182569 w 338094"/>
                <a:gd name="connsiteY7" fmla="*/ 234215 h 307975"/>
                <a:gd name="connsiteX8" fmla="*/ 182569 w 338094"/>
                <a:gd name="connsiteY8" fmla="*/ 192088 h 307975"/>
                <a:gd name="connsiteX9" fmla="*/ 149231 w 338094"/>
                <a:gd name="connsiteY9" fmla="*/ 183859 h 307975"/>
                <a:gd name="connsiteX10" fmla="*/ 173044 w 338094"/>
                <a:gd name="connsiteY10" fmla="*/ 194226 h 307975"/>
                <a:gd name="connsiteX11" fmla="*/ 173044 w 338094"/>
                <a:gd name="connsiteY11" fmla="*/ 234400 h 307975"/>
                <a:gd name="connsiteX12" fmla="*/ 159815 w 338094"/>
                <a:gd name="connsiteY12" fmla="*/ 246063 h 307975"/>
                <a:gd name="connsiteX13" fmla="*/ 149231 w 338094"/>
                <a:gd name="connsiteY13" fmla="*/ 234400 h 307975"/>
                <a:gd name="connsiteX14" fmla="*/ 149231 w 338094"/>
                <a:gd name="connsiteY14" fmla="*/ 183859 h 307975"/>
                <a:gd name="connsiteX15" fmla="*/ 74619 w 338094"/>
                <a:gd name="connsiteY15" fmla="*/ 182563 h 307975"/>
                <a:gd name="connsiteX16" fmla="*/ 74619 w 338094"/>
                <a:gd name="connsiteY16" fmla="*/ 238126 h 307975"/>
                <a:gd name="connsiteX17" fmla="*/ 63506 w 338094"/>
                <a:gd name="connsiteY17" fmla="*/ 227789 h 307975"/>
                <a:gd name="connsiteX18" fmla="*/ 63506 w 338094"/>
                <a:gd name="connsiteY18" fmla="*/ 192900 h 307975"/>
                <a:gd name="connsiteX19" fmla="*/ 73230 w 338094"/>
                <a:gd name="connsiteY19" fmla="*/ 183855 h 307975"/>
                <a:gd name="connsiteX20" fmla="*/ 74619 w 338094"/>
                <a:gd name="connsiteY20" fmla="*/ 182563 h 307975"/>
                <a:gd name="connsiteX21" fmla="*/ 90666 w 338094"/>
                <a:gd name="connsiteY21" fmla="*/ 92075 h 307975"/>
                <a:gd name="connsiteX22" fmla="*/ 130275 w 338094"/>
                <a:gd name="connsiteY22" fmla="*/ 92075 h 307975"/>
                <a:gd name="connsiteX23" fmla="*/ 140838 w 338094"/>
                <a:gd name="connsiteY23" fmla="*/ 97302 h 307975"/>
                <a:gd name="connsiteX24" fmla="*/ 175165 w 338094"/>
                <a:gd name="connsiteY24" fmla="*/ 171785 h 307975"/>
                <a:gd name="connsiteX25" fmla="*/ 169884 w 338094"/>
                <a:gd name="connsiteY25" fmla="*/ 186159 h 307975"/>
                <a:gd name="connsiteX26" fmla="*/ 156681 w 338094"/>
                <a:gd name="connsiteY26" fmla="*/ 180932 h 307975"/>
                <a:gd name="connsiteX27" fmla="*/ 139517 w 338094"/>
                <a:gd name="connsiteY27" fmla="*/ 144344 h 307975"/>
                <a:gd name="connsiteX28" fmla="*/ 139517 w 338094"/>
                <a:gd name="connsiteY28" fmla="*/ 271096 h 307975"/>
                <a:gd name="connsiteX29" fmla="*/ 127635 w 338094"/>
                <a:gd name="connsiteY29" fmla="*/ 284163 h 307975"/>
                <a:gd name="connsiteX30" fmla="*/ 115752 w 338094"/>
                <a:gd name="connsiteY30" fmla="*/ 271096 h 307975"/>
                <a:gd name="connsiteX31" fmla="*/ 115752 w 338094"/>
                <a:gd name="connsiteY31" fmla="*/ 197919 h 307975"/>
                <a:gd name="connsiteX32" fmla="*/ 106510 w 338094"/>
                <a:gd name="connsiteY32" fmla="*/ 197919 h 307975"/>
                <a:gd name="connsiteX33" fmla="*/ 106510 w 338094"/>
                <a:gd name="connsiteY33" fmla="*/ 271096 h 307975"/>
                <a:gd name="connsiteX34" fmla="*/ 94627 w 338094"/>
                <a:gd name="connsiteY34" fmla="*/ 284163 h 307975"/>
                <a:gd name="connsiteX35" fmla="*/ 81424 w 338094"/>
                <a:gd name="connsiteY35" fmla="*/ 271096 h 307975"/>
                <a:gd name="connsiteX36" fmla="*/ 81424 w 338094"/>
                <a:gd name="connsiteY36" fmla="*/ 144344 h 307975"/>
                <a:gd name="connsiteX37" fmla="*/ 65581 w 338094"/>
                <a:gd name="connsiteY37" fmla="*/ 180932 h 307975"/>
                <a:gd name="connsiteX38" fmla="*/ 51058 w 338094"/>
                <a:gd name="connsiteY38" fmla="*/ 186159 h 307975"/>
                <a:gd name="connsiteX39" fmla="*/ 45776 w 338094"/>
                <a:gd name="connsiteY39" fmla="*/ 171785 h 307975"/>
                <a:gd name="connsiteX40" fmla="*/ 80104 w 338094"/>
                <a:gd name="connsiteY40" fmla="*/ 97302 h 307975"/>
                <a:gd name="connsiteX41" fmla="*/ 90666 w 338094"/>
                <a:gd name="connsiteY41" fmla="*/ 92075 h 307975"/>
                <a:gd name="connsiteX42" fmla="*/ 238843 w 338094"/>
                <a:gd name="connsiteY42" fmla="*/ 88900 h 307975"/>
                <a:gd name="connsiteX43" fmla="*/ 286633 w 338094"/>
                <a:gd name="connsiteY43" fmla="*/ 88900 h 307975"/>
                <a:gd name="connsiteX44" fmla="*/ 297253 w 338094"/>
                <a:gd name="connsiteY44" fmla="*/ 95459 h 307975"/>
                <a:gd name="connsiteX45" fmla="*/ 337077 w 338094"/>
                <a:gd name="connsiteY45" fmla="*/ 180728 h 307975"/>
                <a:gd name="connsiteX46" fmla="*/ 330440 w 338094"/>
                <a:gd name="connsiteY46" fmla="*/ 195158 h 307975"/>
                <a:gd name="connsiteX47" fmla="*/ 315837 w 338094"/>
                <a:gd name="connsiteY47" fmla="*/ 189911 h 307975"/>
                <a:gd name="connsiteX48" fmla="*/ 302563 w 338094"/>
                <a:gd name="connsiteY48" fmla="*/ 163674 h 307975"/>
                <a:gd name="connsiteX49" fmla="*/ 313182 w 338094"/>
                <a:gd name="connsiteY49" fmla="*/ 212212 h 307975"/>
                <a:gd name="connsiteX50" fmla="*/ 306545 w 338094"/>
                <a:gd name="connsiteY50" fmla="*/ 220083 h 307975"/>
                <a:gd name="connsiteX51" fmla="*/ 295925 w 338094"/>
                <a:gd name="connsiteY51" fmla="*/ 220083 h 307975"/>
                <a:gd name="connsiteX52" fmla="*/ 295925 w 338094"/>
                <a:gd name="connsiteY52" fmla="*/ 293545 h 307975"/>
                <a:gd name="connsiteX53" fmla="*/ 282650 w 338094"/>
                <a:gd name="connsiteY53" fmla="*/ 307975 h 307975"/>
                <a:gd name="connsiteX54" fmla="*/ 268048 w 338094"/>
                <a:gd name="connsiteY54" fmla="*/ 293545 h 307975"/>
                <a:gd name="connsiteX55" fmla="*/ 268048 w 338094"/>
                <a:gd name="connsiteY55" fmla="*/ 220083 h 307975"/>
                <a:gd name="connsiteX56" fmla="*/ 257428 w 338094"/>
                <a:gd name="connsiteY56" fmla="*/ 220083 h 307975"/>
                <a:gd name="connsiteX57" fmla="*/ 257428 w 338094"/>
                <a:gd name="connsiteY57" fmla="*/ 293545 h 307975"/>
                <a:gd name="connsiteX58" fmla="*/ 244153 w 338094"/>
                <a:gd name="connsiteY58" fmla="*/ 307975 h 307975"/>
                <a:gd name="connsiteX59" fmla="*/ 229551 w 338094"/>
                <a:gd name="connsiteY59" fmla="*/ 293545 h 307975"/>
                <a:gd name="connsiteX60" fmla="*/ 229551 w 338094"/>
                <a:gd name="connsiteY60" fmla="*/ 220083 h 307975"/>
                <a:gd name="connsiteX61" fmla="*/ 218931 w 338094"/>
                <a:gd name="connsiteY61" fmla="*/ 220083 h 307975"/>
                <a:gd name="connsiteX62" fmla="*/ 212294 w 338094"/>
                <a:gd name="connsiteY62" fmla="*/ 212212 h 307975"/>
                <a:gd name="connsiteX63" fmla="*/ 222914 w 338094"/>
                <a:gd name="connsiteY63" fmla="*/ 163674 h 307975"/>
                <a:gd name="connsiteX64" fmla="*/ 210966 w 338094"/>
                <a:gd name="connsiteY64" fmla="*/ 189911 h 307975"/>
                <a:gd name="connsiteX65" fmla="*/ 195036 w 338094"/>
                <a:gd name="connsiteY65" fmla="*/ 195158 h 307975"/>
                <a:gd name="connsiteX66" fmla="*/ 188399 w 338094"/>
                <a:gd name="connsiteY66" fmla="*/ 180728 h 307975"/>
                <a:gd name="connsiteX67" fmla="*/ 228223 w 338094"/>
                <a:gd name="connsiteY67" fmla="*/ 95459 h 307975"/>
                <a:gd name="connsiteX68" fmla="*/ 238843 w 338094"/>
                <a:gd name="connsiteY68" fmla="*/ 88900 h 307975"/>
                <a:gd name="connsiteX69" fmla="*/ 40753 w 338094"/>
                <a:gd name="connsiteY69" fmla="*/ 63500 h 307975"/>
                <a:gd name="connsiteX70" fmla="*/ 79117 w 338094"/>
                <a:gd name="connsiteY70" fmla="*/ 63500 h 307975"/>
                <a:gd name="connsiteX71" fmla="*/ 85732 w 338094"/>
                <a:gd name="connsiteY71" fmla="*/ 81882 h 307975"/>
                <a:gd name="connsiteX72" fmla="*/ 85732 w 338094"/>
                <a:gd name="connsiteY72" fmla="*/ 83195 h 307975"/>
                <a:gd name="connsiteX73" fmla="*/ 73826 w 338094"/>
                <a:gd name="connsiteY73" fmla="*/ 92385 h 307975"/>
                <a:gd name="connsiteX74" fmla="*/ 51336 w 338094"/>
                <a:gd name="connsiteY74" fmla="*/ 139652 h 307975"/>
                <a:gd name="connsiteX75" fmla="*/ 39430 w 338094"/>
                <a:gd name="connsiteY75" fmla="*/ 168538 h 307975"/>
                <a:gd name="connsiteX76" fmla="*/ 48690 w 338094"/>
                <a:gd name="connsiteY76" fmla="*/ 192171 h 307975"/>
                <a:gd name="connsiteX77" fmla="*/ 55305 w 338094"/>
                <a:gd name="connsiteY77" fmla="*/ 194797 h 307975"/>
                <a:gd name="connsiteX78" fmla="*/ 55305 w 338094"/>
                <a:gd name="connsiteY78" fmla="*/ 227621 h 307975"/>
                <a:gd name="connsiteX79" fmla="*/ 43398 w 338094"/>
                <a:gd name="connsiteY79" fmla="*/ 238125 h 307975"/>
                <a:gd name="connsiteX80" fmla="*/ 32815 w 338094"/>
                <a:gd name="connsiteY80" fmla="*/ 227621 h 307975"/>
                <a:gd name="connsiteX81" fmla="*/ 32815 w 338094"/>
                <a:gd name="connsiteY81" fmla="*/ 112080 h 307975"/>
                <a:gd name="connsiteX82" fmla="*/ 18263 w 338094"/>
                <a:gd name="connsiteY82" fmla="*/ 144904 h 307975"/>
                <a:gd name="connsiteX83" fmla="*/ 5034 w 338094"/>
                <a:gd name="connsiteY83" fmla="*/ 148843 h 307975"/>
                <a:gd name="connsiteX84" fmla="*/ 1065 w 338094"/>
                <a:gd name="connsiteY84" fmla="*/ 137026 h 307975"/>
                <a:gd name="connsiteX85" fmla="*/ 31492 w 338094"/>
                <a:gd name="connsiteY85" fmla="*/ 68752 h 307975"/>
                <a:gd name="connsiteX86" fmla="*/ 40753 w 338094"/>
                <a:gd name="connsiteY86" fmla="*/ 63500 h 307975"/>
                <a:gd name="connsiteX87" fmla="*/ 157633 w 338094"/>
                <a:gd name="connsiteY87" fmla="*/ 53975 h 307975"/>
                <a:gd name="connsiteX88" fmla="*/ 197198 w 338094"/>
                <a:gd name="connsiteY88" fmla="*/ 53975 h 307975"/>
                <a:gd name="connsiteX89" fmla="*/ 207749 w 338094"/>
                <a:gd name="connsiteY89" fmla="*/ 59183 h 307975"/>
                <a:gd name="connsiteX90" fmla="*/ 222256 w 338094"/>
                <a:gd name="connsiteY90" fmla="*/ 90434 h 307975"/>
                <a:gd name="connsiteX91" fmla="*/ 220937 w 338094"/>
                <a:gd name="connsiteY91" fmla="*/ 91736 h 307975"/>
                <a:gd name="connsiteX92" fmla="*/ 210386 w 338094"/>
                <a:gd name="connsiteY92" fmla="*/ 115174 h 307975"/>
                <a:gd name="connsiteX93" fmla="*/ 206430 w 338094"/>
                <a:gd name="connsiteY93" fmla="*/ 106060 h 307975"/>
                <a:gd name="connsiteX94" fmla="*/ 206430 w 338094"/>
                <a:gd name="connsiteY94" fmla="*/ 122987 h 307975"/>
                <a:gd name="connsiteX95" fmla="*/ 185328 w 338094"/>
                <a:gd name="connsiteY95" fmla="*/ 169863 h 307975"/>
                <a:gd name="connsiteX96" fmla="*/ 169502 w 338094"/>
                <a:gd name="connsiteY96" fmla="*/ 137310 h 307975"/>
                <a:gd name="connsiteX97" fmla="*/ 149719 w 338094"/>
                <a:gd name="connsiteY97" fmla="*/ 93038 h 307975"/>
                <a:gd name="connsiteX98" fmla="*/ 136531 w 338094"/>
                <a:gd name="connsiteY98" fmla="*/ 83924 h 307975"/>
                <a:gd name="connsiteX99" fmla="*/ 136531 w 338094"/>
                <a:gd name="connsiteY99" fmla="*/ 82621 h 307975"/>
                <a:gd name="connsiteX100" fmla="*/ 144444 w 338094"/>
                <a:gd name="connsiteY100" fmla="*/ 66996 h 307975"/>
                <a:gd name="connsiteX101" fmla="*/ 147082 w 338094"/>
                <a:gd name="connsiteY101" fmla="*/ 59183 h 307975"/>
                <a:gd name="connsiteX102" fmla="*/ 157633 w 338094"/>
                <a:gd name="connsiteY102" fmla="*/ 53975 h 307975"/>
                <a:gd name="connsiteX103" fmla="*/ 111926 w 338094"/>
                <a:gd name="connsiteY103" fmla="*/ 38100 h 307975"/>
                <a:gd name="connsiteX104" fmla="*/ 136533 w 338094"/>
                <a:gd name="connsiteY104" fmla="*/ 61913 h 307975"/>
                <a:gd name="connsiteX105" fmla="*/ 111926 w 338094"/>
                <a:gd name="connsiteY105" fmla="*/ 85726 h 307975"/>
                <a:gd name="connsiteX106" fmla="*/ 87319 w 338094"/>
                <a:gd name="connsiteY106" fmla="*/ 61913 h 307975"/>
                <a:gd name="connsiteX107" fmla="*/ 111926 w 338094"/>
                <a:gd name="connsiteY107" fmla="*/ 38100 h 307975"/>
                <a:gd name="connsiteX108" fmla="*/ 262738 w 338094"/>
                <a:gd name="connsiteY108" fmla="*/ 28575 h 307975"/>
                <a:gd name="connsiteX109" fmla="*/ 290519 w 338094"/>
                <a:gd name="connsiteY109" fmla="*/ 56221 h 307975"/>
                <a:gd name="connsiteX110" fmla="*/ 262738 w 338094"/>
                <a:gd name="connsiteY110" fmla="*/ 82550 h 307975"/>
                <a:gd name="connsiteX111" fmla="*/ 234956 w 338094"/>
                <a:gd name="connsiteY111" fmla="*/ 56221 h 307975"/>
                <a:gd name="connsiteX112" fmla="*/ 262738 w 338094"/>
                <a:gd name="connsiteY112" fmla="*/ 28575 h 307975"/>
                <a:gd name="connsiteX113" fmla="*/ 58744 w 338094"/>
                <a:gd name="connsiteY113" fmla="*/ 15875 h 307975"/>
                <a:gd name="connsiteX114" fmla="*/ 80969 w 338094"/>
                <a:gd name="connsiteY114" fmla="*/ 38100 h 307975"/>
                <a:gd name="connsiteX115" fmla="*/ 58744 w 338094"/>
                <a:gd name="connsiteY115" fmla="*/ 60325 h 307975"/>
                <a:gd name="connsiteX116" fmla="*/ 36519 w 338094"/>
                <a:gd name="connsiteY116" fmla="*/ 38100 h 307975"/>
                <a:gd name="connsiteX117" fmla="*/ 58744 w 338094"/>
                <a:gd name="connsiteY117" fmla="*/ 15875 h 307975"/>
                <a:gd name="connsiteX118" fmla="*/ 177013 w 338094"/>
                <a:gd name="connsiteY118" fmla="*/ 0 h 307975"/>
                <a:gd name="connsiteX119" fmla="*/ 200032 w 338094"/>
                <a:gd name="connsiteY119" fmla="*/ 23813 h 307975"/>
                <a:gd name="connsiteX120" fmla="*/ 177013 w 338094"/>
                <a:gd name="connsiteY120" fmla="*/ 47626 h 307975"/>
                <a:gd name="connsiteX121" fmla="*/ 153994 w 338094"/>
                <a:gd name="connsiteY121" fmla="*/ 23813 h 307975"/>
                <a:gd name="connsiteX122" fmla="*/ 177013 w 338094"/>
                <a:gd name="connsiteY122" fmla="*/ 0 h 307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38094" h="307975">
                  <a:moveTo>
                    <a:pt x="182569" y="192088"/>
                  </a:moveTo>
                  <a:cubicBezTo>
                    <a:pt x="183892" y="197354"/>
                    <a:pt x="187861" y="201303"/>
                    <a:pt x="191830" y="202620"/>
                  </a:cubicBezTo>
                  <a:cubicBezTo>
                    <a:pt x="195798" y="205253"/>
                    <a:pt x="201090" y="205253"/>
                    <a:pt x="206382" y="203936"/>
                  </a:cubicBezTo>
                  <a:cubicBezTo>
                    <a:pt x="206382" y="203936"/>
                    <a:pt x="206382" y="203936"/>
                    <a:pt x="205059" y="209202"/>
                  </a:cubicBezTo>
                  <a:cubicBezTo>
                    <a:pt x="203736" y="213151"/>
                    <a:pt x="205059" y="217101"/>
                    <a:pt x="206382" y="221050"/>
                  </a:cubicBezTo>
                  <a:cubicBezTo>
                    <a:pt x="206382" y="221050"/>
                    <a:pt x="206382" y="221050"/>
                    <a:pt x="206382" y="234215"/>
                  </a:cubicBezTo>
                  <a:cubicBezTo>
                    <a:pt x="206382" y="240797"/>
                    <a:pt x="201090" y="246063"/>
                    <a:pt x="194476" y="246063"/>
                  </a:cubicBezTo>
                  <a:cubicBezTo>
                    <a:pt x="187861" y="246063"/>
                    <a:pt x="182569" y="240797"/>
                    <a:pt x="182569" y="234215"/>
                  </a:cubicBezTo>
                  <a:cubicBezTo>
                    <a:pt x="182569" y="234215"/>
                    <a:pt x="182569" y="234215"/>
                    <a:pt x="182569" y="192088"/>
                  </a:cubicBezTo>
                  <a:close/>
                  <a:moveTo>
                    <a:pt x="149231" y="183859"/>
                  </a:moveTo>
                  <a:cubicBezTo>
                    <a:pt x="153200" y="192930"/>
                    <a:pt x="163783" y="196818"/>
                    <a:pt x="173044" y="194226"/>
                  </a:cubicBezTo>
                  <a:cubicBezTo>
                    <a:pt x="173044" y="194226"/>
                    <a:pt x="173044" y="194226"/>
                    <a:pt x="173044" y="234400"/>
                  </a:cubicBezTo>
                  <a:cubicBezTo>
                    <a:pt x="173044" y="240879"/>
                    <a:pt x="167752" y="246063"/>
                    <a:pt x="159815" y="246063"/>
                  </a:cubicBezTo>
                  <a:cubicBezTo>
                    <a:pt x="155846" y="246063"/>
                    <a:pt x="149231" y="242175"/>
                    <a:pt x="149231" y="234400"/>
                  </a:cubicBezTo>
                  <a:cubicBezTo>
                    <a:pt x="149231" y="234400"/>
                    <a:pt x="149231" y="234400"/>
                    <a:pt x="149231" y="183859"/>
                  </a:cubicBezTo>
                  <a:close/>
                  <a:moveTo>
                    <a:pt x="74619" y="182563"/>
                  </a:moveTo>
                  <a:cubicBezTo>
                    <a:pt x="74619" y="182563"/>
                    <a:pt x="74619" y="182563"/>
                    <a:pt x="74619" y="238126"/>
                  </a:cubicBezTo>
                  <a:cubicBezTo>
                    <a:pt x="67673" y="238126"/>
                    <a:pt x="63506" y="232957"/>
                    <a:pt x="63506" y="227789"/>
                  </a:cubicBezTo>
                  <a:cubicBezTo>
                    <a:pt x="63506" y="227789"/>
                    <a:pt x="63506" y="227789"/>
                    <a:pt x="63506" y="192900"/>
                  </a:cubicBezTo>
                  <a:cubicBezTo>
                    <a:pt x="67673" y="191608"/>
                    <a:pt x="71841" y="189024"/>
                    <a:pt x="73230" y="183855"/>
                  </a:cubicBezTo>
                  <a:cubicBezTo>
                    <a:pt x="73230" y="183855"/>
                    <a:pt x="73230" y="183855"/>
                    <a:pt x="74619" y="182563"/>
                  </a:cubicBezTo>
                  <a:close/>
                  <a:moveTo>
                    <a:pt x="90666" y="92075"/>
                  </a:moveTo>
                  <a:cubicBezTo>
                    <a:pt x="90666" y="92075"/>
                    <a:pt x="90666" y="92075"/>
                    <a:pt x="130275" y="92075"/>
                  </a:cubicBezTo>
                  <a:cubicBezTo>
                    <a:pt x="135557" y="92075"/>
                    <a:pt x="139517" y="93382"/>
                    <a:pt x="140838" y="97302"/>
                  </a:cubicBezTo>
                  <a:lnTo>
                    <a:pt x="175165" y="171785"/>
                  </a:lnTo>
                  <a:cubicBezTo>
                    <a:pt x="177806" y="177012"/>
                    <a:pt x="175165" y="183546"/>
                    <a:pt x="169884" y="186159"/>
                  </a:cubicBezTo>
                  <a:cubicBezTo>
                    <a:pt x="165923" y="187466"/>
                    <a:pt x="159322" y="186159"/>
                    <a:pt x="156681" y="180932"/>
                  </a:cubicBezTo>
                  <a:cubicBezTo>
                    <a:pt x="156681" y="180932"/>
                    <a:pt x="156681" y="180932"/>
                    <a:pt x="139517" y="144344"/>
                  </a:cubicBezTo>
                  <a:cubicBezTo>
                    <a:pt x="139517" y="144344"/>
                    <a:pt x="139517" y="144344"/>
                    <a:pt x="139517" y="271096"/>
                  </a:cubicBezTo>
                  <a:cubicBezTo>
                    <a:pt x="139517" y="278936"/>
                    <a:pt x="134236" y="284163"/>
                    <a:pt x="127635" y="284163"/>
                  </a:cubicBezTo>
                  <a:cubicBezTo>
                    <a:pt x="121033" y="284163"/>
                    <a:pt x="115752" y="278936"/>
                    <a:pt x="115752" y="271096"/>
                  </a:cubicBezTo>
                  <a:cubicBezTo>
                    <a:pt x="115752" y="271096"/>
                    <a:pt x="115752" y="271096"/>
                    <a:pt x="115752" y="197919"/>
                  </a:cubicBezTo>
                  <a:cubicBezTo>
                    <a:pt x="115752" y="197919"/>
                    <a:pt x="115752" y="197919"/>
                    <a:pt x="106510" y="197919"/>
                  </a:cubicBezTo>
                  <a:cubicBezTo>
                    <a:pt x="106510" y="197919"/>
                    <a:pt x="106510" y="197919"/>
                    <a:pt x="106510" y="271096"/>
                  </a:cubicBezTo>
                  <a:cubicBezTo>
                    <a:pt x="106510" y="278936"/>
                    <a:pt x="101229" y="284163"/>
                    <a:pt x="94627" y="284163"/>
                  </a:cubicBezTo>
                  <a:cubicBezTo>
                    <a:pt x="86706" y="284163"/>
                    <a:pt x="81424" y="278936"/>
                    <a:pt x="81424" y="271096"/>
                  </a:cubicBezTo>
                  <a:cubicBezTo>
                    <a:pt x="81424" y="271096"/>
                    <a:pt x="81424" y="271096"/>
                    <a:pt x="81424" y="144344"/>
                  </a:cubicBezTo>
                  <a:cubicBezTo>
                    <a:pt x="81424" y="144344"/>
                    <a:pt x="81424" y="144344"/>
                    <a:pt x="65581" y="180932"/>
                  </a:cubicBezTo>
                  <a:cubicBezTo>
                    <a:pt x="62940" y="186159"/>
                    <a:pt x="56339" y="187466"/>
                    <a:pt x="51058" y="186159"/>
                  </a:cubicBezTo>
                  <a:cubicBezTo>
                    <a:pt x="45776" y="183546"/>
                    <a:pt x="44456" y="177012"/>
                    <a:pt x="45776" y="171785"/>
                  </a:cubicBezTo>
                  <a:cubicBezTo>
                    <a:pt x="45776" y="171785"/>
                    <a:pt x="45776" y="171785"/>
                    <a:pt x="80104" y="97302"/>
                  </a:cubicBezTo>
                  <a:cubicBezTo>
                    <a:pt x="82745" y="93382"/>
                    <a:pt x="86706" y="92075"/>
                    <a:pt x="90666" y="92075"/>
                  </a:cubicBezTo>
                  <a:close/>
                  <a:moveTo>
                    <a:pt x="238843" y="88900"/>
                  </a:moveTo>
                  <a:cubicBezTo>
                    <a:pt x="238843" y="88900"/>
                    <a:pt x="238843" y="88900"/>
                    <a:pt x="286633" y="88900"/>
                  </a:cubicBezTo>
                  <a:cubicBezTo>
                    <a:pt x="291943" y="88900"/>
                    <a:pt x="295925" y="91524"/>
                    <a:pt x="297253" y="95459"/>
                  </a:cubicBezTo>
                  <a:cubicBezTo>
                    <a:pt x="297253" y="95459"/>
                    <a:pt x="297253" y="95459"/>
                    <a:pt x="337077" y="180728"/>
                  </a:cubicBezTo>
                  <a:cubicBezTo>
                    <a:pt x="339732" y="185975"/>
                    <a:pt x="337077" y="192534"/>
                    <a:pt x="330440" y="195158"/>
                  </a:cubicBezTo>
                  <a:cubicBezTo>
                    <a:pt x="325130" y="197782"/>
                    <a:pt x="318492" y="196470"/>
                    <a:pt x="315837" y="189911"/>
                  </a:cubicBezTo>
                  <a:cubicBezTo>
                    <a:pt x="315837" y="189911"/>
                    <a:pt x="315837" y="189911"/>
                    <a:pt x="302563" y="163674"/>
                  </a:cubicBezTo>
                  <a:cubicBezTo>
                    <a:pt x="302563" y="163674"/>
                    <a:pt x="302563" y="163674"/>
                    <a:pt x="313182" y="212212"/>
                  </a:cubicBezTo>
                  <a:cubicBezTo>
                    <a:pt x="314510" y="216147"/>
                    <a:pt x="310527" y="220083"/>
                    <a:pt x="306545" y="220083"/>
                  </a:cubicBezTo>
                  <a:cubicBezTo>
                    <a:pt x="306545" y="220083"/>
                    <a:pt x="306545" y="220083"/>
                    <a:pt x="295925" y="220083"/>
                  </a:cubicBezTo>
                  <a:cubicBezTo>
                    <a:pt x="295925" y="220083"/>
                    <a:pt x="295925" y="220083"/>
                    <a:pt x="295925" y="293545"/>
                  </a:cubicBezTo>
                  <a:cubicBezTo>
                    <a:pt x="295925" y="301416"/>
                    <a:pt x="290615" y="307975"/>
                    <a:pt x="282650" y="307975"/>
                  </a:cubicBezTo>
                  <a:cubicBezTo>
                    <a:pt x="274685" y="307975"/>
                    <a:pt x="268048" y="301416"/>
                    <a:pt x="268048" y="293545"/>
                  </a:cubicBezTo>
                  <a:cubicBezTo>
                    <a:pt x="268048" y="293545"/>
                    <a:pt x="268048" y="293545"/>
                    <a:pt x="268048" y="220083"/>
                  </a:cubicBezTo>
                  <a:cubicBezTo>
                    <a:pt x="268048" y="220083"/>
                    <a:pt x="268048" y="220083"/>
                    <a:pt x="257428" y="220083"/>
                  </a:cubicBezTo>
                  <a:cubicBezTo>
                    <a:pt x="257428" y="220083"/>
                    <a:pt x="257428" y="220083"/>
                    <a:pt x="257428" y="293545"/>
                  </a:cubicBezTo>
                  <a:cubicBezTo>
                    <a:pt x="257428" y="301416"/>
                    <a:pt x="250791" y="307975"/>
                    <a:pt x="244153" y="307975"/>
                  </a:cubicBezTo>
                  <a:cubicBezTo>
                    <a:pt x="236188" y="307975"/>
                    <a:pt x="229551" y="301416"/>
                    <a:pt x="229551" y="293545"/>
                  </a:cubicBezTo>
                  <a:cubicBezTo>
                    <a:pt x="229551" y="293545"/>
                    <a:pt x="229551" y="293545"/>
                    <a:pt x="229551" y="220083"/>
                  </a:cubicBezTo>
                  <a:cubicBezTo>
                    <a:pt x="229551" y="220083"/>
                    <a:pt x="229551" y="220083"/>
                    <a:pt x="218931" y="220083"/>
                  </a:cubicBezTo>
                  <a:cubicBezTo>
                    <a:pt x="214949" y="220083"/>
                    <a:pt x="210966" y="216147"/>
                    <a:pt x="212294" y="212212"/>
                  </a:cubicBezTo>
                  <a:cubicBezTo>
                    <a:pt x="212294" y="212212"/>
                    <a:pt x="212294" y="212212"/>
                    <a:pt x="222914" y="163674"/>
                  </a:cubicBezTo>
                  <a:cubicBezTo>
                    <a:pt x="222914" y="163674"/>
                    <a:pt x="222914" y="163674"/>
                    <a:pt x="210966" y="189911"/>
                  </a:cubicBezTo>
                  <a:cubicBezTo>
                    <a:pt x="208311" y="196470"/>
                    <a:pt x="200346" y="197782"/>
                    <a:pt x="195036" y="195158"/>
                  </a:cubicBezTo>
                  <a:cubicBezTo>
                    <a:pt x="188399" y="192534"/>
                    <a:pt x="185744" y="185975"/>
                    <a:pt x="188399" y="180728"/>
                  </a:cubicBezTo>
                  <a:cubicBezTo>
                    <a:pt x="188399" y="180728"/>
                    <a:pt x="188399" y="180728"/>
                    <a:pt x="228223" y="95459"/>
                  </a:cubicBezTo>
                  <a:cubicBezTo>
                    <a:pt x="230878" y="91524"/>
                    <a:pt x="234861" y="88900"/>
                    <a:pt x="238843" y="88900"/>
                  </a:cubicBezTo>
                  <a:close/>
                  <a:moveTo>
                    <a:pt x="40753" y="63500"/>
                  </a:moveTo>
                  <a:cubicBezTo>
                    <a:pt x="40753" y="63500"/>
                    <a:pt x="40753" y="63500"/>
                    <a:pt x="79117" y="63500"/>
                  </a:cubicBezTo>
                  <a:cubicBezTo>
                    <a:pt x="79117" y="70065"/>
                    <a:pt x="81763" y="76630"/>
                    <a:pt x="85732" y="81882"/>
                  </a:cubicBezTo>
                  <a:cubicBezTo>
                    <a:pt x="85732" y="81882"/>
                    <a:pt x="85732" y="81882"/>
                    <a:pt x="85732" y="83195"/>
                  </a:cubicBezTo>
                  <a:cubicBezTo>
                    <a:pt x="80440" y="84507"/>
                    <a:pt x="75149" y="88446"/>
                    <a:pt x="73826" y="92385"/>
                  </a:cubicBezTo>
                  <a:cubicBezTo>
                    <a:pt x="73826" y="92385"/>
                    <a:pt x="73826" y="92385"/>
                    <a:pt x="51336" y="139652"/>
                  </a:cubicBezTo>
                  <a:cubicBezTo>
                    <a:pt x="51336" y="139652"/>
                    <a:pt x="51336" y="139652"/>
                    <a:pt x="39430" y="168538"/>
                  </a:cubicBezTo>
                  <a:cubicBezTo>
                    <a:pt x="34138" y="177728"/>
                    <a:pt x="39430" y="188232"/>
                    <a:pt x="48690" y="192171"/>
                  </a:cubicBezTo>
                  <a:cubicBezTo>
                    <a:pt x="50013" y="193484"/>
                    <a:pt x="52659" y="193484"/>
                    <a:pt x="55305" y="194797"/>
                  </a:cubicBezTo>
                  <a:cubicBezTo>
                    <a:pt x="55305" y="194797"/>
                    <a:pt x="55305" y="194797"/>
                    <a:pt x="55305" y="227621"/>
                  </a:cubicBezTo>
                  <a:cubicBezTo>
                    <a:pt x="55305" y="232873"/>
                    <a:pt x="50013" y="238125"/>
                    <a:pt x="43398" y="238125"/>
                  </a:cubicBezTo>
                  <a:cubicBezTo>
                    <a:pt x="38107" y="238125"/>
                    <a:pt x="32815" y="232873"/>
                    <a:pt x="32815" y="227621"/>
                  </a:cubicBezTo>
                  <a:cubicBezTo>
                    <a:pt x="32815" y="155408"/>
                    <a:pt x="32815" y="114706"/>
                    <a:pt x="32815" y="112080"/>
                  </a:cubicBezTo>
                  <a:cubicBezTo>
                    <a:pt x="32815" y="112080"/>
                    <a:pt x="32815" y="112080"/>
                    <a:pt x="18263" y="144904"/>
                  </a:cubicBezTo>
                  <a:cubicBezTo>
                    <a:pt x="15617" y="148843"/>
                    <a:pt x="10325" y="151469"/>
                    <a:pt x="5034" y="148843"/>
                  </a:cubicBezTo>
                  <a:cubicBezTo>
                    <a:pt x="1065" y="146217"/>
                    <a:pt x="-1581" y="140965"/>
                    <a:pt x="1065" y="137026"/>
                  </a:cubicBezTo>
                  <a:cubicBezTo>
                    <a:pt x="1065" y="137026"/>
                    <a:pt x="1065" y="137026"/>
                    <a:pt x="31492" y="68752"/>
                  </a:cubicBezTo>
                  <a:cubicBezTo>
                    <a:pt x="34138" y="64813"/>
                    <a:pt x="36784" y="63500"/>
                    <a:pt x="40753" y="63500"/>
                  </a:cubicBezTo>
                  <a:close/>
                  <a:moveTo>
                    <a:pt x="157633" y="53975"/>
                  </a:moveTo>
                  <a:cubicBezTo>
                    <a:pt x="157633" y="53975"/>
                    <a:pt x="157633" y="53975"/>
                    <a:pt x="197198" y="53975"/>
                  </a:cubicBezTo>
                  <a:cubicBezTo>
                    <a:pt x="202473" y="53975"/>
                    <a:pt x="206430" y="55277"/>
                    <a:pt x="207749" y="59183"/>
                  </a:cubicBezTo>
                  <a:cubicBezTo>
                    <a:pt x="207749" y="59183"/>
                    <a:pt x="207749" y="59183"/>
                    <a:pt x="222256" y="90434"/>
                  </a:cubicBezTo>
                  <a:cubicBezTo>
                    <a:pt x="222256" y="90434"/>
                    <a:pt x="220937" y="91736"/>
                    <a:pt x="220937" y="91736"/>
                  </a:cubicBezTo>
                  <a:cubicBezTo>
                    <a:pt x="220937" y="91736"/>
                    <a:pt x="220937" y="91736"/>
                    <a:pt x="210386" y="115174"/>
                  </a:cubicBezTo>
                  <a:cubicBezTo>
                    <a:pt x="210386" y="115174"/>
                    <a:pt x="210386" y="115174"/>
                    <a:pt x="206430" y="106060"/>
                  </a:cubicBezTo>
                  <a:cubicBezTo>
                    <a:pt x="206430" y="106060"/>
                    <a:pt x="206430" y="106060"/>
                    <a:pt x="206430" y="122987"/>
                  </a:cubicBezTo>
                  <a:cubicBezTo>
                    <a:pt x="199836" y="138612"/>
                    <a:pt x="205111" y="126893"/>
                    <a:pt x="185328" y="169863"/>
                  </a:cubicBezTo>
                  <a:cubicBezTo>
                    <a:pt x="184009" y="168561"/>
                    <a:pt x="170821" y="138612"/>
                    <a:pt x="169502" y="137310"/>
                  </a:cubicBezTo>
                  <a:cubicBezTo>
                    <a:pt x="169502" y="137310"/>
                    <a:pt x="169502" y="137310"/>
                    <a:pt x="149719" y="93038"/>
                  </a:cubicBezTo>
                  <a:cubicBezTo>
                    <a:pt x="147082" y="89132"/>
                    <a:pt x="143125" y="85226"/>
                    <a:pt x="136531" y="83924"/>
                  </a:cubicBezTo>
                  <a:cubicBezTo>
                    <a:pt x="136531" y="83924"/>
                    <a:pt x="136531" y="83924"/>
                    <a:pt x="136531" y="82621"/>
                  </a:cubicBezTo>
                  <a:cubicBezTo>
                    <a:pt x="140488" y="78715"/>
                    <a:pt x="143125" y="73507"/>
                    <a:pt x="144444" y="66996"/>
                  </a:cubicBezTo>
                  <a:cubicBezTo>
                    <a:pt x="144444" y="66996"/>
                    <a:pt x="144444" y="66996"/>
                    <a:pt x="147082" y="59183"/>
                  </a:cubicBezTo>
                  <a:cubicBezTo>
                    <a:pt x="149719" y="55277"/>
                    <a:pt x="153676" y="53975"/>
                    <a:pt x="157633" y="53975"/>
                  </a:cubicBezTo>
                  <a:close/>
                  <a:moveTo>
                    <a:pt x="111926" y="38100"/>
                  </a:moveTo>
                  <a:cubicBezTo>
                    <a:pt x="125516" y="38100"/>
                    <a:pt x="136533" y="48761"/>
                    <a:pt x="136533" y="61913"/>
                  </a:cubicBezTo>
                  <a:cubicBezTo>
                    <a:pt x="136533" y="75065"/>
                    <a:pt x="125516" y="85726"/>
                    <a:pt x="111926" y="85726"/>
                  </a:cubicBezTo>
                  <a:cubicBezTo>
                    <a:pt x="98336" y="85726"/>
                    <a:pt x="87319" y="75065"/>
                    <a:pt x="87319" y="61913"/>
                  </a:cubicBezTo>
                  <a:cubicBezTo>
                    <a:pt x="87319" y="48761"/>
                    <a:pt x="98336" y="38100"/>
                    <a:pt x="111926" y="38100"/>
                  </a:cubicBezTo>
                  <a:close/>
                  <a:moveTo>
                    <a:pt x="262738" y="28575"/>
                  </a:moveTo>
                  <a:cubicBezTo>
                    <a:pt x="278613" y="28575"/>
                    <a:pt x="290519" y="40423"/>
                    <a:pt x="290519" y="56221"/>
                  </a:cubicBezTo>
                  <a:cubicBezTo>
                    <a:pt x="290519" y="72018"/>
                    <a:pt x="277290" y="82550"/>
                    <a:pt x="262738" y="82550"/>
                  </a:cubicBezTo>
                  <a:cubicBezTo>
                    <a:pt x="248185" y="82550"/>
                    <a:pt x="234956" y="72018"/>
                    <a:pt x="234956" y="56221"/>
                  </a:cubicBezTo>
                  <a:cubicBezTo>
                    <a:pt x="234956" y="40423"/>
                    <a:pt x="248185" y="28575"/>
                    <a:pt x="262738" y="28575"/>
                  </a:cubicBezTo>
                  <a:close/>
                  <a:moveTo>
                    <a:pt x="58744" y="15875"/>
                  </a:moveTo>
                  <a:cubicBezTo>
                    <a:pt x="71019" y="15875"/>
                    <a:pt x="80969" y="25825"/>
                    <a:pt x="80969" y="38100"/>
                  </a:cubicBezTo>
                  <a:cubicBezTo>
                    <a:pt x="80969" y="50375"/>
                    <a:pt x="71019" y="60325"/>
                    <a:pt x="58744" y="60325"/>
                  </a:cubicBezTo>
                  <a:cubicBezTo>
                    <a:pt x="46469" y="60325"/>
                    <a:pt x="36519" y="50375"/>
                    <a:pt x="36519" y="38100"/>
                  </a:cubicBezTo>
                  <a:cubicBezTo>
                    <a:pt x="36519" y="25825"/>
                    <a:pt x="46469" y="15875"/>
                    <a:pt x="58744" y="15875"/>
                  </a:cubicBezTo>
                  <a:close/>
                  <a:moveTo>
                    <a:pt x="177013" y="0"/>
                  </a:moveTo>
                  <a:cubicBezTo>
                    <a:pt x="189726" y="0"/>
                    <a:pt x="200032" y="10661"/>
                    <a:pt x="200032" y="23813"/>
                  </a:cubicBezTo>
                  <a:cubicBezTo>
                    <a:pt x="200032" y="36965"/>
                    <a:pt x="189726" y="47626"/>
                    <a:pt x="177013" y="47626"/>
                  </a:cubicBezTo>
                  <a:cubicBezTo>
                    <a:pt x="164300" y="47626"/>
                    <a:pt x="153994" y="36965"/>
                    <a:pt x="153994" y="23813"/>
                  </a:cubicBezTo>
                  <a:cubicBezTo>
                    <a:pt x="153994" y="10661"/>
                    <a:pt x="164300" y="0"/>
                    <a:pt x="177013" y="0"/>
                  </a:cubicBezTo>
                  <a:close/>
                </a:path>
              </a:pathLst>
            </a:custGeom>
            <a:gradFill>
              <a:gsLst>
                <a:gs pos="0">
                  <a:schemeClr val="accent2"/>
                </a:gs>
                <a:gs pos="100000">
                  <a:schemeClr val="accent2">
                    <a:lumMod val="50000"/>
                  </a:schemeClr>
                </a:gs>
              </a:gsLst>
              <a:lin ang="5400000" scaled="1"/>
            </a:gradFill>
            <a:ln w="25400" cap="flat" cmpd="sng" algn="ctr">
              <a:noFill/>
              <a:prstDash val="solid"/>
            </a:ln>
            <a:effectLst/>
          </p:spPr>
          <p:txBody>
            <a:bodyPr lIns="0" tIns="0" rIns="0" bIns="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200" kern="0" dirty="0">
                <a:solidFill>
                  <a:schemeClr val="tx1">
                    <a:lumMod val="75000"/>
                    <a:lumOff val="25000"/>
                  </a:schemeClr>
                </a:solidFill>
              </a:endParaRPr>
            </a:p>
          </p:txBody>
        </p:sp>
        <p:sp>
          <p:nvSpPr>
            <p:cNvPr id="48" name="MH_Text_2"/>
            <p:cNvSpPr/>
            <p:nvPr/>
          </p:nvSpPr>
          <p:spPr>
            <a:xfrm>
              <a:off x="5048251" y="3309939"/>
              <a:ext cx="2181225" cy="2179637"/>
            </a:xfrm>
            <a:custGeom>
              <a:avLst/>
              <a:gdLst>
                <a:gd name="connsiteX0" fmla="*/ 1103264 w 2180339"/>
                <a:gd name="connsiteY0" fmla="*/ 73 h 2180207"/>
                <a:gd name="connsiteX1" fmla="*/ 2114753 w 2180339"/>
                <a:gd name="connsiteY1" fmla="*/ 717933 h 2180207"/>
                <a:gd name="connsiteX2" fmla="*/ 1728576 w 2180339"/>
                <a:gd name="connsiteY2" fmla="*/ 1973704 h 2180207"/>
                <a:gd name="connsiteX3" fmla="*/ 415058 w 2180339"/>
                <a:gd name="connsiteY3" fmla="*/ 1945997 h 2180207"/>
                <a:gd name="connsiteX4" fmla="*/ 82179 w 2180339"/>
                <a:gd name="connsiteY4" fmla="*/ 675059 h 2180207"/>
                <a:gd name="connsiteX5" fmla="*/ 165557 w 2180339"/>
                <a:gd name="connsiteY5" fmla="*/ 709392 h 2180207"/>
                <a:gd name="connsiteX6" fmla="*/ 470901 w 2180339"/>
                <a:gd name="connsiteY6" fmla="*/ 1875198 h 2180207"/>
                <a:gd name="connsiteX7" fmla="*/ 1675764 w 2180339"/>
                <a:gd name="connsiteY7" fmla="*/ 1900614 h 2180207"/>
                <a:gd name="connsiteX8" fmla="*/ 2029998 w 2180339"/>
                <a:gd name="connsiteY8" fmla="*/ 748721 h 2180207"/>
                <a:gd name="connsiteX9" fmla="*/ 1019053 w 2180339"/>
                <a:gd name="connsiteY9" fmla="*/ 92725 h 2180207"/>
                <a:gd name="connsiteX10" fmla="*/ 1012640 w 2180339"/>
                <a:gd name="connsiteY10" fmla="*/ 2780 h 2180207"/>
                <a:gd name="connsiteX11" fmla="*/ 1103264 w 2180339"/>
                <a:gd name="connsiteY11" fmla="*/ 73 h 218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80339" h="2180207">
                  <a:moveTo>
                    <a:pt x="1103264" y="73"/>
                  </a:moveTo>
                  <a:cubicBezTo>
                    <a:pt x="1553666" y="5280"/>
                    <a:pt x="1958833" y="288693"/>
                    <a:pt x="2114753" y="717933"/>
                  </a:cubicBezTo>
                  <a:cubicBezTo>
                    <a:pt x="2281069" y="1175790"/>
                    <a:pt x="2123424" y="1688418"/>
                    <a:pt x="1728576" y="1973704"/>
                  </a:cubicBezTo>
                  <a:cubicBezTo>
                    <a:pt x="1333726" y="2258991"/>
                    <a:pt x="797525" y="2247680"/>
                    <a:pt x="415058" y="1945997"/>
                  </a:cubicBezTo>
                  <a:cubicBezTo>
                    <a:pt x="32591" y="1644315"/>
                    <a:pt x="-103296" y="1125495"/>
                    <a:pt x="82179" y="675059"/>
                  </a:cubicBezTo>
                  <a:lnTo>
                    <a:pt x="165557" y="709392"/>
                  </a:lnTo>
                  <a:cubicBezTo>
                    <a:pt x="-4574" y="1122568"/>
                    <a:pt x="120071" y="1598470"/>
                    <a:pt x="470901" y="1875198"/>
                  </a:cubicBezTo>
                  <a:cubicBezTo>
                    <a:pt x="821731" y="2151926"/>
                    <a:pt x="1313577" y="2162301"/>
                    <a:pt x="1675764" y="1900614"/>
                  </a:cubicBezTo>
                  <a:cubicBezTo>
                    <a:pt x="2037951" y="1638926"/>
                    <a:pt x="2182555" y="1168704"/>
                    <a:pt x="2029998" y="748721"/>
                  </a:cubicBezTo>
                  <a:cubicBezTo>
                    <a:pt x="1877440" y="328738"/>
                    <a:pt x="1464755" y="60948"/>
                    <a:pt x="1019053" y="92725"/>
                  </a:cubicBezTo>
                  <a:lnTo>
                    <a:pt x="1012640" y="2780"/>
                  </a:lnTo>
                  <a:cubicBezTo>
                    <a:pt x="1043009" y="615"/>
                    <a:pt x="1073237" y="-275"/>
                    <a:pt x="1103264" y="73"/>
                  </a:cubicBezTo>
                  <a:close/>
                </a:path>
              </a:pathLst>
            </a:custGeom>
            <a:gradFill>
              <a:gsLst>
                <a:gs pos="0">
                  <a:schemeClr val="accent2"/>
                </a:gs>
                <a:gs pos="100000">
                  <a:schemeClr val="accent2">
                    <a:lumMod val="50000"/>
                  </a:schemeClr>
                </a:gs>
              </a:gsLst>
              <a:lin ang="5400000" scaled="1"/>
            </a:gra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288000" tIns="0" rIns="288000" bIns="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hangingPunct="1">
                <a:lnSpc>
                  <a:spcPct val="130000"/>
                </a:lnSpc>
                <a:defRPr/>
              </a:pPr>
              <a:endParaRPr lang="zh-CN" altLang="en-US" sz="1200" dirty="0">
                <a:solidFill>
                  <a:schemeClr val="tx1">
                    <a:lumMod val="75000"/>
                    <a:lumOff val="25000"/>
                  </a:schemeClr>
                </a:solidFill>
              </a:endParaRPr>
            </a:p>
          </p:txBody>
        </p:sp>
        <p:sp>
          <p:nvSpPr>
            <p:cNvPr id="49" name="MH_SubTitle_3"/>
            <p:cNvSpPr/>
            <p:nvPr/>
          </p:nvSpPr>
          <p:spPr>
            <a:xfrm>
              <a:off x="7613650" y="2976563"/>
              <a:ext cx="900000" cy="900000"/>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gradFill>
              <a:gsLst>
                <a:gs pos="0">
                  <a:schemeClr val="bg1">
                    <a:lumMod val="65000"/>
                  </a:schemeClr>
                </a:gs>
                <a:gs pos="100000">
                  <a:schemeClr val="accent1">
                    <a:lumMod val="50000"/>
                  </a:schemeClr>
                </a:gs>
              </a:gsLst>
              <a:lin ang="5400000" scaled="1"/>
            </a:gradFill>
            <a:ln w="25400" cap="flat" cmpd="sng" algn="ctr">
              <a:noFill/>
              <a:prstDash val="solid"/>
            </a:ln>
            <a:effectLst/>
          </p:spPr>
          <p:txBody>
            <a:bodyPr lIns="0" tIns="0" rIns="0" bIns="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1200" kern="0" dirty="0">
                <a:solidFill>
                  <a:schemeClr val="tx1">
                    <a:lumMod val="75000"/>
                    <a:lumOff val="25000"/>
                  </a:schemeClr>
                </a:solidFill>
              </a:endParaRPr>
            </a:p>
          </p:txBody>
        </p:sp>
        <p:sp>
          <p:nvSpPr>
            <p:cNvPr id="50" name="MH_Text_3"/>
            <p:cNvSpPr/>
            <p:nvPr/>
          </p:nvSpPr>
          <p:spPr>
            <a:xfrm>
              <a:off x="7699376" y="3309939"/>
              <a:ext cx="2181225" cy="2179637"/>
            </a:xfrm>
            <a:custGeom>
              <a:avLst/>
              <a:gdLst>
                <a:gd name="connsiteX0" fmla="*/ 1103264 w 2180339"/>
                <a:gd name="connsiteY0" fmla="*/ 73 h 2180207"/>
                <a:gd name="connsiteX1" fmla="*/ 2114753 w 2180339"/>
                <a:gd name="connsiteY1" fmla="*/ 717933 h 2180207"/>
                <a:gd name="connsiteX2" fmla="*/ 1728576 w 2180339"/>
                <a:gd name="connsiteY2" fmla="*/ 1973704 h 2180207"/>
                <a:gd name="connsiteX3" fmla="*/ 415058 w 2180339"/>
                <a:gd name="connsiteY3" fmla="*/ 1945997 h 2180207"/>
                <a:gd name="connsiteX4" fmla="*/ 82179 w 2180339"/>
                <a:gd name="connsiteY4" fmla="*/ 675059 h 2180207"/>
                <a:gd name="connsiteX5" fmla="*/ 165557 w 2180339"/>
                <a:gd name="connsiteY5" fmla="*/ 709392 h 2180207"/>
                <a:gd name="connsiteX6" fmla="*/ 470901 w 2180339"/>
                <a:gd name="connsiteY6" fmla="*/ 1875198 h 2180207"/>
                <a:gd name="connsiteX7" fmla="*/ 1675764 w 2180339"/>
                <a:gd name="connsiteY7" fmla="*/ 1900614 h 2180207"/>
                <a:gd name="connsiteX8" fmla="*/ 2029998 w 2180339"/>
                <a:gd name="connsiteY8" fmla="*/ 748721 h 2180207"/>
                <a:gd name="connsiteX9" fmla="*/ 1019053 w 2180339"/>
                <a:gd name="connsiteY9" fmla="*/ 92725 h 2180207"/>
                <a:gd name="connsiteX10" fmla="*/ 1012640 w 2180339"/>
                <a:gd name="connsiteY10" fmla="*/ 2780 h 2180207"/>
                <a:gd name="connsiteX11" fmla="*/ 1103264 w 2180339"/>
                <a:gd name="connsiteY11" fmla="*/ 73 h 218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80339" h="2180207">
                  <a:moveTo>
                    <a:pt x="1103264" y="73"/>
                  </a:moveTo>
                  <a:cubicBezTo>
                    <a:pt x="1553666" y="5280"/>
                    <a:pt x="1958833" y="288693"/>
                    <a:pt x="2114753" y="717933"/>
                  </a:cubicBezTo>
                  <a:cubicBezTo>
                    <a:pt x="2281069" y="1175790"/>
                    <a:pt x="2123424" y="1688418"/>
                    <a:pt x="1728576" y="1973704"/>
                  </a:cubicBezTo>
                  <a:cubicBezTo>
                    <a:pt x="1333726" y="2258991"/>
                    <a:pt x="797525" y="2247680"/>
                    <a:pt x="415058" y="1945997"/>
                  </a:cubicBezTo>
                  <a:cubicBezTo>
                    <a:pt x="32591" y="1644315"/>
                    <a:pt x="-103296" y="1125495"/>
                    <a:pt x="82179" y="675059"/>
                  </a:cubicBezTo>
                  <a:lnTo>
                    <a:pt x="165557" y="709392"/>
                  </a:lnTo>
                  <a:cubicBezTo>
                    <a:pt x="-4574" y="1122568"/>
                    <a:pt x="120071" y="1598470"/>
                    <a:pt x="470901" y="1875198"/>
                  </a:cubicBezTo>
                  <a:cubicBezTo>
                    <a:pt x="821731" y="2151926"/>
                    <a:pt x="1313577" y="2162301"/>
                    <a:pt x="1675764" y="1900614"/>
                  </a:cubicBezTo>
                  <a:cubicBezTo>
                    <a:pt x="2037951" y="1638926"/>
                    <a:pt x="2182555" y="1168704"/>
                    <a:pt x="2029998" y="748721"/>
                  </a:cubicBezTo>
                  <a:cubicBezTo>
                    <a:pt x="1877440" y="328738"/>
                    <a:pt x="1464755" y="60948"/>
                    <a:pt x="1019053" y="92725"/>
                  </a:cubicBezTo>
                  <a:lnTo>
                    <a:pt x="1012640" y="2780"/>
                  </a:lnTo>
                  <a:cubicBezTo>
                    <a:pt x="1043009" y="615"/>
                    <a:pt x="1073237" y="-275"/>
                    <a:pt x="1103264" y="73"/>
                  </a:cubicBezTo>
                  <a:close/>
                </a:path>
              </a:pathLst>
            </a:custGeom>
            <a:gradFill>
              <a:gsLst>
                <a:gs pos="0">
                  <a:schemeClr val="bg1">
                    <a:lumMod val="65000"/>
                  </a:schemeClr>
                </a:gs>
                <a:gs pos="100000">
                  <a:schemeClr val="accent1">
                    <a:lumMod val="50000"/>
                  </a:schemeClr>
                </a:gs>
              </a:gsLst>
              <a:lin ang="5400000" scaled="1"/>
            </a:gra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288000" tIns="0" rIns="288000" bIns="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hangingPunct="1">
                <a:lnSpc>
                  <a:spcPct val="130000"/>
                </a:lnSpc>
                <a:defRPr/>
              </a:pPr>
              <a:endParaRPr lang="zh-CN" altLang="en-US" sz="1200" dirty="0">
                <a:solidFill>
                  <a:schemeClr val="tx1">
                    <a:lumMod val="75000"/>
                    <a:lumOff val="25000"/>
                  </a:schemeClr>
                </a:solidFill>
              </a:endParaRPr>
            </a:p>
          </p:txBody>
        </p:sp>
      </p:grpSp>
      <p:sp>
        <p:nvSpPr>
          <p:cNvPr id="13" name="矩形 12"/>
          <p:cNvSpPr/>
          <p:nvPr/>
        </p:nvSpPr>
        <p:spPr>
          <a:xfrm>
            <a:off x="1690089" y="2650284"/>
            <a:ext cx="1151693" cy="734047"/>
          </a:xfrm>
          <a:prstGeom prst="rect">
            <a:avLst/>
          </a:prstGeom>
        </p:spPr>
        <p:txBody>
          <a:bodyPr wrap="square" lIns="68580" tIns="34290" rIns="68580" bIns="34290">
            <a:spAutoFit/>
            <a:scene3d>
              <a:camera prst="orthographicFront"/>
              <a:lightRig rig="threePt" dir="t"/>
            </a:scene3d>
            <a:sp3d contourW="12700"/>
          </a:bodyPr>
          <a:lstStyle/>
          <a:p>
            <a:pPr algn="just">
              <a:lnSpc>
                <a:spcPct val="12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用户可以在投影仪或者计算机上进行演示</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4033881" y="2650284"/>
            <a:ext cx="1151693" cy="734047"/>
          </a:xfrm>
          <a:prstGeom prst="rect">
            <a:avLst/>
          </a:prstGeom>
        </p:spPr>
        <p:txBody>
          <a:bodyPr wrap="square" lIns="68580" tIns="34290" rIns="68580" bIns="34290">
            <a:spAutoFit/>
            <a:scene3d>
              <a:camera prst="orthographicFront"/>
              <a:lightRig rig="threePt" dir="t"/>
            </a:scene3d>
            <a:sp3d contourW="12700"/>
          </a:bodyPr>
          <a:lstStyle/>
          <a:p>
            <a:pPr algn="just">
              <a:lnSpc>
                <a:spcPct val="12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用户可以在投影仪或者计算机上进行演示</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6367276" y="2650284"/>
            <a:ext cx="1151693" cy="734047"/>
          </a:xfrm>
          <a:prstGeom prst="rect">
            <a:avLst/>
          </a:prstGeom>
        </p:spPr>
        <p:txBody>
          <a:bodyPr wrap="square" lIns="68580" tIns="34290" rIns="68580" bIns="34290">
            <a:spAutoFit/>
            <a:scene3d>
              <a:camera prst="orthographicFront"/>
              <a:lightRig rig="threePt" dir="t"/>
            </a:scene3d>
            <a:sp3d contourW="12700"/>
          </a:bodyPr>
          <a:lstStyle/>
          <a:p>
            <a:pPr algn="just">
              <a:lnSpc>
                <a:spcPct val="12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用户可以在投影仪或者计算机上进行演示</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477540" y="282302"/>
            <a:ext cx="4149655" cy="610052"/>
            <a:chOff x="781862" y="465271"/>
            <a:chExt cx="5532873" cy="813402"/>
          </a:xfrm>
        </p:grpSpPr>
        <p:sp>
          <p:nvSpPr>
            <p:cNvPr id="14" name="文本框 13"/>
            <p:cNvSpPr txBox="1"/>
            <p:nvPr/>
          </p:nvSpPr>
          <p:spPr>
            <a:xfrm>
              <a:off x="781863" y="465271"/>
              <a:ext cx="4198105" cy="615553"/>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75000"/>
                      <a:lumOff val="25000"/>
                    </a:schemeClr>
                  </a:solidFill>
                  <a:latin typeface="Century Gothic" panose="020B0502020202020204" pitchFamily="34" charset="0"/>
                </a:rPr>
                <a:t>工作总结概述</a:t>
              </a:r>
              <a:endParaRPr lang="zh-CN" altLang="en-US" sz="2400" b="1" dirty="0">
                <a:solidFill>
                  <a:schemeClr val="tx1">
                    <a:lumMod val="75000"/>
                    <a:lumOff val="25000"/>
                  </a:schemeClr>
                </a:solidFill>
                <a:latin typeface="Century Gothic" panose="020B0502020202020204" pitchFamily="34" charset="0"/>
              </a:endParaRPr>
            </a:p>
          </p:txBody>
        </p:sp>
        <p:sp>
          <p:nvSpPr>
            <p:cNvPr id="16" name="文本框 15"/>
            <p:cNvSpPr txBox="1"/>
            <p:nvPr/>
          </p:nvSpPr>
          <p:spPr>
            <a:xfrm>
              <a:off x="781862" y="991414"/>
              <a:ext cx="5532873" cy="287259"/>
            </a:xfrm>
            <a:prstGeom prst="rect">
              <a:avLst/>
            </a:prstGeom>
            <a:noFill/>
          </p:spPr>
          <p:txBody>
            <a:bodyPr wrap="square" rtlCol="0">
              <a:spAutoFit/>
              <a:scene3d>
                <a:camera prst="orthographicFront"/>
                <a:lightRig rig="threePt" dir="t"/>
              </a:scene3d>
              <a:sp3d contourW="12700"/>
            </a:bodyPr>
            <a:lstStyle/>
            <a:p>
              <a:r>
                <a:rPr lang="en-US" altLang="zh-CN" sz="800" dirty="0">
                  <a:solidFill>
                    <a:schemeClr val="bg1">
                      <a:lumMod val="65000"/>
                    </a:schemeClr>
                  </a:solidFill>
                  <a:latin typeface="Century Gothic" panose="020B0502020202020204" pitchFamily="34" charset="0"/>
                </a:rPr>
                <a:t>print the presentation and make it into a film to be used in a wider field</a:t>
              </a:r>
              <a:endParaRPr lang="en-US" altLang="zh-CN" sz="800" dirty="0">
                <a:solidFill>
                  <a:schemeClr val="bg1">
                    <a:lumMod val="65000"/>
                  </a:schemeClr>
                </a:solidFill>
                <a:latin typeface="Century Gothic" panose="020B0502020202020204" pitchFamily="34" charset="0"/>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5cde36bc-7f68-4f5b-86a9-0a89be0b3539"/>
          <p:cNvGrpSpPr>
            <a:grpSpLocks noChangeAspect="1"/>
          </p:cNvGrpSpPr>
          <p:nvPr/>
        </p:nvGrpSpPr>
        <p:grpSpPr>
          <a:xfrm>
            <a:off x="3526317" y="1495853"/>
            <a:ext cx="2091366" cy="2805717"/>
            <a:chOff x="4792014" y="1826650"/>
            <a:chExt cx="2788488" cy="3740956"/>
          </a:xfrm>
          <a:effectLst>
            <a:outerShdw blurRad="368300" dist="38100" dir="2700000" algn="tl" rotWithShape="0">
              <a:prstClr val="black">
                <a:alpha val="17000"/>
              </a:prstClr>
            </a:outerShdw>
          </a:effectLst>
        </p:grpSpPr>
        <p:sp>
          <p:nvSpPr>
            <p:cNvPr id="4" name="Freeform: Shape 1"/>
            <p:cNvSpPr/>
            <p:nvPr/>
          </p:nvSpPr>
          <p:spPr>
            <a:xfrm rot="14400000" flipH="1">
              <a:off x="6185974" y="4241568"/>
              <a:ext cx="1413688" cy="1238387"/>
            </a:xfrm>
            <a:custGeom>
              <a:avLst/>
              <a:gdLst/>
              <a:ahLst/>
              <a:cxnLst/>
              <a:rect l="l" t="t" r="r" b="b"/>
              <a:pathLst>
                <a:path w="1902750" h="1666803">
                  <a:moveTo>
                    <a:pt x="0" y="0"/>
                  </a:moveTo>
                  <a:cubicBezTo>
                    <a:pt x="435283" y="-435283"/>
                    <a:pt x="1141015" y="-435283"/>
                    <a:pt x="1576298" y="0"/>
                  </a:cubicBezTo>
                  <a:cubicBezTo>
                    <a:pt x="2011020" y="434721"/>
                    <a:pt x="2011581" y="1139195"/>
                    <a:pt x="1577897" y="1574529"/>
                  </a:cubicBezTo>
                  <a:lnTo>
                    <a:pt x="1670171" y="1666803"/>
                  </a:lnTo>
                  <a:lnTo>
                    <a:pt x="1310131" y="1666803"/>
                  </a:lnTo>
                  <a:lnTo>
                    <a:pt x="1310131" y="1306763"/>
                  </a:lnTo>
                  <a:lnTo>
                    <a:pt x="1411850" y="1408482"/>
                  </a:lnTo>
                  <a:cubicBezTo>
                    <a:pt x="1753828" y="1064853"/>
                    <a:pt x="1753267" y="509063"/>
                    <a:pt x="1410251" y="166047"/>
                  </a:cubicBezTo>
                  <a:cubicBezTo>
                    <a:pt x="1066674" y="-177531"/>
                    <a:pt x="509625" y="-177531"/>
                    <a:pt x="166047" y="166047"/>
                  </a:cubicBezTo>
                  <a:cubicBezTo>
                    <a:pt x="-177530" y="509624"/>
                    <a:pt x="-177530" y="1066673"/>
                    <a:pt x="166047" y="1410251"/>
                  </a:cubicBezTo>
                  <a:lnTo>
                    <a:pt x="0" y="1576298"/>
                  </a:lnTo>
                  <a:cubicBezTo>
                    <a:pt x="-435283" y="1141015"/>
                    <a:pt x="-435283" y="435283"/>
                    <a:pt x="0" y="0"/>
                  </a:cubicBezTo>
                  <a:close/>
                </a:path>
              </a:pathLst>
            </a:custGeom>
            <a:gradFill>
              <a:gsLst>
                <a:gs pos="0">
                  <a:schemeClr val="bg1">
                    <a:lumMod val="65000"/>
                  </a:schemeClr>
                </a:gs>
                <a:gs pos="100000">
                  <a:schemeClr val="accent1">
                    <a:lumMod val="50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75000"/>
                    <a:lumOff val="25000"/>
                  </a:schemeClr>
                </a:solidFill>
              </a:endParaRPr>
            </a:p>
          </p:txBody>
        </p:sp>
        <p:sp>
          <p:nvSpPr>
            <p:cNvPr id="5" name="Freeform: Shape 2"/>
            <p:cNvSpPr/>
            <p:nvPr/>
          </p:nvSpPr>
          <p:spPr>
            <a:xfrm rot="900000">
              <a:off x="6166814" y="2864392"/>
              <a:ext cx="1413688" cy="1238387"/>
            </a:xfrm>
            <a:custGeom>
              <a:avLst/>
              <a:gdLst/>
              <a:ahLst/>
              <a:cxnLst/>
              <a:rect l="l" t="t" r="r" b="b"/>
              <a:pathLst>
                <a:path w="1902750" h="1666803">
                  <a:moveTo>
                    <a:pt x="0" y="0"/>
                  </a:moveTo>
                  <a:cubicBezTo>
                    <a:pt x="435283" y="-435283"/>
                    <a:pt x="1141015" y="-435283"/>
                    <a:pt x="1576298" y="0"/>
                  </a:cubicBezTo>
                  <a:cubicBezTo>
                    <a:pt x="2011020" y="434721"/>
                    <a:pt x="2011581" y="1139195"/>
                    <a:pt x="1577897" y="1574529"/>
                  </a:cubicBezTo>
                  <a:lnTo>
                    <a:pt x="1670171" y="1666803"/>
                  </a:lnTo>
                  <a:lnTo>
                    <a:pt x="1310131" y="1666803"/>
                  </a:lnTo>
                  <a:lnTo>
                    <a:pt x="1310131" y="1306763"/>
                  </a:lnTo>
                  <a:lnTo>
                    <a:pt x="1411850" y="1408482"/>
                  </a:lnTo>
                  <a:cubicBezTo>
                    <a:pt x="1753828" y="1064853"/>
                    <a:pt x="1753267" y="509063"/>
                    <a:pt x="1410251" y="166047"/>
                  </a:cubicBezTo>
                  <a:cubicBezTo>
                    <a:pt x="1066674" y="-177531"/>
                    <a:pt x="509625" y="-177531"/>
                    <a:pt x="166047" y="166047"/>
                  </a:cubicBezTo>
                  <a:cubicBezTo>
                    <a:pt x="-177530" y="509624"/>
                    <a:pt x="-177530" y="1066673"/>
                    <a:pt x="166047" y="1410251"/>
                  </a:cubicBezTo>
                  <a:lnTo>
                    <a:pt x="0" y="1576298"/>
                  </a:lnTo>
                  <a:cubicBezTo>
                    <a:pt x="-435283" y="1141015"/>
                    <a:pt x="-435283" y="435283"/>
                    <a:pt x="0" y="0"/>
                  </a:cubicBezTo>
                  <a:close/>
                </a:path>
              </a:pathLst>
            </a:custGeom>
            <a:gradFill>
              <a:gsLst>
                <a:gs pos="0">
                  <a:schemeClr val="accent2"/>
                </a:gs>
                <a:gs pos="100000">
                  <a:schemeClr val="accent2">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75000"/>
                    <a:lumOff val="25000"/>
                  </a:schemeClr>
                </a:solidFill>
              </a:endParaRPr>
            </a:p>
          </p:txBody>
        </p:sp>
        <p:sp>
          <p:nvSpPr>
            <p:cNvPr id="6" name="Freeform: Shape 3"/>
            <p:cNvSpPr/>
            <p:nvPr/>
          </p:nvSpPr>
          <p:spPr>
            <a:xfrm rot="14400000" flipH="1">
              <a:off x="4814178" y="3205441"/>
              <a:ext cx="1413688" cy="1238387"/>
            </a:xfrm>
            <a:custGeom>
              <a:avLst/>
              <a:gdLst/>
              <a:ahLst/>
              <a:cxnLst/>
              <a:rect l="l" t="t" r="r" b="b"/>
              <a:pathLst>
                <a:path w="1902750" h="1666803">
                  <a:moveTo>
                    <a:pt x="0" y="0"/>
                  </a:moveTo>
                  <a:cubicBezTo>
                    <a:pt x="435283" y="-435283"/>
                    <a:pt x="1141015" y="-435283"/>
                    <a:pt x="1576298" y="0"/>
                  </a:cubicBezTo>
                  <a:cubicBezTo>
                    <a:pt x="2011020" y="434721"/>
                    <a:pt x="2011581" y="1139195"/>
                    <a:pt x="1577897" y="1574529"/>
                  </a:cubicBezTo>
                  <a:lnTo>
                    <a:pt x="1670171" y="1666803"/>
                  </a:lnTo>
                  <a:lnTo>
                    <a:pt x="1310131" y="1666803"/>
                  </a:lnTo>
                  <a:lnTo>
                    <a:pt x="1310131" y="1306763"/>
                  </a:lnTo>
                  <a:lnTo>
                    <a:pt x="1411850" y="1408482"/>
                  </a:lnTo>
                  <a:cubicBezTo>
                    <a:pt x="1753828" y="1064853"/>
                    <a:pt x="1753267" y="509063"/>
                    <a:pt x="1410251" y="166047"/>
                  </a:cubicBezTo>
                  <a:cubicBezTo>
                    <a:pt x="1066674" y="-177531"/>
                    <a:pt x="509625" y="-177531"/>
                    <a:pt x="166047" y="166047"/>
                  </a:cubicBezTo>
                  <a:cubicBezTo>
                    <a:pt x="-177530" y="509624"/>
                    <a:pt x="-177530" y="1066673"/>
                    <a:pt x="166047" y="1410251"/>
                  </a:cubicBezTo>
                  <a:lnTo>
                    <a:pt x="0" y="1576298"/>
                  </a:lnTo>
                  <a:cubicBezTo>
                    <a:pt x="-435283" y="1141015"/>
                    <a:pt x="-435283" y="435283"/>
                    <a:pt x="0" y="0"/>
                  </a:cubicBezTo>
                  <a:close/>
                </a:path>
              </a:pathLst>
            </a:custGeom>
            <a:gradFill>
              <a:gsLst>
                <a:gs pos="0">
                  <a:schemeClr val="bg1">
                    <a:lumMod val="65000"/>
                  </a:schemeClr>
                </a:gs>
                <a:gs pos="100000">
                  <a:schemeClr val="accent1">
                    <a:lumMod val="50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75000"/>
                    <a:lumOff val="25000"/>
                  </a:schemeClr>
                </a:solidFill>
              </a:endParaRPr>
            </a:p>
          </p:txBody>
        </p:sp>
        <p:sp>
          <p:nvSpPr>
            <p:cNvPr id="7" name="Freeform: Shape 4"/>
            <p:cNvSpPr/>
            <p:nvPr/>
          </p:nvSpPr>
          <p:spPr>
            <a:xfrm rot="900000">
              <a:off x="4792014" y="1826650"/>
              <a:ext cx="1413688" cy="1238387"/>
            </a:xfrm>
            <a:custGeom>
              <a:avLst/>
              <a:gdLst/>
              <a:ahLst/>
              <a:cxnLst/>
              <a:rect l="l" t="t" r="r" b="b"/>
              <a:pathLst>
                <a:path w="1902750" h="1666803">
                  <a:moveTo>
                    <a:pt x="0" y="0"/>
                  </a:moveTo>
                  <a:cubicBezTo>
                    <a:pt x="435283" y="-435283"/>
                    <a:pt x="1141015" y="-435283"/>
                    <a:pt x="1576298" y="0"/>
                  </a:cubicBezTo>
                  <a:cubicBezTo>
                    <a:pt x="2011020" y="434721"/>
                    <a:pt x="2011581" y="1139195"/>
                    <a:pt x="1577897" y="1574529"/>
                  </a:cubicBezTo>
                  <a:lnTo>
                    <a:pt x="1670171" y="1666803"/>
                  </a:lnTo>
                  <a:lnTo>
                    <a:pt x="1310131" y="1666803"/>
                  </a:lnTo>
                  <a:lnTo>
                    <a:pt x="1310131" y="1306763"/>
                  </a:lnTo>
                  <a:lnTo>
                    <a:pt x="1411850" y="1408482"/>
                  </a:lnTo>
                  <a:cubicBezTo>
                    <a:pt x="1753828" y="1064853"/>
                    <a:pt x="1753267" y="509063"/>
                    <a:pt x="1410251" y="166047"/>
                  </a:cubicBezTo>
                  <a:cubicBezTo>
                    <a:pt x="1066674" y="-177531"/>
                    <a:pt x="509625" y="-177531"/>
                    <a:pt x="166047" y="166047"/>
                  </a:cubicBezTo>
                  <a:cubicBezTo>
                    <a:pt x="-177530" y="509624"/>
                    <a:pt x="-177530" y="1066673"/>
                    <a:pt x="166047" y="1410251"/>
                  </a:cubicBezTo>
                  <a:lnTo>
                    <a:pt x="0" y="1576298"/>
                  </a:lnTo>
                  <a:cubicBezTo>
                    <a:pt x="-435283" y="1141015"/>
                    <a:pt x="-435283" y="435283"/>
                    <a:pt x="0" y="0"/>
                  </a:cubicBezTo>
                  <a:close/>
                </a:path>
              </a:pathLst>
            </a:custGeom>
            <a:gradFill>
              <a:gsLst>
                <a:gs pos="0">
                  <a:schemeClr val="accent2"/>
                </a:gs>
                <a:gs pos="100000">
                  <a:schemeClr val="accent2">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75000"/>
                    <a:lumOff val="25000"/>
                  </a:schemeClr>
                </a:solidFill>
              </a:endParaRPr>
            </a:p>
          </p:txBody>
        </p:sp>
        <p:sp>
          <p:nvSpPr>
            <p:cNvPr id="8" name="Freeform: Shape 30"/>
            <p:cNvSpPr/>
            <p:nvPr/>
          </p:nvSpPr>
          <p:spPr bwMode="auto">
            <a:xfrm>
              <a:off x="6467601" y="4429775"/>
              <a:ext cx="633204" cy="633204"/>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24 w 236"/>
                <a:gd name="T11" fmla="*/ 56 h 236"/>
                <a:gd name="T12" fmla="*/ 144 w 236"/>
                <a:gd name="T13" fmla="*/ 46 h 236"/>
                <a:gd name="T14" fmla="*/ 137 w 236"/>
                <a:gd name="T15" fmla="*/ 67 h 236"/>
                <a:gd name="T16" fmla="*/ 117 w 236"/>
                <a:gd name="T17" fmla="*/ 77 h 236"/>
                <a:gd name="T18" fmla="*/ 124 w 236"/>
                <a:gd name="T19" fmla="*/ 56 h 236"/>
                <a:gd name="T20" fmla="*/ 162 w 236"/>
                <a:gd name="T21" fmla="*/ 164 h 236"/>
                <a:gd name="T22" fmla="*/ 142 w 236"/>
                <a:gd name="T23" fmla="*/ 181 h 236"/>
                <a:gd name="T24" fmla="*/ 119 w 236"/>
                <a:gd name="T25" fmla="*/ 175 h 236"/>
                <a:gd name="T26" fmla="*/ 97 w 236"/>
                <a:gd name="T27" fmla="*/ 181 h 236"/>
                <a:gd name="T28" fmla="*/ 76 w 236"/>
                <a:gd name="T29" fmla="*/ 164 h 236"/>
                <a:gd name="T30" fmla="*/ 67 w 236"/>
                <a:gd name="T31" fmla="*/ 96 h 236"/>
                <a:gd name="T32" fmla="*/ 95 w 236"/>
                <a:gd name="T33" fmla="*/ 79 h 236"/>
                <a:gd name="T34" fmla="*/ 118 w 236"/>
                <a:gd name="T35" fmla="*/ 85 h 236"/>
                <a:gd name="T36" fmla="*/ 143 w 236"/>
                <a:gd name="T37" fmla="*/ 79 h 236"/>
                <a:gd name="T38" fmla="*/ 168 w 236"/>
                <a:gd name="T39" fmla="*/ 92 h 236"/>
                <a:gd name="T40" fmla="*/ 154 w 236"/>
                <a:gd name="T41" fmla="*/ 118 h 236"/>
                <a:gd name="T42" fmla="*/ 172 w 236"/>
                <a:gd name="T43" fmla="*/ 145 h 236"/>
                <a:gd name="T44" fmla="*/ 162 w 236"/>
                <a:gd name="T45" fmla="*/ 16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4" y="56"/>
                  </a:moveTo>
                  <a:cubicBezTo>
                    <a:pt x="129" y="50"/>
                    <a:pt x="137" y="46"/>
                    <a:pt x="144" y="46"/>
                  </a:cubicBezTo>
                  <a:cubicBezTo>
                    <a:pt x="144" y="54"/>
                    <a:pt x="141" y="62"/>
                    <a:pt x="137" y="67"/>
                  </a:cubicBezTo>
                  <a:cubicBezTo>
                    <a:pt x="132" y="73"/>
                    <a:pt x="124" y="78"/>
                    <a:pt x="117" y="77"/>
                  </a:cubicBezTo>
                  <a:cubicBezTo>
                    <a:pt x="115" y="69"/>
                    <a:pt x="119" y="61"/>
                    <a:pt x="124" y="56"/>
                  </a:cubicBezTo>
                  <a:close/>
                  <a:moveTo>
                    <a:pt x="162" y="164"/>
                  </a:moveTo>
                  <a:cubicBezTo>
                    <a:pt x="157" y="172"/>
                    <a:pt x="151" y="180"/>
                    <a:pt x="142" y="181"/>
                  </a:cubicBezTo>
                  <a:cubicBezTo>
                    <a:pt x="133" y="181"/>
                    <a:pt x="130" y="175"/>
                    <a:pt x="119" y="175"/>
                  </a:cubicBezTo>
                  <a:cubicBezTo>
                    <a:pt x="109" y="175"/>
                    <a:pt x="106" y="180"/>
                    <a:pt x="97" y="181"/>
                  </a:cubicBezTo>
                  <a:cubicBezTo>
                    <a:pt x="88" y="181"/>
                    <a:pt x="82" y="172"/>
                    <a:pt x="76" y="164"/>
                  </a:cubicBezTo>
                  <a:cubicBezTo>
                    <a:pt x="64" y="147"/>
                    <a:pt x="55" y="116"/>
                    <a:pt x="67" y="96"/>
                  </a:cubicBezTo>
                  <a:cubicBezTo>
                    <a:pt x="73" y="85"/>
                    <a:pt x="84" y="79"/>
                    <a:pt x="95" y="79"/>
                  </a:cubicBezTo>
                  <a:cubicBezTo>
                    <a:pt x="104" y="79"/>
                    <a:pt x="112" y="85"/>
                    <a:pt x="118" y="85"/>
                  </a:cubicBezTo>
                  <a:cubicBezTo>
                    <a:pt x="123" y="85"/>
                    <a:pt x="133" y="77"/>
                    <a:pt x="143" y="79"/>
                  </a:cubicBezTo>
                  <a:cubicBezTo>
                    <a:pt x="148" y="79"/>
                    <a:pt x="160" y="80"/>
                    <a:pt x="168" y="92"/>
                  </a:cubicBezTo>
                  <a:cubicBezTo>
                    <a:pt x="167" y="92"/>
                    <a:pt x="153" y="100"/>
                    <a:pt x="154" y="118"/>
                  </a:cubicBezTo>
                  <a:cubicBezTo>
                    <a:pt x="154" y="138"/>
                    <a:pt x="171" y="145"/>
                    <a:pt x="172" y="145"/>
                  </a:cubicBezTo>
                  <a:cubicBezTo>
                    <a:pt x="171" y="145"/>
                    <a:pt x="169" y="155"/>
                    <a:pt x="162" y="164"/>
                  </a:cubicBezTo>
                  <a:close/>
                </a:path>
              </a:pathLst>
            </a:custGeom>
            <a:solidFill>
              <a:schemeClr val="accent1"/>
            </a:solidFill>
            <a:ln>
              <a:noFill/>
            </a:ln>
          </p:spPr>
          <p:txBody>
            <a:bodyPr anchor="ctr"/>
            <a:lstStyle/>
            <a:p>
              <a:pPr algn="ctr"/>
              <a:endParaRPr>
                <a:solidFill>
                  <a:schemeClr val="tx1">
                    <a:lumMod val="75000"/>
                    <a:lumOff val="25000"/>
                  </a:schemeClr>
                </a:solidFill>
              </a:endParaRPr>
            </a:p>
          </p:txBody>
        </p:sp>
        <p:sp>
          <p:nvSpPr>
            <p:cNvPr id="9" name="Freeform: Shape 31"/>
            <p:cNvSpPr/>
            <p:nvPr/>
          </p:nvSpPr>
          <p:spPr bwMode="auto">
            <a:xfrm>
              <a:off x="5100959" y="3392470"/>
              <a:ext cx="633204" cy="633204"/>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accent3"/>
            </a:solidFill>
            <a:ln>
              <a:noFill/>
            </a:ln>
          </p:spPr>
          <p:txBody>
            <a:bodyPr anchor="ctr"/>
            <a:lstStyle/>
            <a:p>
              <a:pPr algn="ctr"/>
              <a:endParaRPr>
                <a:solidFill>
                  <a:schemeClr val="tx1">
                    <a:lumMod val="75000"/>
                    <a:lumOff val="25000"/>
                  </a:schemeClr>
                </a:solidFill>
              </a:endParaRPr>
            </a:p>
          </p:txBody>
        </p:sp>
        <p:sp>
          <p:nvSpPr>
            <p:cNvPr id="10" name="Freeform: Shape 32"/>
            <p:cNvSpPr/>
            <p:nvPr/>
          </p:nvSpPr>
          <p:spPr bwMode="auto">
            <a:xfrm>
              <a:off x="5087888" y="1993970"/>
              <a:ext cx="633204" cy="633204"/>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accent2"/>
            </a:solidFill>
            <a:ln>
              <a:noFill/>
            </a:ln>
          </p:spPr>
          <p:txBody>
            <a:bodyPr anchor="ctr"/>
            <a:lstStyle/>
            <a:p>
              <a:pPr algn="ctr"/>
              <a:endParaRPr>
                <a:solidFill>
                  <a:schemeClr val="tx1">
                    <a:lumMod val="75000"/>
                    <a:lumOff val="25000"/>
                  </a:schemeClr>
                </a:solidFill>
              </a:endParaRPr>
            </a:p>
          </p:txBody>
        </p:sp>
        <p:sp>
          <p:nvSpPr>
            <p:cNvPr id="11" name="Freeform: Shape 33"/>
            <p:cNvSpPr/>
            <p:nvPr/>
          </p:nvSpPr>
          <p:spPr bwMode="auto">
            <a:xfrm>
              <a:off x="6452582" y="3037221"/>
              <a:ext cx="633204" cy="633204"/>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accent2"/>
            </a:solidFill>
            <a:ln>
              <a:noFill/>
            </a:ln>
          </p:spPr>
          <p:txBody>
            <a:bodyPr anchor="ctr"/>
            <a:lstStyle/>
            <a:p>
              <a:pPr algn="ctr"/>
              <a:endParaRPr>
                <a:solidFill>
                  <a:schemeClr val="tx1">
                    <a:lumMod val="75000"/>
                    <a:lumOff val="25000"/>
                  </a:schemeClr>
                </a:solidFill>
              </a:endParaRPr>
            </a:p>
          </p:txBody>
        </p:sp>
      </p:grpSp>
      <p:grpSp>
        <p:nvGrpSpPr>
          <p:cNvPr id="31" name="组合 30"/>
          <p:cNvGrpSpPr/>
          <p:nvPr/>
        </p:nvGrpSpPr>
        <p:grpSpPr>
          <a:xfrm>
            <a:off x="4884653" y="1313060"/>
            <a:ext cx="3125576" cy="537210"/>
            <a:chOff x="6736921" y="2180774"/>
            <a:chExt cx="4167434" cy="716281"/>
          </a:xfrm>
        </p:grpSpPr>
        <p:sp>
          <p:nvSpPr>
            <p:cNvPr id="32" name="TextBox 11"/>
            <p:cNvSpPr txBox="1"/>
            <p:nvPr/>
          </p:nvSpPr>
          <p:spPr>
            <a:xfrm>
              <a:off x="6736921" y="2520883"/>
              <a:ext cx="4167434" cy="376172"/>
            </a:xfrm>
            <a:prstGeom prst="rect">
              <a:avLst/>
            </a:prstGeom>
            <a:noFill/>
          </p:spPr>
          <p:txBody>
            <a:bodyPr wrap="square" lIns="0" tIns="0" rIns="0" bIns="0" rtlCol="0">
              <a:spAutoFit/>
              <a:scene3d>
                <a:camera prst="orthographicFront"/>
                <a:lightRig rig="threePt" dir="t"/>
              </a:scene3d>
              <a:sp3d contourW="12700"/>
            </a:bodyPr>
            <a:lstStyle/>
            <a:p>
              <a:pPr>
                <a:lnSpc>
                  <a:spcPts val="1050"/>
                </a:lnSpc>
              </a:pPr>
              <a:r>
                <a:rPr lang="en-US" sz="900" dirty="0">
                  <a:solidFill>
                    <a:schemeClr val="tx1">
                      <a:lumMod val="75000"/>
                      <a:lumOff val="25000"/>
                    </a:schemeClr>
                  </a:solidFill>
                </a:rPr>
                <a:t>Far </a:t>
              </a:r>
              <a:r>
                <a:rPr lang="en-US" sz="900" dirty="0" err="1">
                  <a:solidFill>
                    <a:schemeClr val="tx1">
                      <a:lumMod val="75000"/>
                      <a:lumOff val="25000"/>
                    </a:schemeClr>
                  </a:solidFill>
                </a:rPr>
                <a:t>far</a:t>
              </a:r>
              <a:r>
                <a:rPr lang="en-US" sz="900" dirty="0">
                  <a:solidFill>
                    <a:schemeClr val="tx1">
                      <a:lumMod val="75000"/>
                      <a:lumOff val="25000"/>
                    </a:schemeClr>
                  </a:solidFill>
                </a:rPr>
                <a:t> away, behind the word mountains, far from the countries </a:t>
              </a:r>
              <a:r>
                <a:rPr lang="en-US" sz="900" dirty="0" err="1">
                  <a:solidFill>
                    <a:schemeClr val="tx1">
                      <a:lumMod val="75000"/>
                      <a:lumOff val="25000"/>
                    </a:schemeClr>
                  </a:solidFill>
                </a:rPr>
                <a:t>Vokalia</a:t>
              </a:r>
              <a:r>
                <a:rPr lang="en-US" sz="900" dirty="0">
                  <a:solidFill>
                    <a:schemeClr val="tx1">
                      <a:lumMod val="75000"/>
                      <a:lumOff val="25000"/>
                    </a:schemeClr>
                  </a:solidFill>
                </a:rPr>
                <a:t> and </a:t>
              </a:r>
              <a:r>
                <a:rPr lang="en-US" sz="900" dirty="0" err="1">
                  <a:solidFill>
                    <a:schemeClr val="tx1">
                      <a:lumMod val="75000"/>
                      <a:lumOff val="25000"/>
                    </a:schemeClr>
                  </a:solidFill>
                </a:rPr>
                <a:t>Consonantia</a:t>
              </a:r>
              <a:r>
                <a:rPr lang="en-US" sz="900" dirty="0">
                  <a:solidFill>
                    <a:schemeClr val="tx1">
                      <a:lumMod val="75000"/>
                      <a:lumOff val="25000"/>
                    </a:schemeClr>
                  </a:solidFill>
                </a:rPr>
                <a:t>, there live the blind texts.</a:t>
              </a:r>
              <a:endParaRPr lang="en-US" sz="900" dirty="0">
                <a:solidFill>
                  <a:schemeClr val="tx1">
                    <a:lumMod val="75000"/>
                    <a:lumOff val="25000"/>
                  </a:schemeClr>
                </a:solidFill>
              </a:endParaRPr>
            </a:p>
          </p:txBody>
        </p:sp>
        <p:sp>
          <p:nvSpPr>
            <p:cNvPr id="33" name="TextBox 11"/>
            <p:cNvSpPr txBox="1"/>
            <p:nvPr/>
          </p:nvSpPr>
          <p:spPr>
            <a:xfrm>
              <a:off x="6736921" y="2180774"/>
              <a:ext cx="2449036" cy="287259"/>
            </a:xfrm>
            <a:prstGeom prst="rect">
              <a:avLst/>
            </a:prstGeom>
            <a:noFill/>
          </p:spPr>
          <p:txBody>
            <a:bodyPr wrap="square" lIns="0" tIns="0" rIns="0" bIns="0" rtlCol="0">
              <a:spAutoFit/>
              <a:scene3d>
                <a:camera prst="orthographicFront"/>
                <a:lightRig rig="threePt" dir="t"/>
              </a:scene3d>
              <a:sp3d contourW="12700"/>
            </a:bodyPr>
            <a:lstStyle/>
            <a:p>
              <a:r>
                <a:rPr lang="zh-CN" altLang="en-US" dirty="0" smtClean="0">
                  <a:solidFill>
                    <a:schemeClr val="tx1">
                      <a:lumMod val="75000"/>
                      <a:lumOff val="25000"/>
                    </a:schemeClr>
                  </a:solidFill>
                </a:rPr>
                <a:t>活动管理</a:t>
              </a:r>
              <a:endParaRPr lang="en-US" dirty="0">
                <a:solidFill>
                  <a:schemeClr val="tx1">
                    <a:lumMod val="75000"/>
                    <a:lumOff val="25000"/>
                  </a:schemeClr>
                </a:solidFill>
              </a:endParaRPr>
            </a:p>
          </p:txBody>
        </p:sp>
      </p:grpSp>
      <p:grpSp>
        <p:nvGrpSpPr>
          <p:cNvPr id="34" name="组合 33"/>
          <p:cNvGrpSpPr/>
          <p:nvPr/>
        </p:nvGrpSpPr>
        <p:grpSpPr>
          <a:xfrm>
            <a:off x="1017551" y="3764067"/>
            <a:ext cx="3125576" cy="537210"/>
            <a:chOff x="6736921" y="2180774"/>
            <a:chExt cx="4167434" cy="716281"/>
          </a:xfrm>
        </p:grpSpPr>
        <p:sp>
          <p:nvSpPr>
            <p:cNvPr id="35" name="TextBox 11"/>
            <p:cNvSpPr txBox="1"/>
            <p:nvPr/>
          </p:nvSpPr>
          <p:spPr>
            <a:xfrm>
              <a:off x="6736921" y="2520883"/>
              <a:ext cx="4167434" cy="376172"/>
            </a:xfrm>
            <a:prstGeom prst="rect">
              <a:avLst/>
            </a:prstGeom>
            <a:noFill/>
          </p:spPr>
          <p:txBody>
            <a:bodyPr wrap="square" lIns="0" tIns="0" rIns="0" bIns="0" rtlCol="0">
              <a:spAutoFit/>
              <a:scene3d>
                <a:camera prst="orthographicFront"/>
                <a:lightRig rig="threePt" dir="t"/>
              </a:scene3d>
              <a:sp3d contourW="12700"/>
            </a:bodyPr>
            <a:lstStyle/>
            <a:p>
              <a:pPr algn="r">
                <a:lnSpc>
                  <a:spcPts val="1050"/>
                </a:lnSpc>
              </a:pPr>
              <a:r>
                <a:rPr lang="en-US" sz="900" dirty="0">
                  <a:solidFill>
                    <a:schemeClr val="tx1">
                      <a:lumMod val="75000"/>
                      <a:lumOff val="25000"/>
                    </a:schemeClr>
                  </a:solidFill>
                </a:rPr>
                <a:t>Far </a:t>
              </a:r>
              <a:r>
                <a:rPr lang="en-US" sz="900" dirty="0" err="1">
                  <a:solidFill>
                    <a:schemeClr val="tx1">
                      <a:lumMod val="75000"/>
                      <a:lumOff val="25000"/>
                    </a:schemeClr>
                  </a:solidFill>
                </a:rPr>
                <a:t>far</a:t>
              </a:r>
              <a:r>
                <a:rPr lang="en-US" sz="900" dirty="0">
                  <a:solidFill>
                    <a:schemeClr val="tx1">
                      <a:lumMod val="75000"/>
                      <a:lumOff val="25000"/>
                    </a:schemeClr>
                  </a:solidFill>
                </a:rPr>
                <a:t> away, behind the word mountains, far from the countries </a:t>
              </a:r>
              <a:r>
                <a:rPr lang="en-US" sz="900" dirty="0" err="1">
                  <a:solidFill>
                    <a:schemeClr val="tx1">
                      <a:lumMod val="75000"/>
                      <a:lumOff val="25000"/>
                    </a:schemeClr>
                  </a:solidFill>
                </a:rPr>
                <a:t>Vokalia</a:t>
              </a:r>
              <a:r>
                <a:rPr lang="en-US" sz="900" dirty="0">
                  <a:solidFill>
                    <a:schemeClr val="tx1">
                      <a:lumMod val="75000"/>
                      <a:lumOff val="25000"/>
                    </a:schemeClr>
                  </a:solidFill>
                </a:rPr>
                <a:t> and </a:t>
              </a:r>
              <a:r>
                <a:rPr lang="en-US" sz="900" dirty="0" err="1">
                  <a:solidFill>
                    <a:schemeClr val="tx1">
                      <a:lumMod val="75000"/>
                      <a:lumOff val="25000"/>
                    </a:schemeClr>
                  </a:solidFill>
                </a:rPr>
                <a:t>Consonantia</a:t>
              </a:r>
              <a:r>
                <a:rPr lang="en-US" sz="900" dirty="0">
                  <a:solidFill>
                    <a:schemeClr val="tx1">
                      <a:lumMod val="75000"/>
                      <a:lumOff val="25000"/>
                    </a:schemeClr>
                  </a:solidFill>
                </a:rPr>
                <a:t>, there live the blind texts.</a:t>
              </a:r>
              <a:endParaRPr lang="en-US" sz="900" dirty="0">
                <a:solidFill>
                  <a:schemeClr val="tx1">
                    <a:lumMod val="75000"/>
                    <a:lumOff val="25000"/>
                  </a:schemeClr>
                </a:solidFill>
              </a:endParaRPr>
            </a:p>
          </p:txBody>
        </p:sp>
        <p:sp>
          <p:nvSpPr>
            <p:cNvPr id="36" name="TextBox 11"/>
            <p:cNvSpPr txBox="1"/>
            <p:nvPr/>
          </p:nvSpPr>
          <p:spPr>
            <a:xfrm>
              <a:off x="8455319" y="2180774"/>
              <a:ext cx="2449036" cy="287259"/>
            </a:xfrm>
            <a:prstGeom prst="rect">
              <a:avLst/>
            </a:prstGeom>
            <a:noFill/>
          </p:spPr>
          <p:txBody>
            <a:bodyPr wrap="square" lIns="0" tIns="0" rIns="0" bIns="0" rtlCol="0">
              <a:spAutoFit/>
              <a:scene3d>
                <a:camera prst="orthographicFront"/>
                <a:lightRig rig="threePt" dir="t"/>
              </a:scene3d>
              <a:sp3d contourW="12700"/>
            </a:bodyPr>
            <a:lstStyle/>
            <a:p>
              <a:pPr algn="r"/>
              <a:r>
                <a:rPr lang="zh-CN" altLang="en-US" dirty="0">
                  <a:solidFill>
                    <a:schemeClr val="tx1">
                      <a:lumMod val="75000"/>
                      <a:lumOff val="25000"/>
                    </a:schemeClr>
                  </a:solidFill>
                </a:rPr>
                <a:t>活动管理</a:t>
              </a:r>
              <a:endParaRPr lang="zh-CN" altLang="en-US" dirty="0">
                <a:solidFill>
                  <a:schemeClr val="tx1">
                    <a:lumMod val="75000"/>
                    <a:lumOff val="25000"/>
                  </a:schemeClr>
                </a:solidFill>
              </a:endParaRPr>
            </a:p>
          </p:txBody>
        </p:sp>
      </p:grpSp>
      <p:grpSp>
        <p:nvGrpSpPr>
          <p:cNvPr id="37" name="组合 36"/>
          <p:cNvGrpSpPr/>
          <p:nvPr/>
        </p:nvGrpSpPr>
        <p:grpSpPr>
          <a:xfrm>
            <a:off x="1017551" y="2212378"/>
            <a:ext cx="2165919" cy="678275"/>
            <a:chOff x="8016463" y="2180774"/>
            <a:chExt cx="2887892" cy="904367"/>
          </a:xfrm>
        </p:grpSpPr>
        <p:sp>
          <p:nvSpPr>
            <p:cNvPr id="38" name="TextBox 11"/>
            <p:cNvSpPr txBox="1"/>
            <p:nvPr/>
          </p:nvSpPr>
          <p:spPr>
            <a:xfrm>
              <a:off x="8016463" y="2520883"/>
              <a:ext cx="2887892" cy="564258"/>
            </a:xfrm>
            <a:prstGeom prst="rect">
              <a:avLst/>
            </a:prstGeom>
            <a:noFill/>
          </p:spPr>
          <p:txBody>
            <a:bodyPr wrap="square" lIns="0" tIns="0" rIns="0" bIns="0" rtlCol="0">
              <a:spAutoFit/>
              <a:scene3d>
                <a:camera prst="orthographicFront"/>
                <a:lightRig rig="threePt" dir="t"/>
              </a:scene3d>
              <a:sp3d contourW="12700"/>
            </a:bodyPr>
            <a:lstStyle/>
            <a:p>
              <a:pPr algn="r">
                <a:lnSpc>
                  <a:spcPts val="1050"/>
                </a:lnSpc>
              </a:pPr>
              <a:r>
                <a:rPr lang="en-US" sz="900" dirty="0">
                  <a:solidFill>
                    <a:schemeClr val="tx1">
                      <a:lumMod val="75000"/>
                      <a:lumOff val="25000"/>
                    </a:schemeClr>
                  </a:solidFill>
                </a:rPr>
                <a:t>Far </a:t>
              </a:r>
              <a:r>
                <a:rPr lang="en-US" sz="900" dirty="0" err="1">
                  <a:solidFill>
                    <a:schemeClr val="tx1">
                      <a:lumMod val="75000"/>
                      <a:lumOff val="25000"/>
                    </a:schemeClr>
                  </a:solidFill>
                </a:rPr>
                <a:t>far</a:t>
              </a:r>
              <a:r>
                <a:rPr lang="en-US" sz="900" dirty="0">
                  <a:solidFill>
                    <a:schemeClr val="tx1">
                      <a:lumMod val="75000"/>
                      <a:lumOff val="25000"/>
                    </a:schemeClr>
                  </a:solidFill>
                </a:rPr>
                <a:t> away, behind the word mountains, far from the countries </a:t>
              </a:r>
              <a:r>
                <a:rPr lang="en-US" sz="900" dirty="0" err="1">
                  <a:solidFill>
                    <a:schemeClr val="tx1">
                      <a:lumMod val="75000"/>
                      <a:lumOff val="25000"/>
                    </a:schemeClr>
                  </a:solidFill>
                </a:rPr>
                <a:t>Vokalia</a:t>
              </a:r>
              <a:r>
                <a:rPr lang="en-US" sz="900" dirty="0">
                  <a:solidFill>
                    <a:schemeClr val="tx1">
                      <a:lumMod val="75000"/>
                      <a:lumOff val="25000"/>
                    </a:schemeClr>
                  </a:solidFill>
                </a:rPr>
                <a:t> and </a:t>
              </a:r>
              <a:r>
                <a:rPr lang="en-US" sz="900" dirty="0" err="1">
                  <a:solidFill>
                    <a:schemeClr val="tx1">
                      <a:lumMod val="75000"/>
                      <a:lumOff val="25000"/>
                    </a:schemeClr>
                  </a:solidFill>
                </a:rPr>
                <a:t>Consonantia</a:t>
              </a:r>
              <a:r>
                <a:rPr lang="en-US" sz="900" dirty="0">
                  <a:solidFill>
                    <a:schemeClr val="tx1">
                      <a:lumMod val="75000"/>
                      <a:lumOff val="25000"/>
                    </a:schemeClr>
                  </a:solidFill>
                </a:rPr>
                <a:t>, there live the blind texts.</a:t>
              </a:r>
              <a:endParaRPr lang="en-US" sz="900" dirty="0">
                <a:solidFill>
                  <a:schemeClr val="tx1">
                    <a:lumMod val="75000"/>
                    <a:lumOff val="25000"/>
                  </a:schemeClr>
                </a:solidFill>
              </a:endParaRPr>
            </a:p>
          </p:txBody>
        </p:sp>
        <p:sp>
          <p:nvSpPr>
            <p:cNvPr id="39" name="TextBox 11"/>
            <p:cNvSpPr txBox="1"/>
            <p:nvPr/>
          </p:nvSpPr>
          <p:spPr>
            <a:xfrm>
              <a:off x="8455320" y="2180774"/>
              <a:ext cx="2449035" cy="287259"/>
            </a:xfrm>
            <a:prstGeom prst="rect">
              <a:avLst/>
            </a:prstGeom>
            <a:noFill/>
          </p:spPr>
          <p:txBody>
            <a:bodyPr wrap="square" lIns="0" tIns="0" rIns="0" bIns="0" rtlCol="0">
              <a:spAutoFit/>
              <a:scene3d>
                <a:camera prst="orthographicFront"/>
                <a:lightRig rig="threePt" dir="t"/>
              </a:scene3d>
              <a:sp3d contourW="12700"/>
            </a:bodyPr>
            <a:lstStyle/>
            <a:p>
              <a:pPr algn="r"/>
              <a:r>
                <a:rPr lang="zh-CN" altLang="en-US" dirty="0" smtClean="0">
                  <a:solidFill>
                    <a:schemeClr val="tx1">
                      <a:lumMod val="75000"/>
                      <a:lumOff val="25000"/>
                    </a:schemeClr>
                  </a:solidFill>
                </a:rPr>
                <a:t>活动管理</a:t>
              </a:r>
              <a:endParaRPr lang="en-US" dirty="0">
                <a:solidFill>
                  <a:schemeClr val="tx1">
                    <a:lumMod val="75000"/>
                    <a:lumOff val="25000"/>
                  </a:schemeClr>
                </a:solidFill>
              </a:endParaRPr>
            </a:p>
          </p:txBody>
        </p:sp>
      </p:grpSp>
      <p:grpSp>
        <p:nvGrpSpPr>
          <p:cNvPr id="40" name="组合 39"/>
          <p:cNvGrpSpPr/>
          <p:nvPr/>
        </p:nvGrpSpPr>
        <p:grpSpPr>
          <a:xfrm>
            <a:off x="5844310" y="2815601"/>
            <a:ext cx="2165919" cy="678275"/>
            <a:chOff x="8016463" y="2180774"/>
            <a:chExt cx="2887892" cy="904367"/>
          </a:xfrm>
        </p:grpSpPr>
        <p:sp>
          <p:nvSpPr>
            <p:cNvPr id="41" name="TextBox 11"/>
            <p:cNvSpPr txBox="1"/>
            <p:nvPr/>
          </p:nvSpPr>
          <p:spPr>
            <a:xfrm>
              <a:off x="8016463" y="2520883"/>
              <a:ext cx="2887892" cy="564258"/>
            </a:xfrm>
            <a:prstGeom prst="rect">
              <a:avLst/>
            </a:prstGeom>
            <a:noFill/>
          </p:spPr>
          <p:txBody>
            <a:bodyPr wrap="square" lIns="0" tIns="0" rIns="0" bIns="0" rtlCol="0">
              <a:spAutoFit/>
              <a:scene3d>
                <a:camera prst="orthographicFront"/>
                <a:lightRig rig="threePt" dir="t"/>
              </a:scene3d>
              <a:sp3d contourW="12700"/>
            </a:bodyPr>
            <a:lstStyle/>
            <a:p>
              <a:pPr>
                <a:lnSpc>
                  <a:spcPts val="1050"/>
                </a:lnSpc>
              </a:pPr>
              <a:r>
                <a:rPr lang="en-US" sz="900" dirty="0">
                  <a:solidFill>
                    <a:schemeClr val="tx1">
                      <a:lumMod val="75000"/>
                      <a:lumOff val="25000"/>
                    </a:schemeClr>
                  </a:solidFill>
                </a:rPr>
                <a:t>Far </a:t>
              </a:r>
              <a:r>
                <a:rPr lang="en-US" sz="900" dirty="0" err="1">
                  <a:solidFill>
                    <a:schemeClr val="tx1">
                      <a:lumMod val="75000"/>
                      <a:lumOff val="25000"/>
                    </a:schemeClr>
                  </a:solidFill>
                </a:rPr>
                <a:t>far</a:t>
              </a:r>
              <a:r>
                <a:rPr lang="en-US" sz="900" dirty="0">
                  <a:solidFill>
                    <a:schemeClr val="tx1">
                      <a:lumMod val="75000"/>
                      <a:lumOff val="25000"/>
                    </a:schemeClr>
                  </a:solidFill>
                </a:rPr>
                <a:t> away, behind the word mountains, far from the countries </a:t>
              </a:r>
              <a:r>
                <a:rPr lang="en-US" sz="900" dirty="0" err="1">
                  <a:solidFill>
                    <a:schemeClr val="tx1">
                      <a:lumMod val="75000"/>
                      <a:lumOff val="25000"/>
                    </a:schemeClr>
                  </a:solidFill>
                </a:rPr>
                <a:t>Vokalia</a:t>
              </a:r>
              <a:r>
                <a:rPr lang="en-US" sz="900" dirty="0">
                  <a:solidFill>
                    <a:schemeClr val="tx1">
                      <a:lumMod val="75000"/>
                      <a:lumOff val="25000"/>
                    </a:schemeClr>
                  </a:solidFill>
                </a:rPr>
                <a:t> and </a:t>
              </a:r>
              <a:r>
                <a:rPr lang="en-US" sz="900" dirty="0" err="1">
                  <a:solidFill>
                    <a:schemeClr val="tx1">
                      <a:lumMod val="75000"/>
                      <a:lumOff val="25000"/>
                    </a:schemeClr>
                  </a:solidFill>
                </a:rPr>
                <a:t>Consonantia</a:t>
              </a:r>
              <a:r>
                <a:rPr lang="en-US" sz="900" dirty="0">
                  <a:solidFill>
                    <a:schemeClr val="tx1">
                      <a:lumMod val="75000"/>
                      <a:lumOff val="25000"/>
                    </a:schemeClr>
                  </a:solidFill>
                </a:rPr>
                <a:t>, there live the blind texts.</a:t>
              </a:r>
              <a:endParaRPr lang="en-US" sz="900" dirty="0">
                <a:solidFill>
                  <a:schemeClr val="tx1">
                    <a:lumMod val="75000"/>
                    <a:lumOff val="25000"/>
                  </a:schemeClr>
                </a:solidFill>
              </a:endParaRPr>
            </a:p>
          </p:txBody>
        </p:sp>
        <p:sp>
          <p:nvSpPr>
            <p:cNvPr id="42" name="TextBox 11"/>
            <p:cNvSpPr txBox="1"/>
            <p:nvPr/>
          </p:nvSpPr>
          <p:spPr>
            <a:xfrm>
              <a:off x="8016463" y="2180774"/>
              <a:ext cx="2449035" cy="28725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75000"/>
                      <a:lumOff val="25000"/>
                    </a:schemeClr>
                  </a:solidFill>
                </a:rPr>
                <a:t>活动管理</a:t>
              </a:r>
              <a:endParaRPr lang="zh-CN" altLang="en-US" dirty="0">
                <a:solidFill>
                  <a:schemeClr val="tx1">
                    <a:lumMod val="75000"/>
                    <a:lumOff val="25000"/>
                  </a:schemeClr>
                </a:solidFill>
              </a:endParaRPr>
            </a:p>
          </p:txBody>
        </p:sp>
      </p:grpSp>
      <p:grpSp>
        <p:nvGrpSpPr>
          <p:cNvPr id="23" name="组合 22"/>
          <p:cNvGrpSpPr/>
          <p:nvPr/>
        </p:nvGrpSpPr>
        <p:grpSpPr>
          <a:xfrm>
            <a:off x="477540" y="282302"/>
            <a:ext cx="4149655" cy="610052"/>
            <a:chOff x="781862" y="465271"/>
            <a:chExt cx="5532873" cy="813402"/>
          </a:xfrm>
        </p:grpSpPr>
        <p:sp>
          <p:nvSpPr>
            <p:cNvPr id="24" name="文本框 23"/>
            <p:cNvSpPr txBox="1"/>
            <p:nvPr/>
          </p:nvSpPr>
          <p:spPr>
            <a:xfrm>
              <a:off x="781863" y="465271"/>
              <a:ext cx="4198105" cy="615553"/>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75000"/>
                      <a:lumOff val="25000"/>
                    </a:schemeClr>
                  </a:solidFill>
                  <a:latin typeface="Century Gothic" panose="020B0502020202020204" pitchFamily="34" charset="0"/>
                </a:rPr>
                <a:t>工作总结概述</a:t>
              </a:r>
              <a:endParaRPr lang="zh-CN" altLang="en-US" sz="2400" b="1" dirty="0">
                <a:solidFill>
                  <a:schemeClr val="tx1">
                    <a:lumMod val="75000"/>
                    <a:lumOff val="25000"/>
                  </a:schemeClr>
                </a:solidFill>
                <a:latin typeface="Century Gothic" panose="020B0502020202020204" pitchFamily="34" charset="0"/>
              </a:endParaRPr>
            </a:p>
          </p:txBody>
        </p:sp>
        <p:sp>
          <p:nvSpPr>
            <p:cNvPr id="25" name="文本框 24"/>
            <p:cNvSpPr txBox="1"/>
            <p:nvPr/>
          </p:nvSpPr>
          <p:spPr>
            <a:xfrm>
              <a:off x="781862" y="991414"/>
              <a:ext cx="5532873" cy="287259"/>
            </a:xfrm>
            <a:prstGeom prst="rect">
              <a:avLst/>
            </a:prstGeom>
            <a:noFill/>
          </p:spPr>
          <p:txBody>
            <a:bodyPr wrap="square" rtlCol="0">
              <a:spAutoFit/>
              <a:scene3d>
                <a:camera prst="orthographicFront"/>
                <a:lightRig rig="threePt" dir="t"/>
              </a:scene3d>
              <a:sp3d contourW="12700"/>
            </a:bodyPr>
            <a:lstStyle/>
            <a:p>
              <a:r>
                <a:rPr lang="en-US" altLang="zh-CN" sz="800" dirty="0">
                  <a:solidFill>
                    <a:schemeClr val="bg1">
                      <a:lumMod val="65000"/>
                    </a:schemeClr>
                  </a:solidFill>
                  <a:latin typeface="Century Gothic" panose="020B0502020202020204" pitchFamily="34" charset="0"/>
                </a:rPr>
                <a:t>print the presentation and make it into a film to be used in a wider field</a:t>
              </a:r>
              <a:endParaRPr lang="en-US" altLang="zh-CN" sz="800" dirty="0">
                <a:solidFill>
                  <a:schemeClr val="bg1">
                    <a:lumMod val="65000"/>
                  </a:schemeClr>
                </a:solidFill>
                <a:latin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fill="hold"/>
                                        <p:tgtEl>
                                          <p:spTgt spid="31"/>
                                        </p:tgtEl>
                                        <p:attrNameLst>
                                          <p:attrName>ppt_x</p:attrName>
                                        </p:attrNameLst>
                                      </p:cBhvr>
                                      <p:tavLst>
                                        <p:tav tm="0">
                                          <p:val>
                                            <p:strVal val="1+#ppt_w/2"/>
                                          </p:val>
                                        </p:tav>
                                        <p:tav tm="100000">
                                          <p:val>
                                            <p:strVal val="#ppt_x"/>
                                          </p:val>
                                        </p:tav>
                                      </p:tavLst>
                                    </p:anim>
                                    <p:anim calcmode="lin" valueType="num">
                                      <p:cBhvr additive="base">
                                        <p:cTn id="14" dur="500" fill="hold"/>
                                        <p:tgtEl>
                                          <p:spTgt spid="31"/>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37"/>
                                        </p:tgtEl>
                                        <p:attrNameLst>
                                          <p:attrName>style.visibility</p:attrName>
                                        </p:attrNameLst>
                                      </p:cBhvr>
                                      <p:to>
                                        <p:strVal val="visible"/>
                                      </p:to>
                                    </p:set>
                                    <p:anim calcmode="lin" valueType="num">
                                      <p:cBhvr additive="base">
                                        <p:cTn id="18" dur="500" fill="hold"/>
                                        <p:tgtEl>
                                          <p:spTgt spid="37"/>
                                        </p:tgtEl>
                                        <p:attrNameLst>
                                          <p:attrName>ppt_x</p:attrName>
                                        </p:attrNameLst>
                                      </p:cBhvr>
                                      <p:tavLst>
                                        <p:tav tm="0">
                                          <p:val>
                                            <p:strVal val="0-#ppt_w/2"/>
                                          </p:val>
                                        </p:tav>
                                        <p:tav tm="100000">
                                          <p:val>
                                            <p:strVal val="#ppt_x"/>
                                          </p:val>
                                        </p:tav>
                                      </p:tavLst>
                                    </p:anim>
                                    <p:anim calcmode="lin" valueType="num">
                                      <p:cBhvr additive="base">
                                        <p:cTn id="19" dur="500" fill="hold"/>
                                        <p:tgtEl>
                                          <p:spTgt spid="37"/>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2" fill="hold" nodeType="after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500" fill="hold"/>
                                        <p:tgtEl>
                                          <p:spTgt spid="40"/>
                                        </p:tgtEl>
                                        <p:attrNameLst>
                                          <p:attrName>ppt_x</p:attrName>
                                        </p:attrNameLst>
                                      </p:cBhvr>
                                      <p:tavLst>
                                        <p:tav tm="0">
                                          <p:val>
                                            <p:strVal val="1+#ppt_w/2"/>
                                          </p:val>
                                        </p:tav>
                                        <p:tav tm="100000">
                                          <p:val>
                                            <p:strVal val="#ppt_x"/>
                                          </p:val>
                                        </p:tav>
                                      </p:tavLst>
                                    </p:anim>
                                    <p:anim calcmode="lin" valueType="num">
                                      <p:cBhvr additive="base">
                                        <p:cTn id="24" dur="500" fill="hold"/>
                                        <p:tgtEl>
                                          <p:spTgt spid="40"/>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8"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additive="base">
                                        <p:cTn id="28" dur="500" fill="hold"/>
                                        <p:tgtEl>
                                          <p:spTgt spid="34"/>
                                        </p:tgtEl>
                                        <p:attrNameLst>
                                          <p:attrName>ppt_x</p:attrName>
                                        </p:attrNameLst>
                                      </p:cBhvr>
                                      <p:tavLst>
                                        <p:tav tm="0">
                                          <p:val>
                                            <p:strVal val="0-#ppt_w/2"/>
                                          </p:val>
                                        </p:tav>
                                        <p:tav tm="100000">
                                          <p:val>
                                            <p:strVal val="#ppt_x"/>
                                          </p:val>
                                        </p:tav>
                                      </p:tavLst>
                                    </p:anim>
                                    <p:anim calcmode="lin" valueType="num">
                                      <p:cBhvr additive="base">
                                        <p:cTn id="29"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组合 76"/>
          <p:cNvGrpSpPr/>
          <p:nvPr/>
        </p:nvGrpSpPr>
        <p:grpSpPr>
          <a:xfrm>
            <a:off x="1035987" y="1658085"/>
            <a:ext cx="3323284" cy="546565"/>
            <a:chOff x="1550655" y="2210779"/>
            <a:chExt cx="4431045" cy="728753"/>
          </a:xfrm>
          <a:effectLst>
            <a:outerShdw blurRad="685800" dist="38100" dir="2700000" sx="92000" sy="92000" algn="tl" rotWithShape="0">
              <a:prstClr val="black">
                <a:alpha val="9000"/>
              </a:prstClr>
            </a:outerShdw>
          </a:effectLst>
        </p:grpSpPr>
        <p:grpSp>
          <p:nvGrpSpPr>
            <p:cNvPr id="39" name="组合 38"/>
            <p:cNvGrpSpPr/>
            <p:nvPr/>
          </p:nvGrpSpPr>
          <p:grpSpPr>
            <a:xfrm>
              <a:off x="1550655" y="2210779"/>
              <a:ext cx="4431045" cy="728753"/>
              <a:chOff x="1868155" y="1448779"/>
              <a:chExt cx="6723671" cy="1105810"/>
            </a:xfrm>
          </p:grpSpPr>
          <p:sp>
            <p:nvSpPr>
              <p:cNvPr id="3" name="íṡľíḍè-Arrow: Chevron 31"/>
              <p:cNvSpPr/>
              <p:nvPr/>
            </p:nvSpPr>
            <p:spPr>
              <a:xfrm>
                <a:off x="6095624" y="1448779"/>
                <a:ext cx="2496202" cy="1105810"/>
              </a:xfrm>
              <a:prstGeom prst="chevron">
                <a:avLst>
                  <a:gd name="adj" fmla="val 41391"/>
                </a:avLst>
              </a:prstGeom>
              <a:gradFill>
                <a:gsLst>
                  <a:gs pos="0">
                    <a:schemeClr val="bg1">
                      <a:lumMod val="65000"/>
                    </a:schemeClr>
                  </a:gs>
                  <a:gs pos="100000">
                    <a:schemeClr val="accent1">
                      <a:lumMod val="50000"/>
                    </a:schemeClr>
                  </a:gs>
                </a:gsLst>
                <a:lin ang="5400000" scaled="1"/>
              </a:gra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75000"/>
                      <a:lumOff val="25000"/>
                    </a:schemeClr>
                  </a:solidFill>
                </a:endParaRPr>
              </a:p>
            </p:txBody>
          </p:sp>
          <p:sp>
            <p:nvSpPr>
              <p:cNvPr id="9" name="íṡľíḍè-Arrow: Chevron 37"/>
              <p:cNvSpPr/>
              <p:nvPr/>
            </p:nvSpPr>
            <p:spPr>
              <a:xfrm>
                <a:off x="1868155" y="1448779"/>
                <a:ext cx="4692810" cy="1105810"/>
              </a:xfrm>
              <a:prstGeom prst="chevron">
                <a:avLst>
                  <a:gd name="adj" fmla="val 41391"/>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75000"/>
                      <a:lumOff val="25000"/>
                    </a:schemeClr>
                  </a:solidFill>
                </a:endParaRPr>
              </a:p>
            </p:txBody>
          </p:sp>
          <p:sp>
            <p:nvSpPr>
              <p:cNvPr id="19" name="íṡľíḍè-Freeform: Shape 47"/>
              <p:cNvSpPr/>
              <p:nvPr/>
            </p:nvSpPr>
            <p:spPr bwMode="auto">
              <a:xfrm>
                <a:off x="7191455" y="1744376"/>
                <a:ext cx="321337" cy="504618"/>
              </a:xfrm>
              <a:custGeom>
                <a:avLst/>
                <a:gdLst>
                  <a:gd name="connsiteX0" fmla="*/ 107157 w 214313"/>
                  <a:gd name="connsiteY0" fmla="*/ 288925 h 336550"/>
                  <a:gd name="connsiteX1" fmla="*/ 92075 w 214313"/>
                  <a:gd name="connsiteY1" fmla="*/ 303213 h 336550"/>
                  <a:gd name="connsiteX2" fmla="*/ 107157 w 214313"/>
                  <a:gd name="connsiteY2" fmla="*/ 317501 h 336550"/>
                  <a:gd name="connsiteX3" fmla="*/ 122239 w 214313"/>
                  <a:gd name="connsiteY3" fmla="*/ 303213 h 336550"/>
                  <a:gd name="connsiteX4" fmla="*/ 107157 w 214313"/>
                  <a:gd name="connsiteY4" fmla="*/ 288925 h 336550"/>
                  <a:gd name="connsiteX5" fmla="*/ 30187 w 214313"/>
                  <a:gd name="connsiteY5" fmla="*/ 41275 h 336550"/>
                  <a:gd name="connsiteX6" fmla="*/ 22225 w 214313"/>
                  <a:gd name="connsiteY6" fmla="*/ 50461 h 336550"/>
                  <a:gd name="connsiteX7" fmla="*/ 22225 w 214313"/>
                  <a:gd name="connsiteY7" fmla="*/ 259103 h 336550"/>
                  <a:gd name="connsiteX8" fmla="*/ 30187 w 214313"/>
                  <a:gd name="connsiteY8" fmla="*/ 268288 h 336550"/>
                  <a:gd name="connsiteX9" fmla="*/ 184126 w 214313"/>
                  <a:gd name="connsiteY9" fmla="*/ 268288 h 336550"/>
                  <a:gd name="connsiteX10" fmla="*/ 192088 w 214313"/>
                  <a:gd name="connsiteY10" fmla="*/ 259103 h 336550"/>
                  <a:gd name="connsiteX11" fmla="*/ 192088 w 214313"/>
                  <a:gd name="connsiteY11" fmla="*/ 50461 h 336550"/>
                  <a:gd name="connsiteX12" fmla="*/ 184126 w 214313"/>
                  <a:gd name="connsiteY12" fmla="*/ 41275 h 336550"/>
                  <a:gd name="connsiteX13" fmla="*/ 30187 w 214313"/>
                  <a:gd name="connsiteY13" fmla="*/ 41275 h 336550"/>
                  <a:gd name="connsiteX14" fmla="*/ 92812 w 214313"/>
                  <a:gd name="connsiteY14" fmla="*/ 15875 h 336550"/>
                  <a:gd name="connsiteX15" fmla="*/ 88900 w 214313"/>
                  <a:gd name="connsiteY15" fmla="*/ 21318 h 336550"/>
                  <a:gd name="connsiteX16" fmla="*/ 92812 w 214313"/>
                  <a:gd name="connsiteY16" fmla="*/ 25400 h 336550"/>
                  <a:gd name="connsiteX17" fmla="*/ 121501 w 214313"/>
                  <a:gd name="connsiteY17" fmla="*/ 25400 h 336550"/>
                  <a:gd name="connsiteX18" fmla="*/ 125413 w 214313"/>
                  <a:gd name="connsiteY18" fmla="*/ 21318 h 336550"/>
                  <a:gd name="connsiteX19" fmla="*/ 121501 w 214313"/>
                  <a:gd name="connsiteY19" fmla="*/ 15875 h 336550"/>
                  <a:gd name="connsiteX20" fmla="*/ 92812 w 214313"/>
                  <a:gd name="connsiteY20" fmla="*/ 15875 h 336550"/>
                  <a:gd name="connsiteX21" fmla="*/ 48948 w 214313"/>
                  <a:gd name="connsiteY21" fmla="*/ 0 h 336550"/>
                  <a:gd name="connsiteX22" fmla="*/ 165365 w 214313"/>
                  <a:gd name="connsiteY22" fmla="*/ 0 h 336550"/>
                  <a:gd name="connsiteX23" fmla="*/ 214313 w 214313"/>
                  <a:gd name="connsiteY23" fmla="*/ 48642 h 336550"/>
                  <a:gd name="connsiteX24" fmla="*/ 214313 w 214313"/>
                  <a:gd name="connsiteY24" fmla="*/ 287908 h 336550"/>
                  <a:gd name="connsiteX25" fmla="*/ 165365 w 214313"/>
                  <a:gd name="connsiteY25" fmla="*/ 336550 h 336550"/>
                  <a:gd name="connsiteX26" fmla="*/ 48948 w 214313"/>
                  <a:gd name="connsiteY26" fmla="*/ 336550 h 336550"/>
                  <a:gd name="connsiteX27" fmla="*/ 0 w 214313"/>
                  <a:gd name="connsiteY27" fmla="*/ 287908 h 336550"/>
                  <a:gd name="connsiteX28" fmla="*/ 0 w 214313"/>
                  <a:gd name="connsiteY28" fmla="*/ 48642 h 336550"/>
                  <a:gd name="connsiteX29" fmla="*/ 48948 w 214313"/>
                  <a:gd name="connsiteY2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14313" h="336550">
                    <a:moveTo>
                      <a:pt x="107157" y="288925"/>
                    </a:moveTo>
                    <a:cubicBezTo>
                      <a:pt x="98827" y="288925"/>
                      <a:pt x="92075" y="295322"/>
                      <a:pt x="92075" y="303213"/>
                    </a:cubicBezTo>
                    <a:cubicBezTo>
                      <a:pt x="92075" y="311104"/>
                      <a:pt x="98827" y="317501"/>
                      <a:pt x="107157" y="317501"/>
                    </a:cubicBezTo>
                    <a:cubicBezTo>
                      <a:pt x="115487" y="317501"/>
                      <a:pt x="122239" y="311104"/>
                      <a:pt x="122239" y="303213"/>
                    </a:cubicBezTo>
                    <a:cubicBezTo>
                      <a:pt x="122239" y="295322"/>
                      <a:pt x="115487" y="288925"/>
                      <a:pt x="107157" y="288925"/>
                    </a:cubicBezTo>
                    <a:close/>
                    <a:moveTo>
                      <a:pt x="30187" y="41275"/>
                    </a:moveTo>
                    <a:cubicBezTo>
                      <a:pt x="26206" y="41275"/>
                      <a:pt x="22225" y="45212"/>
                      <a:pt x="22225" y="50461"/>
                    </a:cubicBezTo>
                    <a:cubicBezTo>
                      <a:pt x="22225" y="50461"/>
                      <a:pt x="22225" y="50461"/>
                      <a:pt x="22225" y="259103"/>
                    </a:cubicBezTo>
                    <a:cubicBezTo>
                      <a:pt x="22225" y="264352"/>
                      <a:pt x="26206" y="268288"/>
                      <a:pt x="30187" y="268288"/>
                    </a:cubicBezTo>
                    <a:cubicBezTo>
                      <a:pt x="30187" y="268288"/>
                      <a:pt x="30187" y="268288"/>
                      <a:pt x="184126" y="268288"/>
                    </a:cubicBezTo>
                    <a:cubicBezTo>
                      <a:pt x="188107" y="268288"/>
                      <a:pt x="192088" y="264352"/>
                      <a:pt x="192088" y="259103"/>
                    </a:cubicBezTo>
                    <a:lnTo>
                      <a:pt x="192088" y="50461"/>
                    </a:lnTo>
                    <a:cubicBezTo>
                      <a:pt x="192088" y="45212"/>
                      <a:pt x="188107" y="41275"/>
                      <a:pt x="184126" y="41275"/>
                    </a:cubicBezTo>
                    <a:cubicBezTo>
                      <a:pt x="184126" y="41275"/>
                      <a:pt x="184126" y="41275"/>
                      <a:pt x="30187" y="41275"/>
                    </a:cubicBezTo>
                    <a:close/>
                    <a:moveTo>
                      <a:pt x="92812" y="15875"/>
                    </a:moveTo>
                    <a:cubicBezTo>
                      <a:pt x="90204" y="15875"/>
                      <a:pt x="88900" y="18596"/>
                      <a:pt x="88900" y="21318"/>
                    </a:cubicBezTo>
                    <a:cubicBezTo>
                      <a:pt x="88900" y="24039"/>
                      <a:pt x="90204" y="25400"/>
                      <a:pt x="92812" y="25400"/>
                    </a:cubicBezTo>
                    <a:cubicBezTo>
                      <a:pt x="92812" y="25400"/>
                      <a:pt x="92812" y="25400"/>
                      <a:pt x="121501" y="25400"/>
                    </a:cubicBezTo>
                    <a:cubicBezTo>
                      <a:pt x="124109" y="25400"/>
                      <a:pt x="125413" y="24039"/>
                      <a:pt x="125413" y="21318"/>
                    </a:cubicBezTo>
                    <a:cubicBezTo>
                      <a:pt x="125413" y="18596"/>
                      <a:pt x="124109" y="15875"/>
                      <a:pt x="121501" y="15875"/>
                    </a:cubicBezTo>
                    <a:cubicBezTo>
                      <a:pt x="121501" y="15875"/>
                      <a:pt x="121501" y="15875"/>
                      <a:pt x="92812" y="15875"/>
                    </a:cubicBezTo>
                    <a:close/>
                    <a:moveTo>
                      <a:pt x="48948" y="0"/>
                    </a:moveTo>
                    <a:cubicBezTo>
                      <a:pt x="48948" y="0"/>
                      <a:pt x="48948" y="0"/>
                      <a:pt x="165365" y="0"/>
                    </a:cubicBezTo>
                    <a:cubicBezTo>
                      <a:pt x="193146" y="0"/>
                      <a:pt x="214313" y="22349"/>
                      <a:pt x="214313" y="48642"/>
                    </a:cubicBezTo>
                    <a:cubicBezTo>
                      <a:pt x="214313" y="48642"/>
                      <a:pt x="214313" y="48642"/>
                      <a:pt x="214313" y="287908"/>
                    </a:cubicBezTo>
                    <a:cubicBezTo>
                      <a:pt x="214313" y="314201"/>
                      <a:pt x="193146" y="336550"/>
                      <a:pt x="165365" y="336550"/>
                    </a:cubicBezTo>
                    <a:cubicBezTo>
                      <a:pt x="165365" y="336550"/>
                      <a:pt x="165365" y="336550"/>
                      <a:pt x="48948" y="336550"/>
                    </a:cubicBezTo>
                    <a:cubicBezTo>
                      <a:pt x="21167" y="336550"/>
                      <a:pt x="0" y="314201"/>
                      <a:pt x="0" y="287908"/>
                    </a:cubicBezTo>
                    <a:cubicBezTo>
                      <a:pt x="0" y="287908"/>
                      <a:pt x="0" y="287908"/>
                      <a:pt x="0" y="48642"/>
                    </a:cubicBezTo>
                    <a:cubicBezTo>
                      <a:pt x="0" y="22349"/>
                      <a:pt x="21167" y="0"/>
                      <a:pt x="48948" y="0"/>
                    </a:cubicBezTo>
                    <a:close/>
                  </a:path>
                </a:pathLst>
              </a:custGeom>
              <a:solidFill>
                <a:schemeClr val="bg1"/>
              </a:solidFill>
              <a:ln>
                <a:noFill/>
              </a:ln>
            </p:spPr>
            <p:txBody>
              <a:bodyPr anchor="ctr"/>
              <a:lstStyle/>
              <a:p>
                <a:pPr algn="ctr"/>
                <a:endParaRPr>
                  <a:solidFill>
                    <a:schemeClr val="tx1">
                      <a:lumMod val="75000"/>
                      <a:lumOff val="25000"/>
                    </a:schemeClr>
                  </a:solidFill>
                </a:endParaRPr>
              </a:p>
            </p:txBody>
          </p:sp>
        </p:grpSp>
        <p:sp>
          <p:nvSpPr>
            <p:cNvPr id="71" name="矩形 70"/>
            <p:cNvSpPr/>
            <p:nvPr/>
          </p:nvSpPr>
          <p:spPr>
            <a:xfrm>
              <a:off x="1992982" y="2316795"/>
              <a:ext cx="2248818" cy="566309"/>
            </a:xfrm>
            <a:prstGeom prst="rect">
              <a:avLst/>
            </a:prstGeom>
          </p:spPr>
          <p:txBody>
            <a:bodyPr wrap="square">
              <a:spAutoFit/>
              <a:scene3d>
                <a:camera prst="orthographicFront"/>
                <a:lightRig rig="threePt" dir="t"/>
              </a:scene3d>
              <a:sp3d contourW="12700"/>
            </a:bodyPr>
            <a:lstStyle/>
            <a:p>
              <a:pPr>
                <a:lnSpc>
                  <a:spcPct val="120000"/>
                </a:lnSpc>
              </a:pPr>
              <a:r>
                <a:rPr lang="zh-CN" altLang="en-US" sz="900" dirty="0">
                  <a:solidFill>
                    <a:schemeClr val="tx1">
                      <a:lumMod val="75000"/>
                      <a:lumOff val="25000"/>
                    </a:schemeClr>
                  </a:solidFill>
                </a:rPr>
                <a:t>用户可以在投影仪或者计算机上可以将演示文稿打印出来</a:t>
              </a:r>
              <a:endParaRPr lang="zh-CN" altLang="en-US" sz="900" dirty="0">
                <a:solidFill>
                  <a:schemeClr val="tx1">
                    <a:lumMod val="75000"/>
                    <a:lumOff val="25000"/>
                  </a:schemeClr>
                </a:solidFill>
              </a:endParaRPr>
            </a:p>
          </p:txBody>
        </p:sp>
      </p:grpSp>
      <p:grpSp>
        <p:nvGrpSpPr>
          <p:cNvPr id="79" name="组合 78"/>
          <p:cNvGrpSpPr/>
          <p:nvPr/>
        </p:nvGrpSpPr>
        <p:grpSpPr>
          <a:xfrm>
            <a:off x="1035987" y="2594425"/>
            <a:ext cx="3323284" cy="546565"/>
            <a:chOff x="1550655" y="3459233"/>
            <a:chExt cx="4431045" cy="728753"/>
          </a:xfrm>
          <a:effectLst>
            <a:outerShdw blurRad="685800" dist="38100" dir="2700000" sx="92000" sy="92000" algn="tl" rotWithShape="0">
              <a:prstClr val="black">
                <a:alpha val="9000"/>
              </a:prstClr>
            </a:outerShdw>
          </a:effectLst>
        </p:grpSpPr>
        <p:grpSp>
          <p:nvGrpSpPr>
            <p:cNvPr id="46" name="组合 45"/>
            <p:cNvGrpSpPr/>
            <p:nvPr/>
          </p:nvGrpSpPr>
          <p:grpSpPr>
            <a:xfrm>
              <a:off x="1550655" y="3459233"/>
              <a:ext cx="4431045" cy="728753"/>
              <a:chOff x="1868155" y="1448779"/>
              <a:chExt cx="6723671" cy="1105810"/>
            </a:xfrm>
          </p:grpSpPr>
          <p:sp>
            <p:nvSpPr>
              <p:cNvPr id="51" name="íṡľíḍè-Arrow: Chevron 31"/>
              <p:cNvSpPr/>
              <p:nvPr/>
            </p:nvSpPr>
            <p:spPr>
              <a:xfrm>
                <a:off x="6095624" y="1448779"/>
                <a:ext cx="2496202" cy="1105810"/>
              </a:xfrm>
              <a:prstGeom prst="chevron">
                <a:avLst>
                  <a:gd name="adj" fmla="val 41391"/>
                </a:avLst>
              </a:prstGeom>
              <a:gradFill>
                <a:gsLst>
                  <a:gs pos="0">
                    <a:schemeClr val="accent2"/>
                  </a:gs>
                  <a:gs pos="100000">
                    <a:schemeClr val="accent2">
                      <a:lumMod val="50000"/>
                    </a:schemeClr>
                  </a:gs>
                </a:gsLst>
                <a:lin ang="5400000" scaled="1"/>
              </a:gra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75000"/>
                      <a:lumOff val="25000"/>
                    </a:schemeClr>
                  </a:solidFill>
                </a:endParaRPr>
              </a:p>
            </p:txBody>
          </p:sp>
          <p:sp>
            <p:nvSpPr>
              <p:cNvPr id="52" name="íṡľíḍè-Arrow: Chevron 37"/>
              <p:cNvSpPr/>
              <p:nvPr/>
            </p:nvSpPr>
            <p:spPr>
              <a:xfrm>
                <a:off x="1868155" y="1448779"/>
                <a:ext cx="4692810" cy="1105810"/>
              </a:xfrm>
              <a:prstGeom prst="chevron">
                <a:avLst>
                  <a:gd name="adj" fmla="val 41391"/>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75000"/>
                      <a:lumOff val="25000"/>
                    </a:schemeClr>
                  </a:solidFill>
                </a:endParaRPr>
              </a:p>
            </p:txBody>
          </p:sp>
          <p:sp>
            <p:nvSpPr>
              <p:cNvPr id="53" name="íṡľíḍè-Freeform: Shape 47"/>
              <p:cNvSpPr/>
              <p:nvPr/>
            </p:nvSpPr>
            <p:spPr bwMode="auto">
              <a:xfrm>
                <a:off x="7191455" y="1744376"/>
                <a:ext cx="321337" cy="504618"/>
              </a:xfrm>
              <a:custGeom>
                <a:avLst/>
                <a:gdLst>
                  <a:gd name="connsiteX0" fmla="*/ 107157 w 214313"/>
                  <a:gd name="connsiteY0" fmla="*/ 288925 h 336550"/>
                  <a:gd name="connsiteX1" fmla="*/ 92075 w 214313"/>
                  <a:gd name="connsiteY1" fmla="*/ 303213 h 336550"/>
                  <a:gd name="connsiteX2" fmla="*/ 107157 w 214313"/>
                  <a:gd name="connsiteY2" fmla="*/ 317501 h 336550"/>
                  <a:gd name="connsiteX3" fmla="*/ 122239 w 214313"/>
                  <a:gd name="connsiteY3" fmla="*/ 303213 h 336550"/>
                  <a:gd name="connsiteX4" fmla="*/ 107157 w 214313"/>
                  <a:gd name="connsiteY4" fmla="*/ 288925 h 336550"/>
                  <a:gd name="connsiteX5" fmla="*/ 30187 w 214313"/>
                  <a:gd name="connsiteY5" fmla="*/ 41275 h 336550"/>
                  <a:gd name="connsiteX6" fmla="*/ 22225 w 214313"/>
                  <a:gd name="connsiteY6" fmla="*/ 50461 h 336550"/>
                  <a:gd name="connsiteX7" fmla="*/ 22225 w 214313"/>
                  <a:gd name="connsiteY7" fmla="*/ 259103 h 336550"/>
                  <a:gd name="connsiteX8" fmla="*/ 30187 w 214313"/>
                  <a:gd name="connsiteY8" fmla="*/ 268288 h 336550"/>
                  <a:gd name="connsiteX9" fmla="*/ 184126 w 214313"/>
                  <a:gd name="connsiteY9" fmla="*/ 268288 h 336550"/>
                  <a:gd name="connsiteX10" fmla="*/ 192088 w 214313"/>
                  <a:gd name="connsiteY10" fmla="*/ 259103 h 336550"/>
                  <a:gd name="connsiteX11" fmla="*/ 192088 w 214313"/>
                  <a:gd name="connsiteY11" fmla="*/ 50461 h 336550"/>
                  <a:gd name="connsiteX12" fmla="*/ 184126 w 214313"/>
                  <a:gd name="connsiteY12" fmla="*/ 41275 h 336550"/>
                  <a:gd name="connsiteX13" fmla="*/ 30187 w 214313"/>
                  <a:gd name="connsiteY13" fmla="*/ 41275 h 336550"/>
                  <a:gd name="connsiteX14" fmla="*/ 92812 w 214313"/>
                  <a:gd name="connsiteY14" fmla="*/ 15875 h 336550"/>
                  <a:gd name="connsiteX15" fmla="*/ 88900 w 214313"/>
                  <a:gd name="connsiteY15" fmla="*/ 21318 h 336550"/>
                  <a:gd name="connsiteX16" fmla="*/ 92812 w 214313"/>
                  <a:gd name="connsiteY16" fmla="*/ 25400 h 336550"/>
                  <a:gd name="connsiteX17" fmla="*/ 121501 w 214313"/>
                  <a:gd name="connsiteY17" fmla="*/ 25400 h 336550"/>
                  <a:gd name="connsiteX18" fmla="*/ 125413 w 214313"/>
                  <a:gd name="connsiteY18" fmla="*/ 21318 h 336550"/>
                  <a:gd name="connsiteX19" fmla="*/ 121501 w 214313"/>
                  <a:gd name="connsiteY19" fmla="*/ 15875 h 336550"/>
                  <a:gd name="connsiteX20" fmla="*/ 92812 w 214313"/>
                  <a:gd name="connsiteY20" fmla="*/ 15875 h 336550"/>
                  <a:gd name="connsiteX21" fmla="*/ 48948 w 214313"/>
                  <a:gd name="connsiteY21" fmla="*/ 0 h 336550"/>
                  <a:gd name="connsiteX22" fmla="*/ 165365 w 214313"/>
                  <a:gd name="connsiteY22" fmla="*/ 0 h 336550"/>
                  <a:gd name="connsiteX23" fmla="*/ 214313 w 214313"/>
                  <a:gd name="connsiteY23" fmla="*/ 48642 h 336550"/>
                  <a:gd name="connsiteX24" fmla="*/ 214313 w 214313"/>
                  <a:gd name="connsiteY24" fmla="*/ 287908 h 336550"/>
                  <a:gd name="connsiteX25" fmla="*/ 165365 w 214313"/>
                  <a:gd name="connsiteY25" fmla="*/ 336550 h 336550"/>
                  <a:gd name="connsiteX26" fmla="*/ 48948 w 214313"/>
                  <a:gd name="connsiteY26" fmla="*/ 336550 h 336550"/>
                  <a:gd name="connsiteX27" fmla="*/ 0 w 214313"/>
                  <a:gd name="connsiteY27" fmla="*/ 287908 h 336550"/>
                  <a:gd name="connsiteX28" fmla="*/ 0 w 214313"/>
                  <a:gd name="connsiteY28" fmla="*/ 48642 h 336550"/>
                  <a:gd name="connsiteX29" fmla="*/ 48948 w 214313"/>
                  <a:gd name="connsiteY2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14313" h="336550">
                    <a:moveTo>
                      <a:pt x="107157" y="288925"/>
                    </a:moveTo>
                    <a:cubicBezTo>
                      <a:pt x="98827" y="288925"/>
                      <a:pt x="92075" y="295322"/>
                      <a:pt x="92075" y="303213"/>
                    </a:cubicBezTo>
                    <a:cubicBezTo>
                      <a:pt x="92075" y="311104"/>
                      <a:pt x="98827" y="317501"/>
                      <a:pt x="107157" y="317501"/>
                    </a:cubicBezTo>
                    <a:cubicBezTo>
                      <a:pt x="115487" y="317501"/>
                      <a:pt x="122239" y="311104"/>
                      <a:pt x="122239" y="303213"/>
                    </a:cubicBezTo>
                    <a:cubicBezTo>
                      <a:pt x="122239" y="295322"/>
                      <a:pt x="115487" y="288925"/>
                      <a:pt x="107157" y="288925"/>
                    </a:cubicBezTo>
                    <a:close/>
                    <a:moveTo>
                      <a:pt x="30187" y="41275"/>
                    </a:moveTo>
                    <a:cubicBezTo>
                      <a:pt x="26206" y="41275"/>
                      <a:pt x="22225" y="45212"/>
                      <a:pt x="22225" y="50461"/>
                    </a:cubicBezTo>
                    <a:cubicBezTo>
                      <a:pt x="22225" y="50461"/>
                      <a:pt x="22225" y="50461"/>
                      <a:pt x="22225" y="259103"/>
                    </a:cubicBezTo>
                    <a:cubicBezTo>
                      <a:pt x="22225" y="264352"/>
                      <a:pt x="26206" y="268288"/>
                      <a:pt x="30187" y="268288"/>
                    </a:cubicBezTo>
                    <a:cubicBezTo>
                      <a:pt x="30187" y="268288"/>
                      <a:pt x="30187" y="268288"/>
                      <a:pt x="184126" y="268288"/>
                    </a:cubicBezTo>
                    <a:cubicBezTo>
                      <a:pt x="188107" y="268288"/>
                      <a:pt x="192088" y="264352"/>
                      <a:pt x="192088" y="259103"/>
                    </a:cubicBezTo>
                    <a:lnTo>
                      <a:pt x="192088" y="50461"/>
                    </a:lnTo>
                    <a:cubicBezTo>
                      <a:pt x="192088" y="45212"/>
                      <a:pt x="188107" y="41275"/>
                      <a:pt x="184126" y="41275"/>
                    </a:cubicBezTo>
                    <a:cubicBezTo>
                      <a:pt x="184126" y="41275"/>
                      <a:pt x="184126" y="41275"/>
                      <a:pt x="30187" y="41275"/>
                    </a:cubicBezTo>
                    <a:close/>
                    <a:moveTo>
                      <a:pt x="92812" y="15875"/>
                    </a:moveTo>
                    <a:cubicBezTo>
                      <a:pt x="90204" y="15875"/>
                      <a:pt x="88900" y="18596"/>
                      <a:pt x="88900" y="21318"/>
                    </a:cubicBezTo>
                    <a:cubicBezTo>
                      <a:pt x="88900" y="24039"/>
                      <a:pt x="90204" y="25400"/>
                      <a:pt x="92812" y="25400"/>
                    </a:cubicBezTo>
                    <a:cubicBezTo>
                      <a:pt x="92812" y="25400"/>
                      <a:pt x="92812" y="25400"/>
                      <a:pt x="121501" y="25400"/>
                    </a:cubicBezTo>
                    <a:cubicBezTo>
                      <a:pt x="124109" y="25400"/>
                      <a:pt x="125413" y="24039"/>
                      <a:pt x="125413" y="21318"/>
                    </a:cubicBezTo>
                    <a:cubicBezTo>
                      <a:pt x="125413" y="18596"/>
                      <a:pt x="124109" y="15875"/>
                      <a:pt x="121501" y="15875"/>
                    </a:cubicBezTo>
                    <a:cubicBezTo>
                      <a:pt x="121501" y="15875"/>
                      <a:pt x="121501" y="15875"/>
                      <a:pt x="92812" y="15875"/>
                    </a:cubicBezTo>
                    <a:close/>
                    <a:moveTo>
                      <a:pt x="48948" y="0"/>
                    </a:moveTo>
                    <a:cubicBezTo>
                      <a:pt x="48948" y="0"/>
                      <a:pt x="48948" y="0"/>
                      <a:pt x="165365" y="0"/>
                    </a:cubicBezTo>
                    <a:cubicBezTo>
                      <a:pt x="193146" y="0"/>
                      <a:pt x="214313" y="22349"/>
                      <a:pt x="214313" y="48642"/>
                    </a:cubicBezTo>
                    <a:cubicBezTo>
                      <a:pt x="214313" y="48642"/>
                      <a:pt x="214313" y="48642"/>
                      <a:pt x="214313" y="287908"/>
                    </a:cubicBezTo>
                    <a:cubicBezTo>
                      <a:pt x="214313" y="314201"/>
                      <a:pt x="193146" y="336550"/>
                      <a:pt x="165365" y="336550"/>
                    </a:cubicBezTo>
                    <a:cubicBezTo>
                      <a:pt x="165365" y="336550"/>
                      <a:pt x="165365" y="336550"/>
                      <a:pt x="48948" y="336550"/>
                    </a:cubicBezTo>
                    <a:cubicBezTo>
                      <a:pt x="21167" y="336550"/>
                      <a:pt x="0" y="314201"/>
                      <a:pt x="0" y="287908"/>
                    </a:cubicBezTo>
                    <a:cubicBezTo>
                      <a:pt x="0" y="287908"/>
                      <a:pt x="0" y="287908"/>
                      <a:pt x="0" y="48642"/>
                    </a:cubicBezTo>
                    <a:cubicBezTo>
                      <a:pt x="0" y="22349"/>
                      <a:pt x="21167" y="0"/>
                      <a:pt x="48948" y="0"/>
                    </a:cubicBezTo>
                    <a:close/>
                  </a:path>
                </a:pathLst>
              </a:custGeom>
              <a:solidFill>
                <a:schemeClr val="bg1"/>
              </a:solidFill>
              <a:ln>
                <a:noFill/>
              </a:ln>
            </p:spPr>
            <p:txBody>
              <a:bodyPr anchor="ctr"/>
              <a:lstStyle/>
              <a:p>
                <a:pPr algn="ctr"/>
                <a:endParaRPr>
                  <a:solidFill>
                    <a:schemeClr val="tx1">
                      <a:lumMod val="75000"/>
                      <a:lumOff val="25000"/>
                    </a:schemeClr>
                  </a:solidFill>
                </a:endParaRPr>
              </a:p>
            </p:txBody>
          </p:sp>
        </p:grpSp>
        <p:sp>
          <p:nvSpPr>
            <p:cNvPr id="72" name="矩形 71"/>
            <p:cNvSpPr/>
            <p:nvPr/>
          </p:nvSpPr>
          <p:spPr>
            <a:xfrm>
              <a:off x="1992982" y="3552549"/>
              <a:ext cx="2248818" cy="566309"/>
            </a:xfrm>
            <a:prstGeom prst="rect">
              <a:avLst/>
            </a:prstGeom>
          </p:spPr>
          <p:txBody>
            <a:bodyPr wrap="square">
              <a:spAutoFit/>
              <a:scene3d>
                <a:camera prst="orthographicFront"/>
                <a:lightRig rig="threePt" dir="t"/>
              </a:scene3d>
              <a:sp3d contourW="12700"/>
            </a:bodyPr>
            <a:lstStyle/>
            <a:p>
              <a:pPr>
                <a:lnSpc>
                  <a:spcPct val="120000"/>
                </a:lnSpc>
              </a:pPr>
              <a:r>
                <a:rPr lang="zh-CN" altLang="en-US" sz="900" dirty="0">
                  <a:solidFill>
                    <a:schemeClr val="tx1">
                      <a:lumMod val="75000"/>
                      <a:lumOff val="25000"/>
                    </a:schemeClr>
                  </a:solidFill>
                </a:rPr>
                <a:t>用户可以在投影仪或者计算机上可以将演示文稿打印出来</a:t>
              </a:r>
              <a:endParaRPr lang="zh-CN" altLang="en-US" sz="900" dirty="0">
                <a:solidFill>
                  <a:schemeClr val="tx1">
                    <a:lumMod val="75000"/>
                    <a:lumOff val="25000"/>
                  </a:schemeClr>
                </a:solidFill>
              </a:endParaRPr>
            </a:p>
          </p:txBody>
        </p:sp>
      </p:grpSp>
      <p:grpSp>
        <p:nvGrpSpPr>
          <p:cNvPr id="81" name="组合 80"/>
          <p:cNvGrpSpPr/>
          <p:nvPr/>
        </p:nvGrpSpPr>
        <p:grpSpPr>
          <a:xfrm>
            <a:off x="1035987" y="3530765"/>
            <a:ext cx="3323284" cy="546565"/>
            <a:chOff x="1550655" y="4707686"/>
            <a:chExt cx="4431045" cy="728753"/>
          </a:xfrm>
          <a:effectLst>
            <a:outerShdw blurRad="685800" dist="38100" dir="2700000" sx="92000" sy="92000" algn="tl" rotWithShape="0">
              <a:prstClr val="black">
                <a:alpha val="9000"/>
              </a:prstClr>
            </a:outerShdw>
          </a:effectLst>
        </p:grpSpPr>
        <p:grpSp>
          <p:nvGrpSpPr>
            <p:cNvPr id="55" name="组合 54"/>
            <p:cNvGrpSpPr/>
            <p:nvPr/>
          </p:nvGrpSpPr>
          <p:grpSpPr>
            <a:xfrm>
              <a:off x="1550655" y="4707686"/>
              <a:ext cx="4431045" cy="728753"/>
              <a:chOff x="1868155" y="1448779"/>
              <a:chExt cx="6723671" cy="1105810"/>
            </a:xfrm>
          </p:grpSpPr>
          <p:sp>
            <p:nvSpPr>
              <p:cNvPr id="60" name="íṡľíḍè-Arrow: Chevron 31"/>
              <p:cNvSpPr/>
              <p:nvPr/>
            </p:nvSpPr>
            <p:spPr>
              <a:xfrm>
                <a:off x="6095624" y="1448779"/>
                <a:ext cx="2496202" cy="1105810"/>
              </a:xfrm>
              <a:prstGeom prst="chevron">
                <a:avLst>
                  <a:gd name="adj" fmla="val 41391"/>
                </a:avLst>
              </a:prstGeom>
              <a:gradFill>
                <a:gsLst>
                  <a:gs pos="0">
                    <a:schemeClr val="bg1">
                      <a:lumMod val="65000"/>
                    </a:schemeClr>
                  </a:gs>
                  <a:gs pos="100000">
                    <a:schemeClr val="accent1">
                      <a:lumMod val="50000"/>
                    </a:schemeClr>
                  </a:gs>
                </a:gsLst>
                <a:lin ang="5400000" scaled="1"/>
              </a:gra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75000"/>
                      <a:lumOff val="25000"/>
                    </a:schemeClr>
                  </a:solidFill>
                </a:endParaRPr>
              </a:p>
            </p:txBody>
          </p:sp>
          <p:sp>
            <p:nvSpPr>
              <p:cNvPr id="61" name="íṡľíḍè-Arrow: Chevron 37"/>
              <p:cNvSpPr/>
              <p:nvPr/>
            </p:nvSpPr>
            <p:spPr>
              <a:xfrm>
                <a:off x="1868155" y="1448779"/>
                <a:ext cx="4692810" cy="1105810"/>
              </a:xfrm>
              <a:prstGeom prst="chevron">
                <a:avLst>
                  <a:gd name="adj" fmla="val 41391"/>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75000"/>
                      <a:lumOff val="25000"/>
                    </a:schemeClr>
                  </a:solidFill>
                </a:endParaRPr>
              </a:p>
            </p:txBody>
          </p:sp>
          <p:sp>
            <p:nvSpPr>
              <p:cNvPr id="62" name="íṡľíḍè-Freeform: Shape 47"/>
              <p:cNvSpPr/>
              <p:nvPr/>
            </p:nvSpPr>
            <p:spPr bwMode="auto">
              <a:xfrm>
                <a:off x="7191455" y="1744376"/>
                <a:ext cx="321337" cy="504618"/>
              </a:xfrm>
              <a:custGeom>
                <a:avLst/>
                <a:gdLst>
                  <a:gd name="connsiteX0" fmla="*/ 107157 w 214313"/>
                  <a:gd name="connsiteY0" fmla="*/ 288925 h 336550"/>
                  <a:gd name="connsiteX1" fmla="*/ 92075 w 214313"/>
                  <a:gd name="connsiteY1" fmla="*/ 303213 h 336550"/>
                  <a:gd name="connsiteX2" fmla="*/ 107157 w 214313"/>
                  <a:gd name="connsiteY2" fmla="*/ 317501 h 336550"/>
                  <a:gd name="connsiteX3" fmla="*/ 122239 w 214313"/>
                  <a:gd name="connsiteY3" fmla="*/ 303213 h 336550"/>
                  <a:gd name="connsiteX4" fmla="*/ 107157 w 214313"/>
                  <a:gd name="connsiteY4" fmla="*/ 288925 h 336550"/>
                  <a:gd name="connsiteX5" fmla="*/ 30187 w 214313"/>
                  <a:gd name="connsiteY5" fmla="*/ 41275 h 336550"/>
                  <a:gd name="connsiteX6" fmla="*/ 22225 w 214313"/>
                  <a:gd name="connsiteY6" fmla="*/ 50461 h 336550"/>
                  <a:gd name="connsiteX7" fmla="*/ 22225 w 214313"/>
                  <a:gd name="connsiteY7" fmla="*/ 259103 h 336550"/>
                  <a:gd name="connsiteX8" fmla="*/ 30187 w 214313"/>
                  <a:gd name="connsiteY8" fmla="*/ 268288 h 336550"/>
                  <a:gd name="connsiteX9" fmla="*/ 184126 w 214313"/>
                  <a:gd name="connsiteY9" fmla="*/ 268288 h 336550"/>
                  <a:gd name="connsiteX10" fmla="*/ 192088 w 214313"/>
                  <a:gd name="connsiteY10" fmla="*/ 259103 h 336550"/>
                  <a:gd name="connsiteX11" fmla="*/ 192088 w 214313"/>
                  <a:gd name="connsiteY11" fmla="*/ 50461 h 336550"/>
                  <a:gd name="connsiteX12" fmla="*/ 184126 w 214313"/>
                  <a:gd name="connsiteY12" fmla="*/ 41275 h 336550"/>
                  <a:gd name="connsiteX13" fmla="*/ 30187 w 214313"/>
                  <a:gd name="connsiteY13" fmla="*/ 41275 h 336550"/>
                  <a:gd name="connsiteX14" fmla="*/ 92812 w 214313"/>
                  <a:gd name="connsiteY14" fmla="*/ 15875 h 336550"/>
                  <a:gd name="connsiteX15" fmla="*/ 88900 w 214313"/>
                  <a:gd name="connsiteY15" fmla="*/ 21318 h 336550"/>
                  <a:gd name="connsiteX16" fmla="*/ 92812 w 214313"/>
                  <a:gd name="connsiteY16" fmla="*/ 25400 h 336550"/>
                  <a:gd name="connsiteX17" fmla="*/ 121501 w 214313"/>
                  <a:gd name="connsiteY17" fmla="*/ 25400 h 336550"/>
                  <a:gd name="connsiteX18" fmla="*/ 125413 w 214313"/>
                  <a:gd name="connsiteY18" fmla="*/ 21318 h 336550"/>
                  <a:gd name="connsiteX19" fmla="*/ 121501 w 214313"/>
                  <a:gd name="connsiteY19" fmla="*/ 15875 h 336550"/>
                  <a:gd name="connsiteX20" fmla="*/ 92812 w 214313"/>
                  <a:gd name="connsiteY20" fmla="*/ 15875 h 336550"/>
                  <a:gd name="connsiteX21" fmla="*/ 48948 w 214313"/>
                  <a:gd name="connsiteY21" fmla="*/ 0 h 336550"/>
                  <a:gd name="connsiteX22" fmla="*/ 165365 w 214313"/>
                  <a:gd name="connsiteY22" fmla="*/ 0 h 336550"/>
                  <a:gd name="connsiteX23" fmla="*/ 214313 w 214313"/>
                  <a:gd name="connsiteY23" fmla="*/ 48642 h 336550"/>
                  <a:gd name="connsiteX24" fmla="*/ 214313 w 214313"/>
                  <a:gd name="connsiteY24" fmla="*/ 287908 h 336550"/>
                  <a:gd name="connsiteX25" fmla="*/ 165365 w 214313"/>
                  <a:gd name="connsiteY25" fmla="*/ 336550 h 336550"/>
                  <a:gd name="connsiteX26" fmla="*/ 48948 w 214313"/>
                  <a:gd name="connsiteY26" fmla="*/ 336550 h 336550"/>
                  <a:gd name="connsiteX27" fmla="*/ 0 w 214313"/>
                  <a:gd name="connsiteY27" fmla="*/ 287908 h 336550"/>
                  <a:gd name="connsiteX28" fmla="*/ 0 w 214313"/>
                  <a:gd name="connsiteY28" fmla="*/ 48642 h 336550"/>
                  <a:gd name="connsiteX29" fmla="*/ 48948 w 214313"/>
                  <a:gd name="connsiteY2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14313" h="336550">
                    <a:moveTo>
                      <a:pt x="107157" y="288925"/>
                    </a:moveTo>
                    <a:cubicBezTo>
                      <a:pt x="98827" y="288925"/>
                      <a:pt x="92075" y="295322"/>
                      <a:pt x="92075" y="303213"/>
                    </a:cubicBezTo>
                    <a:cubicBezTo>
                      <a:pt x="92075" y="311104"/>
                      <a:pt x="98827" y="317501"/>
                      <a:pt x="107157" y="317501"/>
                    </a:cubicBezTo>
                    <a:cubicBezTo>
                      <a:pt x="115487" y="317501"/>
                      <a:pt x="122239" y="311104"/>
                      <a:pt x="122239" y="303213"/>
                    </a:cubicBezTo>
                    <a:cubicBezTo>
                      <a:pt x="122239" y="295322"/>
                      <a:pt x="115487" y="288925"/>
                      <a:pt x="107157" y="288925"/>
                    </a:cubicBezTo>
                    <a:close/>
                    <a:moveTo>
                      <a:pt x="30187" y="41275"/>
                    </a:moveTo>
                    <a:cubicBezTo>
                      <a:pt x="26206" y="41275"/>
                      <a:pt x="22225" y="45212"/>
                      <a:pt x="22225" y="50461"/>
                    </a:cubicBezTo>
                    <a:cubicBezTo>
                      <a:pt x="22225" y="50461"/>
                      <a:pt x="22225" y="50461"/>
                      <a:pt x="22225" y="259103"/>
                    </a:cubicBezTo>
                    <a:cubicBezTo>
                      <a:pt x="22225" y="264352"/>
                      <a:pt x="26206" y="268288"/>
                      <a:pt x="30187" y="268288"/>
                    </a:cubicBezTo>
                    <a:cubicBezTo>
                      <a:pt x="30187" y="268288"/>
                      <a:pt x="30187" y="268288"/>
                      <a:pt x="184126" y="268288"/>
                    </a:cubicBezTo>
                    <a:cubicBezTo>
                      <a:pt x="188107" y="268288"/>
                      <a:pt x="192088" y="264352"/>
                      <a:pt x="192088" y="259103"/>
                    </a:cubicBezTo>
                    <a:lnTo>
                      <a:pt x="192088" y="50461"/>
                    </a:lnTo>
                    <a:cubicBezTo>
                      <a:pt x="192088" y="45212"/>
                      <a:pt x="188107" y="41275"/>
                      <a:pt x="184126" y="41275"/>
                    </a:cubicBezTo>
                    <a:cubicBezTo>
                      <a:pt x="184126" y="41275"/>
                      <a:pt x="184126" y="41275"/>
                      <a:pt x="30187" y="41275"/>
                    </a:cubicBezTo>
                    <a:close/>
                    <a:moveTo>
                      <a:pt x="92812" y="15875"/>
                    </a:moveTo>
                    <a:cubicBezTo>
                      <a:pt x="90204" y="15875"/>
                      <a:pt x="88900" y="18596"/>
                      <a:pt x="88900" y="21318"/>
                    </a:cubicBezTo>
                    <a:cubicBezTo>
                      <a:pt x="88900" y="24039"/>
                      <a:pt x="90204" y="25400"/>
                      <a:pt x="92812" y="25400"/>
                    </a:cubicBezTo>
                    <a:cubicBezTo>
                      <a:pt x="92812" y="25400"/>
                      <a:pt x="92812" y="25400"/>
                      <a:pt x="121501" y="25400"/>
                    </a:cubicBezTo>
                    <a:cubicBezTo>
                      <a:pt x="124109" y="25400"/>
                      <a:pt x="125413" y="24039"/>
                      <a:pt x="125413" y="21318"/>
                    </a:cubicBezTo>
                    <a:cubicBezTo>
                      <a:pt x="125413" y="18596"/>
                      <a:pt x="124109" y="15875"/>
                      <a:pt x="121501" y="15875"/>
                    </a:cubicBezTo>
                    <a:cubicBezTo>
                      <a:pt x="121501" y="15875"/>
                      <a:pt x="121501" y="15875"/>
                      <a:pt x="92812" y="15875"/>
                    </a:cubicBezTo>
                    <a:close/>
                    <a:moveTo>
                      <a:pt x="48948" y="0"/>
                    </a:moveTo>
                    <a:cubicBezTo>
                      <a:pt x="48948" y="0"/>
                      <a:pt x="48948" y="0"/>
                      <a:pt x="165365" y="0"/>
                    </a:cubicBezTo>
                    <a:cubicBezTo>
                      <a:pt x="193146" y="0"/>
                      <a:pt x="214313" y="22349"/>
                      <a:pt x="214313" y="48642"/>
                    </a:cubicBezTo>
                    <a:cubicBezTo>
                      <a:pt x="214313" y="48642"/>
                      <a:pt x="214313" y="48642"/>
                      <a:pt x="214313" y="287908"/>
                    </a:cubicBezTo>
                    <a:cubicBezTo>
                      <a:pt x="214313" y="314201"/>
                      <a:pt x="193146" y="336550"/>
                      <a:pt x="165365" y="336550"/>
                    </a:cubicBezTo>
                    <a:cubicBezTo>
                      <a:pt x="165365" y="336550"/>
                      <a:pt x="165365" y="336550"/>
                      <a:pt x="48948" y="336550"/>
                    </a:cubicBezTo>
                    <a:cubicBezTo>
                      <a:pt x="21167" y="336550"/>
                      <a:pt x="0" y="314201"/>
                      <a:pt x="0" y="287908"/>
                    </a:cubicBezTo>
                    <a:cubicBezTo>
                      <a:pt x="0" y="287908"/>
                      <a:pt x="0" y="287908"/>
                      <a:pt x="0" y="48642"/>
                    </a:cubicBezTo>
                    <a:cubicBezTo>
                      <a:pt x="0" y="22349"/>
                      <a:pt x="21167" y="0"/>
                      <a:pt x="48948" y="0"/>
                    </a:cubicBezTo>
                    <a:close/>
                  </a:path>
                </a:pathLst>
              </a:custGeom>
              <a:solidFill>
                <a:schemeClr val="bg1"/>
              </a:solidFill>
              <a:ln>
                <a:noFill/>
              </a:ln>
            </p:spPr>
            <p:txBody>
              <a:bodyPr anchor="ctr"/>
              <a:lstStyle/>
              <a:p>
                <a:pPr algn="ctr"/>
                <a:endParaRPr>
                  <a:solidFill>
                    <a:schemeClr val="tx1">
                      <a:lumMod val="75000"/>
                      <a:lumOff val="25000"/>
                    </a:schemeClr>
                  </a:solidFill>
                </a:endParaRPr>
              </a:p>
            </p:txBody>
          </p:sp>
        </p:grpSp>
        <p:sp>
          <p:nvSpPr>
            <p:cNvPr id="73" name="矩形 72"/>
            <p:cNvSpPr/>
            <p:nvPr/>
          </p:nvSpPr>
          <p:spPr>
            <a:xfrm>
              <a:off x="1992982" y="4801002"/>
              <a:ext cx="2248818" cy="566309"/>
            </a:xfrm>
            <a:prstGeom prst="rect">
              <a:avLst/>
            </a:prstGeom>
          </p:spPr>
          <p:txBody>
            <a:bodyPr wrap="square">
              <a:spAutoFit/>
              <a:scene3d>
                <a:camera prst="orthographicFront"/>
                <a:lightRig rig="threePt" dir="t"/>
              </a:scene3d>
              <a:sp3d contourW="12700"/>
            </a:bodyPr>
            <a:lstStyle/>
            <a:p>
              <a:pPr>
                <a:lnSpc>
                  <a:spcPct val="120000"/>
                </a:lnSpc>
              </a:pPr>
              <a:r>
                <a:rPr lang="zh-CN" altLang="en-US" sz="900" dirty="0">
                  <a:solidFill>
                    <a:schemeClr val="tx1">
                      <a:lumMod val="75000"/>
                      <a:lumOff val="25000"/>
                    </a:schemeClr>
                  </a:solidFill>
                </a:rPr>
                <a:t>用户可以在投影仪或者计算机上可以将演示文稿打印出来</a:t>
              </a:r>
              <a:endParaRPr lang="zh-CN" altLang="en-US" sz="900" dirty="0">
                <a:solidFill>
                  <a:schemeClr val="tx1">
                    <a:lumMod val="75000"/>
                    <a:lumOff val="25000"/>
                  </a:schemeClr>
                </a:solidFill>
              </a:endParaRPr>
            </a:p>
          </p:txBody>
        </p:sp>
      </p:grpSp>
      <p:grpSp>
        <p:nvGrpSpPr>
          <p:cNvPr id="78" name="组合 77"/>
          <p:cNvGrpSpPr/>
          <p:nvPr/>
        </p:nvGrpSpPr>
        <p:grpSpPr>
          <a:xfrm>
            <a:off x="4750862" y="1658085"/>
            <a:ext cx="3323284" cy="546565"/>
            <a:chOff x="6210300" y="2210779"/>
            <a:chExt cx="4431045" cy="728753"/>
          </a:xfrm>
          <a:effectLst>
            <a:outerShdw blurRad="685800" dist="38100" dir="2700000" sx="92000" sy="92000" algn="tl" rotWithShape="0">
              <a:prstClr val="black">
                <a:alpha val="9000"/>
              </a:prstClr>
            </a:outerShdw>
          </a:effectLst>
        </p:grpSpPr>
        <p:grpSp>
          <p:nvGrpSpPr>
            <p:cNvPr id="40" name="组合 39"/>
            <p:cNvGrpSpPr/>
            <p:nvPr/>
          </p:nvGrpSpPr>
          <p:grpSpPr>
            <a:xfrm>
              <a:off x="6210300" y="2210779"/>
              <a:ext cx="4431045" cy="728753"/>
              <a:chOff x="1868155" y="1448779"/>
              <a:chExt cx="6723671" cy="1105810"/>
            </a:xfrm>
          </p:grpSpPr>
          <p:sp>
            <p:nvSpPr>
              <p:cNvPr id="41" name="íṡľíḍè-Arrow: Chevron 31"/>
              <p:cNvSpPr/>
              <p:nvPr/>
            </p:nvSpPr>
            <p:spPr>
              <a:xfrm>
                <a:off x="6095624" y="1448779"/>
                <a:ext cx="2496202" cy="1105810"/>
              </a:xfrm>
              <a:prstGeom prst="chevron">
                <a:avLst>
                  <a:gd name="adj" fmla="val 41391"/>
                </a:avLst>
              </a:prstGeom>
              <a:gradFill>
                <a:gsLst>
                  <a:gs pos="0">
                    <a:schemeClr val="accent2"/>
                  </a:gs>
                  <a:gs pos="100000">
                    <a:schemeClr val="accent2">
                      <a:lumMod val="50000"/>
                    </a:schemeClr>
                  </a:gs>
                </a:gsLst>
                <a:lin ang="5400000" scaled="1"/>
              </a:gra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75000"/>
                      <a:lumOff val="25000"/>
                    </a:schemeClr>
                  </a:solidFill>
                </a:endParaRPr>
              </a:p>
            </p:txBody>
          </p:sp>
          <p:sp>
            <p:nvSpPr>
              <p:cNvPr id="42" name="íṡľíḍè-Arrow: Chevron 37"/>
              <p:cNvSpPr/>
              <p:nvPr/>
            </p:nvSpPr>
            <p:spPr>
              <a:xfrm>
                <a:off x="1868155" y="1448779"/>
                <a:ext cx="4692810" cy="1105810"/>
              </a:xfrm>
              <a:prstGeom prst="chevron">
                <a:avLst>
                  <a:gd name="adj" fmla="val 41391"/>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75000"/>
                      <a:lumOff val="25000"/>
                    </a:schemeClr>
                  </a:solidFill>
                </a:endParaRPr>
              </a:p>
            </p:txBody>
          </p:sp>
          <p:sp>
            <p:nvSpPr>
              <p:cNvPr id="43" name="íṡľíḍè-Freeform: Shape 47"/>
              <p:cNvSpPr/>
              <p:nvPr/>
            </p:nvSpPr>
            <p:spPr bwMode="auto">
              <a:xfrm>
                <a:off x="7191455" y="1744376"/>
                <a:ext cx="321337" cy="504618"/>
              </a:xfrm>
              <a:custGeom>
                <a:avLst/>
                <a:gdLst>
                  <a:gd name="connsiteX0" fmla="*/ 107157 w 214313"/>
                  <a:gd name="connsiteY0" fmla="*/ 288925 h 336550"/>
                  <a:gd name="connsiteX1" fmla="*/ 92075 w 214313"/>
                  <a:gd name="connsiteY1" fmla="*/ 303213 h 336550"/>
                  <a:gd name="connsiteX2" fmla="*/ 107157 w 214313"/>
                  <a:gd name="connsiteY2" fmla="*/ 317501 h 336550"/>
                  <a:gd name="connsiteX3" fmla="*/ 122239 w 214313"/>
                  <a:gd name="connsiteY3" fmla="*/ 303213 h 336550"/>
                  <a:gd name="connsiteX4" fmla="*/ 107157 w 214313"/>
                  <a:gd name="connsiteY4" fmla="*/ 288925 h 336550"/>
                  <a:gd name="connsiteX5" fmla="*/ 30187 w 214313"/>
                  <a:gd name="connsiteY5" fmla="*/ 41275 h 336550"/>
                  <a:gd name="connsiteX6" fmla="*/ 22225 w 214313"/>
                  <a:gd name="connsiteY6" fmla="*/ 50461 h 336550"/>
                  <a:gd name="connsiteX7" fmla="*/ 22225 w 214313"/>
                  <a:gd name="connsiteY7" fmla="*/ 259103 h 336550"/>
                  <a:gd name="connsiteX8" fmla="*/ 30187 w 214313"/>
                  <a:gd name="connsiteY8" fmla="*/ 268288 h 336550"/>
                  <a:gd name="connsiteX9" fmla="*/ 184126 w 214313"/>
                  <a:gd name="connsiteY9" fmla="*/ 268288 h 336550"/>
                  <a:gd name="connsiteX10" fmla="*/ 192088 w 214313"/>
                  <a:gd name="connsiteY10" fmla="*/ 259103 h 336550"/>
                  <a:gd name="connsiteX11" fmla="*/ 192088 w 214313"/>
                  <a:gd name="connsiteY11" fmla="*/ 50461 h 336550"/>
                  <a:gd name="connsiteX12" fmla="*/ 184126 w 214313"/>
                  <a:gd name="connsiteY12" fmla="*/ 41275 h 336550"/>
                  <a:gd name="connsiteX13" fmla="*/ 30187 w 214313"/>
                  <a:gd name="connsiteY13" fmla="*/ 41275 h 336550"/>
                  <a:gd name="connsiteX14" fmla="*/ 92812 w 214313"/>
                  <a:gd name="connsiteY14" fmla="*/ 15875 h 336550"/>
                  <a:gd name="connsiteX15" fmla="*/ 88900 w 214313"/>
                  <a:gd name="connsiteY15" fmla="*/ 21318 h 336550"/>
                  <a:gd name="connsiteX16" fmla="*/ 92812 w 214313"/>
                  <a:gd name="connsiteY16" fmla="*/ 25400 h 336550"/>
                  <a:gd name="connsiteX17" fmla="*/ 121501 w 214313"/>
                  <a:gd name="connsiteY17" fmla="*/ 25400 h 336550"/>
                  <a:gd name="connsiteX18" fmla="*/ 125413 w 214313"/>
                  <a:gd name="connsiteY18" fmla="*/ 21318 h 336550"/>
                  <a:gd name="connsiteX19" fmla="*/ 121501 w 214313"/>
                  <a:gd name="connsiteY19" fmla="*/ 15875 h 336550"/>
                  <a:gd name="connsiteX20" fmla="*/ 92812 w 214313"/>
                  <a:gd name="connsiteY20" fmla="*/ 15875 h 336550"/>
                  <a:gd name="connsiteX21" fmla="*/ 48948 w 214313"/>
                  <a:gd name="connsiteY21" fmla="*/ 0 h 336550"/>
                  <a:gd name="connsiteX22" fmla="*/ 165365 w 214313"/>
                  <a:gd name="connsiteY22" fmla="*/ 0 h 336550"/>
                  <a:gd name="connsiteX23" fmla="*/ 214313 w 214313"/>
                  <a:gd name="connsiteY23" fmla="*/ 48642 h 336550"/>
                  <a:gd name="connsiteX24" fmla="*/ 214313 w 214313"/>
                  <a:gd name="connsiteY24" fmla="*/ 287908 h 336550"/>
                  <a:gd name="connsiteX25" fmla="*/ 165365 w 214313"/>
                  <a:gd name="connsiteY25" fmla="*/ 336550 h 336550"/>
                  <a:gd name="connsiteX26" fmla="*/ 48948 w 214313"/>
                  <a:gd name="connsiteY26" fmla="*/ 336550 h 336550"/>
                  <a:gd name="connsiteX27" fmla="*/ 0 w 214313"/>
                  <a:gd name="connsiteY27" fmla="*/ 287908 h 336550"/>
                  <a:gd name="connsiteX28" fmla="*/ 0 w 214313"/>
                  <a:gd name="connsiteY28" fmla="*/ 48642 h 336550"/>
                  <a:gd name="connsiteX29" fmla="*/ 48948 w 214313"/>
                  <a:gd name="connsiteY2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14313" h="336550">
                    <a:moveTo>
                      <a:pt x="107157" y="288925"/>
                    </a:moveTo>
                    <a:cubicBezTo>
                      <a:pt x="98827" y="288925"/>
                      <a:pt x="92075" y="295322"/>
                      <a:pt x="92075" y="303213"/>
                    </a:cubicBezTo>
                    <a:cubicBezTo>
                      <a:pt x="92075" y="311104"/>
                      <a:pt x="98827" y="317501"/>
                      <a:pt x="107157" y="317501"/>
                    </a:cubicBezTo>
                    <a:cubicBezTo>
                      <a:pt x="115487" y="317501"/>
                      <a:pt x="122239" y="311104"/>
                      <a:pt x="122239" y="303213"/>
                    </a:cubicBezTo>
                    <a:cubicBezTo>
                      <a:pt x="122239" y="295322"/>
                      <a:pt x="115487" y="288925"/>
                      <a:pt x="107157" y="288925"/>
                    </a:cubicBezTo>
                    <a:close/>
                    <a:moveTo>
                      <a:pt x="30187" y="41275"/>
                    </a:moveTo>
                    <a:cubicBezTo>
                      <a:pt x="26206" y="41275"/>
                      <a:pt x="22225" y="45212"/>
                      <a:pt x="22225" y="50461"/>
                    </a:cubicBezTo>
                    <a:cubicBezTo>
                      <a:pt x="22225" y="50461"/>
                      <a:pt x="22225" y="50461"/>
                      <a:pt x="22225" y="259103"/>
                    </a:cubicBezTo>
                    <a:cubicBezTo>
                      <a:pt x="22225" y="264352"/>
                      <a:pt x="26206" y="268288"/>
                      <a:pt x="30187" y="268288"/>
                    </a:cubicBezTo>
                    <a:cubicBezTo>
                      <a:pt x="30187" y="268288"/>
                      <a:pt x="30187" y="268288"/>
                      <a:pt x="184126" y="268288"/>
                    </a:cubicBezTo>
                    <a:cubicBezTo>
                      <a:pt x="188107" y="268288"/>
                      <a:pt x="192088" y="264352"/>
                      <a:pt x="192088" y="259103"/>
                    </a:cubicBezTo>
                    <a:lnTo>
                      <a:pt x="192088" y="50461"/>
                    </a:lnTo>
                    <a:cubicBezTo>
                      <a:pt x="192088" y="45212"/>
                      <a:pt x="188107" y="41275"/>
                      <a:pt x="184126" y="41275"/>
                    </a:cubicBezTo>
                    <a:cubicBezTo>
                      <a:pt x="184126" y="41275"/>
                      <a:pt x="184126" y="41275"/>
                      <a:pt x="30187" y="41275"/>
                    </a:cubicBezTo>
                    <a:close/>
                    <a:moveTo>
                      <a:pt x="92812" y="15875"/>
                    </a:moveTo>
                    <a:cubicBezTo>
                      <a:pt x="90204" y="15875"/>
                      <a:pt x="88900" y="18596"/>
                      <a:pt x="88900" y="21318"/>
                    </a:cubicBezTo>
                    <a:cubicBezTo>
                      <a:pt x="88900" y="24039"/>
                      <a:pt x="90204" y="25400"/>
                      <a:pt x="92812" y="25400"/>
                    </a:cubicBezTo>
                    <a:cubicBezTo>
                      <a:pt x="92812" y="25400"/>
                      <a:pt x="92812" y="25400"/>
                      <a:pt x="121501" y="25400"/>
                    </a:cubicBezTo>
                    <a:cubicBezTo>
                      <a:pt x="124109" y="25400"/>
                      <a:pt x="125413" y="24039"/>
                      <a:pt x="125413" y="21318"/>
                    </a:cubicBezTo>
                    <a:cubicBezTo>
                      <a:pt x="125413" y="18596"/>
                      <a:pt x="124109" y="15875"/>
                      <a:pt x="121501" y="15875"/>
                    </a:cubicBezTo>
                    <a:cubicBezTo>
                      <a:pt x="121501" y="15875"/>
                      <a:pt x="121501" y="15875"/>
                      <a:pt x="92812" y="15875"/>
                    </a:cubicBezTo>
                    <a:close/>
                    <a:moveTo>
                      <a:pt x="48948" y="0"/>
                    </a:moveTo>
                    <a:cubicBezTo>
                      <a:pt x="48948" y="0"/>
                      <a:pt x="48948" y="0"/>
                      <a:pt x="165365" y="0"/>
                    </a:cubicBezTo>
                    <a:cubicBezTo>
                      <a:pt x="193146" y="0"/>
                      <a:pt x="214313" y="22349"/>
                      <a:pt x="214313" y="48642"/>
                    </a:cubicBezTo>
                    <a:cubicBezTo>
                      <a:pt x="214313" y="48642"/>
                      <a:pt x="214313" y="48642"/>
                      <a:pt x="214313" y="287908"/>
                    </a:cubicBezTo>
                    <a:cubicBezTo>
                      <a:pt x="214313" y="314201"/>
                      <a:pt x="193146" y="336550"/>
                      <a:pt x="165365" y="336550"/>
                    </a:cubicBezTo>
                    <a:cubicBezTo>
                      <a:pt x="165365" y="336550"/>
                      <a:pt x="165365" y="336550"/>
                      <a:pt x="48948" y="336550"/>
                    </a:cubicBezTo>
                    <a:cubicBezTo>
                      <a:pt x="21167" y="336550"/>
                      <a:pt x="0" y="314201"/>
                      <a:pt x="0" y="287908"/>
                    </a:cubicBezTo>
                    <a:cubicBezTo>
                      <a:pt x="0" y="287908"/>
                      <a:pt x="0" y="287908"/>
                      <a:pt x="0" y="48642"/>
                    </a:cubicBezTo>
                    <a:cubicBezTo>
                      <a:pt x="0" y="22349"/>
                      <a:pt x="21167" y="0"/>
                      <a:pt x="48948" y="0"/>
                    </a:cubicBezTo>
                    <a:close/>
                  </a:path>
                </a:pathLst>
              </a:custGeom>
              <a:solidFill>
                <a:schemeClr val="bg1"/>
              </a:solidFill>
              <a:ln>
                <a:noFill/>
              </a:ln>
            </p:spPr>
            <p:txBody>
              <a:bodyPr anchor="ctr"/>
              <a:lstStyle/>
              <a:p>
                <a:pPr algn="ctr"/>
                <a:endParaRPr>
                  <a:solidFill>
                    <a:schemeClr val="tx1">
                      <a:lumMod val="75000"/>
                      <a:lumOff val="25000"/>
                    </a:schemeClr>
                  </a:solidFill>
                </a:endParaRPr>
              </a:p>
            </p:txBody>
          </p:sp>
        </p:grpSp>
        <p:sp>
          <p:nvSpPr>
            <p:cNvPr id="74" name="矩形 73"/>
            <p:cNvSpPr/>
            <p:nvPr/>
          </p:nvSpPr>
          <p:spPr>
            <a:xfrm>
              <a:off x="6620475" y="2316795"/>
              <a:ext cx="2248818" cy="566309"/>
            </a:xfrm>
            <a:prstGeom prst="rect">
              <a:avLst/>
            </a:prstGeom>
          </p:spPr>
          <p:txBody>
            <a:bodyPr wrap="square">
              <a:spAutoFit/>
              <a:scene3d>
                <a:camera prst="orthographicFront"/>
                <a:lightRig rig="threePt" dir="t"/>
              </a:scene3d>
              <a:sp3d contourW="12700"/>
            </a:bodyPr>
            <a:lstStyle/>
            <a:p>
              <a:pPr>
                <a:lnSpc>
                  <a:spcPct val="120000"/>
                </a:lnSpc>
              </a:pPr>
              <a:r>
                <a:rPr lang="zh-CN" altLang="en-US" sz="900" dirty="0">
                  <a:solidFill>
                    <a:schemeClr val="tx1">
                      <a:lumMod val="75000"/>
                      <a:lumOff val="25000"/>
                    </a:schemeClr>
                  </a:solidFill>
                </a:rPr>
                <a:t>用户可以在投影仪或者计算机上可以将演示文稿打印出来</a:t>
              </a:r>
              <a:endParaRPr lang="zh-CN" altLang="en-US" sz="900" dirty="0">
                <a:solidFill>
                  <a:schemeClr val="tx1">
                    <a:lumMod val="75000"/>
                    <a:lumOff val="25000"/>
                  </a:schemeClr>
                </a:solidFill>
              </a:endParaRPr>
            </a:p>
          </p:txBody>
        </p:sp>
      </p:grpSp>
      <p:grpSp>
        <p:nvGrpSpPr>
          <p:cNvPr id="80" name="组合 79"/>
          <p:cNvGrpSpPr/>
          <p:nvPr/>
        </p:nvGrpSpPr>
        <p:grpSpPr>
          <a:xfrm>
            <a:off x="4750862" y="2594425"/>
            <a:ext cx="3323284" cy="546565"/>
            <a:chOff x="6210300" y="3459233"/>
            <a:chExt cx="4431045" cy="728753"/>
          </a:xfrm>
          <a:effectLst>
            <a:outerShdw blurRad="685800" dist="38100" dir="2700000" sx="92000" sy="92000" algn="tl" rotWithShape="0">
              <a:prstClr val="black">
                <a:alpha val="9000"/>
              </a:prstClr>
            </a:outerShdw>
          </a:effectLst>
        </p:grpSpPr>
        <p:grpSp>
          <p:nvGrpSpPr>
            <p:cNvPr id="47" name="组合 46"/>
            <p:cNvGrpSpPr/>
            <p:nvPr/>
          </p:nvGrpSpPr>
          <p:grpSpPr>
            <a:xfrm>
              <a:off x="6210300" y="3459233"/>
              <a:ext cx="4431045" cy="728753"/>
              <a:chOff x="1868155" y="1448779"/>
              <a:chExt cx="6723671" cy="1105810"/>
            </a:xfrm>
          </p:grpSpPr>
          <p:sp>
            <p:nvSpPr>
              <p:cNvPr id="48" name="íṡľíḍè-Arrow: Chevron 31"/>
              <p:cNvSpPr/>
              <p:nvPr/>
            </p:nvSpPr>
            <p:spPr>
              <a:xfrm>
                <a:off x="6095624" y="1448779"/>
                <a:ext cx="2496202" cy="1105810"/>
              </a:xfrm>
              <a:prstGeom prst="chevron">
                <a:avLst>
                  <a:gd name="adj" fmla="val 41391"/>
                </a:avLst>
              </a:prstGeom>
              <a:gradFill>
                <a:gsLst>
                  <a:gs pos="0">
                    <a:schemeClr val="bg1">
                      <a:lumMod val="65000"/>
                    </a:schemeClr>
                  </a:gs>
                  <a:gs pos="100000">
                    <a:schemeClr val="accent1">
                      <a:lumMod val="50000"/>
                    </a:schemeClr>
                  </a:gs>
                </a:gsLst>
                <a:lin ang="5400000" scaled="1"/>
              </a:gra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75000"/>
                      <a:lumOff val="25000"/>
                    </a:schemeClr>
                  </a:solidFill>
                </a:endParaRPr>
              </a:p>
            </p:txBody>
          </p:sp>
          <p:sp>
            <p:nvSpPr>
              <p:cNvPr id="49" name="íṡľíḍè-Arrow: Chevron 37"/>
              <p:cNvSpPr/>
              <p:nvPr/>
            </p:nvSpPr>
            <p:spPr>
              <a:xfrm>
                <a:off x="1868155" y="1448779"/>
                <a:ext cx="4692810" cy="1105810"/>
              </a:xfrm>
              <a:prstGeom prst="chevron">
                <a:avLst>
                  <a:gd name="adj" fmla="val 41391"/>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75000"/>
                      <a:lumOff val="25000"/>
                    </a:schemeClr>
                  </a:solidFill>
                </a:endParaRPr>
              </a:p>
            </p:txBody>
          </p:sp>
          <p:sp>
            <p:nvSpPr>
              <p:cNvPr id="50" name="íṡľíḍè-Freeform: Shape 47"/>
              <p:cNvSpPr/>
              <p:nvPr/>
            </p:nvSpPr>
            <p:spPr bwMode="auto">
              <a:xfrm>
                <a:off x="7191455" y="1744376"/>
                <a:ext cx="321337" cy="504618"/>
              </a:xfrm>
              <a:custGeom>
                <a:avLst/>
                <a:gdLst>
                  <a:gd name="connsiteX0" fmla="*/ 107157 w 214313"/>
                  <a:gd name="connsiteY0" fmla="*/ 288925 h 336550"/>
                  <a:gd name="connsiteX1" fmla="*/ 92075 w 214313"/>
                  <a:gd name="connsiteY1" fmla="*/ 303213 h 336550"/>
                  <a:gd name="connsiteX2" fmla="*/ 107157 w 214313"/>
                  <a:gd name="connsiteY2" fmla="*/ 317501 h 336550"/>
                  <a:gd name="connsiteX3" fmla="*/ 122239 w 214313"/>
                  <a:gd name="connsiteY3" fmla="*/ 303213 h 336550"/>
                  <a:gd name="connsiteX4" fmla="*/ 107157 w 214313"/>
                  <a:gd name="connsiteY4" fmla="*/ 288925 h 336550"/>
                  <a:gd name="connsiteX5" fmla="*/ 30187 w 214313"/>
                  <a:gd name="connsiteY5" fmla="*/ 41275 h 336550"/>
                  <a:gd name="connsiteX6" fmla="*/ 22225 w 214313"/>
                  <a:gd name="connsiteY6" fmla="*/ 50461 h 336550"/>
                  <a:gd name="connsiteX7" fmla="*/ 22225 w 214313"/>
                  <a:gd name="connsiteY7" fmla="*/ 259103 h 336550"/>
                  <a:gd name="connsiteX8" fmla="*/ 30187 w 214313"/>
                  <a:gd name="connsiteY8" fmla="*/ 268288 h 336550"/>
                  <a:gd name="connsiteX9" fmla="*/ 184126 w 214313"/>
                  <a:gd name="connsiteY9" fmla="*/ 268288 h 336550"/>
                  <a:gd name="connsiteX10" fmla="*/ 192088 w 214313"/>
                  <a:gd name="connsiteY10" fmla="*/ 259103 h 336550"/>
                  <a:gd name="connsiteX11" fmla="*/ 192088 w 214313"/>
                  <a:gd name="connsiteY11" fmla="*/ 50461 h 336550"/>
                  <a:gd name="connsiteX12" fmla="*/ 184126 w 214313"/>
                  <a:gd name="connsiteY12" fmla="*/ 41275 h 336550"/>
                  <a:gd name="connsiteX13" fmla="*/ 30187 w 214313"/>
                  <a:gd name="connsiteY13" fmla="*/ 41275 h 336550"/>
                  <a:gd name="connsiteX14" fmla="*/ 92812 w 214313"/>
                  <a:gd name="connsiteY14" fmla="*/ 15875 h 336550"/>
                  <a:gd name="connsiteX15" fmla="*/ 88900 w 214313"/>
                  <a:gd name="connsiteY15" fmla="*/ 21318 h 336550"/>
                  <a:gd name="connsiteX16" fmla="*/ 92812 w 214313"/>
                  <a:gd name="connsiteY16" fmla="*/ 25400 h 336550"/>
                  <a:gd name="connsiteX17" fmla="*/ 121501 w 214313"/>
                  <a:gd name="connsiteY17" fmla="*/ 25400 h 336550"/>
                  <a:gd name="connsiteX18" fmla="*/ 125413 w 214313"/>
                  <a:gd name="connsiteY18" fmla="*/ 21318 h 336550"/>
                  <a:gd name="connsiteX19" fmla="*/ 121501 w 214313"/>
                  <a:gd name="connsiteY19" fmla="*/ 15875 h 336550"/>
                  <a:gd name="connsiteX20" fmla="*/ 92812 w 214313"/>
                  <a:gd name="connsiteY20" fmla="*/ 15875 h 336550"/>
                  <a:gd name="connsiteX21" fmla="*/ 48948 w 214313"/>
                  <a:gd name="connsiteY21" fmla="*/ 0 h 336550"/>
                  <a:gd name="connsiteX22" fmla="*/ 165365 w 214313"/>
                  <a:gd name="connsiteY22" fmla="*/ 0 h 336550"/>
                  <a:gd name="connsiteX23" fmla="*/ 214313 w 214313"/>
                  <a:gd name="connsiteY23" fmla="*/ 48642 h 336550"/>
                  <a:gd name="connsiteX24" fmla="*/ 214313 w 214313"/>
                  <a:gd name="connsiteY24" fmla="*/ 287908 h 336550"/>
                  <a:gd name="connsiteX25" fmla="*/ 165365 w 214313"/>
                  <a:gd name="connsiteY25" fmla="*/ 336550 h 336550"/>
                  <a:gd name="connsiteX26" fmla="*/ 48948 w 214313"/>
                  <a:gd name="connsiteY26" fmla="*/ 336550 h 336550"/>
                  <a:gd name="connsiteX27" fmla="*/ 0 w 214313"/>
                  <a:gd name="connsiteY27" fmla="*/ 287908 h 336550"/>
                  <a:gd name="connsiteX28" fmla="*/ 0 w 214313"/>
                  <a:gd name="connsiteY28" fmla="*/ 48642 h 336550"/>
                  <a:gd name="connsiteX29" fmla="*/ 48948 w 214313"/>
                  <a:gd name="connsiteY2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14313" h="336550">
                    <a:moveTo>
                      <a:pt x="107157" y="288925"/>
                    </a:moveTo>
                    <a:cubicBezTo>
                      <a:pt x="98827" y="288925"/>
                      <a:pt x="92075" y="295322"/>
                      <a:pt x="92075" y="303213"/>
                    </a:cubicBezTo>
                    <a:cubicBezTo>
                      <a:pt x="92075" y="311104"/>
                      <a:pt x="98827" y="317501"/>
                      <a:pt x="107157" y="317501"/>
                    </a:cubicBezTo>
                    <a:cubicBezTo>
                      <a:pt x="115487" y="317501"/>
                      <a:pt x="122239" y="311104"/>
                      <a:pt x="122239" y="303213"/>
                    </a:cubicBezTo>
                    <a:cubicBezTo>
                      <a:pt x="122239" y="295322"/>
                      <a:pt x="115487" y="288925"/>
                      <a:pt x="107157" y="288925"/>
                    </a:cubicBezTo>
                    <a:close/>
                    <a:moveTo>
                      <a:pt x="30187" y="41275"/>
                    </a:moveTo>
                    <a:cubicBezTo>
                      <a:pt x="26206" y="41275"/>
                      <a:pt x="22225" y="45212"/>
                      <a:pt x="22225" y="50461"/>
                    </a:cubicBezTo>
                    <a:cubicBezTo>
                      <a:pt x="22225" y="50461"/>
                      <a:pt x="22225" y="50461"/>
                      <a:pt x="22225" y="259103"/>
                    </a:cubicBezTo>
                    <a:cubicBezTo>
                      <a:pt x="22225" y="264352"/>
                      <a:pt x="26206" y="268288"/>
                      <a:pt x="30187" y="268288"/>
                    </a:cubicBezTo>
                    <a:cubicBezTo>
                      <a:pt x="30187" y="268288"/>
                      <a:pt x="30187" y="268288"/>
                      <a:pt x="184126" y="268288"/>
                    </a:cubicBezTo>
                    <a:cubicBezTo>
                      <a:pt x="188107" y="268288"/>
                      <a:pt x="192088" y="264352"/>
                      <a:pt x="192088" y="259103"/>
                    </a:cubicBezTo>
                    <a:lnTo>
                      <a:pt x="192088" y="50461"/>
                    </a:lnTo>
                    <a:cubicBezTo>
                      <a:pt x="192088" y="45212"/>
                      <a:pt x="188107" y="41275"/>
                      <a:pt x="184126" y="41275"/>
                    </a:cubicBezTo>
                    <a:cubicBezTo>
                      <a:pt x="184126" y="41275"/>
                      <a:pt x="184126" y="41275"/>
                      <a:pt x="30187" y="41275"/>
                    </a:cubicBezTo>
                    <a:close/>
                    <a:moveTo>
                      <a:pt x="92812" y="15875"/>
                    </a:moveTo>
                    <a:cubicBezTo>
                      <a:pt x="90204" y="15875"/>
                      <a:pt x="88900" y="18596"/>
                      <a:pt x="88900" y="21318"/>
                    </a:cubicBezTo>
                    <a:cubicBezTo>
                      <a:pt x="88900" y="24039"/>
                      <a:pt x="90204" y="25400"/>
                      <a:pt x="92812" y="25400"/>
                    </a:cubicBezTo>
                    <a:cubicBezTo>
                      <a:pt x="92812" y="25400"/>
                      <a:pt x="92812" y="25400"/>
                      <a:pt x="121501" y="25400"/>
                    </a:cubicBezTo>
                    <a:cubicBezTo>
                      <a:pt x="124109" y="25400"/>
                      <a:pt x="125413" y="24039"/>
                      <a:pt x="125413" y="21318"/>
                    </a:cubicBezTo>
                    <a:cubicBezTo>
                      <a:pt x="125413" y="18596"/>
                      <a:pt x="124109" y="15875"/>
                      <a:pt x="121501" y="15875"/>
                    </a:cubicBezTo>
                    <a:cubicBezTo>
                      <a:pt x="121501" y="15875"/>
                      <a:pt x="121501" y="15875"/>
                      <a:pt x="92812" y="15875"/>
                    </a:cubicBezTo>
                    <a:close/>
                    <a:moveTo>
                      <a:pt x="48948" y="0"/>
                    </a:moveTo>
                    <a:cubicBezTo>
                      <a:pt x="48948" y="0"/>
                      <a:pt x="48948" y="0"/>
                      <a:pt x="165365" y="0"/>
                    </a:cubicBezTo>
                    <a:cubicBezTo>
                      <a:pt x="193146" y="0"/>
                      <a:pt x="214313" y="22349"/>
                      <a:pt x="214313" y="48642"/>
                    </a:cubicBezTo>
                    <a:cubicBezTo>
                      <a:pt x="214313" y="48642"/>
                      <a:pt x="214313" y="48642"/>
                      <a:pt x="214313" y="287908"/>
                    </a:cubicBezTo>
                    <a:cubicBezTo>
                      <a:pt x="214313" y="314201"/>
                      <a:pt x="193146" y="336550"/>
                      <a:pt x="165365" y="336550"/>
                    </a:cubicBezTo>
                    <a:cubicBezTo>
                      <a:pt x="165365" y="336550"/>
                      <a:pt x="165365" y="336550"/>
                      <a:pt x="48948" y="336550"/>
                    </a:cubicBezTo>
                    <a:cubicBezTo>
                      <a:pt x="21167" y="336550"/>
                      <a:pt x="0" y="314201"/>
                      <a:pt x="0" y="287908"/>
                    </a:cubicBezTo>
                    <a:cubicBezTo>
                      <a:pt x="0" y="287908"/>
                      <a:pt x="0" y="287908"/>
                      <a:pt x="0" y="48642"/>
                    </a:cubicBezTo>
                    <a:cubicBezTo>
                      <a:pt x="0" y="22349"/>
                      <a:pt x="21167" y="0"/>
                      <a:pt x="48948" y="0"/>
                    </a:cubicBezTo>
                    <a:close/>
                  </a:path>
                </a:pathLst>
              </a:custGeom>
              <a:solidFill>
                <a:schemeClr val="bg1"/>
              </a:solidFill>
              <a:ln>
                <a:noFill/>
              </a:ln>
            </p:spPr>
            <p:txBody>
              <a:bodyPr anchor="ctr"/>
              <a:lstStyle/>
              <a:p>
                <a:pPr algn="ctr"/>
                <a:endParaRPr>
                  <a:solidFill>
                    <a:schemeClr val="tx1">
                      <a:lumMod val="75000"/>
                      <a:lumOff val="25000"/>
                    </a:schemeClr>
                  </a:solidFill>
                </a:endParaRPr>
              </a:p>
            </p:txBody>
          </p:sp>
        </p:grpSp>
        <p:sp>
          <p:nvSpPr>
            <p:cNvPr id="75" name="矩形 74"/>
            <p:cNvSpPr/>
            <p:nvPr/>
          </p:nvSpPr>
          <p:spPr>
            <a:xfrm>
              <a:off x="6620475" y="3552549"/>
              <a:ext cx="2248818" cy="566309"/>
            </a:xfrm>
            <a:prstGeom prst="rect">
              <a:avLst/>
            </a:prstGeom>
          </p:spPr>
          <p:txBody>
            <a:bodyPr wrap="square">
              <a:spAutoFit/>
              <a:scene3d>
                <a:camera prst="orthographicFront"/>
                <a:lightRig rig="threePt" dir="t"/>
              </a:scene3d>
              <a:sp3d contourW="12700"/>
            </a:bodyPr>
            <a:lstStyle/>
            <a:p>
              <a:pPr>
                <a:lnSpc>
                  <a:spcPct val="120000"/>
                </a:lnSpc>
              </a:pPr>
              <a:r>
                <a:rPr lang="zh-CN" altLang="en-US" sz="900" dirty="0">
                  <a:solidFill>
                    <a:schemeClr val="tx1">
                      <a:lumMod val="75000"/>
                      <a:lumOff val="25000"/>
                    </a:schemeClr>
                  </a:solidFill>
                </a:rPr>
                <a:t>用户可以在投影仪或者计算机上可以将演示文稿打印出来</a:t>
              </a:r>
              <a:endParaRPr lang="zh-CN" altLang="en-US" sz="900" dirty="0">
                <a:solidFill>
                  <a:schemeClr val="tx1">
                    <a:lumMod val="75000"/>
                    <a:lumOff val="25000"/>
                  </a:schemeClr>
                </a:solidFill>
              </a:endParaRPr>
            </a:p>
          </p:txBody>
        </p:sp>
      </p:grpSp>
      <p:grpSp>
        <p:nvGrpSpPr>
          <p:cNvPr id="82" name="组合 81"/>
          <p:cNvGrpSpPr/>
          <p:nvPr/>
        </p:nvGrpSpPr>
        <p:grpSpPr>
          <a:xfrm>
            <a:off x="4750862" y="3530765"/>
            <a:ext cx="3323284" cy="546565"/>
            <a:chOff x="6210300" y="4707686"/>
            <a:chExt cx="4431045" cy="728753"/>
          </a:xfrm>
          <a:effectLst>
            <a:outerShdw blurRad="685800" dist="38100" dir="2700000" sx="92000" sy="92000" algn="tl" rotWithShape="0">
              <a:prstClr val="black">
                <a:alpha val="9000"/>
              </a:prstClr>
            </a:outerShdw>
          </a:effectLst>
        </p:grpSpPr>
        <p:grpSp>
          <p:nvGrpSpPr>
            <p:cNvPr id="56" name="组合 55"/>
            <p:cNvGrpSpPr/>
            <p:nvPr/>
          </p:nvGrpSpPr>
          <p:grpSpPr>
            <a:xfrm>
              <a:off x="6210300" y="4707686"/>
              <a:ext cx="4431045" cy="728753"/>
              <a:chOff x="1868155" y="1448779"/>
              <a:chExt cx="6723671" cy="1105810"/>
            </a:xfrm>
          </p:grpSpPr>
          <p:sp>
            <p:nvSpPr>
              <p:cNvPr id="57" name="íṡľíḍè-Arrow: Chevron 31"/>
              <p:cNvSpPr/>
              <p:nvPr/>
            </p:nvSpPr>
            <p:spPr>
              <a:xfrm>
                <a:off x="6095624" y="1448779"/>
                <a:ext cx="2496202" cy="1105810"/>
              </a:xfrm>
              <a:prstGeom prst="chevron">
                <a:avLst>
                  <a:gd name="adj" fmla="val 41391"/>
                </a:avLst>
              </a:prstGeom>
              <a:gradFill>
                <a:gsLst>
                  <a:gs pos="0">
                    <a:schemeClr val="accent2"/>
                  </a:gs>
                  <a:gs pos="100000">
                    <a:schemeClr val="accent2">
                      <a:lumMod val="50000"/>
                    </a:schemeClr>
                  </a:gs>
                </a:gsLst>
                <a:lin ang="5400000" scaled="1"/>
              </a:gra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75000"/>
                      <a:lumOff val="25000"/>
                    </a:schemeClr>
                  </a:solidFill>
                </a:endParaRPr>
              </a:p>
            </p:txBody>
          </p:sp>
          <p:sp>
            <p:nvSpPr>
              <p:cNvPr id="58" name="íṡľíḍè-Arrow: Chevron 37"/>
              <p:cNvSpPr/>
              <p:nvPr/>
            </p:nvSpPr>
            <p:spPr>
              <a:xfrm>
                <a:off x="1868155" y="1448779"/>
                <a:ext cx="4692810" cy="1105810"/>
              </a:xfrm>
              <a:prstGeom prst="chevron">
                <a:avLst>
                  <a:gd name="adj" fmla="val 41391"/>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75000"/>
                      <a:lumOff val="25000"/>
                    </a:schemeClr>
                  </a:solidFill>
                </a:endParaRPr>
              </a:p>
            </p:txBody>
          </p:sp>
          <p:sp>
            <p:nvSpPr>
              <p:cNvPr id="59" name="íṡľíḍè-Freeform: Shape 47"/>
              <p:cNvSpPr/>
              <p:nvPr/>
            </p:nvSpPr>
            <p:spPr bwMode="auto">
              <a:xfrm>
                <a:off x="7191455" y="1744376"/>
                <a:ext cx="321337" cy="504618"/>
              </a:xfrm>
              <a:custGeom>
                <a:avLst/>
                <a:gdLst>
                  <a:gd name="connsiteX0" fmla="*/ 107157 w 214313"/>
                  <a:gd name="connsiteY0" fmla="*/ 288925 h 336550"/>
                  <a:gd name="connsiteX1" fmla="*/ 92075 w 214313"/>
                  <a:gd name="connsiteY1" fmla="*/ 303213 h 336550"/>
                  <a:gd name="connsiteX2" fmla="*/ 107157 w 214313"/>
                  <a:gd name="connsiteY2" fmla="*/ 317501 h 336550"/>
                  <a:gd name="connsiteX3" fmla="*/ 122239 w 214313"/>
                  <a:gd name="connsiteY3" fmla="*/ 303213 h 336550"/>
                  <a:gd name="connsiteX4" fmla="*/ 107157 w 214313"/>
                  <a:gd name="connsiteY4" fmla="*/ 288925 h 336550"/>
                  <a:gd name="connsiteX5" fmla="*/ 30187 w 214313"/>
                  <a:gd name="connsiteY5" fmla="*/ 41275 h 336550"/>
                  <a:gd name="connsiteX6" fmla="*/ 22225 w 214313"/>
                  <a:gd name="connsiteY6" fmla="*/ 50461 h 336550"/>
                  <a:gd name="connsiteX7" fmla="*/ 22225 w 214313"/>
                  <a:gd name="connsiteY7" fmla="*/ 259103 h 336550"/>
                  <a:gd name="connsiteX8" fmla="*/ 30187 w 214313"/>
                  <a:gd name="connsiteY8" fmla="*/ 268288 h 336550"/>
                  <a:gd name="connsiteX9" fmla="*/ 184126 w 214313"/>
                  <a:gd name="connsiteY9" fmla="*/ 268288 h 336550"/>
                  <a:gd name="connsiteX10" fmla="*/ 192088 w 214313"/>
                  <a:gd name="connsiteY10" fmla="*/ 259103 h 336550"/>
                  <a:gd name="connsiteX11" fmla="*/ 192088 w 214313"/>
                  <a:gd name="connsiteY11" fmla="*/ 50461 h 336550"/>
                  <a:gd name="connsiteX12" fmla="*/ 184126 w 214313"/>
                  <a:gd name="connsiteY12" fmla="*/ 41275 h 336550"/>
                  <a:gd name="connsiteX13" fmla="*/ 30187 w 214313"/>
                  <a:gd name="connsiteY13" fmla="*/ 41275 h 336550"/>
                  <a:gd name="connsiteX14" fmla="*/ 92812 w 214313"/>
                  <a:gd name="connsiteY14" fmla="*/ 15875 h 336550"/>
                  <a:gd name="connsiteX15" fmla="*/ 88900 w 214313"/>
                  <a:gd name="connsiteY15" fmla="*/ 21318 h 336550"/>
                  <a:gd name="connsiteX16" fmla="*/ 92812 w 214313"/>
                  <a:gd name="connsiteY16" fmla="*/ 25400 h 336550"/>
                  <a:gd name="connsiteX17" fmla="*/ 121501 w 214313"/>
                  <a:gd name="connsiteY17" fmla="*/ 25400 h 336550"/>
                  <a:gd name="connsiteX18" fmla="*/ 125413 w 214313"/>
                  <a:gd name="connsiteY18" fmla="*/ 21318 h 336550"/>
                  <a:gd name="connsiteX19" fmla="*/ 121501 w 214313"/>
                  <a:gd name="connsiteY19" fmla="*/ 15875 h 336550"/>
                  <a:gd name="connsiteX20" fmla="*/ 92812 w 214313"/>
                  <a:gd name="connsiteY20" fmla="*/ 15875 h 336550"/>
                  <a:gd name="connsiteX21" fmla="*/ 48948 w 214313"/>
                  <a:gd name="connsiteY21" fmla="*/ 0 h 336550"/>
                  <a:gd name="connsiteX22" fmla="*/ 165365 w 214313"/>
                  <a:gd name="connsiteY22" fmla="*/ 0 h 336550"/>
                  <a:gd name="connsiteX23" fmla="*/ 214313 w 214313"/>
                  <a:gd name="connsiteY23" fmla="*/ 48642 h 336550"/>
                  <a:gd name="connsiteX24" fmla="*/ 214313 w 214313"/>
                  <a:gd name="connsiteY24" fmla="*/ 287908 h 336550"/>
                  <a:gd name="connsiteX25" fmla="*/ 165365 w 214313"/>
                  <a:gd name="connsiteY25" fmla="*/ 336550 h 336550"/>
                  <a:gd name="connsiteX26" fmla="*/ 48948 w 214313"/>
                  <a:gd name="connsiteY26" fmla="*/ 336550 h 336550"/>
                  <a:gd name="connsiteX27" fmla="*/ 0 w 214313"/>
                  <a:gd name="connsiteY27" fmla="*/ 287908 h 336550"/>
                  <a:gd name="connsiteX28" fmla="*/ 0 w 214313"/>
                  <a:gd name="connsiteY28" fmla="*/ 48642 h 336550"/>
                  <a:gd name="connsiteX29" fmla="*/ 48948 w 214313"/>
                  <a:gd name="connsiteY2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14313" h="336550">
                    <a:moveTo>
                      <a:pt x="107157" y="288925"/>
                    </a:moveTo>
                    <a:cubicBezTo>
                      <a:pt x="98827" y="288925"/>
                      <a:pt x="92075" y="295322"/>
                      <a:pt x="92075" y="303213"/>
                    </a:cubicBezTo>
                    <a:cubicBezTo>
                      <a:pt x="92075" y="311104"/>
                      <a:pt x="98827" y="317501"/>
                      <a:pt x="107157" y="317501"/>
                    </a:cubicBezTo>
                    <a:cubicBezTo>
                      <a:pt x="115487" y="317501"/>
                      <a:pt x="122239" y="311104"/>
                      <a:pt x="122239" y="303213"/>
                    </a:cubicBezTo>
                    <a:cubicBezTo>
                      <a:pt x="122239" y="295322"/>
                      <a:pt x="115487" y="288925"/>
                      <a:pt x="107157" y="288925"/>
                    </a:cubicBezTo>
                    <a:close/>
                    <a:moveTo>
                      <a:pt x="30187" y="41275"/>
                    </a:moveTo>
                    <a:cubicBezTo>
                      <a:pt x="26206" y="41275"/>
                      <a:pt x="22225" y="45212"/>
                      <a:pt x="22225" y="50461"/>
                    </a:cubicBezTo>
                    <a:cubicBezTo>
                      <a:pt x="22225" y="50461"/>
                      <a:pt x="22225" y="50461"/>
                      <a:pt x="22225" y="259103"/>
                    </a:cubicBezTo>
                    <a:cubicBezTo>
                      <a:pt x="22225" y="264352"/>
                      <a:pt x="26206" y="268288"/>
                      <a:pt x="30187" y="268288"/>
                    </a:cubicBezTo>
                    <a:cubicBezTo>
                      <a:pt x="30187" y="268288"/>
                      <a:pt x="30187" y="268288"/>
                      <a:pt x="184126" y="268288"/>
                    </a:cubicBezTo>
                    <a:cubicBezTo>
                      <a:pt x="188107" y="268288"/>
                      <a:pt x="192088" y="264352"/>
                      <a:pt x="192088" y="259103"/>
                    </a:cubicBezTo>
                    <a:lnTo>
                      <a:pt x="192088" y="50461"/>
                    </a:lnTo>
                    <a:cubicBezTo>
                      <a:pt x="192088" y="45212"/>
                      <a:pt x="188107" y="41275"/>
                      <a:pt x="184126" y="41275"/>
                    </a:cubicBezTo>
                    <a:cubicBezTo>
                      <a:pt x="184126" y="41275"/>
                      <a:pt x="184126" y="41275"/>
                      <a:pt x="30187" y="41275"/>
                    </a:cubicBezTo>
                    <a:close/>
                    <a:moveTo>
                      <a:pt x="92812" y="15875"/>
                    </a:moveTo>
                    <a:cubicBezTo>
                      <a:pt x="90204" y="15875"/>
                      <a:pt x="88900" y="18596"/>
                      <a:pt x="88900" y="21318"/>
                    </a:cubicBezTo>
                    <a:cubicBezTo>
                      <a:pt x="88900" y="24039"/>
                      <a:pt x="90204" y="25400"/>
                      <a:pt x="92812" y="25400"/>
                    </a:cubicBezTo>
                    <a:cubicBezTo>
                      <a:pt x="92812" y="25400"/>
                      <a:pt x="92812" y="25400"/>
                      <a:pt x="121501" y="25400"/>
                    </a:cubicBezTo>
                    <a:cubicBezTo>
                      <a:pt x="124109" y="25400"/>
                      <a:pt x="125413" y="24039"/>
                      <a:pt x="125413" y="21318"/>
                    </a:cubicBezTo>
                    <a:cubicBezTo>
                      <a:pt x="125413" y="18596"/>
                      <a:pt x="124109" y="15875"/>
                      <a:pt x="121501" y="15875"/>
                    </a:cubicBezTo>
                    <a:cubicBezTo>
                      <a:pt x="121501" y="15875"/>
                      <a:pt x="121501" y="15875"/>
                      <a:pt x="92812" y="15875"/>
                    </a:cubicBezTo>
                    <a:close/>
                    <a:moveTo>
                      <a:pt x="48948" y="0"/>
                    </a:moveTo>
                    <a:cubicBezTo>
                      <a:pt x="48948" y="0"/>
                      <a:pt x="48948" y="0"/>
                      <a:pt x="165365" y="0"/>
                    </a:cubicBezTo>
                    <a:cubicBezTo>
                      <a:pt x="193146" y="0"/>
                      <a:pt x="214313" y="22349"/>
                      <a:pt x="214313" y="48642"/>
                    </a:cubicBezTo>
                    <a:cubicBezTo>
                      <a:pt x="214313" y="48642"/>
                      <a:pt x="214313" y="48642"/>
                      <a:pt x="214313" y="287908"/>
                    </a:cubicBezTo>
                    <a:cubicBezTo>
                      <a:pt x="214313" y="314201"/>
                      <a:pt x="193146" y="336550"/>
                      <a:pt x="165365" y="336550"/>
                    </a:cubicBezTo>
                    <a:cubicBezTo>
                      <a:pt x="165365" y="336550"/>
                      <a:pt x="165365" y="336550"/>
                      <a:pt x="48948" y="336550"/>
                    </a:cubicBezTo>
                    <a:cubicBezTo>
                      <a:pt x="21167" y="336550"/>
                      <a:pt x="0" y="314201"/>
                      <a:pt x="0" y="287908"/>
                    </a:cubicBezTo>
                    <a:cubicBezTo>
                      <a:pt x="0" y="287908"/>
                      <a:pt x="0" y="287908"/>
                      <a:pt x="0" y="48642"/>
                    </a:cubicBezTo>
                    <a:cubicBezTo>
                      <a:pt x="0" y="22349"/>
                      <a:pt x="21167" y="0"/>
                      <a:pt x="48948" y="0"/>
                    </a:cubicBezTo>
                    <a:close/>
                  </a:path>
                </a:pathLst>
              </a:custGeom>
              <a:solidFill>
                <a:schemeClr val="bg1"/>
              </a:solidFill>
              <a:ln>
                <a:noFill/>
              </a:ln>
            </p:spPr>
            <p:txBody>
              <a:bodyPr anchor="ctr"/>
              <a:lstStyle/>
              <a:p>
                <a:pPr algn="ctr"/>
                <a:endParaRPr>
                  <a:solidFill>
                    <a:schemeClr val="tx1">
                      <a:lumMod val="75000"/>
                      <a:lumOff val="25000"/>
                    </a:schemeClr>
                  </a:solidFill>
                </a:endParaRPr>
              </a:p>
            </p:txBody>
          </p:sp>
        </p:grpSp>
        <p:sp>
          <p:nvSpPr>
            <p:cNvPr id="76" name="矩形 75"/>
            <p:cNvSpPr/>
            <p:nvPr/>
          </p:nvSpPr>
          <p:spPr>
            <a:xfrm>
              <a:off x="6620475" y="4801002"/>
              <a:ext cx="2248818" cy="566309"/>
            </a:xfrm>
            <a:prstGeom prst="rect">
              <a:avLst/>
            </a:prstGeom>
          </p:spPr>
          <p:txBody>
            <a:bodyPr wrap="square">
              <a:spAutoFit/>
              <a:scene3d>
                <a:camera prst="orthographicFront"/>
                <a:lightRig rig="threePt" dir="t"/>
              </a:scene3d>
              <a:sp3d contourW="12700"/>
            </a:bodyPr>
            <a:lstStyle/>
            <a:p>
              <a:pPr>
                <a:lnSpc>
                  <a:spcPct val="120000"/>
                </a:lnSpc>
              </a:pPr>
              <a:r>
                <a:rPr lang="zh-CN" altLang="en-US" sz="900" dirty="0">
                  <a:solidFill>
                    <a:schemeClr val="tx1">
                      <a:lumMod val="75000"/>
                      <a:lumOff val="25000"/>
                    </a:schemeClr>
                  </a:solidFill>
                </a:rPr>
                <a:t>用户可以在投影仪或者计算机上可以将演示文稿打印出来</a:t>
              </a:r>
              <a:endParaRPr lang="zh-CN" altLang="en-US" sz="900" dirty="0">
                <a:solidFill>
                  <a:schemeClr val="tx1">
                    <a:lumMod val="75000"/>
                    <a:lumOff val="25000"/>
                  </a:schemeClr>
                </a:solidFill>
              </a:endParaRPr>
            </a:p>
          </p:txBody>
        </p:sp>
      </p:grpSp>
      <p:grpSp>
        <p:nvGrpSpPr>
          <p:cNvPr id="38" name="组合 37"/>
          <p:cNvGrpSpPr/>
          <p:nvPr/>
        </p:nvGrpSpPr>
        <p:grpSpPr>
          <a:xfrm>
            <a:off x="477540" y="282302"/>
            <a:ext cx="4149655" cy="610052"/>
            <a:chOff x="781862" y="465271"/>
            <a:chExt cx="5532873" cy="813402"/>
          </a:xfrm>
        </p:grpSpPr>
        <p:sp>
          <p:nvSpPr>
            <p:cNvPr id="44" name="文本框 43"/>
            <p:cNvSpPr txBox="1"/>
            <p:nvPr/>
          </p:nvSpPr>
          <p:spPr>
            <a:xfrm>
              <a:off x="781863" y="465271"/>
              <a:ext cx="4198105" cy="615553"/>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75000"/>
                      <a:lumOff val="25000"/>
                    </a:schemeClr>
                  </a:solidFill>
                  <a:latin typeface="Century Gothic" panose="020B0502020202020204" pitchFamily="34" charset="0"/>
                </a:rPr>
                <a:t>工作总结概述</a:t>
              </a:r>
              <a:endParaRPr lang="zh-CN" altLang="en-US" sz="2400" b="1" dirty="0">
                <a:solidFill>
                  <a:schemeClr val="tx1">
                    <a:lumMod val="75000"/>
                    <a:lumOff val="25000"/>
                  </a:schemeClr>
                </a:solidFill>
                <a:latin typeface="Century Gothic" panose="020B0502020202020204" pitchFamily="34" charset="0"/>
              </a:endParaRPr>
            </a:p>
          </p:txBody>
        </p:sp>
        <p:sp>
          <p:nvSpPr>
            <p:cNvPr id="45" name="文本框 44"/>
            <p:cNvSpPr txBox="1"/>
            <p:nvPr/>
          </p:nvSpPr>
          <p:spPr>
            <a:xfrm>
              <a:off x="781862" y="991414"/>
              <a:ext cx="5532873" cy="287259"/>
            </a:xfrm>
            <a:prstGeom prst="rect">
              <a:avLst/>
            </a:prstGeom>
            <a:noFill/>
          </p:spPr>
          <p:txBody>
            <a:bodyPr wrap="square" rtlCol="0">
              <a:spAutoFit/>
              <a:scene3d>
                <a:camera prst="orthographicFront"/>
                <a:lightRig rig="threePt" dir="t"/>
              </a:scene3d>
              <a:sp3d contourW="12700"/>
            </a:bodyPr>
            <a:lstStyle/>
            <a:p>
              <a:r>
                <a:rPr lang="en-US" altLang="zh-CN" sz="800" dirty="0">
                  <a:solidFill>
                    <a:schemeClr val="bg1">
                      <a:lumMod val="65000"/>
                    </a:schemeClr>
                  </a:solidFill>
                  <a:latin typeface="Century Gothic" panose="020B0502020202020204" pitchFamily="34" charset="0"/>
                </a:rPr>
                <a:t>print the presentation and make it into a film to be used in a wider field</a:t>
              </a:r>
              <a:endParaRPr lang="en-US" altLang="zh-CN" sz="800" dirty="0">
                <a:solidFill>
                  <a:schemeClr val="bg1">
                    <a:lumMod val="65000"/>
                  </a:schemeClr>
                </a:solidFill>
                <a:latin typeface="Century Gothic" panose="020B0502020202020204" pitchFamily="34" charset="0"/>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p:tgtEl>
                                          <p:spTgt spid="77"/>
                                        </p:tgtEl>
                                        <p:attrNameLst>
                                          <p:attrName>ppt_x</p:attrName>
                                        </p:attrNameLst>
                                      </p:cBhvr>
                                      <p:tavLst>
                                        <p:tav tm="0">
                                          <p:val>
                                            <p:strVal val="#ppt_x-#ppt_w*1.125000"/>
                                          </p:val>
                                        </p:tav>
                                        <p:tav tm="100000">
                                          <p:val>
                                            <p:strVal val="#ppt_x"/>
                                          </p:val>
                                        </p:tav>
                                      </p:tavLst>
                                    </p:anim>
                                    <p:animEffect transition="in" filter="wipe(right)">
                                      <p:cBhvr>
                                        <p:cTn id="8" dur="500"/>
                                        <p:tgtEl>
                                          <p:spTgt spid="77"/>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78"/>
                                        </p:tgtEl>
                                        <p:attrNameLst>
                                          <p:attrName>style.visibility</p:attrName>
                                        </p:attrNameLst>
                                      </p:cBhvr>
                                      <p:to>
                                        <p:strVal val="visible"/>
                                      </p:to>
                                    </p:set>
                                    <p:anim calcmode="lin" valueType="num">
                                      <p:cBhvr additive="base">
                                        <p:cTn id="12" dur="500"/>
                                        <p:tgtEl>
                                          <p:spTgt spid="78"/>
                                        </p:tgtEl>
                                        <p:attrNameLst>
                                          <p:attrName>ppt_x</p:attrName>
                                        </p:attrNameLst>
                                      </p:cBhvr>
                                      <p:tavLst>
                                        <p:tav tm="0">
                                          <p:val>
                                            <p:strVal val="#ppt_x-#ppt_w*1.125000"/>
                                          </p:val>
                                        </p:tav>
                                        <p:tav tm="100000">
                                          <p:val>
                                            <p:strVal val="#ppt_x"/>
                                          </p:val>
                                        </p:tav>
                                      </p:tavLst>
                                    </p:anim>
                                    <p:animEffect transition="in" filter="wipe(right)">
                                      <p:cBhvr>
                                        <p:cTn id="13" dur="500"/>
                                        <p:tgtEl>
                                          <p:spTgt spid="78"/>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79"/>
                                        </p:tgtEl>
                                        <p:attrNameLst>
                                          <p:attrName>style.visibility</p:attrName>
                                        </p:attrNameLst>
                                      </p:cBhvr>
                                      <p:to>
                                        <p:strVal val="visible"/>
                                      </p:to>
                                    </p:set>
                                    <p:anim calcmode="lin" valueType="num">
                                      <p:cBhvr additive="base">
                                        <p:cTn id="17" dur="500"/>
                                        <p:tgtEl>
                                          <p:spTgt spid="79"/>
                                        </p:tgtEl>
                                        <p:attrNameLst>
                                          <p:attrName>ppt_x</p:attrName>
                                        </p:attrNameLst>
                                      </p:cBhvr>
                                      <p:tavLst>
                                        <p:tav tm="0">
                                          <p:val>
                                            <p:strVal val="#ppt_x-#ppt_w*1.125000"/>
                                          </p:val>
                                        </p:tav>
                                        <p:tav tm="100000">
                                          <p:val>
                                            <p:strVal val="#ppt_x"/>
                                          </p:val>
                                        </p:tav>
                                      </p:tavLst>
                                    </p:anim>
                                    <p:animEffect transition="in" filter="wipe(right)">
                                      <p:cBhvr>
                                        <p:cTn id="18" dur="500"/>
                                        <p:tgtEl>
                                          <p:spTgt spid="79"/>
                                        </p:tgtEl>
                                      </p:cBhvr>
                                    </p:animEffect>
                                  </p:childTnLst>
                                </p:cTn>
                              </p:par>
                            </p:childTnLst>
                          </p:cTn>
                        </p:par>
                        <p:par>
                          <p:cTn id="19" fill="hold">
                            <p:stCondLst>
                              <p:cond delay="1500"/>
                            </p:stCondLst>
                            <p:childTnLst>
                              <p:par>
                                <p:cTn id="20" presetID="12" presetClass="entr" presetSubtype="8" fill="hold" nodeType="afterEffect">
                                  <p:stCondLst>
                                    <p:cond delay="0"/>
                                  </p:stCondLst>
                                  <p:childTnLst>
                                    <p:set>
                                      <p:cBhvr>
                                        <p:cTn id="21" dur="1" fill="hold">
                                          <p:stCondLst>
                                            <p:cond delay="0"/>
                                          </p:stCondLst>
                                        </p:cTn>
                                        <p:tgtEl>
                                          <p:spTgt spid="80"/>
                                        </p:tgtEl>
                                        <p:attrNameLst>
                                          <p:attrName>style.visibility</p:attrName>
                                        </p:attrNameLst>
                                      </p:cBhvr>
                                      <p:to>
                                        <p:strVal val="visible"/>
                                      </p:to>
                                    </p:set>
                                    <p:anim calcmode="lin" valueType="num">
                                      <p:cBhvr additive="base">
                                        <p:cTn id="22" dur="500"/>
                                        <p:tgtEl>
                                          <p:spTgt spid="80"/>
                                        </p:tgtEl>
                                        <p:attrNameLst>
                                          <p:attrName>ppt_x</p:attrName>
                                        </p:attrNameLst>
                                      </p:cBhvr>
                                      <p:tavLst>
                                        <p:tav tm="0">
                                          <p:val>
                                            <p:strVal val="#ppt_x-#ppt_w*1.125000"/>
                                          </p:val>
                                        </p:tav>
                                        <p:tav tm="100000">
                                          <p:val>
                                            <p:strVal val="#ppt_x"/>
                                          </p:val>
                                        </p:tav>
                                      </p:tavLst>
                                    </p:anim>
                                    <p:animEffect transition="in" filter="wipe(right)">
                                      <p:cBhvr>
                                        <p:cTn id="23" dur="500"/>
                                        <p:tgtEl>
                                          <p:spTgt spid="80"/>
                                        </p:tgtEl>
                                      </p:cBhvr>
                                    </p:animEffect>
                                  </p:childTnLst>
                                </p:cTn>
                              </p:par>
                            </p:childTnLst>
                          </p:cTn>
                        </p:par>
                        <p:par>
                          <p:cTn id="24" fill="hold">
                            <p:stCondLst>
                              <p:cond delay="2000"/>
                            </p:stCondLst>
                            <p:childTnLst>
                              <p:par>
                                <p:cTn id="25" presetID="12" presetClass="entr" presetSubtype="8" fill="hold" nodeType="afterEffect">
                                  <p:stCondLst>
                                    <p:cond delay="0"/>
                                  </p:stCondLst>
                                  <p:childTnLst>
                                    <p:set>
                                      <p:cBhvr>
                                        <p:cTn id="26" dur="1" fill="hold">
                                          <p:stCondLst>
                                            <p:cond delay="0"/>
                                          </p:stCondLst>
                                        </p:cTn>
                                        <p:tgtEl>
                                          <p:spTgt spid="81"/>
                                        </p:tgtEl>
                                        <p:attrNameLst>
                                          <p:attrName>style.visibility</p:attrName>
                                        </p:attrNameLst>
                                      </p:cBhvr>
                                      <p:to>
                                        <p:strVal val="visible"/>
                                      </p:to>
                                    </p:set>
                                    <p:anim calcmode="lin" valueType="num">
                                      <p:cBhvr additive="base">
                                        <p:cTn id="27" dur="500"/>
                                        <p:tgtEl>
                                          <p:spTgt spid="81"/>
                                        </p:tgtEl>
                                        <p:attrNameLst>
                                          <p:attrName>ppt_x</p:attrName>
                                        </p:attrNameLst>
                                      </p:cBhvr>
                                      <p:tavLst>
                                        <p:tav tm="0">
                                          <p:val>
                                            <p:strVal val="#ppt_x-#ppt_w*1.125000"/>
                                          </p:val>
                                        </p:tav>
                                        <p:tav tm="100000">
                                          <p:val>
                                            <p:strVal val="#ppt_x"/>
                                          </p:val>
                                        </p:tav>
                                      </p:tavLst>
                                    </p:anim>
                                    <p:animEffect transition="in" filter="wipe(right)">
                                      <p:cBhvr>
                                        <p:cTn id="28" dur="500"/>
                                        <p:tgtEl>
                                          <p:spTgt spid="81"/>
                                        </p:tgtEl>
                                      </p:cBhvr>
                                    </p:animEffect>
                                  </p:childTnLst>
                                </p:cTn>
                              </p:par>
                            </p:childTnLst>
                          </p:cTn>
                        </p:par>
                        <p:par>
                          <p:cTn id="29" fill="hold">
                            <p:stCondLst>
                              <p:cond delay="2500"/>
                            </p:stCondLst>
                            <p:childTnLst>
                              <p:par>
                                <p:cTn id="30" presetID="12" presetClass="entr" presetSubtype="8" fill="hold" nodeType="afterEffect">
                                  <p:stCondLst>
                                    <p:cond delay="0"/>
                                  </p:stCondLst>
                                  <p:childTnLst>
                                    <p:set>
                                      <p:cBhvr>
                                        <p:cTn id="31" dur="1" fill="hold">
                                          <p:stCondLst>
                                            <p:cond delay="0"/>
                                          </p:stCondLst>
                                        </p:cTn>
                                        <p:tgtEl>
                                          <p:spTgt spid="82"/>
                                        </p:tgtEl>
                                        <p:attrNameLst>
                                          <p:attrName>style.visibility</p:attrName>
                                        </p:attrNameLst>
                                      </p:cBhvr>
                                      <p:to>
                                        <p:strVal val="visible"/>
                                      </p:to>
                                    </p:set>
                                    <p:anim calcmode="lin" valueType="num">
                                      <p:cBhvr additive="base">
                                        <p:cTn id="32" dur="500"/>
                                        <p:tgtEl>
                                          <p:spTgt spid="82"/>
                                        </p:tgtEl>
                                        <p:attrNameLst>
                                          <p:attrName>ppt_x</p:attrName>
                                        </p:attrNameLst>
                                      </p:cBhvr>
                                      <p:tavLst>
                                        <p:tav tm="0">
                                          <p:val>
                                            <p:strVal val="#ppt_x-#ppt_w*1.125000"/>
                                          </p:val>
                                        </p:tav>
                                        <p:tav tm="100000">
                                          <p:val>
                                            <p:strVal val="#ppt_x"/>
                                          </p:val>
                                        </p:tav>
                                      </p:tavLst>
                                    </p:anim>
                                    <p:animEffect transition="in" filter="wipe(right)">
                                      <p:cBhvr>
                                        <p:cTn id="33"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16"/>
          <p:cNvSpPr/>
          <p:nvPr/>
        </p:nvSpPr>
        <p:spPr>
          <a:xfrm>
            <a:off x="4986338" y="3384265"/>
            <a:ext cx="221160" cy="13335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8" name="等腰三角形 17"/>
          <p:cNvSpPr/>
          <p:nvPr/>
        </p:nvSpPr>
        <p:spPr>
          <a:xfrm flipH="1">
            <a:off x="3933335" y="3384265"/>
            <a:ext cx="221160" cy="13335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 name="菱形 1"/>
          <p:cNvSpPr/>
          <p:nvPr/>
        </p:nvSpPr>
        <p:spPr>
          <a:xfrm>
            <a:off x="3228975" y="1298972"/>
            <a:ext cx="2686050" cy="2686050"/>
          </a:xfrm>
          <a:prstGeom prst="diamond">
            <a:avLst/>
          </a:prstGeom>
          <a:gradFill>
            <a:gsLst>
              <a:gs pos="0">
                <a:schemeClr val="accent2"/>
              </a:gs>
              <a:gs pos="100000">
                <a:schemeClr val="accent2">
                  <a:lumMod val="50000"/>
                </a:schemeClr>
              </a:gs>
            </a:gsLst>
            <a:lin ang="5400000" scaled="1"/>
          </a:gradFill>
          <a:ln>
            <a:noFill/>
          </a:ln>
          <a:effectLst>
            <a:outerShdw blurRad="2540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6" name="任意多边形: 形状 15"/>
          <p:cNvSpPr/>
          <p:nvPr/>
        </p:nvSpPr>
        <p:spPr>
          <a:xfrm flipV="1">
            <a:off x="3933335" y="3514042"/>
            <a:ext cx="1274163" cy="233837"/>
          </a:xfrm>
          <a:custGeom>
            <a:avLst/>
            <a:gdLst>
              <a:gd name="connsiteX0" fmla="*/ 0 w 1698884"/>
              <a:gd name="connsiteY0" fmla="*/ 311782 h 311782"/>
              <a:gd name="connsiteX1" fmla="*/ 1698884 w 1698884"/>
              <a:gd name="connsiteY1" fmla="*/ 311782 h 311782"/>
              <a:gd name="connsiteX2" fmla="*/ 1387102 w 1698884"/>
              <a:gd name="connsiteY2" fmla="*/ 0 h 311782"/>
              <a:gd name="connsiteX3" fmla="*/ 311782 w 1698884"/>
              <a:gd name="connsiteY3" fmla="*/ 0 h 311782"/>
            </a:gdLst>
            <a:ahLst/>
            <a:cxnLst>
              <a:cxn ang="0">
                <a:pos x="connsiteX0" y="connsiteY0"/>
              </a:cxn>
              <a:cxn ang="0">
                <a:pos x="connsiteX1" y="connsiteY1"/>
              </a:cxn>
              <a:cxn ang="0">
                <a:pos x="connsiteX2" y="connsiteY2"/>
              </a:cxn>
              <a:cxn ang="0">
                <a:pos x="connsiteX3" y="connsiteY3"/>
              </a:cxn>
            </a:cxnLst>
            <a:rect l="l" t="t" r="r" b="b"/>
            <a:pathLst>
              <a:path w="1698884" h="311782">
                <a:moveTo>
                  <a:pt x="0" y="311782"/>
                </a:moveTo>
                <a:lnTo>
                  <a:pt x="1698884" y="311782"/>
                </a:lnTo>
                <a:lnTo>
                  <a:pt x="1387102" y="0"/>
                </a:lnTo>
                <a:lnTo>
                  <a:pt x="31178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7" name="TextBox 11"/>
          <p:cNvSpPr txBox="1"/>
          <p:nvPr/>
        </p:nvSpPr>
        <p:spPr>
          <a:xfrm>
            <a:off x="3793028" y="2419344"/>
            <a:ext cx="1562788" cy="705321"/>
          </a:xfrm>
          <a:prstGeom prst="rect">
            <a:avLst/>
          </a:prstGeom>
          <a:noFill/>
        </p:spPr>
        <p:txBody>
          <a:bodyPr wrap="square" lIns="0" tIns="0" rIns="0" bIns="0" rtlCol="0">
            <a:spAutoFit/>
            <a:scene3d>
              <a:camera prst="orthographicFront"/>
              <a:lightRig rig="threePt" dir="t"/>
            </a:scene3d>
            <a:sp3d contourW="12700"/>
          </a:bodyPr>
          <a:lstStyle/>
          <a:p>
            <a:pPr algn="ctr">
              <a:lnSpc>
                <a:spcPts val="1050"/>
              </a:lnSpc>
            </a:pPr>
            <a:r>
              <a:rPr lang="en-US" sz="900" dirty="0">
                <a:solidFill>
                  <a:schemeClr val="bg1"/>
                </a:solidFill>
              </a:rPr>
              <a:t>Far </a:t>
            </a:r>
            <a:r>
              <a:rPr lang="en-US" sz="900" dirty="0" err="1">
                <a:solidFill>
                  <a:schemeClr val="bg1"/>
                </a:solidFill>
              </a:rPr>
              <a:t>far</a:t>
            </a:r>
            <a:r>
              <a:rPr lang="en-US" sz="900" dirty="0">
                <a:solidFill>
                  <a:schemeClr val="bg1"/>
                </a:solidFill>
              </a:rPr>
              <a:t> away, behind the word mountains, far from the countries </a:t>
            </a:r>
            <a:r>
              <a:rPr lang="en-US" sz="900" dirty="0" err="1">
                <a:solidFill>
                  <a:schemeClr val="bg1"/>
                </a:solidFill>
              </a:rPr>
              <a:t>Vokalia</a:t>
            </a:r>
            <a:r>
              <a:rPr lang="en-US" sz="900" dirty="0">
                <a:solidFill>
                  <a:schemeClr val="bg1"/>
                </a:solidFill>
              </a:rPr>
              <a:t> and </a:t>
            </a:r>
            <a:r>
              <a:rPr lang="en-US" sz="900" dirty="0" err="1">
                <a:solidFill>
                  <a:schemeClr val="bg1"/>
                </a:solidFill>
              </a:rPr>
              <a:t>Consonantia</a:t>
            </a:r>
            <a:r>
              <a:rPr lang="en-US" sz="900" dirty="0">
                <a:solidFill>
                  <a:schemeClr val="bg1"/>
                </a:solidFill>
              </a:rPr>
              <a:t>, there live the blind texts.</a:t>
            </a:r>
            <a:endParaRPr lang="en-US" sz="900" dirty="0">
              <a:solidFill>
                <a:schemeClr val="bg1"/>
              </a:solidFill>
            </a:endParaRPr>
          </a:p>
        </p:txBody>
      </p:sp>
      <p:pic>
        <p:nvPicPr>
          <p:cNvPr id="36" name="图片占位符 35"/>
          <p:cNvPicPr>
            <a:picLocks noGrp="1" noChangeAspect="1"/>
          </p:cNvPicPr>
          <p:nvPr>
            <p:ph type="pic" sz="quarter" idx="10"/>
          </p:nvPr>
        </p:nvPicPr>
        <p:blipFill>
          <a:blip r:embed="rId1" cstate="print">
            <a:extLst>
              <a:ext uri="{28A0092B-C50C-407E-A947-70E740481C1C}">
                <a14:useLocalDpi xmlns:a14="http://schemas.microsoft.com/office/drawing/2010/main" val="0"/>
              </a:ext>
            </a:extLst>
          </a:blip>
          <a:stretch>
            <a:fillRect/>
          </a:stretch>
        </p:blipFill>
        <p:spPr>
          <a:xfrm>
            <a:off x="1525372" y="1569209"/>
            <a:ext cx="2082346" cy="2119401"/>
          </a:xfrm>
          <a:prstGeom prst="diamond">
            <a:avLst/>
          </a:prstGeom>
          <a:solidFill>
            <a:schemeClr val="bg1"/>
          </a:solidFill>
          <a:ln w="38100">
            <a:solidFill>
              <a:schemeClr val="bg1"/>
            </a:solidFill>
          </a:ln>
          <a:effectLst>
            <a:outerShdw blurRad="63500" sx="102000" sy="102000" algn="ctr" rotWithShape="0">
              <a:prstClr val="black">
                <a:alpha val="40000"/>
              </a:prstClr>
            </a:outerShdw>
          </a:effectLst>
        </p:spPr>
      </p:pic>
      <p:pic>
        <p:nvPicPr>
          <p:cNvPr id="38" name="图片占位符 37"/>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tretch>
            <a:fillRect/>
          </a:stretch>
        </p:blipFill>
        <p:spPr>
          <a:xfrm>
            <a:off x="5507322" y="1563679"/>
            <a:ext cx="2101796" cy="2133398"/>
          </a:xfrm>
          <a:prstGeom prst="diamond">
            <a:avLst/>
          </a:prstGeom>
          <a:solidFill>
            <a:schemeClr val="bg1"/>
          </a:solidFill>
          <a:ln w="38100">
            <a:solidFill>
              <a:schemeClr val="bg1"/>
            </a:solidFill>
          </a:ln>
          <a:effectLst>
            <a:outerShdw blurRad="63500" sx="102000" sy="102000" algn="ctr" rotWithShape="0">
              <a:prstClr val="black">
                <a:alpha val="40000"/>
              </a:prstClr>
            </a:outerShdw>
          </a:effectLst>
        </p:spPr>
      </p:pic>
      <p:sp>
        <p:nvSpPr>
          <p:cNvPr id="31" name="TextBox 11"/>
          <p:cNvSpPr txBox="1"/>
          <p:nvPr/>
        </p:nvSpPr>
        <p:spPr>
          <a:xfrm>
            <a:off x="3653612" y="3538940"/>
            <a:ext cx="1836776" cy="169277"/>
          </a:xfrm>
          <a:prstGeom prst="rect">
            <a:avLst/>
          </a:prstGeom>
          <a:noFill/>
        </p:spPr>
        <p:txBody>
          <a:bodyPr wrap="square" lIns="0" tIns="0" rIns="0" bIns="0" rtlCol="0">
            <a:spAutoFit/>
            <a:scene3d>
              <a:camera prst="orthographicFront"/>
              <a:lightRig rig="threePt" dir="t"/>
            </a:scene3d>
            <a:sp3d contourW="12700"/>
          </a:bodyPr>
          <a:lstStyle/>
          <a:p>
            <a:pPr algn="ctr"/>
            <a:r>
              <a:rPr lang="zh-CN" altLang="en-US" sz="1100" b="1" dirty="0">
                <a:solidFill>
                  <a:schemeClr val="bg1"/>
                </a:solidFill>
              </a:rPr>
              <a:t>活动简介</a:t>
            </a:r>
            <a:endParaRPr lang="zh-CN" altLang="en-US" sz="1100" b="1" dirty="0">
              <a:solidFill>
                <a:schemeClr val="bg1"/>
              </a:solidFill>
            </a:endParaRPr>
          </a:p>
        </p:txBody>
      </p:sp>
      <p:sp>
        <p:nvSpPr>
          <p:cNvPr id="34" name="椭圆 31"/>
          <p:cNvSpPr/>
          <p:nvPr/>
        </p:nvSpPr>
        <p:spPr>
          <a:xfrm>
            <a:off x="4412342" y="1804445"/>
            <a:ext cx="319318" cy="330399"/>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 name="TextBox 11"/>
          <p:cNvSpPr txBox="1"/>
          <p:nvPr/>
        </p:nvSpPr>
        <p:spPr>
          <a:xfrm>
            <a:off x="1292649" y="4120109"/>
            <a:ext cx="6558702" cy="415498"/>
          </a:xfrm>
          <a:prstGeom prst="rect">
            <a:avLst/>
          </a:prstGeom>
          <a:noFill/>
        </p:spPr>
        <p:txBody>
          <a:bodyPr wrap="square" lIns="0" tIns="0" rIns="0" bIns="0" rtlCol="0">
            <a:spAutoFit/>
            <a:scene3d>
              <a:camera prst="orthographicFront"/>
              <a:lightRig rig="threePt" dir="t"/>
            </a:scene3d>
            <a:sp3d contourW="12700"/>
          </a:bodyPr>
          <a:lstStyle/>
          <a:p>
            <a:pPr algn="ctr">
              <a:lnSpc>
                <a:spcPct val="150000"/>
              </a:lnSpc>
            </a:pPr>
            <a:r>
              <a:rPr lang="en-US" sz="900" dirty="0">
                <a:solidFill>
                  <a:schemeClr val="tx1">
                    <a:lumMod val="75000"/>
                    <a:lumOff val="25000"/>
                  </a:schemeClr>
                </a:solidFill>
              </a:rPr>
              <a:t>Far </a:t>
            </a:r>
            <a:r>
              <a:rPr lang="en-US" sz="900" dirty="0" err="1">
                <a:solidFill>
                  <a:schemeClr val="tx1">
                    <a:lumMod val="75000"/>
                    <a:lumOff val="25000"/>
                  </a:schemeClr>
                </a:solidFill>
              </a:rPr>
              <a:t>far</a:t>
            </a:r>
            <a:r>
              <a:rPr lang="en-US" sz="900" dirty="0">
                <a:solidFill>
                  <a:schemeClr val="tx1">
                    <a:lumMod val="75000"/>
                    <a:lumOff val="25000"/>
                  </a:schemeClr>
                </a:solidFill>
              </a:rPr>
              <a:t> away, behind the word mountains, far from the countries </a:t>
            </a:r>
            <a:r>
              <a:rPr lang="en-US" sz="900" dirty="0" err="1">
                <a:solidFill>
                  <a:schemeClr val="tx1">
                    <a:lumMod val="75000"/>
                    <a:lumOff val="25000"/>
                  </a:schemeClr>
                </a:solidFill>
              </a:rPr>
              <a:t>Vokalia</a:t>
            </a:r>
            <a:r>
              <a:rPr lang="en-US" sz="900" dirty="0">
                <a:solidFill>
                  <a:schemeClr val="tx1">
                    <a:lumMod val="75000"/>
                    <a:lumOff val="25000"/>
                  </a:schemeClr>
                </a:solidFill>
              </a:rPr>
              <a:t> and </a:t>
            </a:r>
            <a:r>
              <a:rPr lang="en-US" sz="900" dirty="0" err="1">
                <a:solidFill>
                  <a:schemeClr val="tx1">
                    <a:lumMod val="75000"/>
                    <a:lumOff val="25000"/>
                  </a:schemeClr>
                </a:solidFill>
              </a:rPr>
              <a:t>Consonantia</a:t>
            </a:r>
            <a:r>
              <a:rPr lang="en-US" sz="900" dirty="0">
                <a:solidFill>
                  <a:schemeClr val="tx1">
                    <a:lumMod val="75000"/>
                    <a:lumOff val="25000"/>
                  </a:schemeClr>
                </a:solidFill>
              </a:rPr>
              <a:t>, there live the blind texts. Far </a:t>
            </a:r>
            <a:r>
              <a:rPr lang="en-US" sz="900" dirty="0" err="1">
                <a:solidFill>
                  <a:schemeClr val="tx1">
                    <a:lumMod val="75000"/>
                    <a:lumOff val="25000"/>
                  </a:schemeClr>
                </a:solidFill>
              </a:rPr>
              <a:t>far</a:t>
            </a:r>
            <a:r>
              <a:rPr lang="en-US" sz="900" dirty="0">
                <a:solidFill>
                  <a:schemeClr val="tx1">
                    <a:lumMod val="75000"/>
                    <a:lumOff val="25000"/>
                  </a:schemeClr>
                </a:solidFill>
              </a:rPr>
              <a:t> away, behind the word mountains, far from the countries </a:t>
            </a:r>
            <a:r>
              <a:rPr lang="en-US" sz="900" dirty="0" err="1">
                <a:solidFill>
                  <a:schemeClr val="tx1">
                    <a:lumMod val="75000"/>
                    <a:lumOff val="25000"/>
                  </a:schemeClr>
                </a:solidFill>
              </a:rPr>
              <a:t>Vokalia</a:t>
            </a:r>
            <a:r>
              <a:rPr lang="en-US" sz="900" dirty="0">
                <a:solidFill>
                  <a:schemeClr val="tx1">
                    <a:lumMod val="75000"/>
                    <a:lumOff val="25000"/>
                  </a:schemeClr>
                </a:solidFill>
              </a:rPr>
              <a:t> and </a:t>
            </a:r>
            <a:r>
              <a:rPr lang="en-US" sz="900" dirty="0" err="1">
                <a:solidFill>
                  <a:schemeClr val="tx1">
                    <a:lumMod val="75000"/>
                    <a:lumOff val="25000"/>
                  </a:schemeClr>
                </a:solidFill>
              </a:rPr>
              <a:t>Consonantia</a:t>
            </a:r>
            <a:r>
              <a:rPr lang="en-US" sz="900" dirty="0">
                <a:solidFill>
                  <a:schemeClr val="tx1">
                    <a:lumMod val="75000"/>
                    <a:lumOff val="25000"/>
                  </a:schemeClr>
                </a:solidFill>
              </a:rPr>
              <a:t>, there live the blind texts.</a:t>
            </a:r>
            <a:endParaRPr lang="en-US" sz="900" dirty="0">
              <a:solidFill>
                <a:schemeClr val="tx1">
                  <a:lumMod val="75000"/>
                  <a:lumOff val="25000"/>
                </a:schemeClr>
              </a:solidFill>
            </a:endParaRPr>
          </a:p>
        </p:txBody>
      </p:sp>
      <p:grpSp>
        <p:nvGrpSpPr>
          <p:cNvPr id="12" name="组合 11"/>
          <p:cNvGrpSpPr/>
          <p:nvPr/>
        </p:nvGrpSpPr>
        <p:grpSpPr>
          <a:xfrm>
            <a:off x="477540" y="282302"/>
            <a:ext cx="4149655" cy="610052"/>
            <a:chOff x="781862" y="465271"/>
            <a:chExt cx="5532873" cy="813402"/>
          </a:xfrm>
        </p:grpSpPr>
        <p:sp>
          <p:nvSpPr>
            <p:cNvPr id="13" name="文本框 12"/>
            <p:cNvSpPr txBox="1"/>
            <p:nvPr/>
          </p:nvSpPr>
          <p:spPr>
            <a:xfrm>
              <a:off x="781863" y="465271"/>
              <a:ext cx="4198105" cy="615553"/>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75000"/>
                      <a:lumOff val="25000"/>
                    </a:schemeClr>
                  </a:solidFill>
                  <a:latin typeface="Century Gothic" panose="020B0502020202020204" pitchFamily="34" charset="0"/>
                </a:rPr>
                <a:t>工作总结概述</a:t>
              </a:r>
              <a:endParaRPr lang="zh-CN" altLang="en-US" sz="2400" b="1" dirty="0">
                <a:solidFill>
                  <a:schemeClr val="tx1">
                    <a:lumMod val="75000"/>
                    <a:lumOff val="25000"/>
                  </a:schemeClr>
                </a:solidFill>
                <a:latin typeface="Century Gothic" panose="020B0502020202020204" pitchFamily="34" charset="0"/>
              </a:endParaRPr>
            </a:p>
          </p:txBody>
        </p:sp>
        <p:sp>
          <p:nvSpPr>
            <p:cNvPr id="14" name="文本框 13"/>
            <p:cNvSpPr txBox="1"/>
            <p:nvPr/>
          </p:nvSpPr>
          <p:spPr>
            <a:xfrm>
              <a:off x="781862" y="991414"/>
              <a:ext cx="5532873" cy="287259"/>
            </a:xfrm>
            <a:prstGeom prst="rect">
              <a:avLst/>
            </a:prstGeom>
            <a:noFill/>
          </p:spPr>
          <p:txBody>
            <a:bodyPr wrap="square" rtlCol="0">
              <a:spAutoFit/>
              <a:scene3d>
                <a:camera prst="orthographicFront"/>
                <a:lightRig rig="threePt" dir="t"/>
              </a:scene3d>
              <a:sp3d contourW="12700"/>
            </a:bodyPr>
            <a:lstStyle/>
            <a:p>
              <a:r>
                <a:rPr lang="en-US" altLang="zh-CN" sz="800" dirty="0">
                  <a:solidFill>
                    <a:schemeClr val="bg1">
                      <a:lumMod val="65000"/>
                    </a:schemeClr>
                  </a:solidFill>
                  <a:latin typeface="Century Gothic" panose="020B0502020202020204" pitchFamily="34" charset="0"/>
                </a:rPr>
                <a:t>print the presentation and make it into a film to be used in a wider field</a:t>
              </a:r>
              <a:endParaRPr lang="en-US" altLang="zh-CN" sz="800" dirty="0">
                <a:solidFill>
                  <a:schemeClr val="bg1">
                    <a:lumMod val="65000"/>
                  </a:schemeClr>
                </a:solidFill>
                <a:latin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par>
                                <p:cTn id="27" presetID="10"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par>
                          <p:cTn id="30" fill="hold">
                            <p:stCondLst>
                              <p:cond delay="1500"/>
                            </p:stCondLst>
                            <p:childTnLst>
                              <p:par>
                                <p:cTn id="31" presetID="14" presetClass="entr" presetSubtype="10"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randombar(horizontal)">
                                      <p:cBhvr>
                                        <p:cTn id="33" dur="500"/>
                                        <p:tgtEl>
                                          <p:spTgt spid="2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p:cTn id="36" dur="500" fill="hold"/>
                                        <p:tgtEl>
                                          <p:spTgt spid="34"/>
                                        </p:tgtEl>
                                        <p:attrNameLst>
                                          <p:attrName>ppt_w</p:attrName>
                                        </p:attrNameLst>
                                      </p:cBhvr>
                                      <p:tavLst>
                                        <p:tav tm="0">
                                          <p:val>
                                            <p:fltVal val="0"/>
                                          </p:val>
                                        </p:tav>
                                        <p:tav tm="100000">
                                          <p:val>
                                            <p:strVal val="#ppt_w"/>
                                          </p:val>
                                        </p:tav>
                                      </p:tavLst>
                                    </p:anim>
                                    <p:anim calcmode="lin" valueType="num">
                                      <p:cBhvr>
                                        <p:cTn id="37" dur="500" fill="hold"/>
                                        <p:tgtEl>
                                          <p:spTgt spid="34"/>
                                        </p:tgtEl>
                                        <p:attrNameLst>
                                          <p:attrName>ppt_h</p:attrName>
                                        </p:attrNameLst>
                                      </p:cBhvr>
                                      <p:tavLst>
                                        <p:tav tm="0">
                                          <p:val>
                                            <p:fltVal val="0"/>
                                          </p:val>
                                        </p:tav>
                                        <p:tav tm="100000">
                                          <p:val>
                                            <p:strVal val="#ppt_h"/>
                                          </p:val>
                                        </p:tav>
                                      </p:tavLst>
                                    </p:anim>
                                    <p:animEffect transition="in" filter="fade">
                                      <p:cBhvr>
                                        <p:cTn id="38" dur="500"/>
                                        <p:tgtEl>
                                          <p:spTgt spid="34"/>
                                        </p:tgtEl>
                                      </p:cBhvr>
                                    </p:animEffect>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 grpId="0" animBg="1"/>
      <p:bldP spid="16" grpId="0" animBg="1"/>
      <p:bldP spid="27" grpId="0"/>
      <p:bldP spid="31" grpId="0"/>
      <p:bldP spid="34" grpId="0" animBg="1"/>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Maibenben\Desktop\2 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10926" y="0"/>
            <a:ext cx="9147362" cy="5143500"/>
          </a:xfrm>
          <a:prstGeom prst="rect">
            <a:avLst/>
          </a:prstGeom>
          <a:gradFill>
            <a:gsLst>
              <a:gs pos="0">
                <a:schemeClr val="bg1">
                  <a:lumMod val="75000"/>
                </a:schemeClr>
              </a:gs>
              <a:gs pos="50000">
                <a:schemeClr val="bg1">
                  <a:lumMod val="95000"/>
                </a:schemeClr>
              </a:gs>
              <a:gs pos="100000">
                <a:schemeClr val="bg1">
                  <a:shade val="100000"/>
                  <a:satMod val="115000"/>
                </a:schemeClr>
              </a:gs>
            </a:gsLst>
            <a:lin ang="2700000" scaled="1"/>
          </a:gradFill>
          <a:ln>
            <a:noFill/>
          </a:ln>
        </p:spPr>
      </p:pic>
      <p:sp>
        <p:nvSpPr>
          <p:cNvPr id="32" name="文本框 17"/>
          <p:cNvSpPr txBox="1"/>
          <p:nvPr/>
        </p:nvSpPr>
        <p:spPr>
          <a:xfrm>
            <a:off x="906874" y="1742715"/>
            <a:ext cx="3521191" cy="623248"/>
          </a:xfrm>
          <a:prstGeom prst="rect">
            <a:avLst/>
          </a:prstGeom>
          <a:noFill/>
        </p:spPr>
        <p:txBody>
          <a:bodyPr wrap="square" lIns="68580" tIns="34290" rIns="68580" bIns="34290" rtlCol="0">
            <a:spAutoFit/>
            <a:scene3d>
              <a:camera prst="orthographicFront"/>
              <a:lightRig rig="threePt" dir="t"/>
            </a:scene3d>
            <a:sp3d contourW="12700"/>
          </a:bodyPr>
          <a:lstStyle/>
          <a:p>
            <a:r>
              <a:rPr lang="zh-CN" altLang="en-US" sz="3600" b="1" spc="300" dirty="0">
                <a:solidFill>
                  <a:schemeClr val="tx1">
                    <a:lumMod val="75000"/>
                    <a:lumOff val="25000"/>
                  </a:schemeClr>
                </a:solidFill>
                <a:cs typeface="+mn-ea"/>
                <a:sym typeface="+mn-lt"/>
              </a:rPr>
              <a:t>工作完成情况</a:t>
            </a:r>
            <a:endParaRPr lang="zh-CN" altLang="en-US" sz="3600" b="1" spc="300" dirty="0">
              <a:solidFill>
                <a:schemeClr val="tx1">
                  <a:lumMod val="75000"/>
                  <a:lumOff val="25000"/>
                </a:schemeClr>
              </a:solidFill>
              <a:cs typeface="+mn-ea"/>
              <a:sym typeface="+mn-lt"/>
            </a:endParaRPr>
          </a:p>
        </p:txBody>
      </p:sp>
      <p:sp>
        <p:nvSpPr>
          <p:cNvPr id="33" name="文本框 18"/>
          <p:cNvSpPr txBox="1"/>
          <p:nvPr/>
        </p:nvSpPr>
        <p:spPr>
          <a:xfrm>
            <a:off x="942989" y="2389244"/>
            <a:ext cx="3917013" cy="581441"/>
          </a:xfrm>
          <a:prstGeom prst="rect">
            <a:avLst/>
          </a:prstGeom>
          <a:noFill/>
        </p:spPr>
        <p:txBody>
          <a:bodyPr wrap="square" lIns="68580" tIns="34290" rIns="68580" bIns="34290" rtlCol="0">
            <a:spAutoFit/>
            <a:scene3d>
              <a:camera prst="orthographicFront"/>
              <a:lightRig rig="threePt" dir="t"/>
            </a:scene3d>
            <a:sp3d contourW="12700"/>
          </a:bodyPr>
          <a:lstStyle/>
          <a:p>
            <a:pPr>
              <a:lnSpc>
                <a:spcPct val="200000"/>
              </a:lnSpc>
            </a:pPr>
            <a:r>
              <a:rPr lang="zh-CN" altLang="en-US" sz="900" dirty="0">
                <a:solidFill>
                  <a:schemeClr val="tx1">
                    <a:lumMod val="65000"/>
                    <a:lumOff val="35000"/>
                  </a:schemeClr>
                </a:solidFill>
                <a:latin typeface="+mn-ea"/>
                <a:cs typeface="+mn-ea"/>
                <a:sym typeface="+mn-lt"/>
              </a:rPr>
              <a:t>请在此处添加具体内容，文字尽量言简意赅，见到那描述即可</a:t>
            </a:r>
            <a:r>
              <a:rPr lang="zh-CN" altLang="en-US" sz="900" dirty="0" smtClean="0">
                <a:solidFill>
                  <a:schemeClr val="tx1">
                    <a:lumMod val="65000"/>
                    <a:lumOff val="35000"/>
                  </a:schemeClr>
                </a:solidFill>
                <a:latin typeface="+mn-ea"/>
                <a:cs typeface="+mn-ea"/>
                <a:sym typeface="+mn-lt"/>
              </a:rPr>
              <a:t>，</a:t>
            </a:r>
            <a:endParaRPr lang="en-US" altLang="zh-CN" sz="900" dirty="0" smtClean="0">
              <a:solidFill>
                <a:schemeClr val="tx1">
                  <a:lumMod val="65000"/>
                  <a:lumOff val="35000"/>
                </a:schemeClr>
              </a:solidFill>
              <a:latin typeface="+mn-ea"/>
              <a:cs typeface="+mn-ea"/>
              <a:sym typeface="+mn-lt"/>
            </a:endParaRPr>
          </a:p>
          <a:p>
            <a:pPr>
              <a:lnSpc>
                <a:spcPct val="200000"/>
              </a:lnSpc>
            </a:pPr>
            <a:r>
              <a:rPr lang="zh-CN" altLang="en-US" sz="900" dirty="0" smtClean="0">
                <a:solidFill>
                  <a:schemeClr val="tx1">
                    <a:lumMod val="65000"/>
                    <a:lumOff val="35000"/>
                  </a:schemeClr>
                </a:solidFill>
                <a:latin typeface="+mn-ea"/>
                <a:cs typeface="+mn-ea"/>
                <a:sym typeface="+mn-lt"/>
              </a:rPr>
              <a:t>不必</a:t>
            </a:r>
            <a:r>
              <a:rPr lang="zh-CN" altLang="en-US" sz="900" dirty="0">
                <a:solidFill>
                  <a:schemeClr val="tx1">
                    <a:lumMod val="65000"/>
                    <a:lumOff val="35000"/>
                  </a:schemeClr>
                </a:solidFill>
                <a:latin typeface="+mn-ea"/>
                <a:cs typeface="+mn-ea"/>
                <a:sym typeface="+mn-lt"/>
              </a:rPr>
              <a:t>过于繁琐，注意版面美观度。</a:t>
            </a:r>
            <a:endParaRPr lang="zh-CN" altLang="en-US" sz="900" dirty="0">
              <a:solidFill>
                <a:schemeClr val="tx1">
                  <a:lumMod val="65000"/>
                  <a:lumOff val="35000"/>
                </a:schemeClr>
              </a:solidFill>
              <a:latin typeface="+mn-ea"/>
              <a:cs typeface="+mn-ea"/>
              <a:sym typeface="+mn-lt"/>
            </a:endParaRPr>
          </a:p>
        </p:txBody>
      </p:sp>
      <p:sp>
        <p:nvSpPr>
          <p:cNvPr id="34" name="椭圆 33"/>
          <p:cNvSpPr/>
          <p:nvPr/>
        </p:nvSpPr>
        <p:spPr>
          <a:xfrm>
            <a:off x="1002256" y="3242919"/>
            <a:ext cx="390397" cy="390397"/>
          </a:xfrm>
          <a:prstGeom prst="ellipse">
            <a:avLst/>
          </a:prstGeom>
          <a:gradFill>
            <a:gsLst>
              <a:gs pos="0">
                <a:schemeClr val="accent2"/>
              </a:gs>
              <a:gs pos="100000">
                <a:schemeClr val="accent2">
                  <a:lumMod val="50000"/>
                </a:schemeClr>
              </a:gs>
            </a:gsLst>
            <a:lin ang="5400000" scaled="1"/>
          </a:gradFill>
          <a:ln w="2857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2"/>
              </a:solidFill>
            </a:endParaRPr>
          </a:p>
        </p:txBody>
      </p:sp>
      <p:sp>
        <p:nvSpPr>
          <p:cNvPr id="35" name="椭圆 34"/>
          <p:cNvSpPr/>
          <p:nvPr/>
        </p:nvSpPr>
        <p:spPr>
          <a:xfrm>
            <a:off x="1569212" y="3242919"/>
            <a:ext cx="390397" cy="390397"/>
          </a:xfrm>
          <a:prstGeom prst="ellipse">
            <a:avLst/>
          </a:prstGeom>
          <a:gradFill>
            <a:gsLst>
              <a:gs pos="0">
                <a:schemeClr val="accent2"/>
              </a:gs>
              <a:gs pos="100000">
                <a:schemeClr val="accent2">
                  <a:lumMod val="50000"/>
                </a:schemeClr>
              </a:gs>
            </a:gsLst>
            <a:lin ang="5400000" scaled="1"/>
          </a:gradFill>
          <a:ln w="2857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2"/>
              </a:solidFill>
            </a:endParaRPr>
          </a:p>
        </p:txBody>
      </p:sp>
      <p:sp>
        <p:nvSpPr>
          <p:cNvPr id="36" name="椭圆 35"/>
          <p:cNvSpPr/>
          <p:nvPr/>
        </p:nvSpPr>
        <p:spPr>
          <a:xfrm>
            <a:off x="2136169" y="3242919"/>
            <a:ext cx="390397" cy="390397"/>
          </a:xfrm>
          <a:prstGeom prst="ellipse">
            <a:avLst/>
          </a:prstGeom>
          <a:gradFill>
            <a:gsLst>
              <a:gs pos="0">
                <a:schemeClr val="accent2"/>
              </a:gs>
              <a:gs pos="100000">
                <a:schemeClr val="accent2">
                  <a:lumMod val="50000"/>
                </a:schemeClr>
              </a:gs>
            </a:gsLst>
            <a:lin ang="5400000" scaled="1"/>
          </a:gradFill>
          <a:ln w="2857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2"/>
              </a:solidFill>
            </a:endParaRPr>
          </a:p>
        </p:txBody>
      </p:sp>
      <p:sp>
        <p:nvSpPr>
          <p:cNvPr id="37" name="椭圆 10"/>
          <p:cNvSpPr/>
          <p:nvPr/>
        </p:nvSpPr>
        <p:spPr>
          <a:xfrm>
            <a:off x="1105245" y="3344261"/>
            <a:ext cx="184418" cy="184139"/>
          </a:xfrm>
          <a:custGeom>
            <a:avLst/>
            <a:gdLst>
              <a:gd name="connsiteX0" fmla="*/ 405056 w 607639"/>
              <a:gd name="connsiteY0" fmla="*/ 353896 h 606722"/>
              <a:gd name="connsiteX1" fmla="*/ 387165 w 607639"/>
              <a:gd name="connsiteY1" fmla="*/ 361361 h 606722"/>
              <a:gd name="connsiteX2" fmla="*/ 336519 w 607639"/>
              <a:gd name="connsiteY2" fmla="*/ 411837 h 606722"/>
              <a:gd name="connsiteX3" fmla="*/ 331090 w 607639"/>
              <a:gd name="connsiteY3" fmla="*/ 420102 h 606722"/>
              <a:gd name="connsiteX4" fmla="*/ 331090 w 607639"/>
              <a:gd name="connsiteY4" fmla="*/ 439386 h 606722"/>
              <a:gd name="connsiteX5" fmla="*/ 336519 w 607639"/>
              <a:gd name="connsiteY5" fmla="*/ 447651 h 606722"/>
              <a:gd name="connsiteX6" fmla="*/ 387165 w 607639"/>
              <a:gd name="connsiteY6" fmla="*/ 498216 h 606722"/>
              <a:gd name="connsiteX7" fmla="*/ 405056 w 607639"/>
              <a:gd name="connsiteY7" fmla="*/ 505592 h 606722"/>
              <a:gd name="connsiteX8" fmla="*/ 422946 w 607639"/>
              <a:gd name="connsiteY8" fmla="*/ 498216 h 606722"/>
              <a:gd name="connsiteX9" fmla="*/ 422946 w 607639"/>
              <a:gd name="connsiteY9" fmla="*/ 462403 h 606722"/>
              <a:gd name="connsiteX10" fmla="*/ 415559 w 607639"/>
              <a:gd name="connsiteY10" fmla="*/ 455027 h 606722"/>
              <a:gd name="connsiteX11" fmla="*/ 506347 w 607639"/>
              <a:gd name="connsiteY11" fmla="*/ 455027 h 606722"/>
              <a:gd name="connsiteX12" fmla="*/ 531626 w 607639"/>
              <a:gd name="connsiteY12" fmla="*/ 429788 h 606722"/>
              <a:gd name="connsiteX13" fmla="*/ 506347 w 607639"/>
              <a:gd name="connsiteY13" fmla="*/ 404461 h 606722"/>
              <a:gd name="connsiteX14" fmla="*/ 415559 w 607639"/>
              <a:gd name="connsiteY14" fmla="*/ 404461 h 606722"/>
              <a:gd name="connsiteX15" fmla="*/ 422946 w 607639"/>
              <a:gd name="connsiteY15" fmla="*/ 397085 h 606722"/>
              <a:gd name="connsiteX16" fmla="*/ 422946 w 607639"/>
              <a:gd name="connsiteY16" fmla="*/ 361361 h 606722"/>
              <a:gd name="connsiteX17" fmla="*/ 405056 w 607639"/>
              <a:gd name="connsiteY17" fmla="*/ 353896 h 606722"/>
              <a:gd name="connsiteX18" fmla="*/ 430423 w 607639"/>
              <a:gd name="connsiteY18" fmla="*/ 252766 h 606722"/>
              <a:gd name="connsiteX19" fmla="*/ 607639 w 607639"/>
              <a:gd name="connsiteY19" fmla="*/ 429788 h 606722"/>
              <a:gd name="connsiteX20" fmla="*/ 430423 w 607639"/>
              <a:gd name="connsiteY20" fmla="*/ 606722 h 606722"/>
              <a:gd name="connsiteX21" fmla="*/ 253118 w 607639"/>
              <a:gd name="connsiteY21" fmla="*/ 429788 h 606722"/>
              <a:gd name="connsiteX22" fmla="*/ 430423 w 607639"/>
              <a:gd name="connsiteY22" fmla="*/ 252766 h 606722"/>
              <a:gd name="connsiteX23" fmla="*/ 87492 w 607639"/>
              <a:gd name="connsiteY23" fmla="*/ 0 h 606722"/>
              <a:gd name="connsiteX24" fmla="*/ 227853 w 607639"/>
              <a:gd name="connsiteY24" fmla="*/ 0 h 606722"/>
              <a:gd name="connsiteX25" fmla="*/ 379786 w 607639"/>
              <a:gd name="connsiteY25" fmla="*/ 0 h 606722"/>
              <a:gd name="connsiteX26" fmla="*/ 520058 w 607639"/>
              <a:gd name="connsiteY26" fmla="*/ 0 h 606722"/>
              <a:gd name="connsiteX27" fmla="*/ 607639 w 607639"/>
              <a:gd name="connsiteY27" fmla="*/ 87360 h 606722"/>
              <a:gd name="connsiteX28" fmla="*/ 607639 w 607639"/>
              <a:gd name="connsiteY28" fmla="*/ 176942 h 606722"/>
              <a:gd name="connsiteX29" fmla="*/ 582273 w 607639"/>
              <a:gd name="connsiteY29" fmla="*/ 202270 h 606722"/>
              <a:gd name="connsiteX30" fmla="*/ 556995 w 607639"/>
              <a:gd name="connsiteY30" fmla="*/ 176942 h 606722"/>
              <a:gd name="connsiteX31" fmla="*/ 556995 w 607639"/>
              <a:gd name="connsiteY31" fmla="*/ 87360 h 606722"/>
              <a:gd name="connsiteX32" fmla="*/ 520058 w 607639"/>
              <a:gd name="connsiteY32" fmla="*/ 50568 h 606722"/>
              <a:gd name="connsiteX33" fmla="*/ 405063 w 607639"/>
              <a:gd name="connsiteY33" fmla="*/ 50568 h 606722"/>
              <a:gd name="connsiteX34" fmla="*/ 405063 w 607639"/>
              <a:gd name="connsiteY34" fmla="*/ 176942 h 606722"/>
              <a:gd name="connsiteX35" fmla="*/ 391712 w 607639"/>
              <a:gd name="connsiteY35" fmla="*/ 199249 h 606722"/>
              <a:gd name="connsiteX36" fmla="*/ 379786 w 607639"/>
              <a:gd name="connsiteY36" fmla="*/ 202270 h 606722"/>
              <a:gd name="connsiteX37" fmla="*/ 365723 w 607639"/>
              <a:gd name="connsiteY37" fmla="*/ 198004 h 606722"/>
              <a:gd name="connsiteX38" fmla="*/ 303775 w 607639"/>
              <a:gd name="connsiteY38" fmla="*/ 156768 h 606722"/>
              <a:gd name="connsiteX39" fmla="*/ 241916 w 607639"/>
              <a:gd name="connsiteY39" fmla="*/ 198004 h 606722"/>
              <a:gd name="connsiteX40" fmla="*/ 215927 w 607639"/>
              <a:gd name="connsiteY40" fmla="*/ 199249 h 606722"/>
              <a:gd name="connsiteX41" fmla="*/ 202576 w 607639"/>
              <a:gd name="connsiteY41" fmla="*/ 176942 h 606722"/>
              <a:gd name="connsiteX42" fmla="*/ 202576 w 607639"/>
              <a:gd name="connsiteY42" fmla="*/ 50568 h 606722"/>
              <a:gd name="connsiteX43" fmla="*/ 87492 w 607639"/>
              <a:gd name="connsiteY43" fmla="*/ 50568 h 606722"/>
              <a:gd name="connsiteX44" fmla="*/ 50644 w 607639"/>
              <a:gd name="connsiteY44" fmla="*/ 87360 h 606722"/>
              <a:gd name="connsiteX45" fmla="*/ 50644 w 607639"/>
              <a:gd name="connsiteY45" fmla="*/ 519273 h 606722"/>
              <a:gd name="connsiteX46" fmla="*/ 87492 w 607639"/>
              <a:gd name="connsiteY46" fmla="*/ 556154 h 606722"/>
              <a:gd name="connsiteX47" fmla="*/ 202576 w 607639"/>
              <a:gd name="connsiteY47" fmla="*/ 556154 h 606722"/>
              <a:gd name="connsiteX48" fmla="*/ 227853 w 607639"/>
              <a:gd name="connsiteY48" fmla="*/ 581394 h 606722"/>
              <a:gd name="connsiteX49" fmla="*/ 202576 w 607639"/>
              <a:gd name="connsiteY49" fmla="*/ 606722 h 606722"/>
              <a:gd name="connsiteX50" fmla="*/ 87492 w 607639"/>
              <a:gd name="connsiteY50" fmla="*/ 606722 h 606722"/>
              <a:gd name="connsiteX51" fmla="*/ 0 w 607639"/>
              <a:gd name="connsiteY51" fmla="*/ 519273 h 606722"/>
              <a:gd name="connsiteX52" fmla="*/ 0 w 607639"/>
              <a:gd name="connsiteY52" fmla="*/ 87360 h 606722"/>
              <a:gd name="connsiteX53" fmla="*/ 87492 w 607639"/>
              <a:gd name="connsiteY5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7639" h="606722">
                <a:moveTo>
                  <a:pt x="405056" y="353896"/>
                </a:moveTo>
                <a:cubicBezTo>
                  <a:pt x="398580" y="353896"/>
                  <a:pt x="392105" y="356385"/>
                  <a:pt x="387165" y="361361"/>
                </a:cubicBezTo>
                <a:lnTo>
                  <a:pt x="336519" y="411837"/>
                </a:lnTo>
                <a:cubicBezTo>
                  <a:pt x="334205" y="414237"/>
                  <a:pt x="332336" y="416992"/>
                  <a:pt x="331090" y="420102"/>
                </a:cubicBezTo>
                <a:cubicBezTo>
                  <a:pt x="328508" y="426234"/>
                  <a:pt x="328508" y="433254"/>
                  <a:pt x="331090" y="439386"/>
                </a:cubicBezTo>
                <a:cubicBezTo>
                  <a:pt x="332336" y="442496"/>
                  <a:pt x="334205" y="445251"/>
                  <a:pt x="336519" y="447651"/>
                </a:cubicBezTo>
                <a:lnTo>
                  <a:pt x="387165" y="498216"/>
                </a:lnTo>
                <a:cubicBezTo>
                  <a:pt x="392060" y="503103"/>
                  <a:pt x="398558" y="505592"/>
                  <a:pt x="405056" y="505592"/>
                </a:cubicBezTo>
                <a:cubicBezTo>
                  <a:pt x="411553" y="505592"/>
                  <a:pt x="418051" y="503103"/>
                  <a:pt x="422946" y="498216"/>
                </a:cubicBezTo>
                <a:cubicBezTo>
                  <a:pt x="432826" y="488263"/>
                  <a:pt x="432826" y="472356"/>
                  <a:pt x="422946" y="462403"/>
                </a:cubicBezTo>
                <a:lnTo>
                  <a:pt x="415559" y="455027"/>
                </a:lnTo>
                <a:lnTo>
                  <a:pt x="506347" y="455027"/>
                </a:lnTo>
                <a:cubicBezTo>
                  <a:pt x="520322" y="455027"/>
                  <a:pt x="531626" y="443741"/>
                  <a:pt x="531626" y="429788"/>
                </a:cubicBezTo>
                <a:cubicBezTo>
                  <a:pt x="531626" y="415836"/>
                  <a:pt x="520322" y="404461"/>
                  <a:pt x="506347" y="404461"/>
                </a:cubicBezTo>
                <a:lnTo>
                  <a:pt x="415559" y="404461"/>
                </a:lnTo>
                <a:lnTo>
                  <a:pt x="422946" y="397085"/>
                </a:lnTo>
                <a:cubicBezTo>
                  <a:pt x="432826" y="387221"/>
                  <a:pt x="432826" y="371225"/>
                  <a:pt x="422946" y="361361"/>
                </a:cubicBezTo>
                <a:cubicBezTo>
                  <a:pt x="418006" y="356385"/>
                  <a:pt x="411531" y="353896"/>
                  <a:pt x="405056" y="353896"/>
                </a:cubicBezTo>
                <a:close/>
                <a:moveTo>
                  <a:pt x="430423" y="252766"/>
                </a:moveTo>
                <a:cubicBezTo>
                  <a:pt x="528065" y="252766"/>
                  <a:pt x="607639" y="332213"/>
                  <a:pt x="607639" y="429788"/>
                </a:cubicBezTo>
                <a:cubicBezTo>
                  <a:pt x="607639" y="527364"/>
                  <a:pt x="528065" y="606722"/>
                  <a:pt x="430423" y="606722"/>
                </a:cubicBezTo>
                <a:cubicBezTo>
                  <a:pt x="332692" y="606722"/>
                  <a:pt x="253118" y="527275"/>
                  <a:pt x="253118" y="429788"/>
                </a:cubicBezTo>
                <a:cubicBezTo>
                  <a:pt x="253118" y="332213"/>
                  <a:pt x="332692" y="252766"/>
                  <a:pt x="430423" y="252766"/>
                </a:cubicBezTo>
                <a:close/>
                <a:moveTo>
                  <a:pt x="87492" y="0"/>
                </a:moveTo>
                <a:lnTo>
                  <a:pt x="227853" y="0"/>
                </a:lnTo>
                <a:lnTo>
                  <a:pt x="379786" y="0"/>
                </a:lnTo>
                <a:lnTo>
                  <a:pt x="520058" y="0"/>
                </a:lnTo>
                <a:cubicBezTo>
                  <a:pt x="568299" y="0"/>
                  <a:pt x="607639" y="39192"/>
                  <a:pt x="607639" y="87360"/>
                </a:cubicBezTo>
                <a:lnTo>
                  <a:pt x="607639" y="176942"/>
                </a:lnTo>
                <a:cubicBezTo>
                  <a:pt x="607639" y="190895"/>
                  <a:pt x="596335" y="202270"/>
                  <a:pt x="582273" y="202270"/>
                </a:cubicBezTo>
                <a:cubicBezTo>
                  <a:pt x="568299" y="202270"/>
                  <a:pt x="556995" y="190895"/>
                  <a:pt x="556995" y="176942"/>
                </a:cubicBezTo>
                <a:lnTo>
                  <a:pt x="556995" y="87360"/>
                </a:lnTo>
                <a:cubicBezTo>
                  <a:pt x="556995" y="67098"/>
                  <a:pt x="540440" y="50568"/>
                  <a:pt x="520058" y="50568"/>
                </a:cubicBezTo>
                <a:lnTo>
                  <a:pt x="405063" y="50568"/>
                </a:lnTo>
                <a:lnTo>
                  <a:pt x="405063" y="176942"/>
                </a:lnTo>
                <a:cubicBezTo>
                  <a:pt x="405063" y="186274"/>
                  <a:pt x="399901" y="194805"/>
                  <a:pt x="391712" y="199249"/>
                </a:cubicBezTo>
                <a:cubicBezTo>
                  <a:pt x="387974" y="201204"/>
                  <a:pt x="383880" y="202270"/>
                  <a:pt x="379786" y="202270"/>
                </a:cubicBezTo>
                <a:cubicBezTo>
                  <a:pt x="374801" y="202270"/>
                  <a:pt x="369906" y="200848"/>
                  <a:pt x="365723" y="198004"/>
                </a:cubicBezTo>
                <a:lnTo>
                  <a:pt x="303775" y="156768"/>
                </a:lnTo>
                <a:lnTo>
                  <a:pt x="241916" y="198004"/>
                </a:lnTo>
                <a:cubicBezTo>
                  <a:pt x="234173" y="203159"/>
                  <a:pt x="224115" y="203603"/>
                  <a:pt x="215927" y="199249"/>
                </a:cubicBezTo>
                <a:cubicBezTo>
                  <a:pt x="207649" y="194805"/>
                  <a:pt x="202576" y="186274"/>
                  <a:pt x="202576" y="176942"/>
                </a:cubicBezTo>
                <a:lnTo>
                  <a:pt x="202576" y="50568"/>
                </a:lnTo>
                <a:lnTo>
                  <a:pt x="87492" y="50568"/>
                </a:lnTo>
                <a:cubicBezTo>
                  <a:pt x="67199" y="50568"/>
                  <a:pt x="50644" y="67098"/>
                  <a:pt x="50644" y="87360"/>
                </a:cubicBezTo>
                <a:lnTo>
                  <a:pt x="50644" y="519273"/>
                </a:lnTo>
                <a:cubicBezTo>
                  <a:pt x="50644" y="539624"/>
                  <a:pt x="67199" y="556154"/>
                  <a:pt x="87492" y="556154"/>
                </a:cubicBezTo>
                <a:lnTo>
                  <a:pt x="202576" y="556154"/>
                </a:lnTo>
                <a:cubicBezTo>
                  <a:pt x="216550" y="556154"/>
                  <a:pt x="227853" y="567441"/>
                  <a:pt x="227853" y="581394"/>
                </a:cubicBezTo>
                <a:cubicBezTo>
                  <a:pt x="227853" y="595347"/>
                  <a:pt x="216550" y="606722"/>
                  <a:pt x="202576" y="606722"/>
                </a:cubicBezTo>
                <a:lnTo>
                  <a:pt x="87492" y="606722"/>
                </a:lnTo>
                <a:cubicBezTo>
                  <a:pt x="39251" y="606722"/>
                  <a:pt x="0" y="567441"/>
                  <a:pt x="0" y="519273"/>
                </a:cubicBezTo>
                <a:lnTo>
                  <a:pt x="0" y="87360"/>
                </a:lnTo>
                <a:cubicBezTo>
                  <a:pt x="0" y="39192"/>
                  <a:pt x="39251" y="0"/>
                  <a:pt x="8749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2"/>
              </a:solidFill>
            </a:endParaRPr>
          </a:p>
        </p:txBody>
      </p:sp>
      <p:sp>
        <p:nvSpPr>
          <p:cNvPr id="38" name="椭圆 11"/>
          <p:cNvSpPr/>
          <p:nvPr/>
        </p:nvSpPr>
        <p:spPr>
          <a:xfrm>
            <a:off x="1672202" y="3344261"/>
            <a:ext cx="184418" cy="184139"/>
          </a:xfrm>
          <a:custGeom>
            <a:avLst/>
            <a:gdLst>
              <a:gd name="connsiteX0" fmla="*/ 430418 w 607639"/>
              <a:gd name="connsiteY0" fmla="*/ 328623 h 606722"/>
              <a:gd name="connsiteX1" fmla="*/ 455702 w 607639"/>
              <a:gd name="connsiteY1" fmla="*/ 353864 h 606722"/>
              <a:gd name="connsiteX2" fmla="*/ 455702 w 607639"/>
              <a:gd name="connsiteY2" fmla="*/ 404435 h 606722"/>
              <a:gd name="connsiteX3" fmla="*/ 506357 w 607639"/>
              <a:gd name="connsiteY3" fmla="*/ 404435 h 606722"/>
              <a:gd name="connsiteX4" fmla="*/ 531640 w 607639"/>
              <a:gd name="connsiteY4" fmla="*/ 429765 h 606722"/>
              <a:gd name="connsiteX5" fmla="*/ 506357 w 607639"/>
              <a:gd name="connsiteY5" fmla="*/ 455006 h 606722"/>
              <a:gd name="connsiteX6" fmla="*/ 430418 w 607639"/>
              <a:gd name="connsiteY6" fmla="*/ 455006 h 606722"/>
              <a:gd name="connsiteX7" fmla="*/ 405046 w 607639"/>
              <a:gd name="connsiteY7" fmla="*/ 429765 h 606722"/>
              <a:gd name="connsiteX8" fmla="*/ 405046 w 607639"/>
              <a:gd name="connsiteY8" fmla="*/ 353864 h 606722"/>
              <a:gd name="connsiteX9" fmla="*/ 430418 w 607639"/>
              <a:gd name="connsiteY9" fmla="*/ 328623 h 606722"/>
              <a:gd name="connsiteX10" fmla="*/ 430423 w 607639"/>
              <a:gd name="connsiteY10" fmla="*/ 303331 h 606722"/>
              <a:gd name="connsiteX11" fmla="*/ 303764 w 607639"/>
              <a:gd name="connsiteY11" fmla="*/ 429789 h 606722"/>
              <a:gd name="connsiteX12" fmla="*/ 430423 w 607639"/>
              <a:gd name="connsiteY12" fmla="*/ 556157 h 606722"/>
              <a:gd name="connsiteX13" fmla="*/ 556993 w 607639"/>
              <a:gd name="connsiteY13" fmla="*/ 429789 h 606722"/>
              <a:gd name="connsiteX14" fmla="*/ 430423 w 607639"/>
              <a:gd name="connsiteY14" fmla="*/ 303331 h 606722"/>
              <a:gd name="connsiteX15" fmla="*/ 430423 w 607639"/>
              <a:gd name="connsiteY15" fmla="*/ 252766 h 606722"/>
              <a:gd name="connsiteX16" fmla="*/ 607639 w 607639"/>
              <a:gd name="connsiteY16" fmla="*/ 429789 h 606722"/>
              <a:gd name="connsiteX17" fmla="*/ 430423 w 607639"/>
              <a:gd name="connsiteY17" fmla="*/ 606722 h 606722"/>
              <a:gd name="connsiteX18" fmla="*/ 253118 w 607639"/>
              <a:gd name="connsiteY18" fmla="*/ 429789 h 606722"/>
              <a:gd name="connsiteX19" fmla="*/ 430423 w 607639"/>
              <a:gd name="connsiteY19" fmla="*/ 252766 h 606722"/>
              <a:gd name="connsiteX20" fmla="*/ 253131 w 607639"/>
              <a:gd name="connsiteY20" fmla="*/ 50567 h 606722"/>
              <a:gd name="connsiteX21" fmla="*/ 253131 w 607639"/>
              <a:gd name="connsiteY21" fmla="*/ 129751 h 606722"/>
              <a:gd name="connsiteX22" fmla="*/ 289801 w 607639"/>
              <a:gd name="connsiteY22" fmla="*/ 105401 h 606722"/>
              <a:gd name="connsiteX23" fmla="*/ 317838 w 607639"/>
              <a:gd name="connsiteY23" fmla="*/ 105401 h 606722"/>
              <a:gd name="connsiteX24" fmla="*/ 354419 w 607639"/>
              <a:gd name="connsiteY24" fmla="*/ 129751 h 606722"/>
              <a:gd name="connsiteX25" fmla="*/ 354419 w 607639"/>
              <a:gd name="connsiteY25" fmla="*/ 50567 h 606722"/>
              <a:gd name="connsiteX26" fmla="*/ 87492 w 607639"/>
              <a:gd name="connsiteY26" fmla="*/ 0 h 606722"/>
              <a:gd name="connsiteX27" fmla="*/ 227853 w 607639"/>
              <a:gd name="connsiteY27" fmla="*/ 0 h 606722"/>
              <a:gd name="connsiteX28" fmla="*/ 379786 w 607639"/>
              <a:gd name="connsiteY28" fmla="*/ 0 h 606722"/>
              <a:gd name="connsiteX29" fmla="*/ 520058 w 607639"/>
              <a:gd name="connsiteY29" fmla="*/ 0 h 606722"/>
              <a:gd name="connsiteX30" fmla="*/ 607639 w 607639"/>
              <a:gd name="connsiteY30" fmla="*/ 87360 h 606722"/>
              <a:gd name="connsiteX31" fmla="*/ 607639 w 607639"/>
              <a:gd name="connsiteY31" fmla="*/ 176942 h 606722"/>
              <a:gd name="connsiteX32" fmla="*/ 582273 w 607639"/>
              <a:gd name="connsiteY32" fmla="*/ 202270 h 606722"/>
              <a:gd name="connsiteX33" fmla="*/ 556995 w 607639"/>
              <a:gd name="connsiteY33" fmla="*/ 176942 h 606722"/>
              <a:gd name="connsiteX34" fmla="*/ 556995 w 607639"/>
              <a:gd name="connsiteY34" fmla="*/ 87360 h 606722"/>
              <a:gd name="connsiteX35" fmla="*/ 520058 w 607639"/>
              <a:gd name="connsiteY35" fmla="*/ 50567 h 606722"/>
              <a:gd name="connsiteX36" fmla="*/ 405063 w 607639"/>
              <a:gd name="connsiteY36" fmla="*/ 50567 h 606722"/>
              <a:gd name="connsiteX37" fmla="*/ 405063 w 607639"/>
              <a:gd name="connsiteY37" fmla="*/ 176942 h 606722"/>
              <a:gd name="connsiteX38" fmla="*/ 365723 w 607639"/>
              <a:gd name="connsiteY38" fmla="*/ 198004 h 606722"/>
              <a:gd name="connsiteX39" fmla="*/ 303775 w 607639"/>
              <a:gd name="connsiteY39" fmla="*/ 156768 h 606722"/>
              <a:gd name="connsiteX40" fmla="*/ 241916 w 607639"/>
              <a:gd name="connsiteY40" fmla="*/ 198004 h 606722"/>
              <a:gd name="connsiteX41" fmla="*/ 202576 w 607639"/>
              <a:gd name="connsiteY41" fmla="*/ 176942 h 606722"/>
              <a:gd name="connsiteX42" fmla="*/ 202576 w 607639"/>
              <a:gd name="connsiteY42" fmla="*/ 50567 h 606722"/>
              <a:gd name="connsiteX43" fmla="*/ 87492 w 607639"/>
              <a:gd name="connsiteY43" fmla="*/ 50567 h 606722"/>
              <a:gd name="connsiteX44" fmla="*/ 50644 w 607639"/>
              <a:gd name="connsiteY44" fmla="*/ 87360 h 606722"/>
              <a:gd name="connsiteX45" fmla="*/ 50644 w 607639"/>
              <a:gd name="connsiteY45" fmla="*/ 519273 h 606722"/>
              <a:gd name="connsiteX46" fmla="*/ 87492 w 607639"/>
              <a:gd name="connsiteY46" fmla="*/ 556155 h 606722"/>
              <a:gd name="connsiteX47" fmla="*/ 227853 w 607639"/>
              <a:gd name="connsiteY47" fmla="*/ 556155 h 606722"/>
              <a:gd name="connsiteX48" fmla="*/ 253131 w 607639"/>
              <a:gd name="connsiteY48" fmla="*/ 581394 h 606722"/>
              <a:gd name="connsiteX49" fmla="*/ 227853 w 607639"/>
              <a:gd name="connsiteY49" fmla="*/ 606722 h 606722"/>
              <a:gd name="connsiteX50" fmla="*/ 87492 w 607639"/>
              <a:gd name="connsiteY50" fmla="*/ 606722 h 606722"/>
              <a:gd name="connsiteX51" fmla="*/ 0 w 607639"/>
              <a:gd name="connsiteY51" fmla="*/ 519273 h 606722"/>
              <a:gd name="connsiteX52" fmla="*/ 0 w 607639"/>
              <a:gd name="connsiteY52" fmla="*/ 87360 h 606722"/>
              <a:gd name="connsiteX53" fmla="*/ 87492 w 607639"/>
              <a:gd name="connsiteY5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7639" h="606722">
                <a:moveTo>
                  <a:pt x="430418" y="328623"/>
                </a:moveTo>
                <a:cubicBezTo>
                  <a:pt x="444395" y="328623"/>
                  <a:pt x="455702" y="339911"/>
                  <a:pt x="455702" y="353864"/>
                </a:cubicBezTo>
                <a:lnTo>
                  <a:pt x="455702" y="404435"/>
                </a:lnTo>
                <a:lnTo>
                  <a:pt x="506357" y="404435"/>
                </a:lnTo>
                <a:cubicBezTo>
                  <a:pt x="520334" y="404435"/>
                  <a:pt x="531640" y="415723"/>
                  <a:pt x="531640" y="429765"/>
                </a:cubicBezTo>
                <a:cubicBezTo>
                  <a:pt x="531640" y="443719"/>
                  <a:pt x="520334" y="455006"/>
                  <a:pt x="506357" y="455006"/>
                </a:cubicBezTo>
                <a:lnTo>
                  <a:pt x="430418" y="455006"/>
                </a:lnTo>
                <a:cubicBezTo>
                  <a:pt x="416352" y="455006"/>
                  <a:pt x="405046" y="443719"/>
                  <a:pt x="405046" y="429765"/>
                </a:cubicBezTo>
                <a:lnTo>
                  <a:pt x="405046" y="353864"/>
                </a:lnTo>
                <a:cubicBezTo>
                  <a:pt x="405046" y="339911"/>
                  <a:pt x="416352" y="328623"/>
                  <a:pt x="430418" y="328623"/>
                </a:cubicBezTo>
                <a:close/>
                <a:moveTo>
                  <a:pt x="430423" y="303331"/>
                </a:moveTo>
                <a:cubicBezTo>
                  <a:pt x="360462" y="303331"/>
                  <a:pt x="303764" y="359939"/>
                  <a:pt x="303764" y="429789"/>
                </a:cubicBezTo>
                <a:cubicBezTo>
                  <a:pt x="303764" y="499549"/>
                  <a:pt x="360462" y="556157"/>
                  <a:pt x="430423" y="556157"/>
                </a:cubicBezTo>
                <a:cubicBezTo>
                  <a:pt x="500295" y="556157"/>
                  <a:pt x="556993" y="499549"/>
                  <a:pt x="556993" y="429789"/>
                </a:cubicBezTo>
                <a:cubicBezTo>
                  <a:pt x="556993" y="359939"/>
                  <a:pt x="500295" y="303331"/>
                  <a:pt x="430423" y="303331"/>
                </a:cubicBezTo>
                <a:close/>
                <a:moveTo>
                  <a:pt x="430423" y="252766"/>
                </a:moveTo>
                <a:cubicBezTo>
                  <a:pt x="528244" y="252766"/>
                  <a:pt x="607639" y="332035"/>
                  <a:pt x="607639" y="429789"/>
                </a:cubicBezTo>
                <a:cubicBezTo>
                  <a:pt x="607639" y="527453"/>
                  <a:pt x="528244" y="606722"/>
                  <a:pt x="430423" y="606722"/>
                </a:cubicBezTo>
                <a:cubicBezTo>
                  <a:pt x="332514" y="606722"/>
                  <a:pt x="253118" y="527453"/>
                  <a:pt x="253118" y="429789"/>
                </a:cubicBezTo>
                <a:cubicBezTo>
                  <a:pt x="253118" y="332035"/>
                  <a:pt x="332514" y="252766"/>
                  <a:pt x="430423" y="252766"/>
                </a:cubicBezTo>
                <a:close/>
                <a:moveTo>
                  <a:pt x="253131" y="50567"/>
                </a:moveTo>
                <a:lnTo>
                  <a:pt x="253131" y="129751"/>
                </a:lnTo>
                <a:lnTo>
                  <a:pt x="289801" y="105401"/>
                </a:lnTo>
                <a:cubicBezTo>
                  <a:pt x="298257" y="99713"/>
                  <a:pt x="309382" y="99713"/>
                  <a:pt x="317838" y="105401"/>
                </a:cubicBezTo>
                <a:lnTo>
                  <a:pt x="354419" y="129751"/>
                </a:lnTo>
                <a:lnTo>
                  <a:pt x="354419" y="50567"/>
                </a:lnTo>
                <a:close/>
                <a:moveTo>
                  <a:pt x="87492" y="0"/>
                </a:moveTo>
                <a:lnTo>
                  <a:pt x="227853" y="0"/>
                </a:lnTo>
                <a:lnTo>
                  <a:pt x="379786" y="0"/>
                </a:lnTo>
                <a:lnTo>
                  <a:pt x="520058" y="0"/>
                </a:lnTo>
                <a:cubicBezTo>
                  <a:pt x="568388" y="0"/>
                  <a:pt x="607639" y="39103"/>
                  <a:pt x="607639" y="87360"/>
                </a:cubicBezTo>
                <a:lnTo>
                  <a:pt x="607639" y="176942"/>
                </a:lnTo>
                <a:cubicBezTo>
                  <a:pt x="607639" y="190895"/>
                  <a:pt x="596246" y="202270"/>
                  <a:pt x="582273" y="202270"/>
                </a:cubicBezTo>
                <a:cubicBezTo>
                  <a:pt x="568299" y="202270"/>
                  <a:pt x="556995" y="190895"/>
                  <a:pt x="556995" y="176942"/>
                </a:cubicBezTo>
                <a:lnTo>
                  <a:pt x="556995" y="87360"/>
                </a:lnTo>
                <a:cubicBezTo>
                  <a:pt x="556995" y="67008"/>
                  <a:pt x="540440" y="50567"/>
                  <a:pt x="520058" y="50567"/>
                </a:cubicBezTo>
                <a:lnTo>
                  <a:pt x="405063" y="50567"/>
                </a:lnTo>
                <a:lnTo>
                  <a:pt x="405063" y="176942"/>
                </a:lnTo>
                <a:cubicBezTo>
                  <a:pt x="405063" y="197116"/>
                  <a:pt x="382545" y="209202"/>
                  <a:pt x="365723" y="198004"/>
                </a:cubicBezTo>
                <a:lnTo>
                  <a:pt x="303775" y="156768"/>
                </a:lnTo>
                <a:lnTo>
                  <a:pt x="241916" y="198004"/>
                </a:lnTo>
                <a:cubicBezTo>
                  <a:pt x="225094" y="209202"/>
                  <a:pt x="202576" y="197116"/>
                  <a:pt x="202576" y="176942"/>
                </a:cubicBezTo>
                <a:lnTo>
                  <a:pt x="202576" y="50567"/>
                </a:lnTo>
                <a:lnTo>
                  <a:pt x="87492" y="50567"/>
                </a:lnTo>
                <a:cubicBezTo>
                  <a:pt x="67110" y="50567"/>
                  <a:pt x="50644" y="67008"/>
                  <a:pt x="50644" y="87360"/>
                </a:cubicBezTo>
                <a:lnTo>
                  <a:pt x="50644" y="519273"/>
                </a:lnTo>
                <a:cubicBezTo>
                  <a:pt x="50644" y="539625"/>
                  <a:pt x="67110" y="556155"/>
                  <a:pt x="87492" y="556155"/>
                </a:cubicBezTo>
                <a:lnTo>
                  <a:pt x="227853" y="556155"/>
                </a:lnTo>
                <a:cubicBezTo>
                  <a:pt x="241827" y="556155"/>
                  <a:pt x="253131" y="567441"/>
                  <a:pt x="253131" y="581394"/>
                </a:cubicBezTo>
                <a:cubicBezTo>
                  <a:pt x="253131" y="595347"/>
                  <a:pt x="241827" y="606722"/>
                  <a:pt x="227853" y="606722"/>
                </a:cubicBezTo>
                <a:lnTo>
                  <a:pt x="87492" y="606722"/>
                </a:lnTo>
                <a:cubicBezTo>
                  <a:pt x="39162" y="606722"/>
                  <a:pt x="0" y="567530"/>
                  <a:pt x="0" y="519273"/>
                </a:cubicBezTo>
                <a:lnTo>
                  <a:pt x="0" y="87360"/>
                </a:lnTo>
                <a:cubicBezTo>
                  <a:pt x="0" y="39103"/>
                  <a:pt x="39162" y="0"/>
                  <a:pt x="87492"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2"/>
              </a:solidFill>
            </a:endParaRPr>
          </a:p>
        </p:txBody>
      </p:sp>
      <p:sp>
        <p:nvSpPr>
          <p:cNvPr id="39" name="椭圆 12"/>
          <p:cNvSpPr/>
          <p:nvPr/>
        </p:nvSpPr>
        <p:spPr>
          <a:xfrm>
            <a:off x="2244167" y="3344122"/>
            <a:ext cx="174401" cy="184418"/>
          </a:xfrm>
          <a:custGeom>
            <a:avLst/>
            <a:gdLst>
              <a:gd name="connsiteX0" fmla="*/ 199230 w 573767"/>
              <a:gd name="connsiteY0" fmla="*/ 487749 h 606722"/>
              <a:gd name="connsiteX1" fmla="*/ 374485 w 573767"/>
              <a:gd name="connsiteY1" fmla="*/ 487749 h 606722"/>
              <a:gd name="connsiteX2" fmla="*/ 396648 w 573767"/>
              <a:gd name="connsiteY2" fmla="*/ 509962 h 606722"/>
              <a:gd name="connsiteX3" fmla="*/ 396648 w 573767"/>
              <a:gd name="connsiteY3" fmla="*/ 584509 h 606722"/>
              <a:gd name="connsiteX4" fmla="*/ 374485 w 573767"/>
              <a:gd name="connsiteY4" fmla="*/ 606722 h 606722"/>
              <a:gd name="connsiteX5" fmla="*/ 199230 w 573767"/>
              <a:gd name="connsiteY5" fmla="*/ 606722 h 606722"/>
              <a:gd name="connsiteX6" fmla="*/ 176978 w 573767"/>
              <a:gd name="connsiteY6" fmla="*/ 584509 h 606722"/>
              <a:gd name="connsiteX7" fmla="*/ 176978 w 573767"/>
              <a:gd name="connsiteY7" fmla="*/ 509962 h 606722"/>
              <a:gd name="connsiteX8" fmla="*/ 199230 w 573767"/>
              <a:gd name="connsiteY8" fmla="*/ 487749 h 606722"/>
              <a:gd name="connsiteX9" fmla="*/ 327878 w 573767"/>
              <a:gd name="connsiteY9" fmla="*/ 141020 h 606722"/>
              <a:gd name="connsiteX10" fmla="*/ 307308 w 573767"/>
              <a:gd name="connsiteY10" fmla="*/ 152418 h 606722"/>
              <a:gd name="connsiteX11" fmla="*/ 269306 w 573767"/>
              <a:gd name="connsiteY11" fmla="*/ 221207 h 606722"/>
              <a:gd name="connsiteX12" fmla="*/ 234864 w 573767"/>
              <a:gd name="connsiteY12" fmla="*/ 186724 h 606722"/>
              <a:gd name="connsiteX13" fmla="*/ 200511 w 573767"/>
              <a:gd name="connsiteY13" fmla="*/ 190279 h 606722"/>
              <a:gd name="connsiteX14" fmla="*/ 145778 w 573767"/>
              <a:gd name="connsiteY14" fmla="*/ 273909 h 606722"/>
              <a:gd name="connsiteX15" fmla="*/ 152275 w 573767"/>
              <a:gd name="connsiteY15" fmla="*/ 304659 h 606722"/>
              <a:gd name="connsiteX16" fmla="*/ 183068 w 573767"/>
              <a:gd name="connsiteY16" fmla="*/ 298171 h 606722"/>
              <a:gd name="connsiteX17" fmla="*/ 222761 w 573767"/>
              <a:gd name="connsiteY17" fmla="*/ 237471 h 606722"/>
              <a:gd name="connsiteX18" fmla="*/ 258805 w 573767"/>
              <a:gd name="connsiteY18" fmla="*/ 273464 h 606722"/>
              <a:gd name="connsiteX19" fmla="*/ 294048 w 573767"/>
              <a:gd name="connsiteY19" fmla="*/ 268487 h 606722"/>
              <a:gd name="connsiteX20" fmla="*/ 324040 w 573767"/>
              <a:gd name="connsiteY20" fmla="*/ 214008 h 606722"/>
              <a:gd name="connsiteX21" fmla="*/ 358482 w 573767"/>
              <a:gd name="connsiteY21" fmla="*/ 295416 h 606722"/>
              <a:gd name="connsiteX22" fmla="*/ 398709 w 573767"/>
              <a:gd name="connsiteY22" fmla="*/ 296927 h 606722"/>
              <a:gd name="connsiteX23" fmla="*/ 429057 w 573767"/>
              <a:gd name="connsiteY23" fmla="*/ 237559 h 606722"/>
              <a:gd name="connsiteX24" fmla="*/ 419445 w 573767"/>
              <a:gd name="connsiteY24" fmla="*/ 207698 h 606722"/>
              <a:gd name="connsiteX25" fmla="*/ 389542 w 573767"/>
              <a:gd name="connsiteY25" fmla="*/ 217385 h 606722"/>
              <a:gd name="connsiteX26" fmla="*/ 380820 w 573767"/>
              <a:gd name="connsiteY26" fmla="*/ 234271 h 606722"/>
              <a:gd name="connsiteX27" fmla="*/ 347179 w 573767"/>
              <a:gd name="connsiteY27" fmla="*/ 154551 h 606722"/>
              <a:gd name="connsiteX28" fmla="*/ 327878 w 573767"/>
              <a:gd name="connsiteY28" fmla="*/ 141020 h 606722"/>
              <a:gd name="connsiteX29" fmla="*/ 22249 w 573767"/>
              <a:gd name="connsiteY29" fmla="*/ 0 h 606722"/>
              <a:gd name="connsiteX30" fmla="*/ 551518 w 573767"/>
              <a:gd name="connsiteY30" fmla="*/ 0 h 606722"/>
              <a:gd name="connsiteX31" fmla="*/ 573767 w 573767"/>
              <a:gd name="connsiteY31" fmla="*/ 22219 h 606722"/>
              <a:gd name="connsiteX32" fmla="*/ 573767 w 573767"/>
              <a:gd name="connsiteY32" fmla="*/ 87008 h 606722"/>
              <a:gd name="connsiteX33" fmla="*/ 551518 w 573767"/>
              <a:gd name="connsiteY33" fmla="*/ 109226 h 606722"/>
              <a:gd name="connsiteX34" fmla="*/ 536744 w 573767"/>
              <a:gd name="connsiteY34" fmla="*/ 109226 h 606722"/>
              <a:gd name="connsiteX35" fmla="*/ 536744 w 573767"/>
              <a:gd name="connsiteY35" fmla="*/ 340742 h 606722"/>
              <a:gd name="connsiteX36" fmla="*/ 551518 w 573767"/>
              <a:gd name="connsiteY36" fmla="*/ 340742 h 606722"/>
              <a:gd name="connsiteX37" fmla="*/ 573767 w 573767"/>
              <a:gd name="connsiteY37" fmla="*/ 362960 h 606722"/>
              <a:gd name="connsiteX38" fmla="*/ 573767 w 573767"/>
              <a:gd name="connsiteY38" fmla="*/ 427749 h 606722"/>
              <a:gd name="connsiteX39" fmla="*/ 551518 w 573767"/>
              <a:gd name="connsiteY39" fmla="*/ 449967 h 606722"/>
              <a:gd name="connsiteX40" fmla="*/ 309088 w 573767"/>
              <a:gd name="connsiteY40" fmla="*/ 449967 h 606722"/>
              <a:gd name="connsiteX41" fmla="*/ 309088 w 573767"/>
              <a:gd name="connsiteY41" fmla="*/ 465520 h 606722"/>
              <a:gd name="connsiteX42" fmla="*/ 264679 w 573767"/>
              <a:gd name="connsiteY42" fmla="*/ 465520 h 606722"/>
              <a:gd name="connsiteX43" fmla="*/ 264679 w 573767"/>
              <a:gd name="connsiteY43" fmla="*/ 449967 h 606722"/>
              <a:gd name="connsiteX44" fmla="*/ 22249 w 573767"/>
              <a:gd name="connsiteY44" fmla="*/ 449967 h 606722"/>
              <a:gd name="connsiteX45" fmla="*/ 0 w 573767"/>
              <a:gd name="connsiteY45" fmla="*/ 427749 h 606722"/>
              <a:gd name="connsiteX46" fmla="*/ 0 w 573767"/>
              <a:gd name="connsiteY46" fmla="*/ 362960 h 606722"/>
              <a:gd name="connsiteX47" fmla="*/ 22249 w 573767"/>
              <a:gd name="connsiteY47" fmla="*/ 340742 h 606722"/>
              <a:gd name="connsiteX48" fmla="*/ 37023 w 573767"/>
              <a:gd name="connsiteY48" fmla="*/ 340742 h 606722"/>
              <a:gd name="connsiteX49" fmla="*/ 37023 w 573767"/>
              <a:gd name="connsiteY49" fmla="*/ 109226 h 606722"/>
              <a:gd name="connsiteX50" fmla="*/ 22249 w 573767"/>
              <a:gd name="connsiteY50" fmla="*/ 109226 h 606722"/>
              <a:gd name="connsiteX51" fmla="*/ 0 w 573767"/>
              <a:gd name="connsiteY51" fmla="*/ 87008 h 606722"/>
              <a:gd name="connsiteX52" fmla="*/ 0 w 573767"/>
              <a:gd name="connsiteY52" fmla="*/ 22219 h 606722"/>
              <a:gd name="connsiteX53" fmla="*/ 22249 w 573767"/>
              <a:gd name="connsiteY5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73767" h="606722">
                <a:moveTo>
                  <a:pt x="199230" y="487749"/>
                </a:moveTo>
                <a:lnTo>
                  <a:pt x="374485" y="487749"/>
                </a:lnTo>
                <a:cubicBezTo>
                  <a:pt x="386768" y="487749"/>
                  <a:pt x="396648" y="497701"/>
                  <a:pt x="396648" y="509962"/>
                </a:cubicBezTo>
                <a:lnTo>
                  <a:pt x="396648" y="584509"/>
                </a:lnTo>
                <a:cubicBezTo>
                  <a:pt x="396648" y="596771"/>
                  <a:pt x="386768" y="606722"/>
                  <a:pt x="374485" y="606722"/>
                </a:cubicBezTo>
                <a:lnTo>
                  <a:pt x="199230" y="606722"/>
                </a:lnTo>
                <a:cubicBezTo>
                  <a:pt x="186947" y="606722"/>
                  <a:pt x="176978" y="596771"/>
                  <a:pt x="176978" y="584509"/>
                </a:cubicBezTo>
                <a:lnTo>
                  <a:pt x="176978" y="509962"/>
                </a:lnTo>
                <a:cubicBezTo>
                  <a:pt x="176978" y="497701"/>
                  <a:pt x="186947" y="487749"/>
                  <a:pt x="199230" y="487749"/>
                </a:cubicBezTo>
                <a:close/>
                <a:moveTo>
                  <a:pt x="327878" y="141020"/>
                </a:moveTo>
                <a:cubicBezTo>
                  <a:pt x="319924" y="140598"/>
                  <a:pt x="311758" y="144331"/>
                  <a:pt x="307308" y="152418"/>
                </a:cubicBezTo>
                <a:lnTo>
                  <a:pt x="269306" y="221207"/>
                </a:lnTo>
                <a:lnTo>
                  <a:pt x="234864" y="186724"/>
                </a:lnTo>
                <a:cubicBezTo>
                  <a:pt x="224808" y="176770"/>
                  <a:pt x="208165" y="178547"/>
                  <a:pt x="200511" y="190279"/>
                </a:cubicBezTo>
                <a:lnTo>
                  <a:pt x="145778" y="273909"/>
                </a:lnTo>
                <a:cubicBezTo>
                  <a:pt x="139103" y="284218"/>
                  <a:pt x="142040" y="297993"/>
                  <a:pt x="152275" y="304659"/>
                </a:cubicBezTo>
                <a:cubicBezTo>
                  <a:pt x="162598" y="311325"/>
                  <a:pt x="176304" y="308481"/>
                  <a:pt x="183068" y="298171"/>
                </a:cubicBezTo>
                <a:lnTo>
                  <a:pt x="222761" y="237471"/>
                </a:lnTo>
                <a:lnTo>
                  <a:pt x="258805" y="273464"/>
                </a:lnTo>
                <a:cubicBezTo>
                  <a:pt x="269306" y="283951"/>
                  <a:pt x="286839" y="281374"/>
                  <a:pt x="294048" y="268487"/>
                </a:cubicBezTo>
                <a:lnTo>
                  <a:pt x="324040" y="214008"/>
                </a:lnTo>
                <a:lnTo>
                  <a:pt x="358482" y="295416"/>
                </a:lnTo>
                <a:cubicBezTo>
                  <a:pt x="365780" y="312835"/>
                  <a:pt x="390165" y="313724"/>
                  <a:pt x="398709" y="296927"/>
                </a:cubicBezTo>
                <a:lnTo>
                  <a:pt x="429057" y="237559"/>
                </a:lnTo>
                <a:cubicBezTo>
                  <a:pt x="434664" y="226628"/>
                  <a:pt x="430303" y="213297"/>
                  <a:pt x="419445" y="207698"/>
                </a:cubicBezTo>
                <a:cubicBezTo>
                  <a:pt x="408499" y="202099"/>
                  <a:pt x="395060" y="206454"/>
                  <a:pt x="389542" y="217385"/>
                </a:cubicBezTo>
                <a:lnTo>
                  <a:pt x="380820" y="234271"/>
                </a:lnTo>
                <a:lnTo>
                  <a:pt x="347179" y="154551"/>
                </a:lnTo>
                <a:cubicBezTo>
                  <a:pt x="343575" y="146020"/>
                  <a:pt x="335832" y="141443"/>
                  <a:pt x="327878" y="141020"/>
                </a:cubicBezTo>
                <a:close/>
                <a:moveTo>
                  <a:pt x="22249" y="0"/>
                </a:moveTo>
                <a:lnTo>
                  <a:pt x="551518" y="0"/>
                </a:lnTo>
                <a:cubicBezTo>
                  <a:pt x="563799" y="0"/>
                  <a:pt x="573767" y="9954"/>
                  <a:pt x="573767" y="22219"/>
                </a:cubicBezTo>
                <a:lnTo>
                  <a:pt x="573767" y="87008"/>
                </a:lnTo>
                <a:cubicBezTo>
                  <a:pt x="573767" y="99272"/>
                  <a:pt x="563799" y="109226"/>
                  <a:pt x="551518" y="109226"/>
                </a:cubicBezTo>
                <a:lnTo>
                  <a:pt x="536744" y="109226"/>
                </a:lnTo>
                <a:lnTo>
                  <a:pt x="536744" y="340742"/>
                </a:lnTo>
                <a:lnTo>
                  <a:pt x="551518" y="340742"/>
                </a:lnTo>
                <a:cubicBezTo>
                  <a:pt x="563799" y="340742"/>
                  <a:pt x="573767" y="350696"/>
                  <a:pt x="573767" y="362960"/>
                </a:cubicBezTo>
                <a:lnTo>
                  <a:pt x="573767" y="427749"/>
                </a:lnTo>
                <a:cubicBezTo>
                  <a:pt x="573767" y="440014"/>
                  <a:pt x="563799" y="449967"/>
                  <a:pt x="551518" y="449967"/>
                </a:cubicBezTo>
                <a:lnTo>
                  <a:pt x="309088" y="449967"/>
                </a:lnTo>
                <a:lnTo>
                  <a:pt x="309088" y="465520"/>
                </a:lnTo>
                <a:lnTo>
                  <a:pt x="264679" y="465520"/>
                </a:lnTo>
                <a:lnTo>
                  <a:pt x="264679" y="449967"/>
                </a:lnTo>
                <a:lnTo>
                  <a:pt x="22249" y="449967"/>
                </a:lnTo>
                <a:cubicBezTo>
                  <a:pt x="9968" y="449967"/>
                  <a:pt x="0" y="440014"/>
                  <a:pt x="0" y="427749"/>
                </a:cubicBezTo>
                <a:lnTo>
                  <a:pt x="0" y="362960"/>
                </a:lnTo>
                <a:cubicBezTo>
                  <a:pt x="0" y="350696"/>
                  <a:pt x="9968" y="340742"/>
                  <a:pt x="22249" y="340742"/>
                </a:cubicBezTo>
                <a:lnTo>
                  <a:pt x="37023" y="340742"/>
                </a:lnTo>
                <a:lnTo>
                  <a:pt x="37023" y="109226"/>
                </a:lnTo>
                <a:lnTo>
                  <a:pt x="22249" y="109226"/>
                </a:lnTo>
                <a:cubicBezTo>
                  <a:pt x="9968" y="109226"/>
                  <a:pt x="0" y="99272"/>
                  <a:pt x="0" y="87008"/>
                </a:cubicBezTo>
                <a:lnTo>
                  <a:pt x="0" y="22219"/>
                </a:lnTo>
                <a:cubicBezTo>
                  <a:pt x="0" y="9954"/>
                  <a:pt x="9968" y="0"/>
                  <a:pt x="22249" y="0"/>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2"/>
              </a:solidFill>
            </a:endParaRPr>
          </a:p>
        </p:txBody>
      </p:sp>
      <p:sp>
        <p:nvSpPr>
          <p:cNvPr id="40" name="文本框 20"/>
          <p:cNvSpPr txBox="1"/>
          <p:nvPr/>
        </p:nvSpPr>
        <p:spPr>
          <a:xfrm>
            <a:off x="915340" y="1271295"/>
            <a:ext cx="2838450" cy="484748"/>
          </a:xfrm>
          <a:prstGeom prst="rect">
            <a:avLst/>
          </a:prstGeom>
          <a:noFill/>
        </p:spPr>
        <p:txBody>
          <a:bodyPr wrap="square" lIns="68580" tIns="34290" rIns="68580" bIns="34290" rtlCol="0">
            <a:spAutoFit/>
            <a:scene3d>
              <a:camera prst="orthographicFront"/>
              <a:lightRig rig="threePt" dir="t"/>
            </a:scene3d>
            <a:sp3d contourW="12700"/>
          </a:bodyPr>
          <a:lstStyle/>
          <a:p>
            <a:r>
              <a:rPr lang="en-US" altLang="zh-CN" sz="2700" b="1" dirty="0">
                <a:solidFill>
                  <a:schemeClr val="tx2"/>
                </a:solidFill>
              </a:rPr>
              <a:t>PART </a:t>
            </a:r>
            <a:r>
              <a:rPr lang="en-US" altLang="zh-CN" sz="2700" b="1" dirty="0" smtClean="0">
                <a:solidFill>
                  <a:schemeClr val="tx2"/>
                </a:solidFill>
              </a:rPr>
              <a:t>TWO</a:t>
            </a:r>
            <a:endParaRPr lang="en-US" altLang="zh-CN" sz="2700" b="1" dirty="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slow" p14:dur="2500" advTm="3000">
        <p:checker/>
      </p:transition>
    </mc:Choice>
    <mc:Fallback>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p:tgtEl>
                                          <p:spTgt spid="40"/>
                                        </p:tgtEl>
                                        <p:attrNameLst>
                                          <p:attrName>ppt_x</p:attrName>
                                        </p:attrNameLst>
                                      </p:cBhvr>
                                      <p:tavLst>
                                        <p:tav tm="0">
                                          <p:val>
                                            <p:strVal val="#ppt_x-#ppt_w*1.125000"/>
                                          </p:val>
                                        </p:tav>
                                        <p:tav tm="100000">
                                          <p:val>
                                            <p:strVal val="#ppt_x"/>
                                          </p:val>
                                        </p:tav>
                                      </p:tavLst>
                                    </p:anim>
                                    <p:animEffect transition="in" filter="wipe(right)">
                                      <p:cBhvr>
                                        <p:cTn id="8" dur="500"/>
                                        <p:tgtEl>
                                          <p:spTgt spid="40"/>
                                        </p:tgtEl>
                                      </p:cBhvr>
                                    </p:animEffect>
                                  </p:childTnLst>
                                </p:cTn>
                              </p:par>
                            </p:childTnLst>
                          </p:cTn>
                        </p:par>
                        <p:par>
                          <p:cTn id="9" fill="hold">
                            <p:stCondLst>
                              <p:cond delay="500"/>
                            </p:stCondLst>
                            <p:childTnLst>
                              <p:par>
                                <p:cTn id="10" presetID="12" presetClass="entr" presetSubtype="2"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500"/>
                                        <p:tgtEl>
                                          <p:spTgt spid="32"/>
                                        </p:tgtEl>
                                        <p:attrNameLst>
                                          <p:attrName>ppt_x</p:attrName>
                                        </p:attrNameLst>
                                      </p:cBhvr>
                                      <p:tavLst>
                                        <p:tav tm="0">
                                          <p:val>
                                            <p:strVal val="#ppt_x+#ppt_w*1.125000"/>
                                          </p:val>
                                        </p:tav>
                                        <p:tav tm="100000">
                                          <p:val>
                                            <p:strVal val="#ppt_x"/>
                                          </p:val>
                                        </p:tav>
                                      </p:tavLst>
                                    </p:anim>
                                    <p:animEffect transition="in" filter="wipe(left)">
                                      <p:cBhvr>
                                        <p:cTn id="13" dur="500"/>
                                        <p:tgtEl>
                                          <p:spTgt spid="32"/>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ppt_w</p:attrName>
                                        </p:attrNameLst>
                                      </p:cBhvr>
                                      <p:tavLst>
                                        <p:tav tm="0">
                                          <p:val>
                                            <p:fltVal val="0"/>
                                          </p:val>
                                        </p:tav>
                                        <p:tav tm="100000">
                                          <p:val>
                                            <p:strVal val="#ppt_w"/>
                                          </p:val>
                                        </p:tav>
                                      </p:tavLst>
                                    </p:anim>
                                    <p:anim calcmode="lin" valueType="num">
                                      <p:cBhvr>
                                        <p:cTn id="22" dur="500" fill="hold"/>
                                        <p:tgtEl>
                                          <p:spTgt spid="34"/>
                                        </p:tgtEl>
                                        <p:attrNameLst>
                                          <p:attrName>ppt_h</p:attrName>
                                        </p:attrNameLst>
                                      </p:cBhvr>
                                      <p:tavLst>
                                        <p:tav tm="0">
                                          <p:val>
                                            <p:fltVal val="0"/>
                                          </p:val>
                                        </p:tav>
                                        <p:tav tm="100000">
                                          <p:val>
                                            <p:strVal val="#ppt_h"/>
                                          </p:val>
                                        </p:tav>
                                      </p:tavLst>
                                    </p:anim>
                                    <p:animEffect transition="in" filter="fade">
                                      <p:cBhvr>
                                        <p:cTn id="23" dur="500"/>
                                        <p:tgtEl>
                                          <p:spTgt spid="34"/>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p:cTn id="26" dur="500" fill="hold"/>
                                        <p:tgtEl>
                                          <p:spTgt spid="35"/>
                                        </p:tgtEl>
                                        <p:attrNameLst>
                                          <p:attrName>ppt_w</p:attrName>
                                        </p:attrNameLst>
                                      </p:cBhvr>
                                      <p:tavLst>
                                        <p:tav tm="0">
                                          <p:val>
                                            <p:fltVal val="0"/>
                                          </p:val>
                                        </p:tav>
                                        <p:tav tm="100000">
                                          <p:val>
                                            <p:strVal val="#ppt_w"/>
                                          </p:val>
                                        </p:tav>
                                      </p:tavLst>
                                    </p:anim>
                                    <p:anim calcmode="lin" valueType="num">
                                      <p:cBhvr>
                                        <p:cTn id="27" dur="500" fill="hold"/>
                                        <p:tgtEl>
                                          <p:spTgt spid="35"/>
                                        </p:tgtEl>
                                        <p:attrNameLst>
                                          <p:attrName>ppt_h</p:attrName>
                                        </p:attrNameLst>
                                      </p:cBhvr>
                                      <p:tavLst>
                                        <p:tav tm="0">
                                          <p:val>
                                            <p:fltVal val="0"/>
                                          </p:val>
                                        </p:tav>
                                        <p:tav tm="100000">
                                          <p:val>
                                            <p:strVal val="#ppt_h"/>
                                          </p:val>
                                        </p:tav>
                                      </p:tavLst>
                                    </p:anim>
                                    <p:animEffect transition="in" filter="fade">
                                      <p:cBhvr>
                                        <p:cTn id="28" dur="500"/>
                                        <p:tgtEl>
                                          <p:spTgt spid="35"/>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p:cTn id="31" dur="500" fill="hold"/>
                                        <p:tgtEl>
                                          <p:spTgt spid="36"/>
                                        </p:tgtEl>
                                        <p:attrNameLst>
                                          <p:attrName>ppt_w</p:attrName>
                                        </p:attrNameLst>
                                      </p:cBhvr>
                                      <p:tavLst>
                                        <p:tav tm="0">
                                          <p:val>
                                            <p:fltVal val="0"/>
                                          </p:val>
                                        </p:tav>
                                        <p:tav tm="100000">
                                          <p:val>
                                            <p:strVal val="#ppt_w"/>
                                          </p:val>
                                        </p:tav>
                                      </p:tavLst>
                                    </p:anim>
                                    <p:anim calcmode="lin" valueType="num">
                                      <p:cBhvr>
                                        <p:cTn id="32" dur="500" fill="hold"/>
                                        <p:tgtEl>
                                          <p:spTgt spid="36"/>
                                        </p:tgtEl>
                                        <p:attrNameLst>
                                          <p:attrName>ppt_h</p:attrName>
                                        </p:attrNameLst>
                                      </p:cBhvr>
                                      <p:tavLst>
                                        <p:tav tm="0">
                                          <p:val>
                                            <p:fltVal val="0"/>
                                          </p:val>
                                        </p:tav>
                                        <p:tav tm="100000">
                                          <p:val>
                                            <p:strVal val="#ppt_h"/>
                                          </p:val>
                                        </p:tav>
                                      </p:tavLst>
                                    </p:anim>
                                    <p:animEffect transition="in" filter="fade">
                                      <p:cBhvr>
                                        <p:cTn id="33" dur="500"/>
                                        <p:tgtEl>
                                          <p:spTgt spid="36"/>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p:cTn id="36" dur="500" fill="hold"/>
                                        <p:tgtEl>
                                          <p:spTgt spid="37"/>
                                        </p:tgtEl>
                                        <p:attrNameLst>
                                          <p:attrName>ppt_w</p:attrName>
                                        </p:attrNameLst>
                                      </p:cBhvr>
                                      <p:tavLst>
                                        <p:tav tm="0">
                                          <p:val>
                                            <p:fltVal val="0"/>
                                          </p:val>
                                        </p:tav>
                                        <p:tav tm="100000">
                                          <p:val>
                                            <p:strVal val="#ppt_w"/>
                                          </p:val>
                                        </p:tav>
                                      </p:tavLst>
                                    </p:anim>
                                    <p:anim calcmode="lin" valueType="num">
                                      <p:cBhvr>
                                        <p:cTn id="37" dur="500" fill="hold"/>
                                        <p:tgtEl>
                                          <p:spTgt spid="37"/>
                                        </p:tgtEl>
                                        <p:attrNameLst>
                                          <p:attrName>ppt_h</p:attrName>
                                        </p:attrNameLst>
                                      </p:cBhvr>
                                      <p:tavLst>
                                        <p:tav tm="0">
                                          <p:val>
                                            <p:fltVal val="0"/>
                                          </p:val>
                                        </p:tav>
                                        <p:tav tm="100000">
                                          <p:val>
                                            <p:strVal val="#ppt_h"/>
                                          </p:val>
                                        </p:tav>
                                      </p:tavLst>
                                    </p:anim>
                                    <p:animEffect transition="in" filter="fade">
                                      <p:cBhvr>
                                        <p:cTn id="38" dur="500"/>
                                        <p:tgtEl>
                                          <p:spTgt spid="37"/>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p:cTn id="41" dur="500" fill="hold"/>
                                        <p:tgtEl>
                                          <p:spTgt spid="38"/>
                                        </p:tgtEl>
                                        <p:attrNameLst>
                                          <p:attrName>ppt_w</p:attrName>
                                        </p:attrNameLst>
                                      </p:cBhvr>
                                      <p:tavLst>
                                        <p:tav tm="0">
                                          <p:val>
                                            <p:fltVal val="0"/>
                                          </p:val>
                                        </p:tav>
                                        <p:tav tm="100000">
                                          <p:val>
                                            <p:strVal val="#ppt_w"/>
                                          </p:val>
                                        </p:tav>
                                      </p:tavLst>
                                    </p:anim>
                                    <p:anim calcmode="lin" valueType="num">
                                      <p:cBhvr>
                                        <p:cTn id="42" dur="500" fill="hold"/>
                                        <p:tgtEl>
                                          <p:spTgt spid="38"/>
                                        </p:tgtEl>
                                        <p:attrNameLst>
                                          <p:attrName>ppt_h</p:attrName>
                                        </p:attrNameLst>
                                      </p:cBhvr>
                                      <p:tavLst>
                                        <p:tav tm="0">
                                          <p:val>
                                            <p:fltVal val="0"/>
                                          </p:val>
                                        </p:tav>
                                        <p:tav tm="100000">
                                          <p:val>
                                            <p:strVal val="#ppt_h"/>
                                          </p:val>
                                        </p:tav>
                                      </p:tavLst>
                                    </p:anim>
                                    <p:animEffect transition="in" filter="fade">
                                      <p:cBhvr>
                                        <p:cTn id="43" dur="500"/>
                                        <p:tgtEl>
                                          <p:spTgt spid="38"/>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 calcmode="lin" valueType="num">
                                      <p:cBhvr>
                                        <p:cTn id="46" dur="500" fill="hold"/>
                                        <p:tgtEl>
                                          <p:spTgt spid="39"/>
                                        </p:tgtEl>
                                        <p:attrNameLst>
                                          <p:attrName>ppt_w</p:attrName>
                                        </p:attrNameLst>
                                      </p:cBhvr>
                                      <p:tavLst>
                                        <p:tav tm="0">
                                          <p:val>
                                            <p:fltVal val="0"/>
                                          </p:val>
                                        </p:tav>
                                        <p:tav tm="100000">
                                          <p:val>
                                            <p:strVal val="#ppt_w"/>
                                          </p:val>
                                        </p:tav>
                                      </p:tavLst>
                                    </p:anim>
                                    <p:anim calcmode="lin" valueType="num">
                                      <p:cBhvr>
                                        <p:cTn id="47" dur="500" fill="hold"/>
                                        <p:tgtEl>
                                          <p:spTgt spid="39"/>
                                        </p:tgtEl>
                                        <p:attrNameLst>
                                          <p:attrName>ppt_h</p:attrName>
                                        </p:attrNameLst>
                                      </p:cBhvr>
                                      <p:tavLst>
                                        <p:tav tm="0">
                                          <p:val>
                                            <p:fltVal val="0"/>
                                          </p:val>
                                        </p:tav>
                                        <p:tav tm="100000">
                                          <p:val>
                                            <p:strVal val="#ppt_h"/>
                                          </p:val>
                                        </p:tav>
                                      </p:tavLst>
                                    </p:anim>
                                    <p:animEffect transition="in" filter="fade">
                                      <p:cBhvr>
                                        <p:cTn id="4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animBg="1"/>
      <p:bldP spid="35" grpId="0" animBg="1"/>
      <p:bldP spid="36" grpId="0" animBg="1"/>
      <p:bldP spid="37" grpId="0" animBg="1"/>
      <p:bldP spid="38" grpId="0" animBg="1"/>
      <p:bldP spid="39" grpId="0" animBg="1"/>
      <p:bldP spid="40" grpId="0"/>
    </p:bldLst>
  </p:timing>
</p:sld>
</file>

<file path=ppt/tags/tag1.xml><?xml version="1.0" encoding="utf-8"?>
<p:tagLst xmlns:p="http://schemas.openxmlformats.org/presentationml/2006/main">
  <p:tag name="MH" val="20170727153932"/>
  <p:tag name="MH_LIBRARY" val="GRAPHIC"/>
  <p:tag name="MH_TYPE" val="Other"/>
  <p:tag name="MH_ORDER" val="1"/>
</p:tagLst>
</file>

<file path=ppt/tags/tag10.xml><?xml version="1.0" encoding="utf-8"?>
<p:tagLst xmlns:p="http://schemas.openxmlformats.org/presentationml/2006/main">
  <p:tag name="MH" val="20170727153932"/>
  <p:tag name="MH_LIBRARY" val="GRAPHIC"/>
  <p:tag name="MH_TYPE" val="SubTitle"/>
  <p:tag name="MH_ORDER" val="4"/>
</p:tagLst>
</file>

<file path=ppt/tags/tag11.xml><?xml version="1.0" encoding="utf-8"?>
<p:tagLst xmlns:p="http://schemas.openxmlformats.org/presentationml/2006/main">
  <p:tag name="MH" val="20170727153932"/>
  <p:tag name="MH_LIBRARY" val="GRAPHIC"/>
  <p:tag name="MH_TYPE" val="SubTitle"/>
  <p:tag name="MH_ORDER" val="3"/>
</p:tagLst>
</file>

<file path=ppt/tags/tag12.xml><?xml version="1.0" encoding="utf-8"?>
<p:tagLst xmlns:p="http://schemas.openxmlformats.org/presentationml/2006/main">
  <p:tag name="MH_TYPE" val="#NeiR#"/>
  <p:tag name="MH_NUMBER" val="5"/>
  <p:tag name="MH_CATEGORY" val="#YinZJG#"/>
  <p:tag name="MH_LAYOUT" val="TitleSubTitle"/>
  <p:tag name="MH" val="20170727153932"/>
  <p:tag name="MH_LIBRARY" val="GRAPHIC"/>
</p:tagLst>
</file>

<file path=ppt/tags/tag13.xml><?xml version="1.0" encoding="utf-8"?>
<p:tagLst xmlns:p="http://schemas.openxmlformats.org/presentationml/2006/main">
  <p:tag name="MH_TYPE" val="#NeiR#"/>
  <p:tag name="MH_NUMBER" val="3"/>
  <p:tag name="MH_CATEGORY" val="#BingLLB#"/>
  <p:tag name="MH_LAYOUT" val="SubTitleText"/>
  <p:tag name="MH" val="20170705134535"/>
  <p:tag name="MH_LIBRARY" val="GRAPHIC"/>
</p:tagLst>
</file>

<file path=ppt/tags/tag14.xml><?xml version="1.0" encoding="utf-8"?>
<p:tagLst xmlns:p="http://schemas.openxmlformats.org/presentationml/2006/main">
  <p:tag name="ISLIDE.DIAGRAM" val="635ab4be-35ef-4a01-9cd9-5eec164ec375"/>
</p:tagLst>
</file>

<file path=ppt/tags/tag15.xml><?xml version="1.0" encoding="utf-8"?>
<p:tagLst xmlns:p="http://schemas.openxmlformats.org/presentationml/2006/main">
  <p:tag name="ISLIDE.DIAGRAM" val="041611a4-0600-4075-97f6-ca6f2fcb800d"/>
</p:tagLst>
</file>

<file path=ppt/tags/tag16.xml><?xml version="1.0" encoding="utf-8"?>
<p:tagLst xmlns:p="http://schemas.openxmlformats.org/presentationml/2006/main">
  <p:tag name="MH_TYPE" val="#NeiR#"/>
  <p:tag name="MH_NUMBER" val="4"/>
  <p:tag name="MH_CATEGORY" val="#TuWHP#"/>
  <p:tag name="MH_LAYOUT" val="SubTitleDesc"/>
  <p:tag name="MH" val="20170726164124"/>
  <p:tag name="MH_LIBRARY" val="GRAPHIC"/>
</p:tagLst>
</file>

<file path=ppt/tags/tag17.xml><?xml version="1.0" encoding="utf-8"?>
<p:tagLst xmlns:p="http://schemas.openxmlformats.org/presentationml/2006/main">
  <p:tag name="ISLIDE.DIAGRAM" val="b4f3fb20-21e5-4131-9163-25c4d3a5e749"/>
</p:tagLst>
</file>

<file path=ppt/tags/tag18.xml><?xml version="1.0" encoding="utf-8"?>
<p:tagLst xmlns:p="http://schemas.openxmlformats.org/presentationml/2006/main">
  <p:tag name="MH_TYPE" val="#NeiR#"/>
  <p:tag name="MH_NUMBER" val="4"/>
  <p:tag name="MH_CATEGORY" val="#TuWHP#"/>
  <p:tag name="MH_LAYOUT" val="SubTitleText"/>
  <p:tag name="MH" val="20170705134825"/>
  <p:tag name="MH_LIBRARY" val="GRAPHIC"/>
</p:tagLst>
</file>

<file path=ppt/tags/tag2.xml><?xml version="1.0" encoding="utf-8"?>
<p:tagLst xmlns:p="http://schemas.openxmlformats.org/presentationml/2006/main">
  <p:tag name="MH" val="20170727153932"/>
  <p:tag name="MH_LIBRARY" val="GRAPHIC"/>
  <p:tag name="MH_TYPE" val="Other"/>
  <p:tag name="MH_ORDER" val="2"/>
</p:tagLst>
</file>

<file path=ppt/tags/tag3.xml><?xml version="1.0" encoding="utf-8"?>
<p:tagLst xmlns:p="http://schemas.openxmlformats.org/presentationml/2006/main">
  <p:tag name="MH" val="20170727153932"/>
  <p:tag name="MH_LIBRARY" val="GRAPHIC"/>
  <p:tag name="MH_TYPE" val="Other"/>
  <p:tag name="MH_ORDER" val="3"/>
</p:tagLst>
</file>

<file path=ppt/tags/tag4.xml><?xml version="1.0" encoding="utf-8"?>
<p:tagLst xmlns:p="http://schemas.openxmlformats.org/presentationml/2006/main">
  <p:tag name="MH" val="20170727153932"/>
  <p:tag name="MH_LIBRARY" val="GRAPHIC"/>
  <p:tag name="MH_TYPE" val="Other"/>
  <p:tag name="MH_ORDER" val="4"/>
</p:tagLst>
</file>

<file path=ppt/tags/tag5.xml><?xml version="1.0" encoding="utf-8"?>
<p:tagLst xmlns:p="http://schemas.openxmlformats.org/presentationml/2006/main">
  <p:tag name="MH" val="20170727153932"/>
  <p:tag name="MH_LIBRARY" val="GRAPHIC"/>
  <p:tag name="MH_TYPE" val="Other"/>
  <p:tag name="MH_ORDER" val="5"/>
</p:tagLst>
</file>

<file path=ppt/tags/tag6.xml><?xml version="1.0" encoding="utf-8"?>
<p:tagLst xmlns:p="http://schemas.openxmlformats.org/presentationml/2006/main">
  <p:tag name="MH" val="20170727153932"/>
  <p:tag name="MH_LIBRARY" val="GRAPHIC"/>
  <p:tag name="MH_TYPE" val="Other"/>
  <p:tag name="MH_ORDER" val="6"/>
</p:tagLst>
</file>

<file path=ppt/tags/tag7.xml><?xml version="1.0" encoding="utf-8"?>
<p:tagLst xmlns:p="http://schemas.openxmlformats.org/presentationml/2006/main">
  <p:tag name="MH" val="20170727153932"/>
  <p:tag name="MH_LIBRARY" val="GRAPHIC"/>
  <p:tag name="MH_TYPE" val="SubTitle"/>
  <p:tag name="MH_ORDER" val="2"/>
</p:tagLst>
</file>

<file path=ppt/tags/tag8.xml><?xml version="1.0" encoding="utf-8"?>
<p:tagLst xmlns:p="http://schemas.openxmlformats.org/presentationml/2006/main">
  <p:tag name="MH" val="20170727153932"/>
  <p:tag name="MH_LIBRARY" val="GRAPHIC"/>
  <p:tag name="MH_TYPE" val="SubTitle"/>
  <p:tag name="MH_ORDER" val="1"/>
</p:tagLst>
</file>

<file path=ppt/tags/tag9.xml><?xml version="1.0" encoding="utf-8"?>
<p:tagLst xmlns:p="http://schemas.openxmlformats.org/presentationml/2006/main">
  <p:tag name="MH" val="20170727153932"/>
  <p:tag name="MH_LIBRARY" val="GRAPHIC"/>
  <p:tag name="MH_TYPE" val="SubTitle"/>
  <p:tag name="MH_ORDER" val="5"/>
</p:tagLst>
</file>

<file path=ppt/theme/theme1.xml><?xml version="1.0" encoding="utf-8"?>
<a:theme xmlns:a="http://schemas.openxmlformats.org/drawingml/2006/main" name="包图主题2">
  <a:themeElements>
    <a:clrScheme name="自定义 57">
      <a:dk1>
        <a:srgbClr val="000000"/>
      </a:dk1>
      <a:lt1>
        <a:srgbClr val="FFFFFF"/>
      </a:lt1>
      <a:dk2>
        <a:srgbClr val="768394"/>
      </a:dk2>
      <a:lt2>
        <a:srgbClr val="F0F0F0"/>
      </a:lt2>
      <a:accent1>
        <a:srgbClr val="2D659E"/>
      </a:accent1>
      <a:accent2>
        <a:srgbClr val="A1ADDD"/>
      </a:accent2>
      <a:accent3>
        <a:srgbClr val="5784D6"/>
      </a:accent3>
      <a:accent4>
        <a:srgbClr val="92B9E0"/>
      </a:accent4>
      <a:accent5>
        <a:srgbClr val="89898C"/>
      </a:accent5>
      <a:accent6>
        <a:srgbClr val="5D5D61"/>
      </a:accent6>
      <a:hlink>
        <a:srgbClr val="4472C4"/>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5428</Words>
  <Application>WPS 演示</Application>
  <PresentationFormat>全屏显示(16:9)</PresentationFormat>
  <Paragraphs>381</Paragraphs>
  <Slides>25</Slides>
  <Notes>25</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25</vt:i4>
      </vt:variant>
    </vt:vector>
  </HeadingPairs>
  <TitlesOfParts>
    <vt:vector size="46" baseType="lpstr">
      <vt:lpstr>Arial</vt:lpstr>
      <vt:lpstr>方正书宋_GBK</vt:lpstr>
      <vt:lpstr>Wingdings</vt:lpstr>
      <vt:lpstr>Century Gothic</vt:lpstr>
      <vt:lpstr>微软雅黑</vt:lpstr>
      <vt:lpstr>Arial</vt:lpstr>
      <vt:lpstr>Impact</vt:lpstr>
      <vt:lpstr>微软雅黑</vt:lpstr>
      <vt:lpstr>Gisha</vt:lpstr>
      <vt:lpstr>Arial Narrow</vt:lpstr>
      <vt:lpstr>宋体</vt:lpstr>
      <vt:lpstr>Calibri</vt:lpstr>
      <vt:lpstr>汉仪旗黑KW</vt:lpstr>
      <vt:lpstr>宋体</vt:lpstr>
      <vt:lpstr>Arial Unicode MS</vt:lpstr>
      <vt:lpstr>等线</vt:lpstr>
      <vt:lpstr>汉仪中等线KW</vt:lpstr>
      <vt:lpstr>苹方-简</vt:lpstr>
      <vt:lpstr>汉仪书宋二KW</vt:lpstr>
      <vt:lpstr>Helvetica Neue</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高端简约方块年终总结工作汇报PPT模板</dc:title>
  <dc:creator>Administrator</dc:creator>
  <cp:lastModifiedBy>adothraki</cp:lastModifiedBy>
  <cp:revision>111</cp:revision>
  <dcterms:created xsi:type="dcterms:W3CDTF">2019-08-10T21:55:41Z</dcterms:created>
  <dcterms:modified xsi:type="dcterms:W3CDTF">2019-08-10T21:55:41Z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2052-1.4.0.1935</vt:lpwstr>
  </property>
</Properties>
</file>