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334" r:id="rId2"/>
    <p:sldId id="335" r:id="rId3"/>
    <p:sldId id="326" r:id="rId4"/>
    <p:sldId id="285" r:id="rId5"/>
    <p:sldId id="320" r:id="rId6"/>
    <p:sldId id="290" r:id="rId7"/>
    <p:sldId id="324" r:id="rId8"/>
    <p:sldId id="295" r:id="rId9"/>
    <p:sldId id="336" r:id="rId10"/>
    <p:sldId id="319" r:id="rId11"/>
    <p:sldId id="300" r:id="rId12"/>
    <p:sldId id="302" r:id="rId13"/>
    <p:sldId id="305" r:id="rId14"/>
    <p:sldId id="337" r:id="rId15"/>
    <p:sldId id="303" r:id="rId16"/>
    <p:sldId id="308" r:id="rId17"/>
    <p:sldId id="316" r:id="rId18"/>
    <p:sldId id="307" r:id="rId19"/>
    <p:sldId id="338" r:id="rId20"/>
    <p:sldId id="313" r:id="rId21"/>
    <p:sldId id="312" r:id="rId22"/>
    <p:sldId id="322" r:id="rId23"/>
    <p:sldId id="314" r:id="rId24"/>
    <p:sldId id="339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1416"/>
    <a:srgbClr val="7A1B23"/>
    <a:srgbClr val="621A1E"/>
    <a:srgbClr val="4F81BD"/>
    <a:srgbClr val="3276C8"/>
    <a:srgbClr val="0060A8"/>
    <a:srgbClr val="3FCDFF"/>
    <a:srgbClr val="19C3FF"/>
    <a:srgbClr val="00A1DA"/>
    <a:srgbClr val="00C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9" autoAdjust="0"/>
    <p:restoredTop sz="94322" autoAdjust="0"/>
  </p:normalViewPr>
  <p:slideViewPr>
    <p:cSldViewPr>
      <p:cViewPr varScale="1">
        <p:scale>
          <a:sx n="132" d="100"/>
          <a:sy n="132" d="100"/>
        </p:scale>
        <p:origin x="592" y="68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21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C48C-57FD-4F5E-9E30-DDA8AF30203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46AF-1CF5-49F0-84C8-2F0B3EDF91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rot="16200000">
            <a:off x="-1048740" y="1048740"/>
            <a:ext cx="5143500" cy="3046020"/>
          </a:xfrm>
          <a:custGeom>
            <a:avLst/>
            <a:gdLst>
              <a:gd name="connsiteX0" fmla="*/ 5164038 w 5164038"/>
              <a:gd name="connsiteY0" fmla="*/ 0 h 3046020"/>
              <a:gd name="connsiteX1" fmla="*/ 5164038 w 5164038"/>
              <a:gd name="connsiteY1" fmla="*/ 2112641 h 3046020"/>
              <a:gd name="connsiteX2" fmla="*/ 5127012 w 5164038"/>
              <a:gd name="connsiteY2" fmla="*/ 2083308 h 3046020"/>
              <a:gd name="connsiteX3" fmla="*/ 2896777 w 5164038"/>
              <a:gd name="connsiteY3" fmla="*/ 3035556 h 3046020"/>
              <a:gd name="connsiteX4" fmla="*/ 1314832 w 5164038"/>
              <a:gd name="connsiteY4" fmla="*/ 1344332 h 3046020"/>
              <a:gd name="connsiteX5" fmla="*/ 86763 w 5164038"/>
              <a:gd name="connsiteY5" fmla="*/ 1608189 h 3046020"/>
              <a:gd name="connsiteX6" fmla="*/ 0 w 5164038"/>
              <a:gd name="connsiteY6" fmla="*/ 1721307 h 3046020"/>
              <a:gd name="connsiteX7" fmla="*/ 0 w 5164038"/>
              <a:gd name="connsiteY7" fmla="*/ 0 h 3046020"/>
              <a:gd name="connsiteX8" fmla="*/ 5164038 w 5164038"/>
              <a:gd name="connsiteY8" fmla="*/ 0 h 30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3046020">
                <a:moveTo>
                  <a:pt x="5164038" y="0"/>
                </a:moveTo>
                <a:lnTo>
                  <a:pt x="5164038" y="2112641"/>
                </a:lnTo>
                <a:lnTo>
                  <a:pt x="5127012" y="2083308"/>
                </a:lnTo>
                <a:cubicBezTo>
                  <a:pt x="4602316" y="1749428"/>
                  <a:pt x="3479691" y="3181379"/>
                  <a:pt x="2896777" y="3035556"/>
                </a:cubicBezTo>
                <a:cubicBezTo>
                  <a:pt x="2230590" y="2868902"/>
                  <a:pt x="1790843" y="1549834"/>
                  <a:pt x="1314832" y="1344332"/>
                </a:cubicBezTo>
                <a:cubicBezTo>
                  <a:pt x="987575" y="1203049"/>
                  <a:pt x="442134" y="1205884"/>
                  <a:pt x="86763" y="1608189"/>
                </a:cubicBezTo>
                <a:lnTo>
                  <a:pt x="0" y="1721307"/>
                </a:lnTo>
                <a:lnTo>
                  <a:pt x="0" y="0"/>
                </a:lnTo>
                <a:lnTo>
                  <a:pt x="5164038" y="0"/>
                </a:lnTo>
                <a:close/>
              </a:path>
            </a:pathLst>
          </a:custGeom>
          <a:solidFill>
            <a:srgbClr val="7A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rot="5400000" flipV="1">
            <a:off x="4448522" y="339502"/>
            <a:ext cx="5143500" cy="4464496"/>
          </a:xfrm>
          <a:custGeom>
            <a:avLst/>
            <a:gdLst>
              <a:gd name="connsiteX0" fmla="*/ 0 w 5164038"/>
              <a:gd name="connsiteY0" fmla="*/ 374466 h 4968552"/>
              <a:gd name="connsiteX1" fmla="*/ 0 w 5164038"/>
              <a:gd name="connsiteY1" fmla="*/ 4968552 h 4968552"/>
              <a:gd name="connsiteX2" fmla="*/ 5164038 w 5164038"/>
              <a:gd name="connsiteY2" fmla="*/ 4968552 h 4968552"/>
              <a:gd name="connsiteX3" fmla="*/ 5164038 w 5164038"/>
              <a:gd name="connsiteY3" fmla="*/ 925204 h 4968552"/>
              <a:gd name="connsiteX4" fmla="*/ 5162989 w 5164038"/>
              <a:gd name="connsiteY4" fmla="*/ 923468 h 4968552"/>
              <a:gd name="connsiteX5" fmla="*/ 2829886 w 5164038"/>
              <a:gd name="connsiteY5" fmla="*/ 1775924 h 4968552"/>
              <a:gd name="connsiteX6" fmla="*/ 1247941 w 5164038"/>
              <a:gd name="connsiteY6" fmla="*/ 84700 h 4968552"/>
              <a:gd name="connsiteX7" fmla="*/ 19872 w 5164038"/>
              <a:gd name="connsiteY7" fmla="*/ 348557 h 4968552"/>
              <a:gd name="connsiteX8" fmla="*/ 0 w 5164038"/>
              <a:gd name="connsiteY8" fmla="*/ 374466 h 496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4968552">
                <a:moveTo>
                  <a:pt x="0" y="374466"/>
                </a:moveTo>
                <a:lnTo>
                  <a:pt x="0" y="4968552"/>
                </a:lnTo>
                <a:lnTo>
                  <a:pt x="5164038" y="4968552"/>
                </a:lnTo>
                <a:lnTo>
                  <a:pt x="5164038" y="925204"/>
                </a:lnTo>
                <a:lnTo>
                  <a:pt x="5162989" y="923468"/>
                </a:lnTo>
                <a:cubicBezTo>
                  <a:pt x="4698553" y="277181"/>
                  <a:pt x="3454436" y="1932163"/>
                  <a:pt x="2829886" y="1775924"/>
                </a:cubicBezTo>
                <a:cubicBezTo>
                  <a:pt x="2163699" y="1609270"/>
                  <a:pt x="1723952" y="290202"/>
                  <a:pt x="1247941" y="84700"/>
                </a:cubicBezTo>
                <a:cubicBezTo>
                  <a:pt x="920683" y="-56583"/>
                  <a:pt x="375243" y="-53748"/>
                  <a:pt x="19872" y="348557"/>
                </a:cubicBezTo>
                <a:lnTo>
                  <a:pt x="0" y="374466"/>
                </a:lnTo>
                <a:close/>
              </a:path>
            </a:pathLst>
          </a:custGeom>
          <a:solidFill>
            <a:srgbClr val="381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1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: 形状 33"/>
          <p:cNvSpPr/>
          <p:nvPr/>
        </p:nvSpPr>
        <p:spPr>
          <a:xfrm rot="16200000">
            <a:off x="-1048740" y="1048740"/>
            <a:ext cx="5143500" cy="3046020"/>
          </a:xfrm>
          <a:custGeom>
            <a:avLst/>
            <a:gdLst>
              <a:gd name="connsiteX0" fmla="*/ 5164038 w 5164038"/>
              <a:gd name="connsiteY0" fmla="*/ 0 h 3046020"/>
              <a:gd name="connsiteX1" fmla="*/ 5164038 w 5164038"/>
              <a:gd name="connsiteY1" fmla="*/ 2112641 h 3046020"/>
              <a:gd name="connsiteX2" fmla="*/ 5127012 w 5164038"/>
              <a:gd name="connsiteY2" fmla="*/ 2083308 h 3046020"/>
              <a:gd name="connsiteX3" fmla="*/ 2896777 w 5164038"/>
              <a:gd name="connsiteY3" fmla="*/ 3035556 h 3046020"/>
              <a:gd name="connsiteX4" fmla="*/ 1314832 w 5164038"/>
              <a:gd name="connsiteY4" fmla="*/ 1344332 h 3046020"/>
              <a:gd name="connsiteX5" fmla="*/ 86763 w 5164038"/>
              <a:gd name="connsiteY5" fmla="*/ 1608189 h 3046020"/>
              <a:gd name="connsiteX6" fmla="*/ 0 w 5164038"/>
              <a:gd name="connsiteY6" fmla="*/ 1721307 h 3046020"/>
              <a:gd name="connsiteX7" fmla="*/ 0 w 5164038"/>
              <a:gd name="connsiteY7" fmla="*/ 0 h 3046020"/>
              <a:gd name="connsiteX8" fmla="*/ 5164038 w 5164038"/>
              <a:gd name="connsiteY8" fmla="*/ 0 h 30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3046020">
                <a:moveTo>
                  <a:pt x="5164038" y="0"/>
                </a:moveTo>
                <a:lnTo>
                  <a:pt x="5164038" y="2112641"/>
                </a:lnTo>
                <a:lnTo>
                  <a:pt x="5127012" y="2083308"/>
                </a:lnTo>
                <a:cubicBezTo>
                  <a:pt x="4602316" y="1749428"/>
                  <a:pt x="3479691" y="3181379"/>
                  <a:pt x="2896777" y="3035556"/>
                </a:cubicBezTo>
                <a:cubicBezTo>
                  <a:pt x="2230590" y="2868902"/>
                  <a:pt x="1790843" y="1549834"/>
                  <a:pt x="1314832" y="1344332"/>
                </a:cubicBezTo>
                <a:cubicBezTo>
                  <a:pt x="987575" y="1203049"/>
                  <a:pt x="442134" y="1205884"/>
                  <a:pt x="86763" y="1608189"/>
                </a:cubicBezTo>
                <a:lnTo>
                  <a:pt x="0" y="1721307"/>
                </a:lnTo>
                <a:lnTo>
                  <a:pt x="0" y="0"/>
                </a:lnTo>
                <a:lnTo>
                  <a:pt x="5164038" y="0"/>
                </a:lnTo>
                <a:close/>
              </a:path>
            </a:pathLst>
          </a:custGeom>
          <a:solidFill>
            <a:srgbClr val="7A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 rot="5400000" flipV="1">
            <a:off x="4448522" y="339502"/>
            <a:ext cx="5143500" cy="4464496"/>
          </a:xfrm>
          <a:custGeom>
            <a:avLst/>
            <a:gdLst>
              <a:gd name="connsiteX0" fmla="*/ 0 w 5164038"/>
              <a:gd name="connsiteY0" fmla="*/ 374466 h 4968552"/>
              <a:gd name="connsiteX1" fmla="*/ 0 w 5164038"/>
              <a:gd name="connsiteY1" fmla="*/ 4968552 h 4968552"/>
              <a:gd name="connsiteX2" fmla="*/ 5164038 w 5164038"/>
              <a:gd name="connsiteY2" fmla="*/ 4968552 h 4968552"/>
              <a:gd name="connsiteX3" fmla="*/ 5164038 w 5164038"/>
              <a:gd name="connsiteY3" fmla="*/ 925204 h 4968552"/>
              <a:gd name="connsiteX4" fmla="*/ 5162989 w 5164038"/>
              <a:gd name="connsiteY4" fmla="*/ 923468 h 4968552"/>
              <a:gd name="connsiteX5" fmla="*/ 2829886 w 5164038"/>
              <a:gd name="connsiteY5" fmla="*/ 1775924 h 4968552"/>
              <a:gd name="connsiteX6" fmla="*/ 1247941 w 5164038"/>
              <a:gd name="connsiteY6" fmla="*/ 84700 h 4968552"/>
              <a:gd name="connsiteX7" fmla="*/ 19872 w 5164038"/>
              <a:gd name="connsiteY7" fmla="*/ 348557 h 4968552"/>
              <a:gd name="connsiteX8" fmla="*/ 0 w 5164038"/>
              <a:gd name="connsiteY8" fmla="*/ 374466 h 496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4968552">
                <a:moveTo>
                  <a:pt x="0" y="374466"/>
                </a:moveTo>
                <a:lnTo>
                  <a:pt x="0" y="4968552"/>
                </a:lnTo>
                <a:lnTo>
                  <a:pt x="5164038" y="4968552"/>
                </a:lnTo>
                <a:lnTo>
                  <a:pt x="5164038" y="925204"/>
                </a:lnTo>
                <a:lnTo>
                  <a:pt x="5162989" y="923468"/>
                </a:lnTo>
                <a:cubicBezTo>
                  <a:pt x="4698553" y="277181"/>
                  <a:pt x="3454436" y="1932163"/>
                  <a:pt x="2829886" y="1775924"/>
                </a:cubicBezTo>
                <a:cubicBezTo>
                  <a:pt x="2163699" y="1609270"/>
                  <a:pt x="1723952" y="290202"/>
                  <a:pt x="1247941" y="84700"/>
                </a:cubicBezTo>
                <a:cubicBezTo>
                  <a:pt x="920683" y="-56583"/>
                  <a:pt x="375243" y="-53748"/>
                  <a:pt x="19872" y="348557"/>
                </a:cubicBezTo>
                <a:lnTo>
                  <a:pt x="0" y="374466"/>
                </a:lnTo>
                <a:close/>
              </a:path>
            </a:pathLst>
          </a:custGeom>
          <a:solidFill>
            <a:srgbClr val="381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99691" y="1275606"/>
            <a:ext cx="5544616" cy="2592288"/>
          </a:xfrm>
          <a:prstGeom prst="rect">
            <a:avLst/>
          </a:prstGeom>
          <a:noFill/>
          <a:ln w="63500">
            <a:solidFill>
              <a:schemeClr val="bg1">
                <a:alpha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3"/>
          <p:cNvSpPr txBox="1"/>
          <p:nvPr/>
        </p:nvSpPr>
        <p:spPr>
          <a:xfrm>
            <a:off x="1962410" y="2010057"/>
            <a:ext cx="5280667" cy="56169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时尚红色质感商业计划书</a:t>
            </a:r>
          </a:p>
        </p:txBody>
      </p:sp>
      <p:sp>
        <p:nvSpPr>
          <p:cNvPr id="43" name="文本框 32"/>
          <p:cNvSpPr txBox="1"/>
          <p:nvPr/>
        </p:nvSpPr>
        <p:spPr>
          <a:xfrm>
            <a:off x="2167919" y="2492302"/>
            <a:ext cx="4752528" cy="486416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 Double-click here to</a:t>
            </a:r>
          </a:p>
        </p:txBody>
      </p:sp>
      <p:sp>
        <p:nvSpPr>
          <p:cNvPr id="45" name="矩形 44"/>
          <p:cNvSpPr/>
          <p:nvPr/>
        </p:nvSpPr>
        <p:spPr>
          <a:xfrm>
            <a:off x="3779912" y="3266750"/>
            <a:ext cx="1203960" cy="283845"/>
          </a:xfrm>
          <a:prstGeom prst="rect">
            <a:avLst/>
          </a:prstGeom>
          <a:solidFill>
            <a:srgbClr val="381416"/>
          </a:solidFill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汇报人：小北</a:t>
            </a:r>
          </a:p>
        </p:txBody>
      </p:sp>
      <p:sp>
        <p:nvSpPr>
          <p:cNvPr id="46" name="文本框 3"/>
          <p:cNvSpPr txBox="1"/>
          <p:nvPr/>
        </p:nvSpPr>
        <p:spPr>
          <a:xfrm>
            <a:off x="2223738" y="1573141"/>
            <a:ext cx="4560499" cy="500137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BUSINESS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93210"/>
            <a:ext cx="4383698" cy="253916"/>
            <a:chOff x="179512" y="93210"/>
            <a:chExt cx="4383698" cy="253916"/>
          </a:xfrm>
        </p:grpSpPr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179512" y="123478"/>
              <a:ext cx="225980" cy="193380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b="1">
                <a:latin typeface="+mn-ea"/>
                <a:ea typeface="+mn-ea"/>
              </a:endParaRPr>
            </a:p>
          </p:txBody>
        </p:sp>
        <p:sp>
          <p:nvSpPr>
            <p:cNvPr id="48" name="文本框 3"/>
            <p:cNvSpPr txBox="1"/>
            <p:nvPr/>
          </p:nvSpPr>
          <p:spPr>
            <a:xfrm>
              <a:off x="486532" y="93210"/>
              <a:ext cx="4076678" cy="253916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 rtlCol="0">
              <a:spAutoFit/>
            </a:bodyPr>
            <a:lstStyle/>
            <a:p>
              <a:pPr algn="dist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BUSINESS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24871" y="4792916"/>
            <a:ext cx="6437845" cy="253916"/>
            <a:chOff x="2524871" y="4792916"/>
            <a:chExt cx="6437845" cy="253916"/>
          </a:xfrm>
        </p:grpSpPr>
        <p:sp>
          <p:nvSpPr>
            <p:cNvPr id="49" name="文本框 3"/>
            <p:cNvSpPr txBox="1"/>
            <p:nvPr/>
          </p:nvSpPr>
          <p:spPr>
            <a:xfrm>
              <a:off x="2524871" y="4792916"/>
              <a:ext cx="4718207" cy="253916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POWERPOINT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28318" y="4852675"/>
              <a:ext cx="134398" cy="1343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344307" y="4917228"/>
              <a:ext cx="1375998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 bldLvl="0" animBg="1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806704" y="1095488"/>
            <a:ext cx="3591965" cy="160996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>
              <a:cs typeface="+mn-ea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4806704" y="2811900"/>
            <a:ext cx="3591965" cy="1609968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>
              <a:cs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8219" y="1095488"/>
            <a:ext cx="1823225" cy="3326380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>
              <a:cs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97461" y="1095488"/>
            <a:ext cx="1823225" cy="1609968"/>
            <a:chOff x="3701357" y="1571776"/>
            <a:chExt cx="2430966" cy="2146624"/>
          </a:xfrm>
        </p:grpSpPr>
        <p:sp>
          <p:nvSpPr>
            <p:cNvPr id="25" name="矩形 24"/>
            <p:cNvSpPr/>
            <p:nvPr/>
          </p:nvSpPr>
          <p:spPr>
            <a:xfrm>
              <a:off x="3701357" y="1571776"/>
              <a:ext cx="2430966" cy="214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</a:endParaRPr>
            </a:p>
          </p:txBody>
        </p:sp>
        <p:sp>
          <p:nvSpPr>
            <p:cNvPr id="26" name="椭圆 14"/>
            <p:cNvSpPr/>
            <p:nvPr/>
          </p:nvSpPr>
          <p:spPr>
            <a:xfrm>
              <a:off x="4624740" y="1815871"/>
              <a:ext cx="584200" cy="497495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gradFill>
              <a:gsLst>
                <a:gs pos="0">
                  <a:srgbClr val="381416"/>
                </a:gs>
                <a:gs pos="50000">
                  <a:srgbClr val="621A1E"/>
                </a:gs>
                <a:gs pos="100000">
                  <a:srgbClr val="7A1B23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97461" y="2811900"/>
            <a:ext cx="1823225" cy="1609968"/>
            <a:chOff x="3701357" y="3860325"/>
            <a:chExt cx="2430966" cy="2146624"/>
          </a:xfrm>
        </p:grpSpPr>
        <p:sp>
          <p:nvSpPr>
            <p:cNvPr id="28" name="矩形 27"/>
            <p:cNvSpPr/>
            <p:nvPr/>
          </p:nvSpPr>
          <p:spPr>
            <a:xfrm>
              <a:off x="3701357" y="3860325"/>
              <a:ext cx="2430966" cy="214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</a:endParaRPr>
            </a:p>
          </p:txBody>
        </p:sp>
        <p:sp>
          <p:nvSpPr>
            <p:cNvPr id="29" name="椭圆 27"/>
            <p:cNvSpPr/>
            <p:nvPr/>
          </p:nvSpPr>
          <p:spPr>
            <a:xfrm>
              <a:off x="4634198" y="4053606"/>
              <a:ext cx="565284" cy="5842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gradFill>
              <a:gsLst>
                <a:gs pos="0">
                  <a:srgbClr val="381416"/>
                </a:gs>
                <a:gs pos="50000">
                  <a:srgbClr val="621A1E"/>
                </a:gs>
                <a:gs pos="100000">
                  <a:srgbClr val="7A1B23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16104" y="1732122"/>
            <a:ext cx="1485900" cy="533876"/>
            <a:chOff x="2408" y="3190"/>
            <a:chExt cx="3120" cy="1121"/>
          </a:xfrm>
        </p:grpSpPr>
        <p:sp>
          <p:nvSpPr>
            <p:cNvPr id="31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b="1" kern="9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2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16104" y="3462814"/>
            <a:ext cx="1485900" cy="533876"/>
            <a:chOff x="2408" y="3190"/>
            <a:chExt cx="3120" cy="1121"/>
          </a:xfrm>
        </p:grpSpPr>
        <p:sp>
          <p:nvSpPr>
            <p:cNvPr id="34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b="1" kern="9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5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550348" y="1167594"/>
            <a:ext cx="6173004" cy="800100"/>
          </a:xfrm>
          <a:custGeom>
            <a:avLst/>
            <a:gdLst>
              <a:gd name="connsiteX0" fmla="*/ 0 w 8229600"/>
              <a:gd name="connsiteY0" fmla="*/ 1047750 h 1066800"/>
              <a:gd name="connsiteX1" fmla="*/ 0 w 8229600"/>
              <a:gd name="connsiteY1" fmla="*/ 0 h 1066800"/>
              <a:gd name="connsiteX2" fmla="*/ 8229600 w 8229600"/>
              <a:gd name="connsiteY2" fmla="*/ 0 h 1066800"/>
              <a:gd name="connsiteX3" fmla="*/ 8229600 w 8229600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600" h="1066800">
                <a:moveTo>
                  <a:pt x="0" y="1047750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1066800"/>
                </a:lnTo>
              </a:path>
            </a:pathLst>
          </a:cu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0800000">
            <a:off x="1516807" y="3337823"/>
            <a:ext cx="6173004" cy="800100"/>
          </a:xfrm>
          <a:custGeom>
            <a:avLst/>
            <a:gdLst>
              <a:gd name="connsiteX0" fmla="*/ 0 w 8229600"/>
              <a:gd name="connsiteY0" fmla="*/ 1047750 h 1066800"/>
              <a:gd name="connsiteX1" fmla="*/ 0 w 8229600"/>
              <a:gd name="connsiteY1" fmla="*/ 0 h 1066800"/>
              <a:gd name="connsiteX2" fmla="*/ 8229600 w 8229600"/>
              <a:gd name="connsiteY2" fmla="*/ 0 h 1066800"/>
              <a:gd name="connsiteX3" fmla="*/ 8229600 w 8229600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600" h="1066800">
                <a:moveTo>
                  <a:pt x="0" y="1047750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1066800"/>
                </a:lnTo>
              </a:path>
            </a:pathLst>
          </a:cu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99982" y="3462064"/>
            <a:ext cx="5426682" cy="5678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输入您的内容或者通过右键复制粘贴您的内容，并选择只保留文字。输入您的内容或者通过右键复制粘贴您的内容，并选择只保留文字。输入您的内容或者通过右键复制粘贴您的内容，并选择只保留文字。输入您的内容或者通过右键复制粘贴您的内容，并选择只保留文字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53995" y="1409836"/>
            <a:ext cx="5426682" cy="5678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输入您的内容或者通过右键复制粘贴您的内容，并选择只保留文字。输入您的内容或者通过右键复制粘贴您的内容，并选择只保留文字。输入您的内容或者通过右键复制粘贴您的内容，并选择只保留文字。输入您的内容或者通过右键复制粘贴您的内容，并选择只保留文字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7140" y="2253404"/>
            <a:ext cx="1762246" cy="758394"/>
            <a:chOff x="1342678" y="3004538"/>
            <a:chExt cx="2349356" cy="1011192"/>
          </a:xfrm>
        </p:grpSpPr>
        <p:sp>
          <p:nvSpPr>
            <p:cNvPr id="8" name="Freeform 7"/>
            <p:cNvSpPr/>
            <p:nvPr/>
          </p:nvSpPr>
          <p:spPr bwMode="auto">
            <a:xfrm>
              <a:off x="1342678" y="3004538"/>
              <a:ext cx="2349356" cy="1011192"/>
            </a:xfrm>
            <a:custGeom>
              <a:avLst/>
              <a:gdLst>
                <a:gd name="T0" fmla="*/ 483734 w 829"/>
                <a:gd name="T1" fmla="*/ 0 h 357"/>
                <a:gd name="T2" fmla="*/ 2240309 w 829"/>
                <a:gd name="T3" fmla="*/ 0 h 357"/>
                <a:gd name="T4" fmla="*/ 2240309 w 829"/>
                <a:gd name="T5" fmla="*/ 964766 h 357"/>
                <a:gd name="T6" fmla="*/ 483734 w 829"/>
                <a:gd name="T7" fmla="*/ 964766 h 357"/>
                <a:gd name="T8" fmla="*/ 0 w 829"/>
                <a:gd name="T9" fmla="*/ 486437 h 357"/>
                <a:gd name="T10" fmla="*/ 483734 w 829"/>
                <a:gd name="T11" fmla="*/ 0 h 357"/>
                <a:gd name="T12" fmla="*/ 483734 w 829"/>
                <a:gd name="T13" fmla="*/ 0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9"/>
                <a:gd name="T22" fmla="*/ 0 h 357"/>
                <a:gd name="T23" fmla="*/ 829 w 829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9" h="357">
                  <a:moveTo>
                    <a:pt x="179" y="0"/>
                  </a:moveTo>
                  <a:lnTo>
                    <a:pt x="829" y="0"/>
                  </a:lnTo>
                  <a:lnTo>
                    <a:pt x="829" y="357"/>
                  </a:lnTo>
                  <a:lnTo>
                    <a:pt x="179" y="357"/>
                  </a:lnTo>
                  <a:lnTo>
                    <a:pt x="0" y="18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883964" y="3092345"/>
              <a:ext cx="1592688" cy="841244"/>
            </a:xfrm>
            <a:custGeom>
              <a:avLst/>
              <a:gdLst>
                <a:gd name="T0" fmla="*/ 0 w 562"/>
                <a:gd name="T1" fmla="*/ 0 h 297"/>
                <a:gd name="T2" fmla="*/ 1518762 w 562"/>
                <a:gd name="T3" fmla="*/ 0 h 297"/>
                <a:gd name="T4" fmla="*/ 1518762 w 562"/>
                <a:gd name="T5" fmla="*/ 802621 h 297"/>
                <a:gd name="T6" fmla="*/ 0 w 562"/>
                <a:gd name="T7" fmla="*/ 802621 h 297"/>
                <a:gd name="T8" fmla="*/ 0 w 562"/>
                <a:gd name="T9" fmla="*/ 0 h 297"/>
                <a:gd name="T10" fmla="*/ 0 w 562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297"/>
                <a:gd name="T20" fmla="*/ 562 w 562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297">
                  <a:moveTo>
                    <a:pt x="0" y="0"/>
                  </a:moveTo>
                  <a:lnTo>
                    <a:pt x="562" y="0"/>
                  </a:lnTo>
                  <a:lnTo>
                    <a:pt x="562" y="297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1461705" y="3318943"/>
              <a:ext cx="342908" cy="382384"/>
            </a:xfrm>
            <a:custGeom>
              <a:avLst/>
              <a:gdLst>
                <a:gd name="T0" fmla="*/ 181062 w 121"/>
                <a:gd name="T1" fmla="*/ 0 h 135"/>
                <a:gd name="T2" fmla="*/ 181062 w 121"/>
                <a:gd name="T3" fmla="*/ 83775 h 135"/>
                <a:gd name="T4" fmla="*/ 326992 w 121"/>
                <a:gd name="T5" fmla="*/ 83775 h 135"/>
                <a:gd name="T6" fmla="*/ 326992 w 121"/>
                <a:gd name="T7" fmla="*/ 281053 h 135"/>
                <a:gd name="T8" fmla="*/ 181062 w 121"/>
                <a:gd name="T9" fmla="*/ 281053 h 135"/>
                <a:gd name="T10" fmla="*/ 181062 w 121"/>
                <a:gd name="T11" fmla="*/ 364828 h 135"/>
                <a:gd name="T12" fmla="*/ 0 w 121"/>
                <a:gd name="T13" fmla="*/ 186468 h 135"/>
                <a:gd name="T14" fmla="*/ 181062 w 121"/>
                <a:gd name="T15" fmla="*/ 0 h 135"/>
                <a:gd name="T16" fmla="*/ 181062 w 121"/>
                <a:gd name="T17" fmla="*/ 0 h 1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135"/>
                <a:gd name="T29" fmla="*/ 121 w 121"/>
                <a:gd name="T30" fmla="*/ 135 h 1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135">
                  <a:moveTo>
                    <a:pt x="67" y="0"/>
                  </a:moveTo>
                  <a:lnTo>
                    <a:pt x="67" y="31"/>
                  </a:lnTo>
                  <a:lnTo>
                    <a:pt x="121" y="31"/>
                  </a:lnTo>
                  <a:lnTo>
                    <a:pt x="121" y="104"/>
                  </a:lnTo>
                  <a:lnTo>
                    <a:pt x="67" y="104"/>
                  </a:lnTo>
                  <a:lnTo>
                    <a:pt x="67" y="135"/>
                  </a:lnTo>
                  <a:lnTo>
                    <a:pt x="0" y="69"/>
                  </a:lnTo>
                  <a:lnTo>
                    <a:pt x="67" y="0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883964" y="3284105"/>
              <a:ext cx="1592688" cy="3795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团结一致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56306" y="2253404"/>
            <a:ext cx="1768624" cy="758394"/>
            <a:chOff x="3674597" y="3004538"/>
            <a:chExt cx="2357858" cy="1011192"/>
          </a:xfrm>
        </p:grpSpPr>
        <p:sp>
          <p:nvSpPr>
            <p:cNvPr id="13" name="Freeform 10"/>
            <p:cNvSpPr/>
            <p:nvPr/>
          </p:nvSpPr>
          <p:spPr bwMode="auto">
            <a:xfrm>
              <a:off x="3674597" y="3004538"/>
              <a:ext cx="2357858" cy="1011192"/>
            </a:xfrm>
            <a:custGeom>
              <a:avLst/>
              <a:gdLst>
                <a:gd name="T0" fmla="*/ 491841 w 832"/>
                <a:gd name="T1" fmla="*/ 0 h 357"/>
                <a:gd name="T2" fmla="*/ 2248417 w 832"/>
                <a:gd name="T3" fmla="*/ 0 h 357"/>
                <a:gd name="T4" fmla="*/ 2248417 w 832"/>
                <a:gd name="T5" fmla="*/ 964766 h 357"/>
                <a:gd name="T6" fmla="*/ 491841 w 832"/>
                <a:gd name="T7" fmla="*/ 964766 h 357"/>
                <a:gd name="T8" fmla="*/ 0 w 832"/>
                <a:gd name="T9" fmla="*/ 486437 h 357"/>
                <a:gd name="T10" fmla="*/ 491841 w 832"/>
                <a:gd name="T11" fmla="*/ 0 h 357"/>
                <a:gd name="T12" fmla="*/ 491841 w 832"/>
                <a:gd name="T13" fmla="*/ 0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2"/>
                <a:gd name="T22" fmla="*/ 0 h 357"/>
                <a:gd name="T23" fmla="*/ 832 w 832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2" h="357">
                  <a:moveTo>
                    <a:pt x="182" y="0"/>
                  </a:moveTo>
                  <a:lnTo>
                    <a:pt x="832" y="0"/>
                  </a:lnTo>
                  <a:lnTo>
                    <a:pt x="832" y="357"/>
                  </a:lnTo>
                  <a:lnTo>
                    <a:pt x="182" y="357"/>
                  </a:lnTo>
                  <a:lnTo>
                    <a:pt x="0" y="18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4224387" y="3092345"/>
              <a:ext cx="1592687" cy="841244"/>
            </a:xfrm>
            <a:custGeom>
              <a:avLst/>
              <a:gdLst>
                <a:gd name="T0" fmla="*/ 0 w 562"/>
                <a:gd name="T1" fmla="*/ 0 h 297"/>
                <a:gd name="T2" fmla="*/ 1518762 w 562"/>
                <a:gd name="T3" fmla="*/ 0 h 297"/>
                <a:gd name="T4" fmla="*/ 1518762 w 562"/>
                <a:gd name="T5" fmla="*/ 802621 h 297"/>
                <a:gd name="T6" fmla="*/ 0 w 562"/>
                <a:gd name="T7" fmla="*/ 802621 h 297"/>
                <a:gd name="T8" fmla="*/ 0 w 562"/>
                <a:gd name="T9" fmla="*/ 0 h 297"/>
                <a:gd name="T10" fmla="*/ 0 w 562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297"/>
                <a:gd name="T20" fmla="*/ 562 w 562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297">
                  <a:moveTo>
                    <a:pt x="0" y="0"/>
                  </a:moveTo>
                  <a:lnTo>
                    <a:pt x="562" y="0"/>
                  </a:lnTo>
                  <a:lnTo>
                    <a:pt x="562" y="297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796458" y="3318943"/>
              <a:ext cx="348576" cy="382384"/>
            </a:xfrm>
            <a:custGeom>
              <a:avLst/>
              <a:gdLst>
                <a:gd name="T0" fmla="*/ 183764 w 123"/>
                <a:gd name="T1" fmla="*/ 0 h 135"/>
                <a:gd name="T2" fmla="*/ 183764 w 123"/>
                <a:gd name="T3" fmla="*/ 83775 h 135"/>
                <a:gd name="T4" fmla="*/ 332397 w 123"/>
                <a:gd name="T5" fmla="*/ 83775 h 135"/>
                <a:gd name="T6" fmla="*/ 332397 w 123"/>
                <a:gd name="T7" fmla="*/ 281053 h 135"/>
                <a:gd name="T8" fmla="*/ 183764 w 123"/>
                <a:gd name="T9" fmla="*/ 281053 h 135"/>
                <a:gd name="T10" fmla="*/ 183764 w 123"/>
                <a:gd name="T11" fmla="*/ 364828 h 135"/>
                <a:gd name="T12" fmla="*/ 0 w 123"/>
                <a:gd name="T13" fmla="*/ 186468 h 135"/>
                <a:gd name="T14" fmla="*/ 183764 w 123"/>
                <a:gd name="T15" fmla="*/ 0 h 135"/>
                <a:gd name="T16" fmla="*/ 183764 w 123"/>
                <a:gd name="T17" fmla="*/ 0 h 1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135"/>
                <a:gd name="T29" fmla="*/ 123 w 123"/>
                <a:gd name="T30" fmla="*/ 135 h 1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135">
                  <a:moveTo>
                    <a:pt x="68" y="0"/>
                  </a:moveTo>
                  <a:lnTo>
                    <a:pt x="68" y="31"/>
                  </a:lnTo>
                  <a:lnTo>
                    <a:pt x="123" y="31"/>
                  </a:lnTo>
                  <a:lnTo>
                    <a:pt x="123" y="104"/>
                  </a:lnTo>
                  <a:lnTo>
                    <a:pt x="68" y="104"/>
                  </a:lnTo>
                  <a:lnTo>
                    <a:pt x="68" y="135"/>
                  </a:lnTo>
                  <a:lnTo>
                    <a:pt x="0" y="69"/>
                  </a:lnTo>
                  <a:lnTo>
                    <a:pt x="68" y="0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4224387" y="3284105"/>
              <a:ext cx="1592687" cy="3795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稳步发展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11852" y="2253404"/>
            <a:ext cx="1762246" cy="758394"/>
            <a:chOff x="6015019" y="3004538"/>
            <a:chExt cx="2349356" cy="1011192"/>
          </a:xfrm>
        </p:grpSpPr>
        <p:sp>
          <p:nvSpPr>
            <p:cNvPr id="18" name="Freeform 7"/>
            <p:cNvSpPr/>
            <p:nvPr/>
          </p:nvSpPr>
          <p:spPr bwMode="auto">
            <a:xfrm>
              <a:off x="6015019" y="3004538"/>
              <a:ext cx="2349356" cy="1011192"/>
            </a:xfrm>
            <a:custGeom>
              <a:avLst/>
              <a:gdLst>
                <a:gd name="T0" fmla="*/ 483734 w 829"/>
                <a:gd name="T1" fmla="*/ 0 h 357"/>
                <a:gd name="T2" fmla="*/ 2240309 w 829"/>
                <a:gd name="T3" fmla="*/ 0 h 357"/>
                <a:gd name="T4" fmla="*/ 2240309 w 829"/>
                <a:gd name="T5" fmla="*/ 964766 h 357"/>
                <a:gd name="T6" fmla="*/ 483734 w 829"/>
                <a:gd name="T7" fmla="*/ 964766 h 357"/>
                <a:gd name="T8" fmla="*/ 0 w 829"/>
                <a:gd name="T9" fmla="*/ 486437 h 357"/>
                <a:gd name="T10" fmla="*/ 483734 w 829"/>
                <a:gd name="T11" fmla="*/ 0 h 357"/>
                <a:gd name="T12" fmla="*/ 483734 w 829"/>
                <a:gd name="T13" fmla="*/ 0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9"/>
                <a:gd name="T22" fmla="*/ 0 h 357"/>
                <a:gd name="T23" fmla="*/ 829 w 829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9" h="357">
                  <a:moveTo>
                    <a:pt x="179" y="0"/>
                  </a:moveTo>
                  <a:lnTo>
                    <a:pt x="829" y="0"/>
                  </a:lnTo>
                  <a:lnTo>
                    <a:pt x="829" y="357"/>
                  </a:lnTo>
                  <a:lnTo>
                    <a:pt x="179" y="357"/>
                  </a:lnTo>
                  <a:lnTo>
                    <a:pt x="0" y="18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6556305" y="3092345"/>
              <a:ext cx="1592688" cy="841244"/>
            </a:xfrm>
            <a:custGeom>
              <a:avLst/>
              <a:gdLst>
                <a:gd name="T0" fmla="*/ 0 w 562"/>
                <a:gd name="T1" fmla="*/ 0 h 297"/>
                <a:gd name="T2" fmla="*/ 1518762 w 562"/>
                <a:gd name="T3" fmla="*/ 0 h 297"/>
                <a:gd name="T4" fmla="*/ 1518762 w 562"/>
                <a:gd name="T5" fmla="*/ 802621 h 297"/>
                <a:gd name="T6" fmla="*/ 0 w 562"/>
                <a:gd name="T7" fmla="*/ 802621 h 297"/>
                <a:gd name="T8" fmla="*/ 0 w 562"/>
                <a:gd name="T9" fmla="*/ 0 h 297"/>
                <a:gd name="T10" fmla="*/ 0 w 562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297"/>
                <a:gd name="T20" fmla="*/ 562 w 562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297">
                  <a:moveTo>
                    <a:pt x="0" y="0"/>
                  </a:moveTo>
                  <a:lnTo>
                    <a:pt x="562" y="0"/>
                  </a:lnTo>
                  <a:lnTo>
                    <a:pt x="562" y="297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134046" y="3318943"/>
              <a:ext cx="342908" cy="382384"/>
            </a:xfrm>
            <a:custGeom>
              <a:avLst/>
              <a:gdLst>
                <a:gd name="T0" fmla="*/ 181062 w 121"/>
                <a:gd name="T1" fmla="*/ 0 h 135"/>
                <a:gd name="T2" fmla="*/ 181062 w 121"/>
                <a:gd name="T3" fmla="*/ 83775 h 135"/>
                <a:gd name="T4" fmla="*/ 326992 w 121"/>
                <a:gd name="T5" fmla="*/ 83775 h 135"/>
                <a:gd name="T6" fmla="*/ 326992 w 121"/>
                <a:gd name="T7" fmla="*/ 281053 h 135"/>
                <a:gd name="T8" fmla="*/ 181062 w 121"/>
                <a:gd name="T9" fmla="*/ 281053 h 135"/>
                <a:gd name="T10" fmla="*/ 181062 w 121"/>
                <a:gd name="T11" fmla="*/ 364828 h 135"/>
                <a:gd name="T12" fmla="*/ 0 w 121"/>
                <a:gd name="T13" fmla="*/ 186468 h 135"/>
                <a:gd name="T14" fmla="*/ 181062 w 121"/>
                <a:gd name="T15" fmla="*/ 0 h 135"/>
                <a:gd name="T16" fmla="*/ 181062 w 121"/>
                <a:gd name="T17" fmla="*/ 0 h 1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135"/>
                <a:gd name="T29" fmla="*/ 121 w 121"/>
                <a:gd name="T30" fmla="*/ 135 h 1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135">
                  <a:moveTo>
                    <a:pt x="67" y="0"/>
                  </a:moveTo>
                  <a:lnTo>
                    <a:pt x="67" y="31"/>
                  </a:lnTo>
                  <a:lnTo>
                    <a:pt x="121" y="31"/>
                  </a:lnTo>
                  <a:lnTo>
                    <a:pt x="121" y="104"/>
                  </a:lnTo>
                  <a:lnTo>
                    <a:pt x="67" y="104"/>
                  </a:lnTo>
                  <a:lnTo>
                    <a:pt x="67" y="135"/>
                  </a:lnTo>
                  <a:lnTo>
                    <a:pt x="0" y="69"/>
                  </a:lnTo>
                  <a:lnTo>
                    <a:pt x="67" y="0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6556305" y="3284105"/>
              <a:ext cx="1592688" cy="3795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脚踏实地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61018" y="2253404"/>
            <a:ext cx="1768624" cy="758394"/>
            <a:chOff x="8346938" y="3004538"/>
            <a:chExt cx="2357858" cy="1011192"/>
          </a:xfrm>
        </p:grpSpPr>
        <p:sp>
          <p:nvSpPr>
            <p:cNvPr id="23" name="Freeform 10"/>
            <p:cNvSpPr/>
            <p:nvPr/>
          </p:nvSpPr>
          <p:spPr bwMode="auto">
            <a:xfrm>
              <a:off x="8346938" y="3004538"/>
              <a:ext cx="2357858" cy="1011192"/>
            </a:xfrm>
            <a:custGeom>
              <a:avLst/>
              <a:gdLst>
                <a:gd name="T0" fmla="*/ 491841 w 832"/>
                <a:gd name="T1" fmla="*/ 0 h 357"/>
                <a:gd name="T2" fmla="*/ 2248417 w 832"/>
                <a:gd name="T3" fmla="*/ 0 h 357"/>
                <a:gd name="T4" fmla="*/ 2248417 w 832"/>
                <a:gd name="T5" fmla="*/ 964766 h 357"/>
                <a:gd name="T6" fmla="*/ 491841 w 832"/>
                <a:gd name="T7" fmla="*/ 964766 h 357"/>
                <a:gd name="T8" fmla="*/ 0 w 832"/>
                <a:gd name="T9" fmla="*/ 486437 h 357"/>
                <a:gd name="T10" fmla="*/ 491841 w 832"/>
                <a:gd name="T11" fmla="*/ 0 h 357"/>
                <a:gd name="T12" fmla="*/ 491841 w 832"/>
                <a:gd name="T13" fmla="*/ 0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2"/>
                <a:gd name="T22" fmla="*/ 0 h 357"/>
                <a:gd name="T23" fmla="*/ 832 w 832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2" h="357">
                  <a:moveTo>
                    <a:pt x="182" y="0"/>
                  </a:moveTo>
                  <a:lnTo>
                    <a:pt x="832" y="0"/>
                  </a:lnTo>
                  <a:lnTo>
                    <a:pt x="832" y="357"/>
                  </a:lnTo>
                  <a:lnTo>
                    <a:pt x="182" y="357"/>
                  </a:lnTo>
                  <a:lnTo>
                    <a:pt x="0" y="18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8896728" y="3092345"/>
              <a:ext cx="1592687" cy="841244"/>
            </a:xfrm>
            <a:custGeom>
              <a:avLst/>
              <a:gdLst>
                <a:gd name="T0" fmla="*/ 0 w 562"/>
                <a:gd name="T1" fmla="*/ 0 h 297"/>
                <a:gd name="T2" fmla="*/ 1518762 w 562"/>
                <a:gd name="T3" fmla="*/ 0 h 297"/>
                <a:gd name="T4" fmla="*/ 1518762 w 562"/>
                <a:gd name="T5" fmla="*/ 802621 h 297"/>
                <a:gd name="T6" fmla="*/ 0 w 562"/>
                <a:gd name="T7" fmla="*/ 802621 h 297"/>
                <a:gd name="T8" fmla="*/ 0 w 562"/>
                <a:gd name="T9" fmla="*/ 0 h 297"/>
                <a:gd name="T10" fmla="*/ 0 w 562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297"/>
                <a:gd name="T20" fmla="*/ 562 w 562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297">
                  <a:moveTo>
                    <a:pt x="0" y="0"/>
                  </a:moveTo>
                  <a:lnTo>
                    <a:pt x="562" y="0"/>
                  </a:lnTo>
                  <a:lnTo>
                    <a:pt x="562" y="297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8468799" y="3318943"/>
              <a:ext cx="348576" cy="382384"/>
            </a:xfrm>
            <a:custGeom>
              <a:avLst/>
              <a:gdLst>
                <a:gd name="T0" fmla="*/ 183764 w 123"/>
                <a:gd name="T1" fmla="*/ 0 h 135"/>
                <a:gd name="T2" fmla="*/ 183764 w 123"/>
                <a:gd name="T3" fmla="*/ 83775 h 135"/>
                <a:gd name="T4" fmla="*/ 332397 w 123"/>
                <a:gd name="T5" fmla="*/ 83775 h 135"/>
                <a:gd name="T6" fmla="*/ 332397 w 123"/>
                <a:gd name="T7" fmla="*/ 281053 h 135"/>
                <a:gd name="T8" fmla="*/ 183764 w 123"/>
                <a:gd name="T9" fmla="*/ 281053 h 135"/>
                <a:gd name="T10" fmla="*/ 183764 w 123"/>
                <a:gd name="T11" fmla="*/ 364828 h 135"/>
                <a:gd name="T12" fmla="*/ 0 w 123"/>
                <a:gd name="T13" fmla="*/ 186468 h 135"/>
                <a:gd name="T14" fmla="*/ 183764 w 123"/>
                <a:gd name="T15" fmla="*/ 0 h 135"/>
                <a:gd name="T16" fmla="*/ 183764 w 123"/>
                <a:gd name="T17" fmla="*/ 0 h 1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135"/>
                <a:gd name="T29" fmla="*/ 123 w 123"/>
                <a:gd name="T30" fmla="*/ 135 h 1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135">
                  <a:moveTo>
                    <a:pt x="68" y="0"/>
                  </a:moveTo>
                  <a:lnTo>
                    <a:pt x="68" y="31"/>
                  </a:lnTo>
                  <a:lnTo>
                    <a:pt x="123" y="31"/>
                  </a:lnTo>
                  <a:lnTo>
                    <a:pt x="123" y="104"/>
                  </a:lnTo>
                  <a:lnTo>
                    <a:pt x="68" y="104"/>
                  </a:lnTo>
                  <a:lnTo>
                    <a:pt x="68" y="135"/>
                  </a:lnTo>
                  <a:lnTo>
                    <a:pt x="0" y="69"/>
                  </a:lnTo>
                  <a:lnTo>
                    <a:pt x="68" y="0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8896728" y="3284105"/>
              <a:ext cx="1592687" cy="3795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勇于创新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645511" y="2418916"/>
            <a:ext cx="1100486" cy="1101638"/>
            <a:chOff x="6193208" y="3341170"/>
            <a:chExt cx="1467124" cy="1468851"/>
          </a:xfrm>
        </p:grpSpPr>
        <p:sp>
          <p:nvSpPr>
            <p:cNvPr id="24" name="Freeform 8"/>
            <p:cNvSpPr/>
            <p:nvPr/>
          </p:nvSpPr>
          <p:spPr bwMode="auto">
            <a:xfrm>
              <a:off x="6193208" y="3341170"/>
              <a:ext cx="1460706" cy="1468851"/>
            </a:xfrm>
            <a:custGeom>
              <a:avLst/>
              <a:gdLst>
                <a:gd name="T0" fmla="*/ 129 w 454"/>
                <a:gd name="T1" fmla="*/ 456 h 457"/>
                <a:gd name="T2" fmla="*/ 120 w 454"/>
                <a:gd name="T3" fmla="*/ 457 h 457"/>
                <a:gd name="T4" fmla="*/ 0 w 454"/>
                <a:gd name="T5" fmla="*/ 347 h 457"/>
                <a:gd name="T6" fmla="*/ 0 w 454"/>
                <a:gd name="T7" fmla="*/ 345 h 457"/>
                <a:gd name="T8" fmla="*/ 0 w 454"/>
                <a:gd name="T9" fmla="*/ 0 h 457"/>
                <a:gd name="T10" fmla="*/ 121 w 454"/>
                <a:gd name="T11" fmla="*/ 0 h 457"/>
                <a:gd name="T12" fmla="*/ 454 w 454"/>
                <a:gd name="T13" fmla="*/ 333 h 457"/>
                <a:gd name="T14" fmla="*/ 454 w 454"/>
                <a:gd name="T15" fmla="*/ 455 h 457"/>
                <a:gd name="T16" fmla="*/ 378 w 454"/>
                <a:gd name="T17" fmla="*/ 456 h 457"/>
                <a:gd name="T18" fmla="*/ 129 w 454"/>
                <a:gd name="T1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457">
                  <a:moveTo>
                    <a:pt x="129" y="456"/>
                  </a:moveTo>
                  <a:cubicBezTo>
                    <a:pt x="126" y="456"/>
                    <a:pt x="123" y="457"/>
                    <a:pt x="120" y="457"/>
                  </a:cubicBezTo>
                  <a:cubicBezTo>
                    <a:pt x="44" y="452"/>
                    <a:pt x="0" y="390"/>
                    <a:pt x="0" y="347"/>
                  </a:cubicBezTo>
                  <a:cubicBezTo>
                    <a:pt x="0" y="346"/>
                    <a:pt x="0" y="345"/>
                    <a:pt x="0" y="345"/>
                  </a:cubicBezTo>
                  <a:cubicBezTo>
                    <a:pt x="0" y="256"/>
                    <a:pt x="0" y="0"/>
                    <a:pt x="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305" y="0"/>
                    <a:pt x="454" y="149"/>
                    <a:pt x="454" y="333"/>
                  </a:cubicBezTo>
                  <a:cubicBezTo>
                    <a:pt x="454" y="455"/>
                    <a:pt x="454" y="455"/>
                    <a:pt x="454" y="455"/>
                  </a:cubicBezTo>
                  <a:cubicBezTo>
                    <a:pt x="454" y="455"/>
                    <a:pt x="423" y="455"/>
                    <a:pt x="378" y="456"/>
                  </a:cubicBezTo>
                  <a:cubicBezTo>
                    <a:pt x="303" y="456"/>
                    <a:pt x="191" y="456"/>
                    <a:pt x="129" y="4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57200" dist="482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组合 24"/>
            <p:cNvGrpSpPr>
              <a:grpSpLocks noChangeAspect="1"/>
            </p:cNvGrpSpPr>
            <p:nvPr/>
          </p:nvGrpSpPr>
          <p:grpSpPr>
            <a:xfrm>
              <a:off x="6278019" y="3405255"/>
              <a:ext cx="430990" cy="312657"/>
              <a:chOff x="4640263" y="2546350"/>
              <a:chExt cx="630238" cy="457200"/>
            </a:xfrm>
            <a:solidFill>
              <a:schemeClr val="bg1"/>
            </a:solidFill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4940300" y="2706688"/>
                <a:ext cx="187325" cy="184150"/>
              </a:xfrm>
              <a:prstGeom prst="ellipse">
                <a:avLst/>
              </a:prstGeom>
              <a:gradFill>
                <a:gsLst>
                  <a:gs pos="0">
                    <a:srgbClr val="7A1B23"/>
                  </a:gs>
                  <a:gs pos="50000">
                    <a:srgbClr val="621A1E"/>
                  </a:gs>
                  <a:gs pos="100000">
                    <a:srgbClr val="381416"/>
                  </a:gs>
                </a:gsLst>
                <a:lin ang="0" scaled="1"/>
              </a:gradFill>
              <a:ln>
                <a:noFill/>
              </a:ln>
              <a:effectLst>
                <a:outerShdw blurRad="457200" dist="4826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4640263" y="2546350"/>
                <a:ext cx="630238" cy="457200"/>
              </a:xfrm>
              <a:custGeom>
                <a:avLst/>
                <a:gdLst>
                  <a:gd name="T0" fmla="*/ 146 w 168"/>
                  <a:gd name="T1" fmla="*/ 12 h 122"/>
                  <a:gd name="T2" fmla="*/ 135 w 168"/>
                  <a:gd name="T3" fmla="*/ 12 h 122"/>
                  <a:gd name="T4" fmla="*/ 121 w 168"/>
                  <a:gd name="T5" fmla="*/ 0 h 122"/>
                  <a:gd name="T6" fmla="*/ 84 w 168"/>
                  <a:gd name="T7" fmla="*/ 0 h 122"/>
                  <a:gd name="T8" fmla="*/ 73 w 168"/>
                  <a:gd name="T9" fmla="*/ 12 h 122"/>
                  <a:gd name="T10" fmla="*/ 50 w 168"/>
                  <a:gd name="T11" fmla="*/ 12 h 122"/>
                  <a:gd name="T12" fmla="*/ 43 w 168"/>
                  <a:gd name="T13" fmla="*/ 5 h 122"/>
                  <a:gd name="T14" fmla="*/ 27 w 168"/>
                  <a:gd name="T15" fmla="*/ 5 h 122"/>
                  <a:gd name="T16" fmla="*/ 20 w 168"/>
                  <a:gd name="T17" fmla="*/ 12 h 122"/>
                  <a:gd name="T18" fmla="*/ 0 w 168"/>
                  <a:gd name="T19" fmla="*/ 34 h 122"/>
                  <a:gd name="T20" fmla="*/ 0 w 168"/>
                  <a:gd name="T21" fmla="*/ 99 h 122"/>
                  <a:gd name="T22" fmla="*/ 22 w 168"/>
                  <a:gd name="T23" fmla="*/ 122 h 122"/>
                  <a:gd name="T24" fmla="*/ 146 w 168"/>
                  <a:gd name="T25" fmla="*/ 122 h 122"/>
                  <a:gd name="T26" fmla="*/ 168 w 168"/>
                  <a:gd name="T27" fmla="*/ 99 h 122"/>
                  <a:gd name="T28" fmla="*/ 168 w 168"/>
                  <a:gd name="T29" fmla="*/ 34 h 122"/>
                  <a:gd name="T30" fmla="*/ 146 w 168"/>
                  <a:gd name="T31" fmla="*/ 12 h 122"/>
                  <a:gd name="T32" fmla="*/ 20 w 168"/>
                  <a:gd name="T33" fmla="*/ 94 h 122"/>
                  <a:gd name="T34" fmla="*/ 16 w 168"/>
                  <a:gd name="T35" fmla="*/ 98 h 122"/>
                  <a:gd name="T36" fmla="*/ 12 w 168"/>
                  <a:gd name="T37" fmla="*/ 94 h 122"/>
                  <a:gd name="T38" fmla="*/ 12 w 168"/>
                  <a:gd name="T39" fmla="*/ 49 h 122"/>
                  <a:gd name="T40" fmla="*/ 16 w 168"/>
                  <a:gd name="T41" fmla="*/ 45 h 122"/>
                  <a:gd name="T42" fmla="*/ 20 w 168"/>
                  <a:gd name="T43" fmla="*/ 49 h 122"/>
                  <a:gd name="T44" fmla="*/ 20 w 168"/>
                  <a:gd name="T45" fmla="*/ 94 h 122"/>
                  <a:gd name="T46" fmla="*/ 45 w 168"/>
                  <a:gd name="T47" fmla="*/ 29 h 122"/>
                  <a:gd name="T48" fmla="*/ 41 w 168"/>
                  <a:gd name="T49" fmla="*/ 33 h 122"/>
                  <a:gd name="T50" fmla="*/ 30 w 168"/>
                  <a:gd name="T51" fmla="*/ 33 h 122"/>
                  <a:gd name="T52" fmla="*/ 25 w 168"/>
                  <a:gd name="T53" fmla="*/ 29 h 122"/>
                  <a:gd name="T54" fmla="*/ 25 w 168"/>
                  <a:gd name="T55" fmla="*/ 26 h 122"/>
                  <a:gd name="T56" fmla="*/ 30 w 168"/>
                  <a:gd name="T57" fmla="*/ 22 h 122"/>
                  <a:gd name="T58" fmla="*/ 41 w 168"/>
                  <a:gd name="T59" fmla="*/ 22 h 122"/>
                  <a:gd name="T60" fmla="*/ 45 w 168"/>
                  <a:gd name="T61" fmla="*/ 26 h 122"/>
                  <a:gd name="T62" fmla="*/ 45 w 168"/>
                  <a:gd name="T63" fmla="*/ 29 h 122"/>
                  <a:gd name="T64" fmla="*/ 105 w 168"/>
                  <a:gd name="T65" fmla="*/ 103 h 122"/>
                  <a:gd name="T66" fmla="*/ 69 w 168"/>
                  <a:gd name="T67" fmla="*/ 67 h 122"/>
                  <a:gd name="T68" fmla="*/ 105 w 168"/>
                  <a:gd name="T69" fmla="*/ 32 h 122"/>
                  <a:gd name="T70" fmla="*/ 140 w 168"/>
                  <a:gd name="T71" fmla="*/ 67 h 122"/>
                  <a:gd name="T72" fmla="*/ 105 w 168"/>
                  <a:gd name="T73" fmla="*/ 10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8" h="122">
                    <a:moveTo>
                      <a:pt x="146" y="12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9" y="8"/>
                      <a:pt x="47" y="5"/>
                      <a:pt x="43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4" y="5"/>
                      <a:pt x="21" y="8"/>
                      <a:pt x="20" y="12"/>
                    </a:cubicBezTo>
                    <a:cubicBezTo>
                      <a:pt x="9" y="13"/>
                      <a:pt x="0" y="23"/>
                      <a:pt x="0" y="34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12"/>
                      <a:pt x="10" y="122"/>
                      <a:pt x="22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58" y="122"/>
                      <a:pt x="168" y="112"/>
                      <a:pt x="168" y="99"/>
                    </a:cubicBezTo>
                    <a:cubicBezTo>
                      <a:pt x="168" y="34"/>
                      <a:pt x="168" y="34"/>
                      <a:pt x="168" y="34"/>
                    </a:cubicBezTo>
                    <a:cubicBezTo>
                      <a:pt x="168" y="22"/>
                      <a:pt x="158" y="12"/>
                      <a:pt x="146" y="12"/>
                    </a:cubicBezTo>
                    <a:moveTo>
                      <a:pt x="20" y="94"/>
                    </a:moveTo>
                    <a:cubicBezTo>
                      <a:pt x="20" y="96"/>
                      <a:pt x="18" y="98"/>
                      <a:pt x="16" y="98"/>
                    </a:cubicBezTo>
                    <a:cubicBezTo>
                      <a:pt x="14" y="98"/>
                      <a:pt x="12" y="96"/>
                      <a:pt x="12" y="94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2" y="47"/>
                      <a:pt x="14" y="45"/>
                      <a:pt x="16" y="45"/>
                    </a:cubicBezTo>
                    <a:cubicBezTo>
                      <a:pt x="18" y="45"/>
                      <a:pt x="20" y="47"/>
                      <a:pt x="20" y="49"/>
                    </a:cubicBezTo>
                    <a:lnTo>
                      <a:pt x="20" y="94"/>
                    </a:lnTo>
                    <a:close/>
                    <a:moveTo>
                      <a:pt x="45" y="29"/>
                    </a:moveTo>
                    <a:cubicBezTo>
                      <a:pt x="45" y="31"/>
                      <a:pt x="43" y="33"/>
                      <a:pt x="41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27" y="33"/>
                      <a:pt x="25" y="31"/>
                      <a:pt x="25" y="29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4"/>
                      <a:pt x="27" y="22"/>
                      <a:pt x="30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3" y="22"/>
                      <a:pt x="45" y="24"/>
                      <a:pt x="45" y="26"/>
                    </a:cubicBezTo>
                    <a:lnTo>
                      <a:pt x="45" y="29"/>
                    </a:lnTo>
                    <a:close/>
                    <a:moveTo>
                      <a:pt x="105" y="103"/>
                    </a:moveTo>
                    <a:cubicBezTo>
                      <a:pt x="85" y="103"/>
                      <a:pt x="69" y="87"/>
                      <a:pt x="69" y="67"/>
                    </a:cubicBezTo>
                    <a:cubicBezTo>
                      <a:pt x="69" y="48"/>
                      <a:pt x="85" y="32"/>
                      <a:pt x="105" y="32"/>
                    </a:cubicBezTo>
                    <a:cubicBezTo>
                      <a:pt x="124" y="32"/>
                      <a:pt x="140" y="48"/>
                      <a:pt x="140" y="67"/>
                    </a:cubicBezTo>
                    <a:cubicBezTo>
                      <a:pt x="140" y="87"/>
                      <a:pt x="124" y="103"/>
                      <a:pt x="105" y="103"/>
                    </a:cubicBezTo>
                  </a:path>
                </a:pathLst>
              </a:custGeom>
              <a:gradFill>
                <a:gsLst>
                  <a:gs pos="0">
                    <a:srgbClr val="7A1B23"/>
                  </a:gs>
                  <a:gs pos="50000">
                    <a:srgbClr val="621A1E"/>
                  </a:gs>
                  <a:gs pos="100000">
                    <a:srgbClr val="381416"/>
                  </a:gs>
                </a:gsLst>
                <a:lin ang="0" scaled="1"/>
              </a:gradFill>
              <a:ln>
                <a:noFill/>
              </a:ln>
              <a:effectLst>
                <a:outerShdw blurRad="457200" dist="4826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文本框 68"/>
            <p:cNvSpPr txBox="1"/>
            <p:nvPr/>
          </p:nvSpPr>
          <p:spPr>
            <a:xfrm>
              <a:off x="7082225" y="4330356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97"/>
            <p:cNvSpPr txBox="1"/>
            <p:nvPr/>
          </p:nvSpPr>
          <p:spPr>
            <a:xfrm>
              <a:off x="6303518" y="4005064"/>
              <a:ext cx="1356814" cy="3385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企业精神</a:t>
              </a:r>
              <a:endParaRPr lang="en-US" altLang="zh-CN" b="1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82675" y="1005577"/>
            <a:ext cx="1350326" cy="1101638"/>
            <a:chOff x="4642963" y="1456718"/>
            <a:chExt cx="1800200" cy="1468851"/>
          </a:xfrm>
        </p:grpSpPr>
        <p:sp>
          <p:nvSpPr>
            <p:cNvPr id="4" name="Freeform 5"/>
            <p:cNvSpPr/>
            <p:nvPr/>
          </p:nvSpPr>
          <p:spPr bwMode="auto">
            <a:xfrm>
              <a:off x="4642963" y="1456718"/>
              <a:ext cx="1463421" cy="1468851"/>
            </a:xfrm>
            <a:custGeom>
              <a:avLst/>
              <a:gdLst>
                <a:gd name="T0" fmla="*/ 455 w 455"/>
                <a:gd name="T1" fmla="*/ 0 h 457"/>
                <a:gd name="T2" fmla="*/ 333 w 455"/>
                <a:gd name="T3" fmla="*/ 0 h 457"/>
                <a:gd name="T4" fmla="*/ 0 w 455"/>
                <a:gd name="T5" fmla="*/ 333 h 457"/>
                <a:gd name="T6" fmla="*/ 0 w 455"/>
                <a:gd name="T7" fmla="*/ 455 h 457"/>
                <a:gd name="T8" fmla="*/ 77 w 455"/>
                <a:gd name="T9" fmla="*/ 456 h 457"/>
                <a:gd name="T10" fmla="*/ 326 w 455"/>
                <a:gd name="T11" fmla="*/ 457 h 457"/>
                <a:gd name="T12" fmla="*/ 335 w 455"/>
                <a:gd name="T13" fmla="*/ 457 h 457"/>
                <a:gd name="T14" fmla="*/ 455 w 455"/>
                <a:gd name="T15" fmla="*/ 347 h 457"/>
                <a:gd name="T16" fmla="*/ 455 w 455"/>
                <a:gd name="T17" fmla="*/ 345 h 457"/>
                <a:gd name="T18" fmla="*/ 455 w 455"/>
                <a:gd name="T1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7">
                  <a:moveTo>
                    <a:pt x="455" y="0"/>
                  </a:moveTo>
                  <a:cubicBezTo>
                    <a:pt x="333" y="0"/>
                    <a:pt x="333" y="0"/>
                    <a:pt x="333" y="0"/>
                  </a:cubicBezTo>
                  <a:cubicBezTo>
                    <a:pt x="149" y="0"/>
                    <a:pt x="0" y="149"/>
                    <a:pt x="0" y="333"/>
                  </a:cubicBezTo>
                  <a:cubicBezTo>
                    <a:pt x="0" y="455"/>
                    <a:pt x="0" y="455"/>
                    <a:pt x="0" y="455"/>
                  </a:cubicBezTo>
                  <a:cubicBezTo>
                    <a:pt x="0" y="455"/>
                    <a:pt x="32" y="456"/>
                    <a:pt x="77" y="456"/>
                  </a:cubicBezTo>
                  <a:cubicBezTo>
                    <a:pt x="152" y="456"/>
                    <a:pt x="263" y="456"/>
                    <a:pt x="326" y="457"/>
                  </a:cubicBezTo>
                  <a:cubicBezTo>
                    <a:pt x="329" y="457"/>
                    <a:pt x="332" y="457"/>
                    <a:pt x="335" y="457"/>
                  </a:cubicBezTo>
                  <a:cubicBezTo>
                    <a:pt x="410" y="452"/>
                    <a:pt x="455" y="390"/>
                    <a:pt x="455" y="347"/>
                  </a:cubicBezTo>
                  <a:cubicBezTo>
                    <a:pt x="455" y="347"/>
                    <a:pt x="455" y="346"/>
                    <a:pt x="455" y="345"/>
                  </a:cubicBezTo>
                  <a:cubicBezTo>
                    <a:pt x="455" y="257"/>
                    <a:pt x="455" y="0"/>
                    <a:pt x="45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95300" dist="571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Freeform 307"/>
            <p:cNvSpPr>
              <a:spLocks noChangeAspect="1" noEditPoints="1"/>
            </p:cNvSpPr>
            <p:nvPr/>
          </p:nvSpPr>
          <p:spPr bwMode="auto">
            <a:xfrm>
              <a:off x="5721508" y="1583477"/>
              <a:ext cx="307850" cy="449739"/>
            </a:xfrm>
            <a:custGeom>
              <a:avLst/>
              <a:gdLst>
                <a:gd name="T0" fmla="*/ 151 w 243"/>
                <a:gd name="T1" fmla="*/ 4 h 354"/>
                <a:gd name="T2" fmla="*/ 236 w 243"/>
                <a:gd name="T3" fmla="*/ 91 h 354"/>
                <a:gd name="T4" fmla="*/ 212 w 243"/>
                <a:gd name="T5" fmla="*/ 202 h 354"/>
                <a:gd name="T6" fmla="*/ 201 w 243"/>
                <a:gd name="T7" fmla="*/ 243 h 354"/>
                <a:gd name="T8" fmla="*/ 199 w 243"/>
                <a:gd name="T9" fmla="*/ 276 h 354"/>
                <a:gd name="T10" fmla="*/ 183 w 243"/>
                <a:gd name="T11" fmla="*/ 322 h 354"/>
                <a:gd name="T12" fmla="*/ 143 w 243"/>
                <a:gd name="T13" fmla="*/ 354 h 354"/>
                <a:gd name="T14" fmla="*/ 63 w 243"/>
                <a:gd name="T15" fmla="*/ 328 h 354"/>
                <a:gd name="T16" fmla="*/ 43 w 243"/>
                <a:gd name="T17" fmla="*/ 281 h 354"/>
                <a:gd name="T18" fmla="*/ 43 w 243"/>
                <a:gd name="T19" fmla="*/ 253 h 354"/>
                <a:gd name="T20" fmla="*/ 39 w 243"/>
                <a:gd name="T21" fmla="*/ 231 h 354"/>
                <a:gd name="T22" fmla="*/ 10 w 243"/>
                <a:gd name="T23" fmla="*/ 163 h 354"/>
                <a:gd name="T24" fmla="*/ 74 w 243"/>
                <a:gd name="T25" fmla="*/ 10 h 354"/>
                <a:gd name="T26" fmla="*/ 114 w 243"/>
                <a:gd name="T27" fmla="*/ 0 h 354"/>
                <a:gd name="T28" fmla="*/ 121 w 243"/>
                <a:gd name="T29" fmla="*/ 245 h 354"/>
                <a:gd name="T30" fmla="*/ 180 w 243"/>
                <a:gd name="T31" fmla="*/ 233 h 354"/>
                <a:gd name="T32" fmla="*/ 205 w 243"/>
                <a:gd name="T33" fmla="*/ 168 h 354"/>
                <a:gd name="T34" fmla="*/ 182 w 243"/>
                <a:gd name="T35" fmla="*/ 44 h 354"/>
                <a:gd name="T36" fmla="*/ 26 w 243"/>
                <a:gd name="T37" fmla="*/ 138 h 354"/>
                <a:gd name="T38" fmla="*/ 62 w 243"/>
                <a:gd name="T39" fmla="*/ 235 h 354"/>
                <a:gd name="T40" fmla="*/ 121 w 243"/>
                <a:gd name="T41" fmla="*/ 245 h 354"/>
                <a:gd name="T42" fmla="*/ 74 w 243"/>
                <a:gd name="T43" fmla="*/ 254 h 354"/>
                <a:gd name="T44" fmla="*/ 74 w 243"/>
                <a:gd name="T45" fmla="*/ 274 h 354"/>
                <a:gd name="T46" fmla="*/ 169 w 243"/>
                <a:gd name="T47" fmla="*/ 274 h 354"/>
                <a:gd name="T48" fmla="*/ 169 w 243"/>
                <a:gd name="T49" fmla="*/ 254 h 354"/>
                <a:gd name="T50" fmla="*/ 121 w 243"/>
                <a:gd name="T51" fmla="*/ 283 h 354"/>
                <a:gd name="T52" fmla="*/ 64 w 243"/>
                <a:gd name="T53" fmla="*/ 289 h 354"/>
                <a:gd name="T54" fmla="*/ 140 w 243"/>
                <a:gd name="T55" fmla="*/ 303 h 354"/>
                <a:gd name="T56" fmla="*/ 178 w 243"/>
                <a:gd name="T57" fmla="*/ 297 h 354"/>
                <a:gd name="T58" fmla="*/ 121 w 243"/>
                <a:gd name="T59" fmla="*/ 283 h 354"/>
                <a:gd name="T60" fmla="*/ 100 w 243"/>
                <a:gd name="T61" fmla="*/ 332 h 354"/>
                <a:gd name="T62" fmla="*/ 159 w 243"/>
                <a:gd name="T63" fmla="*/ 31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354">
                  <a:moveTo>
                    <a:pt x="128" y="0"/>
                  </a:moveTo>
                  <a:cubicBezTo>
                    <a:pt x="136" y="1"/>
                    <a:pt x="144" y="2"/>
                    <a:pt x="151" y="4"/>
                  </a:cubicBezTo>
                  <a:cubicBezTo>
                    <a:pt x="172" y="9"/>
                    <a:pt x="190" y="20"/>
                    <a:pt x="205" y="35"/>
                  </a:cubicBezTo>
                  <a:cubicBezTo>
                    <a:pt x="221" y="51"/>
                    <a:pt x="231" y="69"/>
                    <a:pt x="236" y="91"/>
                  </a:cubicBezTo>
                  <a:cubicBezTo>
                    <a:pt x="243" y="121"/>
                    <a:pt x="240" y="149"/>
                    <a:pt x="225" y="177"/>
                  </a:cubicBezTo>
                  <a:cubicBezTo>
                    <a:pt x="221" y="185"/>
                    <a:pt x="216" y="194"/>
                    <a:pt x="212" y="202"/>
                  </a:cubicBezTo>
                  <a:cubicBezTo>
                    <a:pt x="206" y="214"/>
                    <a:pt x="203" y="226"/>
                    <a:pt x="202" y="238"/>
                  </a:cubicBezTo>
                  <a:cubicBezTo>
                    <a:pt x="202" y="240"/>
                    <a:pt x="201" y="241"/>
                    <a:pt x="201" y="243"/>
                  </a:cubicBezTo>
                  <a:cubicBezTo>
                    <a:pt x="200" y="246"/>
                    <a:pt x="200" y="255"/>
                    <a:pt x="200" y="258"/>
                  </a:cubicBezTo>
                  <a:cubicBezTo>
                    <a:pt x="202" y="264"/>
                    <a:pt x="201" y="270"/>
                    <a:pt x="199" y="276"/>
                  </a:cubicBezTo>
                  <a:cubicBezTo>
                    <a:pt x="198" y="278"/>
                    <a:pt x="198" y="279"/>
                    <a:pt x="199" y="281"/>
                  </a:cubicBezTo>
                  <a:cubicBezTo>
                    <a:pt x="205" y="297"/>
                    <a:pt x="198" y="314"/>
                    <a:pt x="183" y="322"/>
                  </a:cubicBezTo>
                  <a:cubicBezTo>
                    <a:pt x="181" y="322"/>
                    <a:pt x="180" y="324"/>
                    <a:pt x="180" y="325"/>
                  </a:cubicBezTo>
                  <a:cubicBezTo>
                    <a:pt x="173" y="342"/>
                    <a:pt x="161" y="353"/>
                    <a:pt x="143" y="354"/>
                  </a:cubicBezTo>
                  <a:cubicBezTo>
                    <a:pt x="127" y="354"/>
                    <a:pt x="111" y="354"/>
                    <a:pt x="96" y="353"/>
                  </a:cubicBezTo>
                  <a:cubicBezTo>
                    <a:pt x="80" y="352"/>
                    <a:pt x="69" y="342"/>
                    <a:pt x="63" y="328"/>
                  </a:cubicBezTo>
                  <a:cubicBezTo>
                    <a:pt x="62" y="324"/>
                    <a:pt x="60" y="322"/>
                    <a:pt x="57" y="321"/>
                  </a:cubicBezTo>
                  <a:cubicBezTo>
                    <a:pt x="43" y="313"/>
                    <a:pt x="37" y="296"/>
                    <a:pt x="43" y="281"/>
                  </a:cubicBezTo>
                  <a:cubicBezTo>
                    <a:pt x="44" y="279"/>
                    <a:pt x="44" y="278"/>
                    <a:pt x="43" y="276"/>
                  </a:cubicBezTo>
                  <a:cubicBezTo>
                    <a:pt x="40" y="268"/>
                    <a:pt x="40" y="261"/>
                    <a:pt x="43" y="253"/>
                  </a:cubicBezTo>
                  <a:cubicBezTo>
                    <a:pt x="43" y="252"/>
                    <a:pt x="43" y="250"/>
                    <a:pt x="43" y="248"/>
                  </a:cubicBezTo>
                  <a:cubicBezTo>
                    <a:pt x="41" y="242"/>
                    <a:pt x="40" y="237"/>
                    <a:pt x="39" y="231"/>
                  </a:cubicBezTo>
                  <a:cubicBezTo>
                    <a:pt x="37" y="218"/>
                    <a:pt x="32" y="206"/>
                    <a:pt x="26" y="195"/>
                  </a:cubicBezTo>
                  <a:cubicBezTo>
                    <a:pt x="21" y="184"/>
                    <a:pt x="15" y="174"/>
                    <a:pt x="10" y="163"/>
                  </a:cubicBezTo>
                  <a:cubicBezTo>
                    <a:pt x="2" y="143"/>
                    <a:pt x="0" y="121"/>
                    <a:pt x="4" y="100"/>
                  </a:cubicBezTo>
                  <a:cubicBezTo>
                    <a:pt x="11" y="57"/>
                    <a:pt x="35" y="27"/>
                    <a:pt x="74" y="10"/>
                  </a:cubicBezTo>
                  <a:cubicBezTo>
                    <a:pt x="86" y="4"/>
                    <a:pt x="98" y="1"/>
                    <a:pt x="111" y="1"/>
                  </a:cubicBezTo>
                  <a:cubicBezTo>
                    <a:pt x="112" y="0"/>
                    <a:pt x="113" y="0"/>
                    <a:pt x="114" y="0"/>
                  </a:cubicBezTo>
                  <a:lnTo>
                    <a:pt x="128" y="0"/>
                  </a:lnTo>
                  <a:close/>
                  <a:moveTo>
                    <a:pt x="121" y="245"/>
                  </a:moveTo>
                  <a:cubicBezTo>
                    <a:pt x="136" y="245"/>
                    <a:pt x="151" y="245"/>
                    <a:pt x="167" y="245"/>
                  </a:cubicBezTo>
                  <a:cubicBezTo>
                    <a:pt x="176" y="245"/>
                    <a:pt x="179" y="242"/>
                    <a:pt x="180" y="233"/>
                  </a:cubicBezTo>
                  <a:cubicBezTo>
                    <a:pt x="182" y="223"/>
                    <a:pt x="184" y="213"/>
                    <a:pt x="187" y="203"/>
                  </a:cubicBezTo>
                  <a:cubicBezTo>
                    <a:pt x="192" y="191"/>
                    <a:pt x="199" y="180"/>
                    <a:pt x="205" y="168"/>
                  </a:cubicBezTo>
                  <a:cubicBezTo>
                    <a:pt x="212" y="156"/>
                    <a:pt x="216" y="143"/>
                    <a:pt x="217" y="128"/>
                  </a:cubicBezTo>
                  <a:cubicBezTo>
                    <a:pt x="220" y="94"/>
                    <a:pt x="208" y="66"/>
                    <a:pt x="182" y="44"/>
                  </a:cubicBezTo>
                  <a:cubicBezTo>
                    <a:pt x="149" y="17"/>
                    <a:pt x="106" y="15"/>
                    <a:pt x="70" y="37"/>
                  </a:cubicBezTo>
                  <a:cubicBezTo>
                    <a:pt x="35" y="58"/>
                    <a:pt x="19" y="98"/>
                    <a:pt x="26" y="138"/>
                  </a:cubicBezTo>
                  <a:cubicBezTo>
                    <a:pt x="28" y="152"/>
                    <a:pt x="35" y="165"/>
                    <a:pt x="42" y="177"/>
                  </a:cubicBezTo>
                  <a:cubicBezTo>
                    <a:pt x="52" y="195"/>
                    <a:pt x="60" y="214"/>
                    <a:pt x="62" y="235"/>
                  </a:cubicBezTo>
                  <a:cubicBezTo>
                    <a:pt x="62" y="242"/>
                    <a:pt x="66" y="245"/>
                    <a:pt x="73" y="245"/>
                  </a:cubicBezTo>
                  <a:cubicBezTo>
                    <a:pt x="89" y="245"/>
                    <a:pt x="105" y="245"/>
                    <a:pt x="121" y="245"/>
                  </a:cubicBezTo>
                  <a:moveTo>
                    <a:pt x="121" y="254"/>
                  </a:moveTo>
                  <a:cubicBezTo>
                    <a:pt x="105" y="254"/>
                    <a:pt x="89" y="254"/>
                    <a:pt x="74" y="254"/>
                  </a:cubicBezTo>
                  <a:cubicBezTo>
                    <a:pt x="69" y="254"/>
                    <a:pt x="65" y="256"/>
                    <a:pt x="64" y="260"/>
                  </a:cubicBezTo>
                  <a:cubicBezTo>
                    <a:pt x="61" y="267"/>
                    <a:pt x="66" y="274"/>
                    <a:pt x="74" y="274"/>
                  </a:cubicBezTo>
                  <a:cubicBezTo>
                    <a:pt x="96" y="274"/>
                    <a:pt x="118" y="274"/>
                    <a:pt x="140" y="274"/>
                  </a:cubicBezTo>
                  <a:cubicBezTo>
                    <a:pt x="149" y="274"/>
                    <a:pt x="159" y="274"/>
                    <a:pt x="169" y="274"/>
                  </a:cubicBezTo>
                  <a:cubicBezTo>
                    <a:pt x="173" y="274"/>
                    <a:pt x="176" y="272"/>
                    <a:pt x="178" y="268"/>
                  </a:cubicBezTo>
                  <a:cubicBezTo>
                    <a:pt x="181" y="261"/>
                    <a:pt x="176" y="254"/>
                    <a:pt x="169" y="254"/>
                  </a:cubicBezTo>
                  <a:cubicBezTo>
                    <a:pt x="153" y="254"/>
                    <a:pt x="137" y="254"/>
                    <a:pt x="121" y="254"/>
                  </a:cubicBezTo>
                  <a:moveTo>
                    <a:pt x="121" y="283"/>
                  </a:moveTo>
                  <a:cubicBezTo>
                    <a:pt x="105" y="283"/>
                    <a:pt x="89" y="283"/>
                    <a:pt x="74" y="283"/>
                  </a:cubicBezTo>
                  <a:cubicBezTo>
                    <a:pt x="69" y="283"/>
                    <a:pt x="65" y="285"/>
                    <a:pt x="64" y="289"/>
                  </a:cubicBezTo>
                  <a:cubicBezTo>
                    <a:pt x="61" y="296"/>
                    <a:pt x="66" y="303"/>
                    <a:pt x="74" y="303"/>
                  </a:cubicBezTo>
                  <a:cubicBezTo>
                    <a:pt x="96" y="303"/>
                    <a:pt x="118" y="303"/>
                    <a:pt x="140" y="303"/>
                  </a:cubicBezTo>
                  <a:cubicBezTo>
                    <a:pt x="149" y="303"/>
                    <a:pt x="159" y="303"/>
                    <a:pt x="169" y="303"/>
                  </a:cubicBezTo>
                  <a:cubicBezTo>
                    <a:pt x="173" y="303"/>
                    <a:pt x="176" y="301"/>
                    <a:pt x="178" y="297"/>
                  </a:cubicBezTo>
                  <a:cubicBezTo>
                    <a:pt x="181" y="290"/>
                    <a:pt x="176" y="283"/>
                    <a:pt x="169" y="283"/>
                  </a:cubicBezTo>
                  <a:cubicBezTo>
                    <a:pt x="153" y="283"/>
                    <a:pt x="137" y="283"/>
                    <a:pt x="121" y="283"/>
                  </a:cubicBezTo>
                  <a:moveTo>
                    <a:pt x="82" y="313"/>
                  </a:moveTo>
                  <a:cubicBezTo>
                    <a:pt x="82" y="323"/>
                    <a:pt x="90" y="331"/>
                    <a:pt x="100" y="332"/>
                  </a:cubicBezTo>
                  <a:cubicBezTo>
                    <a:pt x="114" y="332"/>
                    <a:pt x="128" y="332"/>
                    <a:pt x="142" y="332"/>
                  </a:cubicBezTo>
                  <a:cubicBezTo>
                    <a:pt x="152" y="331"/>
                    <a:pt x="159" y="323"/>
                    <a:pt x="159" y="313"/>
                  </a:cubicBezTo>
                  <a:lnTo>
                    <a:pt x="82" y="313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>
              <a:noFill/>
            </a:ln>
            <a:effectLst>
              <a:outerShdw blurRad="495300" dist="571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60"/>
            <p:cNvSpPr txBox="1"/>
            <p:nvPr/>
          </p:nvSpPr>
          <p:spPr>
            <a:xfrm>
              <a:off x="4681834" y="2420888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89"/>
            <p:cNvSpPr txBox="1"/>
            <p:nvPr/>
          </p:nvSpPr>
          <p:spPr>
            <a:xfrm>
              <a:off x="4727494" y="2132856"/>
              <a:ext cx="1715669" cy="3385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核心理念</a:t>
              </a:r>
              <a:endParaRPr lang="en-US" altLang="zh-CN" b="1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文本框 41"/>
          <p:cNvSpPr txBox="1"/>
          <p:nvPr/>
        </p:nvSpPr>
        <p:spPr>
          <a:xfrm>
            <a:off x="4896078" y="1182386"/>
            <a:ext cx="2124194" cy="6680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请填入您的内容，或复制内容后点击右键选择只保留文本来粘贴您的内容。请填入您的内容，</a:t>
            </a:r>
          </a:p>
        </p:txBody>
      </p:sp>
      <p:sp>
        <p:nvSpPr>
          <p:cNvPr id="31" name="文本框 42"/>
          <p:cNvSpPr txBox="1"/>
          <p:nvPr/>
        </p:nvSpPr>
        <p:spPr>
          <a:xfrm>
            <a:off x="1088521" y="2294057"/>
            <a:ext cx="2070077" cy="6680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请填入您的内容，或复制内容后点击右键选择只保留文本来粘贴您的内容。请填入您的内容，</a:t>
            </a:r>
          </a:p>
        </p:txBody>
      </p:sp>
      <p:sp>
        <p:nvSpPr>
          <p:cNvPr id="32" name="文本框 43"/>
          <p:cNvSpPr txBox="1"/>
          <p:nvPr/>
        </p:nvSpPr>
        <p:spPr>
          <a:xfrm>
            <a:off x="5967275" y="2558508"/>
            <a:ext cx="2124194" cy="6680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请填入您的内容，或复制内容后点击右键选择只保留文本来粘贴您的内容。请填入您的内容，</a:t>
            </a:r>
          </a:p>
        </p:txBody>
      </p:sp>
      <p:sp>
        <p:nvSpPr>
          <p:cNvPr id="33" name="文本框 44"/>
          <p:cNvSpPr txBox="1"/>
          <p:nvPr/>
        </p:nvSpPr>
        <p:spPr>
          <a:xfrm>
            <a:off x="2267744" y="3708405"/>
            <a:ext cx="2070077" cy="6680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请填入您的内容，或复制内容后点击右键选择只保留文本来粘贴您的内容。请填入您的内容，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644493" y="3587665"/>
            <a:ext cx="1107289" cy="1101638"/>
            <a:chOff x="6191851" y="4899502"/>
            <a:chExt cx="1476193" cy="1468851"/>
          </a:xfrm>
        </p:grpSpPr>
        <p:sp>
          <p:nvSpPr>
            <p:cNvPr id="35" name="Freeform 7"/>
            <p:cNvSpPr/>
            <p:nvPr/>
          </p:nvSpPr>
          <p:spPr bwMode="auto">
            <a:xfrm>
              <a:off x="6191851" y="4899502"/>
              <a:ext cx="1463421" cy="1468851"/>
            </a:xfrm>
            <a:custGeom>
              <a:avLst/>
              <a:gdLst>
                <a:gd name="T0" fmla="*/ 120 w 455"/>
                <a:gd name="T1" fmla="*/ 0 h 457"/>
                <a:gd name="T2" fmla="*/ 0 w 455"/>
                <a:gd name="T3" fmla="*/ 110 h 457"/>
                <a:gd name="T4" fmla="*/ 0 w 455"/>
                <a:gd name="T5" fmla="*/ 112 h 457"/>
                <a:gd name="T6" fmla="*/ 0 w 455"/>
                <a:gd name="T7" fmla="*/ 457 h 457"/>
                <a:gd name="T8" fmla="*/ 122 w 455"/>
                <a:gd name="T9" fmla="*/ 457 h 457"/>
                <a:gd name="T10" fmla="*/ 122 w 455"/>
                <a:gd name="T11" fmla="*/ 457 h 457"/>
                <a:gd name="T12" fmla="*/ 455 w 455"/>
                <a:gd name="T13" fmla="*/ 124 h 457"/>
                <a:gd name="T14" fmla="*/ 455 w 455"/>
                <a:gd name="T15" fmla="*/ 3 h 457"/>
                <a:gd name="T16" fmla="*/ 378 w 455"/>
                <a:gd name="T17" fmla="*/ 2 h 457"/>
                <a:gd name="T18" fmla="*/ 129 w 455"/>
                <a:gd name="T19" fmla="*/ 1 h 457"/>
                <a:gd name="T20" fmla="*/ 120 w 455"/>
                <a:gd name="T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5" h="457">
                  <a:moveTo>
                    <a:pt x="120" y="0"/>
                  </a:moveTo>
                  <a:cubicBezTo>
                    <a:pt x="45" y="5"/>
                    <a:pt x="0" y="67"/>
                    <a:pt x="0" y="110"/>
                  </a:cubicBezTo>
                  <a:cubicBezTo>
                    <a:pt x="0" y="111"/>
                    <a:pt x="0" y="112"/>
                    <a:pt x="0" y="112"/>
                  </a:cubicBezTo>
                  <a:cubicBezTo>
                    <a:pt x="0" y="201"/>
                    <a:pt x="0" y="457"/>
                    <a:pt x="0" y="457"/>
                  </a:cubicBezTo>
                  <a:cubicBezTo>
                    <a:pt x="122" y="457"/>
                    <a:pt x="122" y="457"/>
                    <a:pt x="122" y="457"/>
                  </a:cubicBezTo>
                  <a:cubicBezTo>
                    <a:pt x="122" y="457"/>
                    <a:pt x="122" y="457"/>
                    <a:pt x="122" y="457"/>
                  </a:cubicBezTo>
                  <a:cubicBezTo>
                    <a:pt x="306" y="457"/>
                    <a:pt x="455" y="308"/>
                    <a:pt x="455" y="124"/>
                  </a:cubicBezTo>
                  <a:cubicBezTo>
                    <a:pt x="455" y="3"/>
                    <a:pt x="455" y="3"/>
                    <a:pt x="455" y="3"/>
                  </a:cubicBezTo>
                  <a:cubicBezTo>
                    <a:pt x="455" y="3"/>
                    <a:pt x="423" y="2"/>
                    <a:pt x="378" y="2"/>
                  </a:cubicBezTo>
                  <a:cubicBezTo>
                    <a:pt x="303" y="1"/>
                    <a:pt x="192" y="1"/>
                    <a:pt x="129" y="1"/>
                  </a:cubicBezTo>
                  <a:cubicBezTo>
                    <a:pt x="126" y="1"/>
                    <a:pt x="123" y="1"/>
                    <a:pt x="12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57200" dist="482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66"/>
            <p:cNvSpPr>
              <a:spLocks noChangeAspect="1" noEditPoints="1"/>
            </p:cNvSpPr>
            <p:nvPr/>
          </p:nvSpPr>
          <p:spPr bwMode="auto">
            <a:xfrm>
              <a:off x="6278019" y="5794289"/>
              <a:ext cx="400205" cy="438476"/>
            </a:xfrm>
            <a:custGeom>
              <a:avLst/>
              <a:gdLst>
                <a:gd name="T0" fmla="*/ 62 w 183"/>
                <a:gd name="T1" fmla="*/ 22 h 200"/>
                <a:gd name="T2" fmla="*/ 36 w 183"/>
                <a:gd name="T3" fmla="*/ 11 h 200"/>
                <a:gd name="T4" fmla="*/ 0 w 183"/>
                <a:gd name="T5" fmla="*/ 48 h 200"/>
                <a:gd name="T6" fmla="*/ 9 w 183"/>
                <a:gd name="T7" fmla="*/ 73 h 200"/>
                <a:gd name="T8" fmla="*/ 62 w 183"/>
                <a:gd name="T9" fmla="*/ 22 h 200"/>
                <a:gd name="T10" fmla="*/ 147 w 183"/>
                <a:gd name="T11" fmla="*/ 11 h 200"/>
                <a:gd name="T12" fmla="*/ 119 w 183"/>
                <a:gd name="T13" fmla="*/ 23 h 200"/>
                <a:gd name="T14" fmla="*/ 170 w 183"/>
                <a:gd name="T15" fmla="*/ 76 h 200"/>
                <a:gd name="T16" fmla="*/ 183 w 183"/>
                <a:gd name="T17" fmla="*/ 48 h 200"/>
                <a:gd name="T18" fmla="*/ 147 w 183"/>
                <a:gd name="T19" fmla="*/ 11 h 200"/>
                <a:gd name="T20" fmla="*/ 169 w 183"/>
                <a:gd name="T21" fmla="*/ 103 h 200"/>
                <a:gd name="T22" fmla="*/ 96 w 183"/>
                <a:gd name="T23" fmla="*/ 23 h 200"/>
                <a:gd name="T24" fmla="*/ 96 w 183"/>
                <a:gd name="T25" fmla="*/ 6 h 200"/>
                <a:gd name="T26" fmla="*/ 98 w 183"/>
                <a:gd name="T27" fmla="*/ 6 h 200"/>
                <a:gd name="T28" fmla="*/ 102 w 183"/>
                <a:gd name="T29" fmla="*/ 3 h 200"/>
                <a:gd name="T30" fmla="*/ 98 w 183"/>
                <a:gd name="T31" fmla="*/ 0 h 200"/>
                <a:gd name="T32" fmla="*/ 81 w 183"/>
                <a:gd name="T33" fmla="*/ 0 h 200"/>
                <a:gd name="T34" fmla="*/ 78 w 183"/>
                <a:gd name="T35" fmla="*/ 3 h 200"/>
                <a:gd name="T36" fmla="*/ 81 w 183"/>
                <a:gd name="T37" fmla="*/ 6 h 200"/>
                <a:gd name="T38" fmla="*/ 84 w 183"/>
                <a:gd name="T39" fmla="*/ 6 h 200"/>
                <a:gd name="T40" fmla="*/ 84 w 183"/>
                <a:gd name="T41" fmla="*/ 23 h 200"/>
                <a:gd name="T42" fmla="*/ 9 w 183"/>
                <a:gd name="T43" fmla="*/ 103 h 200"/>
                <a:gd name="T44" fmla="*/ 38 w 183"/>
                <a:gd name="T45" fmla="*/ 164 h 200"/>
                <a:gd name="T46" fmla="*/ 29 w 183"/>
                <a:gd name="T47" fmla="*/ 190 h 200"/>
                <a:gd name="T48" fmla="*/ 33 w 183"/>
                <a:gd name="T49" fmla="*/ 198 h 200"/>
                <a:gd name="T50" fmla="*/ 35 w 183"/>
                <a:gd name="T51" fmla="*/ 199 h 200"/>
                <a:gd name="T52" fmla="*/ 43 w 183"/>
                <a:gd name="T53" fmla="*/ 196 h 200"/>
                <a:gd name="T54" fmla="*/ 53 w 183"/>
                <a:gd name="T55" fmla="*/ 174 h 200"/>
                <a:gd name="T56" fmla="*/ 89 w 183"/>
                <a:gd name="T57" fmla="*/ 183 h 200"/>
                <a:gd name="T58" fmla="*/ 125 w 183"/>
                <a:gd name="T59" fmla="*/ 174 h 200"/>
                <a:gd name="T60" fmla="*/ 136 w 183"/>
                <a:gd name="T61" fmla="*/ 196 h 200"/>
                <a:gd name="T62" fmla="*/ 144 w 183"/>
                <a:gd name="T63" fmla="*/ 199 h 200"/>
                <a:gd name="T64" fmla="*/ 146 w 183"/>
                <a:gd name="T65" fmla="*/ 198 h 200"/>
                <a:gd name="T66" fmla="*/ 149 w 183"/>
                <a:gd name="T67" fmla="*/ 190 h 200"/>
                <a:gd name="T68" fmla="*/ 141 w 183"/>
                <a:gd name="T69" fmla="*/ 164 h 200"/>
                <a:gd name="T70" fmla="*/ 169 w 183"/>
                <a:gd name="T71" fmla="*/ 103 h 200"/>
                <a:gd name="T72" fmla="*/ 89 w 183"/>
                <a:gd name="T73" fmla="*/ 167 h 200"/>
                <a:gd name="T74" fmla="*/ 25 w 183"/>
                <a:gd name="T75" fmla="*/ 103 h 200"/>
                <a:gd name="T76" fmla="*/ 89 w 183"/>
                <a:gd name="T77" fmla="*/ 39 h 200"/>
                <a:gd name="T78" fmla="*/ 153 w 183"/>
                <a:gd name="T79" fmla="*/ 103 h 200"/>
                <a:gd name="T80" fmla="*/ 89 w 183"/>
                <a:gd name="T81" fmla="*/ 167 h 200"/>
                <a:gd name="T82" fmla="*/ 97 w 183"/>
                <a:gd name="T83" fmla="*/ 111 h 200"/>
                <a:gd name="T84" fmla="*/ 100 w 183"/>
                <a:gd name="T85" fmla="*/ 103 h 200"/>
                <a:gd name="T86" fmla="*/ 91 w 183"/>
                <a:gd name="T87" fmla="*/ 92 h 200"/>
                <a:gd name="T88" fmla="*/ 91 w 183"/>
                <a:gd name="T89" fmla="*/ 55 h 200"/>
                <a:gd name="T90" fmla="*/ 89 w 183"/>
                <a:gd name="T91" fmla="*/ 53 h 200"/>
                <a:gd name="T92" fmla="*/ 87 w 183"/>
                <a:gd name="T93" fmla="*/ 55 h 200"/>
                <a:gd name="T94" fmla="*/ 87 w 183"/>
                <a:gd name="T95" fmla="*/ 92 h 200"/>
                <a:gd name="T96" fmla="*/ 78 w 183"/>
                <a:gd name="T97" fmla="*/ 103 h 200"/>
                <a:gd name="T98" fmla="*/ 89 w 183"/>
                <a:gd name="T99" fmla="*/ 114 h 200"/>
                <a:gd name="T100" fmla="*/ 93 w 183"/>
                <a:gd name="T101" fmla="*/ 113 h 200"/>
                <a:gd name="T102" fmla="*/ 104 w 183"/>
                <a:gd name="T103" fmla="*/ 131 h 200"/>
                <a:gd name="T104" fmla="*/ 107 w 183"/>
                <a:gd name="T105" fmla="*/ 132 h 200"/>
                <a:gd name="T106" fmla="*/ 108 w 183"/>
                <a:gd name="T107" fmla="*/ 129 h 200"/>
                <a:gd name="T108" fmla="*/ 97 w 183"/>
                <a:gd name="T109" fmla="*/ 11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00">
                  <a:moveTo>
                    <a:pt x="62" y="22"/>
                  </a:moveTo>
                  <a:cubicBezTo>
                    <a:pt x="56" y="15"/>
                    <a:pt x="46" y="11"/>
                    <a:pt x="36" y="11"/>
                  </a:cubicBezTo>
                  <a:cubicBezTo>
                    <a:pt x="16" y="11"/>
                    <a:pt x="0" y="28"/>
                    <a:pt x="0" y="48"/>
                  </a:cubicBezTo>
                  <a:cubicBezTo>
                    <a:pt x="0" y="57"/>
                    <a:pt x="3" y="66"/>
                    <a:pt x="9" y="73"/>
                  </a:cubicBezTo>
                  <a:cubicBezTo>
                    <a:pt x="18" y="49"/>
                    <a:pt x="38" y="30"/>
                    <a:pt x="62" y="22"/>
                  </a:cubicBezTo>
                  <a:close/>
                  <a:moveTo>
                    <a:pt x="147" y="11"/>
                  </a:moveTo>
                  <a:cubicBezTo>
                    <a:pt x="136" y="11"/>
                    <a:pt x="126" y="16"/>
                    <a:pt x="119" y="23"/>
                  </a:cubicBezTo>
                  <a:cubicBezTo>
                    <a:pt x="143" y="32"/>
                    <a:pt x="162" y="52"/>
                    <a:pt x="170" y="76"/>
                  </a:cubicBezTo>
                  <a:cubicBezTo>
                    <a:pt x="178" y="69"/>
                    <a:pt x="183" y="59"/>
                    <a:pt x="183" y="48"/>
                  </a:cubicBezTo>
                  <a:cubicBezTo>
                    <a:pt x="183" y="28"/>
                    <a:pt x="167" y="11"/>
                    <a:pt x="147" y="11"/>
                  </a:cubicBezTo>
                  <a:close/>
                  <a:moveTo>
                    <a:pt x="169" y="103"/>
                  </a:moveTo>
                  <a:cubicBezTo>
                    <a:pt x="169" y="61"/>
                    <a:pt x="137" y="26"/>
                    <a:pt x="96" y="23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100" y="6"/>
                    <a:pt x="102" y="5"/>
                    <a:pt x="102" y="3"/>
                  </a:cubicBezTo>
                  <a:cubicBezTo>
                    <a:pt x="102" y="1"/>
                    <a:pt x="100" y="0"/>
                    <a:pt x="9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8" y="1"/>
                    <a:pt x="78" y="3"/>
                  </a:cubicBezTo>
                  <a:cubicBezTo>
                    <a:pt x="78" y="5"/>
                    <a:pt x="80" y="6"/>
                    <a:pt x="81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42" y="25"/>
                    <a:pt x="9" y="60"/>
                    <a:pt x="9" y="103"/>
                  </a:cubicBezTo>
                  <a:cubicBezTo>
                    <a:pt x="9" y="127"/>
                    <a:pt x="20" y="150"/>
                    <a:pt x="38" y="164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94"/>
                    <a:pt x="30" y="197"/>
                    <a:pt x="33" y="198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8" y="200"/>
                    <a:pt x="41" y="199"/>
                    <a:pt x="43" y="196"/>
                  </a:cubicBezTo>
                  <a:cubicBezTo>
                    <a:pt x="53" y="174"/>
                    <a:pt x="53" y="174"/>
                    <a:pt x="53" y="174"/>
                  </a:cubicBezTo>
                  <a:cubicBezTo>
                    <a:pt x="64" y="180"/>
                    <a:pt x="76" y="183"/>
                    <a:pt x="89" y="183"/>
                  </a:cubicBezTo>
                  <a:cubicBezTo>
                    <a:pt x="102" y="183"/>
                    <a:pt x="114" y="180"/>
                    <a:pt x="125" y="174"/>
                  </a:cubicBezTo>
                  <a:cubicBezTo>
                    <a:pt x="136" y="196"/>
                    <a:pt x="136" y="196"/>
                    <a:pt x="136" y="196"/>
                  </a:cubicBezTo>
                  <a:cubicBezTo>
                    <a:pt x="137" y="199"/>
                    <a:pt x="141" y="200"/>
                    <a:pt x="144" y="199"/>
                  </a:cubicBezTo>
                  <a:cubicBezTo>
                    <a:pt x="146" y="198"/>
                    <a:pt x="146" y="198"/>
                    <a:pt x="146" y="198"/>
                  </a:cubicBezTo>
                  <a:cubicBezTo>
                    <a:pt x="149" y="197"/>
                    <a:pt x="150" y="194"/>
                    <a:pt x="149" y="190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58" y="149"/>
                    <a:pt x="169" y="127"/>
                    <a:pt x="169" y="103"/>
                  </a:cubicBezTo>
                  <a:close/>
                  <a:moveTo>
                    <a:pt x="89" y="167"/>
                  </a:moveTo>
                  <a:cubicBezTo>
                    <a:pt x="54" y="167"/>
                    <a:pt x="25" y="138"/>
                    <a:pt x="25" y="103"/>
                  </a:cubicBezTo>
                  <a:cubicBezTo>
                    <a:pt x="25" y="67"/>
                    <a:pt x="54" y="39"/>
                    <a:pt x="89" y="39"/>
                  </a:cubicBezTo>
                  <a:cubicBezTo>
                    <a:pt x="124" y="39"/>
                    <a:pt x="153" y="67"/>
                    <a:pt x="153" y="103"/>
                  </a:cubicBezTo>
                  <a:cubicBezTo>
                    <a:pt x="153" y="138"/>
                    <a:pt x="124" y="167"/>
                    <a:pt x="89" y="167"/>
                  </a:cubicBezTo>
                  <a:close/>
                  <a:moveTo>
                    <a:pt x="97" y="111"/>
                  </a:moveTo>
                  <a:cubicBezTo>
                    <a:pt x="99" y="109"/>
                    <a:pt x="100" y="106"/>
                    <a:pt x="100" y="103"/>
                  </a:cubicBezTo>
                  <a:cubicBezTo>
                    <a:pt x="100" y="97"/>
                    <a:pt x="96" y="93"/>
                    <a:pt x="91" y="92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4"/>
                    <a:pt x="90" y="53"/>
                    <a:pt x="89" y="53"/>
                  </a:cubicBezTo>
                  <a:cubicBezTo>
                    <a:pt x="88" y="53"/>
                    <a:pt x="87" y="54"/>
                    <a:pt x="87" y="55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2" y="93"/>
                    <a:pt x="78" y="97"/>
                    <a:pt x="78" y="103"/>
                  </a:cubicBezTo>
                  <a:cubicBezTo>
                    <a:pt x="78" y="109"/>
                    <a:pt x="83" y="114"/>
                    <a:pt x="89" y="114"/>
                  </a:cubicBezTo>
                  <a:cubicBezTo>
                    <a:pt x="90" y="114"/>
                    <a:pt x="92" y="114"/>
                    <a:pt x="93" y="113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5" y="132"/>
                    <a:pt x="106" y="133"/>
                    <a:pt x="107" y="132"/>
                  </a:cubicBezTo>
                  <a:cubicBezTo>
                    <a:pt x="108" y="131"/>
                    <a:pt x="109" y="130"/>
                    <a:pt x="108" y="129"/>
                  </a:cubicBezTo>
                  <a:lnTo>
                    <a:pt x="97" y="111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50000">
                  <a:srgbClr val="621A1E"/>
                </a:gs>
                <a:gs pos="100000">
                  <a:srgbClr val="381416"/>
                </a:gs>
              </a:gsLst>
              <a:lin ang="0" scaled="1"/>
            </a:gradFill>
            <a:ln>
              <a:noFill/>
            </a:ln>
            <a:effectLst>
              <a:outerShdw blurRad="457200" dist="482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文本框 69"/>
            <p:cNvSpPr txBox="1"/>
            <p:nvPr/>
          </p:nvSpPr>
          <p:spPr>
            <a:xfrm>
              <a:off x="7082225" y="4899502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文本框 96"/>
            <p:cNvSpPr txBox="1"/>
            <p:nvPr/>
          </p:nvSpPr>
          <p:spPr>
            <a:xfrm>
              <a:off x="6311230" y="5225855"/>
              <a:ext cx="1356814" cy="3385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发展使命</a:t>
              </a:r>
              <a:endParaRPr lang="en-US" altLang="zh-CN" b="1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82675" y="2179649"/>
            <a:ext cx="1350326" cy="1099602"/>
            <a:chOff x="4642963" y="3022149"/>
            <a:chExt cx="1800200" cy="1466136"/>
          </a:xfrm>
        </p:grpSpPr>
        <p:grpSp>
          <p:nvGrpSpPr>
            <p:cNvPr id="9" name="组合 8"/>
            <p:cNvGrpSpPr/>
            <p:nvPr/>
          </p:nvGrpSpPr>
          <p:grpSpPr>
            <a:xfrm>
              <a:off x="4642963" y="3022149"/>
              <a:ext cx="1463421" cy="1466136"/>
              <a:chOff x="4642963" y="3022149"/>
              <a:chExt cx="1463421" cy="1466136"/>
            </a:xfrm>
          </p:grpSpPr>
          <p:sp>
            <p:nvSpPr>
              <p:cNvPr id="11" name="Freeform 6"/>
              <p:cNvSpPr/>
              <p:nvPr/>
            </p:nvSpPr>
            <p:spPr bwMode="auto">
              <a:xfrm>
                <a:off x="4642963" y="3022149"/>
                <a:ext cx="1463421" cy="1466136"/>
              </a:xfrm>
              <a:custGeom>
                <a:avLst/>
                <a:gdLst>
                  <a:gd name="T0" fmla="*/ 326 w 455"/>
                  <a:gd name="T1" fmla="*/ 0 h 456"/>
                  <a:gd name="T2" fmla="*/ 335 w 455"/>
                  <a:gd name="T3" fmla="*/ 0 h 456"/>
                  <a:gd name="T4" fmla="*/ 455 w 455"/>
                  <a:gd name="T5" fmla="*/ 110 h 456"/>
                  <a:gd name="T6" fmla="*/ 455 w 455"/>
                  <a:gd name="T7" fmla="*/ 112 h 456"/>
                  <a:gd name="T8" fmla="*/ 455 w 455"/>
                  <a:gd name="T9" fmla="*/ 456 h 456"/>
                  <a:gd name="T10" fmla="*/ 333 w 455"/>
                  <a:gd name="T11" fmla="*/ 456 h 456"/>
                  <a:gd name="T12" fmla="*/ 0 w 455"/>
                  <a:gd name="T13" fmla="*/ 123 h 456"/>
                  <a:gd name="T14" fmla="*/ 0 w 455"/>
                  <a:gd name="T15" fmla="*/ 1 h 456"/>
                  <a:gd name="T16" fmla="*/ 77 w 455"/>
                  <a:gd name="T17" fmla="*/ 1 h 456"/>
                  <a:gd name="T18" fmla="*/ 326 w 455"/>
                  <a:gd name="T1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5" h="456">
                    <a:moveTo>
                      <a:pt x="326" y="0"/>
                    </a:moveTo>
                    <a:cubicBezTo>
                      <a:pt x="329" y="0"/>
                      <a:pt x="332" y="0"/>
                      <a:pt x="335" y="0"/>
                    </a:cubicBezTo>
                    <a:cubicBezTo>
                      <a:pt x="410" y="5"/>
                      <a:pt x="455" y="67"/>
                      <a:pt x="455" y="110"/>
                    </a:cubicBezTo>
                    <a:cubicBezTo>
                      <a:pt x="455" y="110"/>
                      <a:pt x="455" y="111"/>
                      <a:pt x="455" y="112"/>
                    </a:cubicBezTo>
                    <a:cubicBezTo>
                      <a:pt x="455" y="200"/>
                      <a:pt x="455" y="456"/>
                      <a:pt x="455" y="456"/>
                    </a:cubicBezTo>
                    <a:cubicBezTo>
                      <a:pt x="333" y="456"/>
                      <a:pt x="333" y="456"/>
                      <a:pt x="333" y="456"/>
                    </a:cubicBezTo>
                    <a:cubicBezTo>
                      <a:pt x="149" y="456"/>
                      <a:pt x="0" y="307"/>
                      <a:pt x="0" y="1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32" y="1"/>
                      <a:pt x="77" y="1"/>
                    </a:cubicBezTo>
                    <a:cubicBezTo>
                      <a:pt x="152" y="0"/>
                      <a:pt x="263" y="0"/>
                      <a:pt x="32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495300" dist="571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5721508" y="3906435"/>
                <a:ext cx="338635" cy="493949"/>
                <a:chOff x="1797050" y="5657850"/>
                <a:chExt cx="422275" cy="615950"/>
              </a:xfrm>
              <a:solidFill>
                <a:schemeClr val="bg1"/>
              </a:solidFill>
            </p:grpSpPr>
            <p:sp>
              <p:nvSpPr>
                <p:cNvPr id="14" name="Oval 114"/>
                <p:cNvSpPr>
                  <a:spLocks noChangeArrowheads="1"/>
                </p:cNvSpPr>
                <p:nvPr/>
              </p:nvSpPr>
              <p:spPr bwMode="auto">
                <a:xfrm>
                  <a:off x="1970088" y="5832475"/>
                  <a:ext cx="38100" cy="38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95300" dist="5715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Oval 115"/>
                <p:cNvSpPr>
                  <a:spLocks noChangeArrowheads="1"/>
                </p:cNvSpPr>
                <p:nvPr/>
              </p:nvSpPr>
              <p:spPr bwMode="auto">
                <a:xfrm>
                  <a:off x="1970088" y="6062663"/>
                  <a:ext cx="38100" cy="38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95300" dist="5715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" name="Oval 116"/>
                <p:cNvSpPr>
                  <a:spLocks noChangeArrowheads="1"/>
                </p:cNvSpPr>
                <p:nvPr/>
              </p:nvSpPr>
              <p:spPr bwMode="auto">
                <a:xfrm>
                  <a:off x="1854200" y="5946775"/>
                  <a:ext cx="38100" cy="38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95300" dist="5715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Oval 117"/>
                <p:cNvSpPr>
                  <a:spLocks noChangeArrowheads="1"/>
                </p:cNvSpPr>
                <p:nvPr/>
              </p:nvSpPr>
              <p:spPr bwMode="auto">
                <a:xfrm>
                  <a:off x="2084388" y="5946775"/>
                  <a:ext cx="38100" cy="38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95300" dist="5715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" name="Freeform 118"/>
                <p:cNvSpPr/>
                <p:nvPr/>
              </p:nvSpPr>
              <p:spPr bwMode="auto">
                <a:xfrm>
                  <a:off x="1887538" y="6024563"/>
                  <a:ext cx="38100" cy="42862"/>
                </a:xfrm>
                <a:custGeom>
                  <a:avLst/>
                  <a:gdLst>
                    <a:gd name="T0" fmla="*/ 1 w 8"/>
                    <a:gd name="T1" fmla="*/ 2 h 9"/>
                    <a:gd name="T2" fmla="*/ 1 w 8"/>
                    <a:gd name="T3" fmla="*/ 7 h 9"/>
                    <a:gd name="T4" fmla="*/ 7 w 8"/>
                    <a:gd name="T5" fmla="*/ 7 h 9"/>
                    <a:gd name="T6" fmla="*/ 7 w 8"/>
                    <a:gd name="T7" fmla="*/ 2 h 9"/>
                    <a:gd name="T8" fmla="*/ 1 w 8"/>
                    <a:gd name="T9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2"/>
                      </a:moveTo>
                      <a:cubicBezTo>
                        <a:pt x="0" y="3"/>
                        <a:pt x="0" y="6"/>
                        <a:pt x="1" y="7"/>
                      </a:cubicBezTo>
                      <a:cubicBezTo>
                        <a:pt x="3" y="9"/>
                        <a:pt x="5" y="9"/>
                        <a:pt x="7" y="7"/>
                      </a:cubicBezTo>
                      <a:cubicBezTo>
                        <a:pt x="8" y="6"/>
                        <a:pt x="8" y="3"/>
                        <a:pt x="7" y="2"/>
                      </a:cubicBezTo>
                      <a:cubicBezTo>
                        <a:pt x="5" y="0"/>
                        <a:pt x="3" y="0"/>
                        <a:pt x="1" y="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95300" dist="5715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" name="Freeform 119"/>
                <p:cNvSpPr/>
                <p:nvPr/>
              </p:nvSpPr>
              <p:spPr bwMode="auto">
                <a:xfrm>
                  <a:off x="1887538" y="5861050"/>
                  <a:ext cx="38100" cy="42862"/>
                </a:xfrm>
                <a:custGeom>
                  <a:avLst/>
                  <a:gdLst>
                    <a:gd name="T0" fmla="*/ 1 w 8"/>
                    <a:gd name="T1" fmla="*/ 2 h 9"/>
                    <a:gd name="T2" fmla="*/ 1 w 8"/>
                    <a:gd name="T3" fmla="*/ 7 h 9"/>
                    <a:gd name="T4" fmla="*/ 7 w 8"/>
                    <a:gd name="T5" fmla="*/ 7 h 9"/>
                    <a:gd name="T6" fmla="*/ 7 w 8"/>
                    <a:gd name="T7" fmla="*/ 2 h 9"/>
                    <a:gd name="T8" fmla="*/ 1 w 8"/>
                    <a:gd name="T9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2"/>
                      </a:moveTo>
                      <a:cubicBezTo>
                        <a:pt x="0" y="3"/>
                        <a:pt x="0" y="6"/>
                        <a:pt x="1" y="7"/>
                      </a:cubicBezTo>
                      <a:cubicBezTo>
                        <a:pt x="3" y="9"/>
                        <a:pt x="5" y="9"/>
                        <a:pt x="7" y="7"/>
                      </a:cubicBezTo>
                      <a:cubicBezTo>
                        <a:pt x="8" y="6"/>
                        <a:pt x="8" y="3"/>
                        <a:pt x="7" y="2"/>
                      </a:cubicBezTo>
                      <a:cubicBezTo>
                        <a:pt x="5" y="0"/>
                        <a:pt x="3" y="0"/>
                        <a:pt x="1" y="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95300" dist="5715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" name="Freeform 120"/>
                <p:cNvSpPr/>
                <p:nvPr/>
              </p:nvSpPr>
              <p:spPr bwMode="auto">
                <a:xfrm>
                  <a:off x="2051050" y="6024563"/>
                  <a:ext cx="38100" cy="42862"/>
                </a:xfrm>
                <a:custGeom>
                  <a:avLst/>
                  <a:gdLst>
                    <a:gd name="T0" fmla="*/ 1 w 8"/>
                    <a:gd name="T1" fmla="*/ 2 h 9"/>
                    <a:gd name="T2" fmla="*/ 1 w 8"/>
                    <a:gd name="T3" fmla="*/ 7 h 9"/>
                    <a:gd name="T4" fmla="*/ 7 w 8"/>
                    <a:gd name="T5" fmla="*/ 7 h 9"/>
                    <a:gd name="T6" fmla="*/ 7 w 8"/>
                    <a:gd name="T7" fmla="*/ 2 h 9"/>
                    <a:gd name="T8" fmla="*/ 1 w 8"/>
                    <a:gd name="T9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2"/>
                      </a:moveTo>
                      <a:cubicBezTo>
                        <a:pt x="0" y="3"/>
                        <a:pt x="0" y="6"/>
                        <a:pt x="1" y="7"/>
                      </a:cubicBezTo>
                      <a:cubicBezTo>
                        <a:pt x="3" y="9"/>
                        <a:pt x="5" y="9"/>
                        <a:pt x="7" y="7"/>
                      </a:cubicBezTo>
                      <a:cubicBezTo>
                        <a:pt x="8" y="6"/>
                        <a:pt x="8" y="3"/>
                        <a:pt x="7" y="2"/>
                      </a:cubicBezTo>
                      <a:cubicBezTo>
                        <a:pt x="5" y="0"/>
                        <a:pt x="3" y="0"/>
                        <a:pt x="1" y="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95300" dist="5715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" name="Freeform 121"/>
                <p:cNvSpPr>
                  <a:spLocks noEditPoints="1"/>
                </p:cNvSpPr>
                <p:nvPr/>
              </p:nvSpPr>
              <p:spPr bwMode="auto">
                <a:xfrm>
                  <a:off x="1797050" y="5657850"/>
                  <a:ext cx="422275" cy="615950"/>
                </a:xfrm>
                <a:custGeom>
                  <a:avLst/>
                  <a:gdLst>
                    <a:gd name="T0" fmla="*/ 80 w 88"/>
                    <a:gd name="T1" fmla="*/ 56 h 128"/>
                    <a:gd name="T2" fmla="*/ 79 w 88"/>
                    <a:gd name="T3" fmla="*/ 56 h 128"/>
                    <a:gd name="T4" fmla="*/ 70 w 88"/>
                    <a:gd name="T5" fmla="*/ 37 h 128"/>
                    <a:gd name="T6" fmla="*/ 64 w 88"/>
                    <a:gd name="T7" fmla="*/ 6 h 128"/>
                    <a:gd name="T8" fmla="*/ 56 w 88"/>
                    <a:gd name="T9" fmla="*/ 0 h 128"/>
                    <a:gd name="T10" fmla="*/ 24 w 88"/>
                    <a:gd name="T11" fmla="*/ 0 h 128"/>
                    <a:gd name="T12" fmla="*/ 17 w 88"/>
                    <a:gd name="T13" fmla="*/ 6 h 128"/>
                    <a:gd name="T14" fmla="*/ 11 w 88"/>
                    <a:gd name="T15" fmla="*/ 36 h 128"/>
                    <a:gd name="T16" fmla="*/ 0 w 88"/>
                    <a:gd name="T17" fmla="*/ 64 h 128"/>
                    <a:gd name="T18" fmla="*/ 10 w 88"/>
                    <a:gd name="T19" fmla="*/ 90 h 128"/>
                    <a:gd name="T20" fmla="*/ 16 w 88"/>
                    <a:gd name="T21" fmla="*/ 121 h 128"/>
                    <a:gd name="T22" fmla="*/ 24 w 88"/>
                    <a:gd name="T23" fmla="*/ 128 h 128"/>
                    <a:gd name="T24" fmla="*/ 56 w 88"/>
                    <a:gd name="T25" fmla="*/ 128 h 128"/>
                    <a:gd name="T26" fmla="*/ 64 w 88"/>
                    <a:gd name="T27" fmla="*/ 121 h 128"/>
                    <a:gd name="T28" fmla="*/ 70 w 88"/>
                    <a:gd name="T29" fmla="*/ 90 h 128"/>
                    <a:gd name="T30" fmla="*/ 79 w 88"/>
                    <a:gd name="T31" fmla="*/ 71 h 128"/>
                    <a:gd name="T32" fmla="*/ 80 w 88"/>
                    <a:gd name="T33" fmla="*/ 72 h 128"/>
                    <a:gd name="T34" fmla="*/ 88 w 88"/>
                    <a:gd name="T35" fmla="*/ 64 h 128"/>
                    <a:gd name="T36" fmla="*/ 80 w 88"/>
                    <a:gd name="T37" fmla="*/ 56 h 128"/>
                    <a:gd name="T38" fmla="*/ 24 w 88"/>
                    <a:gd name="T39" fmla="*/ 8 h 128"/>
                    <a:gd name="T40" fmla="*/ 56 w 88"/>
                    <a:gd name="T41" fmla="*/ 8 h 128"/>
                    <a:gd name="T42" fmla="*/ 60 w 88"/>
                    <a:gd name="T43" fmla="*/ 29 h 128"/>
                    <a:gd name="T44" fmla="*/ 40 w 88"/>
                    <a:gd name="T45" fmla="*/ 24 h 128"/>
                    <a:gd name="T46" fmla="*/ 20 w 88"/>
                    <a:gd name="T47" fmla="*/ 29 h 128"/>
                    <a:gd name="T48" fmla="*/ 24 w 88"/>
                    <a:gd name="T49" fmla="*/ 8 h 128"/>
                    <a:gd name="T50" fmla="*/ 56 w 88"/>
                    <a:gd name="T51" fmla="*/ 120 h 128"/>
                    <a:gd name="T52" fmla="*/ 24 w 88"/>
                    <a:gd name="T53" fmla="*/ 120 h 128"/>
                    <a:gd name="T54" fmla="*/ 20 w 88"/>
                    <a:gd name="T55" fmla="*/ 98 h 128"/>
                    <a:gd name="T56" fmla="*/ 40 w 88"/>
                    <a:gd name="T57" fmla="*/ 104 h 128"/>
                    <a:gd name="T58" fmla="*/ 60 w 88"/>
                    <a:gd name="T59" fmla="*/ 98 h 128"/>
                    <a:gd name="T60" fmla="*/ 56 w 88"/>
                    <a:gd name="T61" fmla="*/ 120 h 128"/>
                    <a:gd name="T62" fmla="*/ 40 w 88"/>
                    <a:gd name="T63" fmla="*/ 96 h 128"/>
                    <a:gd name="T64" fmla="*/ 8 w 88"/>
                    <a:gd name="T65" fmla="*/ 64 h 128"/>
                    <a:gd name="T66" fmla="*/ 40 w 88"/>
                    <a:gd name="T67" fmla="*/ 32 h 128"/>
                    <a:gd name="T68" fmla="*/ 72 w 88"/>
                    <a:gd name="T69" fmla="*/ 64 h 128"/>
                    <a:gd name="T70" fmla="*/ 40 w 88"/>
                    <a:gd name="T71" fmla="*/ 9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8" h="128">
                      <a:moveTo>
                        <a:pt x="80" y="56"/>
                      </a:moveTo>
                      <a:cubicBezTo>
                        <a:pt x="80" y="56"/>
                        <a:pt x="79" y="56"/>
                        <a:pt x="79" y="56"/>
                      </a:cubicBezTo>
                      <a:cubicBezTo>
                        <a:pt x="78" y="49"/>
                        <a:pt x="75" y="43"/>
                        <a:pt x="70" y="37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64" y="2"/>
                        <a:pt x="60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1" y="0"/>
                        <a:pt x="17" y="2"/>
                        <a:pt x="17" y="6"/>
                      </a:cubicBez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4" y="43"/>
                        <a:pt x="0" y="53"/>
                        <a:pt x="0" y="64"/>
                      </a:cubicBezTo>
                      <a:cubicBezTo>
                        <a:pt x="0" y="74"/>
                        <a:pt x="4" y="83"/>
                        <a:pt x="10" y="90"/>
                      </a:cubicBezTo>
                      <a:cubicBezTo>
                        <a:pt x="16" y="121"/>
                        <a:pt x="16" y="121"/>
                        <a:pt x="16" y="121"/>
                      </a:cubicBezTo>
                      <a:cubicBezTo>
                        <a:pt x="17" y="125"/>
                        <a:pt x="20" y="128"/>
                        <a:pt x="24" y="128"/>
                      </a:cubicBez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60" y="128"/>
                        <a:pt x="63" y="125"/>
                        <a:pt x="64" y="121"/>
                      </a:cubicBezTo>
                      <a:cubicBezTo>
                        <a:pt x="70" y="90"/>
                        <a:pt x="70" y="90"/>
                        <a:pt x="70" y="90"/>
                      </a:cubicBezTo>
                      <a:cubicBezTo>
                        <a:pt x="74" y="85"/>
                        <a:pt x="78" y="79"/>
                        <a:pt x="79" y="71"/>
                      </a:cubicBezTo>
                      <a:cubicBezTo>
                        <a:pt x="79" y="71"/>
                        <a:pt x="80" y="72"/>
                        <a:pt x="80" y="72"/>
                      </a:cubicBezTo>
                      <a:cubicBezTo>
                        <a:pt x="84" y="72"/>
                        <a:pt x="88" y="68"/>
                        <a:pt x="88" y="64"/>
                      </a:cubicBezTo>
                      <a:cubicBezTo>
                        <a:pt x="88" y="59"/>
                        <a:pt x="84" y="56"/>
                        <a:pt x="80" y="56"/>
                      </a:cubicBezTo>
                      <a:moveTo>
                        <a:pt x="24" y="8"/>
                      </a:move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cubicBezTo>
                        <a:pt x="55" y="26"/>
                        <a:pt x="48" y="24"/>
                        <a:pt x="40" y="24"/>
                      </a:cubicBezTo>
                      <a:cubicBezTo>
                        <a:pt x="33" y="24"/>
                        <a:pt x="26" y="26"/>
                        <a:pt x="20" y="29"/>
                      </a:cubicBezTo>
                      <a:lnTo>
                        <a:pt x="24" y="8"/>
                      </a:lnTo>
                      <a:close/>
                      <a:moveTo>
                        <a:pt x="56" y="120"/>
                      </a:move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0" y="98"/>
                        <a:pt x="20" y="98"/>
                        <a:pt x="20" y="98"/>
                      </a:cubicBezTo>
                      <a:cubicBezTo>
                        <a:pt x="26" y="101"/>
                        <a:pt x="33" y="104"/>
                        <a:pt x="40" y="104"/>
                      </a:cubicBezTo>
                      <a:cubicBezTo>
                        <a:pt x="47" y="104"/>
                        <a:pt x="54" y="101"/>
                        <a:pt x="60" y="98"/>
                      </a:cubicBezTo>
                      <a:lnTo>
                        <a:pt x="56" y="120"/>
                      </a:lnTo>
                      <a:close/>
                      <a:moveTo>
                        <a:pt x="40" y="96"/>
                      </a:moveTo>
                      <a:cubicBezTo>
                        <a:pt x="22" y="96"/>
                        <a:pt x="8" y="81"/>
                        <a:pt x="8" y="64"/>
                      </a:cubicBezTo>
                      <a:cubicBezTo>
                        <a:pt x="8" y="46"/>
                        <a:pt x="22" y="32"/>
                        <a:pt x="40" y="32"/>
                      </a:cubicBezTo>
                      <a:cubicBezTo>
                        <a:pt x="58" y="32"/>
                        <a:pt x="72" y="46"/>
                        <a:pt x="72" y="64"/>
                      </a:cubicBezTo>
                      <a:cubicBezTo>
                        <a:pt x="72" y="81"/>
                        <a:pt x="58" y="96"/>
                        <a:pt x="40" y="96"/>
                      </a:cubicBezTo>
                    </a:path>
                  </a:pathLst>
                </a:custGeom>
                <a:gradFill>
                  <a:gsLst>
                    <a:gs pos="0">
                      <a:srgbClr val="7A1B23"/>
                    </a:gs>
                    <a:gs pos="50000">
                      <a:srgbClr val="621A1E"/>
                    </a:gs>
                    <a:gs pos="100000">
                      <a:srgbClr val="381416"/>
                    </a:gs>
                  </a:gsLst>
                  <a:lin ang="0" scaled="1"/>
                </a:gradFill>
                <a:ln>
                  <a:noFill/>
                </a:ln>
                <a:effectLst>
                  <a:outerShdw blurRad="495300" dist="5715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" name="Freeform 122"/>
                <p:cNvSpPr/>
                <p:nvPr/>
              </p:nvSpPr>
              <p:spPr bwMode="auto">
                <a:xfrm>
                  <a:off x="1970088" y="5865813"/>
                  <a:ext cx="114300" cy="119062"/>
                </a:xfrm>
                <a:custGeom>
                  <a:avLst/>
                  <a:gdLst>
                    <a:gd name="T0" fmla="*/ 24 w 24"/>
                    <a:gd name="T1" fmla="*/ 1 h 25"/>
                    <a:gd name="T2" fmla="*/ 22 w 24"/>
                    <a:gd name="T3" fmla="*/ 1 h 25"/>
                    <a:gd name="T4" fmla="*/ 1 w 24"/>
                    <a:gd name="T5" fmla="*/ 18 h 25"/>
                    <a:gd name="T6" fmla="*/ 0 w 24"/>
                    <a:gd name="T7" fmla="*/ 21 h 25"/>
                    <a:gd name="T8" fmla="*/ 1 w 24"/>
                    <a:gd name="T9" fmla="*/ 23 h 25"/>
                    <a:gd name="T10" fmla="*/ 4 w 24"/>
                    <a:gd name="T11" fmla="*/ 25 h 25"/>
                    <a:gd name="T12" fmla="*/ 7 w 24"/>
                    <a:gd name="T13" fmla="*/ 23 h 25"/>
                    <a:gd name="T14" fmla="*/ 14 w 24"/>
                    <a:gd name="T15" fmla="*/ 15 h 25"/>
                    <a:gd name="T16" fmla="*/ 24 w 24"/>
                    <a:gd name="T17" fmla="*/ 3 h 25"/>
                    <a:gd name="T18" fmla="*/ 24 w 24"/>
                    <a:gd name="T1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24" y="1"/>
                      </a:moveTo>
                      <a:cubicBezTo>
                        <a:pt x="23" y="0"/>
                        <a:pt x="23" y="0"/>
                        <a:pt x="22" y="1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0" y="22"/>
                        <a:pt x="0" y="23"/>
                        <a:pt x="1" y="23"/>
                      </a:cubicBezTo>
                      <a:cubicBezTo>
                        <a:pt x="2" y="24"/>
                        <a:pt x="3" y="25"/>
                        <a:pt x="4" y="25"/>
                      </a:cubicBezTo>
                      <a:cubicBezTo>
                        <a:pt x="5" y="25"/>
                        <a:pt x="6" y="24"/>
                        <a:pt x="7" y="23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2"/>
                        <a:pt x="24" y="1"/>
                        <a:pt x="24" y="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95300" dist="5715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文本框 67"/>
              <p:cNvSpPr txBox="1"/>
              <p:nvPr/>
            </p:nvSpPr>
            <p:spPr>
              <a:xfrm>
                <a:off x="4695754" y="3024241"/>
                <a:ext cx="52770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381416"/>
                    </a:solidFill>
                    <a:latin typeface="微软雅黑" pitchFamily="34" charset="-122"/>
                    <a:ea typeface="微软雅黑" pitchFamily="34" charset="-122"/>
                  </a:rPr>
                  <a:t>02</a:t>
                </a:r>
                <a:endParaRPr lang="zh-CN" altLang="en-US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文本框 95"/>
            <p:cNvSpPr txBox="1"/>
            <p:nvPr/>
          </p:nvSpPr>
          <p:spPr>
            <a:xfrm>
              <a:off x="4727494" y="3378478"/>
              <a:ext cx="1715669" cy="3385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团队作风</a:t>
              </a:r>
              <a:endParaRPr lang="en-US" altLang="zh-CN" b="1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327604" y="1563638"/>
            <a:ext cx="2580293" cy="2462978"/>
            <a:chOff x="4378142" y="2160464"/>
            <a:chExt cx="3440390" cy="3283971"/>
          </a:xfrm>
        </p:grpSpPr>
        <p:sp>
          <p:nvSpPr>
            <p:cNvPr id="50" name="îŝḷîḓé-AutoShape 6"/>
            <p:cNvSpPr/>
            <p:nvPr/>
          </p:nvSpPr>
          <p:spPr bwMode="auto">
            <a:xfrm rot="18900000">
              <a:off x="4477787" y="3247829"/>
              <a:ext cx="3244839" cy="1083067"/>
            </a:xfrm>
            <a:custGeom>
              <a:avLst/>
              <a:gdLst>
                <a:gd name="T0" fmla="*/ 4132846 w 19679"/>
                <a:gd name="T1" fmla="*/ 1514203 h 19679"/>
                <a:gd name="T2" fmla="*/ 4132846 w 19679"/>
                <a:gd name="T3" fmla="*/ 1514203 h 19679"/>
                <a:gd name="T4" fmla="*/ 4132846 w 19679"/>
                <a:gd name="T5" fmla="*/ 1514203 h 19679"/>
                <a:gd name="T6" fmla="*/ 4132846 w 19679"/>
                <a:gd name="T7" fmla="*/ 151420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bg1">
                  <a:lumMod val="95000"/>
                </a:schemeClr>
              </a:solidFill>
              <a:prstDash val="dash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1" name="îŝḷîḓé-AutoShape 7"/>
            <p:cNvSpPr/>
            <p:nvPr/>
          </p:nvSpPr>
          <p:spPr bwMode="auto">
            <a:xfrm rot="13500000">
              <a:off x="4478099" y="3248141"/>
              <a:ext cx="3244216" cy="1082444"/>
            </a:xfrm>
            <a:custGeom>
              <a:avLst/>
              <a:gdLst>
                <a:gd name="T0" fmla="*/ 4132053 w 19679"/>
                <a:gd name="T1" fmla="*/ 1513332 h 19679"/>
                <a:gd name="T2" fmla="*/ 4132053 w 19679"/>
                <a:gd name="T3" fmla="*/ 1513332 h 19679"/>
                <a:gd name="T4" fmla="*/ 4132053 w 19679"/>
                <a:gd name="T5" fmla="*/ 1513332 h 19679"/>
                <a:gd name="T6" fmla="*/ 4132053 w 19679"/>
                <a:gd name="T7" fmla="*/ 151333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bg1">
                  <a:lumMod val="95000"/>
                </a:schemeClr>
              </a:solidFill>
              <a:prstDash val="dash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2" name="îŝḷîḓé-AutoShape 13"/>
            <p:cNvSpPr/>
            <p:nvPr/>
          </p:nvSpPr>
          <p:spPr bwMode="auto">
            <a:xfrm>
              <a:off x="5206894" y="3607397"/>
              <a:ext cx="126503" cy="126503"/>
            </a:xfrm>
            <a:custGeom>
              <a:avLst/>
              <a:gdLst>
                <a:gd name="T0" fmla="*/ 161123 w 19679"/>
                <a:gd name="T1" fmla="*/ 176861 h 19679"/>
                <a:gd name="T2" fmla="*/ 161123 w 19679"/>
                <a:gd name="T3" fmla="*/ 176861 h 19679"/>
                <a:gd name="T4" fmla="*/ 161123 w 19679"/>
                <a:gd name="T5" fmla="*/ 176861 h 19679"/>
                <a:gd name="T6" fmla="*/ 161123 w 19679"/>
                <a:gd name="T7" fmla="*/ 17686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3" name="îŝḷîḓé-AutoShape 14"/>
            <p:cNvSpPr/>
            <p:nvPr/>
          </p:nvSpPr>
          <p:spPr bwMode="auto">
            <a:xfrm>
              <a:off x="6867015" y="3868505"/>
              <a:ext cx="126503" cy="126503"/>
            </a:xfrm>
            <a:custGeom>
              <a:avLst/>
              <a:gdLst>
                <a:gd name="T0" fmla="*/ 161123 w 19679"/>
                <a:gd name="T1" fmla="*/ 176860 h 19679"/>
                <a:gd name="T2" fmla="*/ 161123 w 19679"/>
                <a:gd name="T3" fmla="*/ 176860 h 19679"/>
                <a:gd name="T4" fmla="*/ 161123 w 19679"/>
                <a:gd name="T5" fmla="*/ 176860 h 19679"/>
                <a:gd name="T6" fmla="*/ 161123 w 19679"/>
                <a:gd name="T7" fmla="*/ 176860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4" name="îŝḷîḓé-AutoShape 15"/>
            <p:cNvSpPr/>
            <p:nvPr/>
          </p:nvSpPr>
          <p:spPr bwMode="auto">
            <a:xfrm>
              <a:off x="5884901" y="4572686"/>
              <a:ext cx="126503" cy="126503"/>
            </a:xfrm>
            <a:custGeom>
              <a:avLst/>
              <a:gdLst>
                <a:gd name="T0" fmla="*/ 161123 w 19679"/>
                <a:gd name="T1" fmla="*/ 176860 h 19679"/>
                <a:gd name="T2" fmla="*/ 161123 w 19679"/>
                <a:gd name="T3" fmla="*/ 176860 h 19679"/>
                <a:gd name="T4" fmla="*/ 161123 w 19679"/>
                <a:gd name="T5" fmla="*/ 176860 h 19679"/>
                <a:gd name="T6" fmla="*/ 161123 w 19679"/>
                <a:gd name="T7" fmla="*/ 176860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5" name="îŝḷîḓé-AutoShape 16"/>
            <p:cNvSpPr/>
            <p:nvPr/>
          </p:nvSpPr>
          <p:spPr bwMode="auto">
            <a:xfrm>
              <a:off x="6188385" y="2912565"/>
              <a:ext cx="126503" cy="125880"/>
            </a:xfrm>
            <a:custGeom>
              <a:avLst/>
              <a:gdLst>
                <a:gd name="T0" fmla="*/ 161123 w 19679"/>
                <a:gd name="T1" fmla="*/ 175989 h 19679"/>
                <a:gd name="T2" fmla="*/ 161123 w 19679"/>
                <a:gd name="T3" fmla="*/ 175989 h 19679"/>
                <a:gd name="T4" fmla="*/ 161123 w 19679"/>
                <a:gd name="T5" fmla="*/ 175989 h 19679"/>
                <a:gd name="T6" fmla="*/ 161123 w 19679"/>
                <a:gd name="T7" fmla="*/ 175989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6" name="îŝḷîḓé-AutoShape 8"/>
            <p:cNvSpPr/>
            <p:nvPr/>
          </p:nvSpPr>
          <p:spPr bwMode="auto">
            <a:xfrm>
              <a:off x="4378142" y="2160464"/>
              <a:ext cx="999438" cy="999434"/>
            </a:xfrm>
            <a:custGeom>
              <a:avLst/>
              <a:gdLst>
                <a:gd name="T0" fmla="*/ 825458 w 19679"/>
                <a:gd name="T1" fmla="*/ 906083 h 19679"/>
                <a:gd name="T2" fmla="*/ 825458 w 19679"/>
                <a:gd name="T3" fmla="*/ 906083 h 19679"/>
                <a:gd name="T4" fmla="*/ 825458 w 19679"/>
                <a:gd name="T5" fmla="*/ 906083 h 19679"/>
                <a:gd name="T6" fmla="*/ 825458 w 19679"/>
                <a:gd name="T7" fmla="*/ 90608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endParaRPr lang="id-ID" dirty="0">
                <a:solidFill>
                  <a:schemeClr val="tx2"/>
                </a:solidFill>
              </a:endParaRPr>
            </a:p>
          </p:txBody>
        </p:sp>
        <p:sp>
          <p:nvSpPr>
            <p:cNvPr id="57" name="îŝḷîḓé-AutoShape 18"/>
            <p:cNvSpPr/>
            <p:nvPr/>
          </p:nvSpPr>
          <p:spPr bwMode="auto">
            <a:xfrm>
              <a:off x="4681337" y="2481916"/>
              <a:ext cx="393048" cy="356530"/>
            </a:xfrm>
            <a:custGeom>
              <a:avLst/>
              <a:gdLst>
                <a:gd name="T0" fmla="*/ 324644 w 20518"/>
                <a:gd name="T1" fmla="*/ 294482 h 21600"/>
                <a:gd name="T2" fmla="*/ 324644 w 20518"/>
                <a:gd name="T3" fmla="*/ 294482 h 21600"/>
                <a:gd name="T4" fmla="*/ 324644 w 20518"/>
                <a:gd name="T5" fmla="*/ 294482 h 21600"/>
                <a:gd name="T6" fmla="*/ 324644 w 20518"/>
                <a:gd name="T7" fmla="*/ 2944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518" h="21600">
                  <a:moveTo>
                    <a:pt x="8387" y="7104"/>
                  </a:moveTo>
                  <a:lnTo>
                    <a:pt x="6117" y="8734"/>
                  </a:lnTo>
                  <a:cubicBezTo>
                    <a:pt x="5879" y="8892"/>
                    <a:pt x="5575" y="8894"/>
                    <a:pt x="5439" y="8618"/>
                  </a:cubicBezTo>
                  <a:cubicBezTo>
                    <a:pt x="5303" y="8344"/>
                    <a:pt x="5384" y="8089"/>
                    <a:pt x="5620" y="7929"/>
                  </a:cubicBezTo>
                  <a:lnTo>
                    <a:pt x="7891" y="6205"/>
                  </a:lnTo>
                  <a:cubicBezTo>
                    <a:pt x="8127" y="6046"/>
                    <a:pt x="8431" y="6140"/>
                    <a:pt x="8569" y="6415"/>
                  </a:cubicBezTo>
                  <a:cubicBezTo>
                    <a:pt x="8705" y="6690"/>
                    <a:pt x="8624" y="6946"/>
                    <a:pt x="8387" y="7104"/>
                  </a:cubicBezTo>
                  <a:cubicBezTo>
                    <a:pt x="8387" y="7104"/>
                    <a:pt x="8387" y="7104"/>
                    <a:pt x="8387" y="7104"/>
                  </a:cubicBezTo>
                  <a:close/>
                  <a:moveTo>
                    <a:pt x="8869" y="2876"/>
                  </a:moveTo>
                  <a:lnTo>
                    <a:pt x="4627" y="7716"/>
                  </a:lnTo>
                  <a:cubicBezTo>
                    <a:pt x="4627" y="7721"/>
                    <a:pt x="4628" y="7726"/>
                    <a:pt x="4628" y="7734"/>
                  </a:cubicBezTo>
                  <a:lnTo>
                    <a:pt x="4628" y="13865"/>
                  </a:lnTo>
                  <a:cubicBezTo>
                    <a:pt x="4628" y="13886"/>
                    <a:pt x="4622" y="13906"/>
                    <a:pt x="4622" y="13927"/>
                  </a:cubicBezTo>
                  <a:lnTo>
                    <a:pt x="8759" y="18723"/>
                  </a:lnTo>
                  <a:cubicBezTo>
                    <a:pt x="9999" y="16491"/>
                    <a:pt x="9913" y="13651"/>
                    <a:pt x="9913" y="10799"/>
                  </a:cubicBezTo>
                  <a:cubicBezTo>
                    <a:pt x="9913" y="7948"/>
                    <a:pt x="10109" y="5106"/>
                    <a:pt x="8869" y="2876"/>
                  </a:cubicBezTo>
                  <a:cubicBezTo>
                    <a:pt x="8869" y="2876"/>
                    <a:pt x="8869" y="2876"/>
                    <a:pt x="8869" y="2876"/>
                  </a:cubicBezTo>
                  <a:close/>
                  <a:moveTo>
                    <a:pt x="3966" y="8499"/>
                  </a:moveTo>
                  <a:cubicBezTo>
                    <a:pt x="3966" y="8076"/>
                    <a:pt x="3671" y="7734"/>
                    <a:pt x="3305" y="7734"/>
                  </a:cubicBezTo>
                  <a:lnTo>
                    <a:pt x="2726" y="7734"/>
                  </a:lnTo>
                  <a:lnTo>
                    <a:pt x="1983" y="7734"/>
                  </a:lnTo>
                  <a:cubicBezTo>
                    <a:pt x="1618" y="7734"/>
                    <a:pt x="1322" y="8076"/>
                    <a:pt x="1322" y="8499"/>
                  </a:cubicBezTo>
                  <a:lnTo>
                    <a:pt x="1322" y="13097"/>
                  </a:lnTo>
                  <a:cubicBezTo>
                    <a:pt x="1322" y="13523"/>
                    <a:pt x="1618" y="13865"/>
                    <a:pt x="1983" y="13865"/>
                  </a:cubicBezTo>
                  <a:lnTo>
                    <a:pt x="2726" y="13865"/>
                  </a:lnTo>
                  <a:lnTo>
                    <a:pt x="3305" y="13865"/>
                  </a:lnTo>
                  <a:cubicBezTo>
                    <a:pt x="3671" y="13865"/>
                    <a:pt x="3966" y="13523"/>
                    <a:pt x="3966" y="13097"/>
                  </a:cubicBezTo>
                  <a:lnTo>
                    <a:pt x="3966" y="8499"/>
                  </a:lnTo>
                  <a:cubicBezTo>
                    <a:pt x="3966" y="8499"/>
                    <a:pt x="3966" y="8499"/>
                    <a:pt x="3966" y="8499"/>
                  </a:cubicBezTo>
                  <a:close/>
                  <a:moveTo>
                    <a:pt x="4084" y="15397"/>
                  </a:moveTo>
                  <a:lnTo>
                    <a:pt x="3305" y="15397"/>
                  </a:lnTo>
                  <a:lnTo>
                    <a:pt x="2726" y="15397"/>
                  </a:lnTo>
                  <a:lnTo>
                    <a:pt x="1322" y="15397"/>
                  </a:lnTo>
                  <a:cubicBezTo>
                    <a:pt x="591" y="15397"/>
                    <a:pt x="0" y="14711"/>
                    <a:pt x="0" y="13865"/>
                  </a:cubicBezTo>
                  <a:lnTo>
                    <a:pt x="0" y="7734"/>
                  </a:lnTo>
                  <a:cubicBezTo>
                    <a:pt x="0" y="6886"/>
                    <a:pt x="591" y="6200"/>
                    <a:pt x="1322" y="6200"/>
                  </a:cubicBezTo>
                  <a:lnTo>
                    <a:pt x="2726" y="6200"/>
                  </a:lnTo>
                  <a:lnTo>
                    <a:pt x="3305" y="6200"/>
                  </a:lnTo>
                  <a:lnTo>
                    <a:pt x="4084" y="6200"/>
                  </a:lnTo>
                  <a:lnTo>
                    <a:pt x="9335" y="0"/>
                  </a:lnTo>
                  <a:cubicBezTo>
                    <a:pt x="10572" y="3311"/>
                    <a:pt x="11239" y="6960"/>
                    <a:pt x="11239" y="10799"/>
                  </a:cubicBezTo>
                  <a:cubicBezTo>
                    <a:pt x="11239" y="14636"/>
                    <a:pt x="10572" y="18287"/>
                    <a:pt x="9335" y="21600"/>
                  </a:cubicBezTo>
                  <a:lnTo>
                    <a:pt x="4084" y="15397"/>
                  </a:lnTo>
                  <a:cubicBezTo>
                    <a:pt x="4084" y="15397"/>
                    <a:pt x="4084" y="15397"/>
                    <a:pt x="4084" y="15397"/>
                  </a:cubicBezTo>
                  <a:close/>
                  <a:moveTo>
                    <a:pt x="13502" y="16488"/>
                  </a:moveTo>
                  <a:lnTo>
                    <a:pt x="12972" y="15875"/>
                  </a:lnTo>
                  <a:cubicBezTo>
                    <a:pt x="14956" y="12888"/>
                    <a:pt x="14954" y="8710"/>
                    <a:pt x="12971" y="5725"/>
                  </a:cubicBezTo>
                  <a:lnTo>
                    <a:pt x="13501" y="5111"/>
                  </a:lnTo>
                  <a:cubicBezTo>
                    <a:pt x="15768" y="8439"/>
                    <a:pt x="15769" y="13159"/>
                    <a:pt x="13502" y="16488"/>
                  </a:cubicBezTo>
                  <a:cubicBezTo>
                    <a:pt x="13502" y="16488"/>
                    <a:pt x="13502" y="16488"/>
                    <a:pt x="13502" y="16488"/>
                  </a:cubicBezTo>
                  <a:close/>
                  <a:moveTo>
                    <a:pt x="15404" y="18692"/>
                  </a:moveTo>
                  <a:lnTo>
                    <a:pt x="14825" y="18023"/>
                  </a:lnTo>
                  <a:cubicBezTo>
                    <a:pt x="17837" y="13847"/>
                    <a:pt x="17840" y="7746"/>
                    <a:pt x="14832" y="3568"/>
                  </a:cubicBezTo>
                  <a:lnTo>
                    <a:pt x="15411" y="2897"/>
                  </a:lnTo>
                  <a:cubicBezTo>
                    <a:pt x="18682" y="7419"/>
                    <a:pt x="18679" y="14171"/>
                    <a:pt x="15404" y="18692"/>
                  </a:cubicBezTo>
                  <a:cubicBezTo>
                    <a:pt x="15404" y="18692"/>
                    <a:pt x="15404" y="18692"/>
                    <a:pt x="15404" y="18692"/>
                  </a:cubicBezTo>
                  <a:close/>
                  <a:moveTo>
                    <a:pt x="17273" y="20861"/>
                  </a:moveTo>
                  <a:lnTo>
                    <a:pt x="16726" y="20225"/>
                  </a:lnTo>
                  <a:cubicBezTo>
                    <a:pt x="20777" y="14823"/>
                    <a:pt x="20778" y="6770"/>
                    <a:pt x="16731" y="1367"/>
                  </a:cubicBezTo>
                  <a:lnTo>
                    <a:pt x="17281" y="729"/>
                  </a:lnTo>
                  <a:cubicBezTo>
                    <a:pt x="21599" y="6497"/>
                    <a:pt x="21597" y="15093"/>
                    <a:pt x="17273" y="20861"/>
                  </a:cubicBezTo>
                  <a:cubicBezTo>
                    <a:pt x="17273" y="20861"/>
                    <a:pt x="17273" y="20861"/>
                    <a:pt x="17273" y="20861"/>
                  </a:cubicBez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381416"/>
                </a:gs>
                <a:gs pos="50000">
                  <a:srgbClr val="621A1E"/>
                </a:gs>
              </a:gsLst>
              <a:lin ang="16200000" scaled="1"/>
            </a:gradFill>
            <a:ln>
              <a:noFill/>
            </a:ln>
            <a:effectLst/>
          </p:spPr>
          <p:txBody>
            <a:bodyPr lIns="0" tIns="0" rIns="0" bIns="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8" name="îŝḷîḓé-AutoShape 12"/>
            <p:cNvSpPr/>
            <p:nvPr/>
          </p:nvSpPr>
          <p:spPr bwMode="auto">
            <a:xfrm>
              <a:off x="6819094" y="2160464"/>
              <a:ext cx="999438" cy="999434"/>
            </a:xfrm>
            <a:custGeom>
              <a:avLst/>
              <a:gdLst>
                <a:gd name="T0" fmla="*/ 825458 w 19679"/>
                <a:gd name="T1" fmla="*/ 906083 h 19679"/>
                <a:gd name="T2" fmla="*/ 825458 w 19679"/>
                <a:gd name="T3" fmla="*/ 906083 h 19679"/>
                <a:gd name="T4" fmla="*/ 825458 w 19679"/>
                <a:gd name="T5" fmla="*/ 906083 h 19679"/>
                <a:gd name="T6" fmla="*/ 825458 w 19679"/>
                <a:gd name="T7" fmla="*/ 90608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9" name="îŝḷîḓé-AutoShape 19"/>
            <p:cNvSpPr/>
            <p:nvPr/>
          </p:nvSpPr>
          <p:spPr bwMode="auto">
            <a:xfrm>
              <a:off x="7166976" y="2439152"/>
              <a:ext cx="303675" cy="442058"/>
            </a:xfrm>
            <a:custGeom>
              <a:avLst/>
              <a:gdLst>
                <a:gd name="T0" fmla="*/ 250825 w 21600"/>
                <a:gd name="T1" fmla="*/ 365125 h 21600"/>
                <a:gd name="T2" fmla="*/ 250825 w 21600"/>
                <a:gd name="T3" fmla="*/ 365125 h 21600"/>
                <a:gd name="T4" fmla="*/ 250825 w 21600"/>
                <a:gd name="T5" fmla="*/ 365125 h 21600"/>
                <a:gd name="T6" fmla="*/ 250825 w 21600"/>
                <a:gd name="T7" fmla="*/ 3651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5712" y="7438"/>
                  </a:moveTo>
                  <a:cubicBezTo>
                    <a:pt x="15705" y="5571"/>
                    <a:pt x="13513" y="4060"/>
                    <a:pt x="10803" y="4052"/>
                  </a:cubicBezTo>
                  <a:lnTo>
                    <a:pt x="10803" y="3317"/>
                  </a:lnTo>
                  <a:cubicBezTo>
                    <a:pt x="14101" y="3325"/>
                    <a:pt x="16772" y="5166"/>
                    <a:pt x="16777" y="7438"/>
                  </a:cubicBezTo>
                  <a:lnTo>
                    <a:pt x="15712" y="7438"/>
                  </a:lnTo>
                  <a:cubicBezTo>
                    <a:pt x="15712" y="7438"/>
                    <a:pt x="15712" y="7438"/>
                    <a:pt x="15712" y="7438"/>
                  </a:cubicBezTo>
                  <a:close/>
                  <a:moveTo>
                    <a:pt x="10799" y="1441"/>
                  </a:moveTo>
                  <a:cubicBezTo>
                    <a:pt x="5973" y="1441"/>
                    <a:pt x="2060" y="4136"/>
                    <a:pt x="2060" y="7460"/>
                  </a:cubicBezTo>
                  <a:cubicBezTo>
                    <a:pt x="2060" y="9178"/>
                    <a:pt x="3116" y="10719"/>
                    <a:pt x="4791" y="11813"/>
                  </a:cubicBezTo>
                  <a:cubicBezTo>
                    <a:pt x="4630" y="11707"/>
                    <a:pt x="4466" y="11599"/>
                    <a:pt x="4316" y="11485"/>
                  </a:cubicBezTo>
                  <a:lnTo>
                    <a:pt x="4224" y="11485"/>
                  </a:lnTo>
                  <a:cubicBezTo>
                    <a:pt x="5161" y="12281"/>
                    <a:pt x="5887" y="13197"/>
                    <a:pt x="6332" y="14205"/>
                  </a:cubicBezTo>
                  <a:cubicBezTo>
                    <a:pt x="6529" y="14268"/>
                    <a:pt x="6734" y="14319"/>
                    <a:pt x="6938" y="14372"/>
                  </a:cubicBezTo>
                  <a:cubicBezTo>
                    <a:pt x="6978" y="14459"/>
                    <a:pt x="7038" y="14540"/>
                    <a:pt x="7122" y="14609"/>
                  </a:cubicBezTo>
                  <a:cubicBezTo>
                    <a:pt x="6958" y="14685"/>
                    <a:pt x="6858" y="14770"/>
                    <a:pt x="6858" y="14857"/>
                  </a:cubicBezTo>
                  <a:cubicBezTo>
                    <a:pt x="6858" y="15248"/>
                    <a:pt x="8624" y="15565"/>
                    <a:pt x="10799" y="15565"/>
                  </a:cubicBezTo>
                  <a:cubicBezTo>
                    <a:pt x="12975" y="15565"/>
                    <a:pt x="14741" y="15248"/>
                    <a:pt x="14741" y="14857"/>
                  </a:cubicBezTo>
                  <a:cubicBezTo>
                    <a:pt x="14741" y="14770"/>
                    <a:pt x="14639" y="14685"/>
                    <a:pt x="14478" y="14609"/>
                  </a:cubicBezTo>
                  <a:cubicBezTo>
                    <a:pt x="14561" y="14540"/>
                    <a:pt x="14621" y="14459"/>
                    <a:pt x="14661" y="14372"/>
                  </a:cubicBezTo>
                  <a:cubicBezTo>
                    <a:pt x="14866" y="14319"/>
                    <a:pt x="15070" y="14268"/>
                    <a:pt x="15267" y="14205"/>
                  </a:cubicBezTo>
                  <a:cubicBezTo>
                    <a:pt x="15712" y="13197"/>
                    <a:pt x="16439" y="12281"/>
                    <a:pt x="17375" y="11485"/>
                  </a:cubicBezTo>
                  <a:lnTo>
                    <a:pt x="17283" y="11485"/>
                  </a:lnTo>
                  <a:cubicBezTo>
                    <a:pt x="17133" y="11599"/>
                    <a:pt x="16969" y="11707"/>
                    <a:pt x="16806" y="11813"/>
                  </a:cubicBezTo>
                  <a:cubicBezTo>
                    <a:pt x="18483" y="10719"/>
                    <a:pt x="19539" y="9178"/>
                    <a:pt x="19539" y="7460"/>
                  </a:cubicBezTo>
                  <a:cubicBezTo>
                    <a:pt x="19539" y="4136"/>
                    <a:pt x="15626" y="1441"/>
                    <a:pt x="10799" y="1441"/>
                  </a:cubicBezTo>
                  <a:cubicBezTo>
                    <a:pt x="10799" y="1441"/>
                    <a:pt x="10799" y="1441"/>
                    <a:pt x="10799" y="1441"/>
                  </a:cubicBezTo>
                  <a:close/>
                  <a:moveTo>
                    <a:pt x="7861" y="17073"/>
                  </a:moveTo>
                  <a:lnTo>
                    <a:pt x="12562" y="16205"/>
                  </a:lnTo>
                  <a:lnTo>
                    <a:pt x="8842" y="16205"/>
                  </a:lnTo>
                  <a:cubicBezTo>
                    <a:pt x="8299" y="16205"/>
                    <a:pt x="7861" y="16506"/>
                    <a:pt x="7861" y="16880"/>
                  </a:cubicBezTo>
                  <a:lnTo>
                    <a:pt x="7861" y="17073"/>
                  </a:lnTo>
                  <a:cubicBezTo>
                    <a:pt x="7861" y="17073"/>
                    <a:pt x="7861" y="17073"/>
                    <a:pt x="7861" y="17073"/>
                  </a:cubicBezTo>
                  <a:close/>
                  <a:moveTo>
                    <a:pt x="7861" y="18759"/>
                  </a:moveTo>
                  <a:lnTo>
                    <a:pt x="13738" y="17675"/>
                  </a:lnTo>
                  <a:lnTo>
                    <a:pt x="13738" y="16985"/>
                  </a:lnTo>
                  <a:lnTo>
                    <a:pt x="7861" y="18068"/>
                  </a:lnTo>
                  <a:lnTo>
                    <a:pt x="7861" y="18759"/>
                  </a:lnTo>
                  <a:cubicBezTo>
                    <a:pt x="7861" y="18759"/>
                    <a:pt x="7861" y="18759"/>
                    <a:pt x="7861" y="18759"/>
                  </a:cubicBezTo>
                  <a:close/>
                  <a:moveTo>
                    <a:pt x="8842" y="19577"/>
                  </a:moveTo>
                  <a:lnTo>
                    <a:pt x="12757" y="19577"/>
                  </a:lnTo>
                  <a:cubicBezTo>
                    <a:pt x="13297" y="19577"/>
                    <a:pt x="13738" y="19275"/>
                    <a:pt x="13738" y="18903"/>
                  </a:cubicBezTo>
                  <a:lnTo>
                    <a:pt x="13738" y="18670"/>
                  </a:lnTo>
                  <a:lnTo>
                    <a:pt x="8833" y="19575"/>
                  </a:lnTo>
                  <a:cubicBezTo>
                    <a:pt x="8835" y="19575"/>
                    <a:pt x="8838" y="19577"/>
                    <a:pt x="8842" y="19577"/>
                  </a:cubicBezTo>
                  <a:cubicBezTo>
                    <a:pt x="8842" y="19577"/>
                    <a:pt x="8842" y="19577"/>
                    <a:pt x="8842" y="19577"/>
                  </a:cubicBezTo>
                  <a:close/>
                  <a:moveTo>
                    <a:pt x="19625" y="11693"/>
                  </a:moveTo>
                  <a:cubicBezTo>
                    <a:pt x="18120" y="12700"/>
                    <a:pt x="17092" y="14035"/>
                    <a:pt x="16765" y="15531"/>
                  </a:cubicBezTo>
                  <a:lnTo>
                    <a:pt x="16674" y="15531"/>
                  </a:lnTo>
                  <a:cubicBezTo>
                    <a:pt x="16674" y="15806"/>
                    <a:pt x="16311" y="16061"/>
                    <a:pt x="15694" y="16275"/>
                  </a:cubicBezTo>
                  <a:lnTo>
                    <a:pt x="15694" y="19577"/>
                  </a:lnTo>
                  <a:cubicBezTo>
                    <a:pt x="15694" y="20323"/>
                    <a:pt x="14818" y="20926"/>
                    <a:pt x="13738" y="20926"/>
                  </a:cubicBezTo>
                  <a:lnTo>
                    <a:pt x="12757" y="20926"/>
                  </a:lnTo>
                  <a:cubicBezTo>
                    <a:pt x="12757" y="21298"/>
                    <a:pt x="12319" y="21599"/>
                    <a:pt x="11779" y="21599"/>
                  </a:cubicBezTo>
                  <a:lnTo>
                    <a:pt x="9820" y="21599"/>
                  </a:lnTo>
                  <a:cubicBezTo>
                    <a:pt x="9280" y="21599"/>
                    <a:pt x="8842" y="21298"/>
                    <a:pt x="8842" y="20926"/>
                  </a:cubicBezTo>
                  <a:lnTo>
                    <a:pt x="7861" y="20926"/>
                  </a:lnTo>
                  <a:cubicBezTo>
                    <a:pt x="6781" y="20926"/>
                    <a:pt x="5905" y="20323"/>
                    <a:pt x="5905" y="19577"/>
                  </a:cubicBezTo>
                  <a:lnTo>
                    <a:pt x="5905" y="16275"/>
                  </a:lnTo>
                  <a:cubicBezTo>
                    <a:pt x="5288" y="16061"/>
                    <a:pt x="4925" y="15806"/>
                    <a:pt x="4925" y="15531"/>
                  </a:cubicBezTo>
                  <a:lnTo>
                    <a:pt x="4834" y="15531"/>
                  </a:lnTo>
                  <a:cubicBezTo>
                    <a:pt x="4507" y="14035"/>
                    <a:pt x="3479" y="12700"/>
                    <a:pt x="1974" y="11693"/>
                  </a:cubicBezTo>
                  <a:cubicBezTo>
                    <a:pt x="740" y="10488"/>
                    <a:pt x="0" y="9026"/>
                    <a:pt x="0" y="7438"/>
                  </a:cubicBezTo>
                  <a:cubicBezTo>
                    <a:pt x="0" y="3329"/>
                    <a:pt x="4834" y="0"/>
                    <a:pt x="10799" y="0"/>
                  </a:cubicBezTo>
                  <a:cubicBezTo>
                    <a:pt x="16765" y="0"/>
                    <a:pt x="21600" y="3329"/>
                    <a:pt x="21600" y="7438"/>
                  </a:cubicBezTo>
                  <a:cubicBezTo>
                    <a:pt x="21600" y="9026"/>
                    <a:pt x="20859" y="10488"/>
                    <a:pt x="19625" y="11693"/>
                  </a:cubicBezTo>
                  <a:cubicBezTo>
                    <a:pt x="19625" y="11693"/>
                    <a:pt x="19625" y="11693"/>
                    <a:pt x="19625" y="11693"/>
                  </a:cubicBez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381416"/>
                </a:gs>
                <a:gs pos="50000">
                  <a:srgbClr val="621A1E"/>
                </a:gs>
              </a:gsLst>
              <a:lin ang="16200000" scaled="1"/>
            </a:gradFill>
            <a:ln>
              <a:noFill/>
            </a:ln>
            <a:effectLst/>
          </p:spPr>
          <p:txBody>
            <a:bodyPr lIns="0" tIns="0" rIns="0" bIns="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60" name="îŝḷîḓé-AutoShape 9"/>
            <p:cNvSpPr/>
            <p:nvPr/>
          </p:nvSpPr>
          <p:spPr bwMode="auto">
            <a:xfrm>
              <a:off x="6819094" y="4430044"/>
              <a:ext cx="999438" cy="999434"/>
            </a:xfrm>
            <a:custGeom>
              <a:avLst/>
              <a:gdLst>
                <a:gd name="T0" fmla="*/ 825458 w 19679"/>
                <a:gd name="T1" fmla="*/ 906083 h 19679"/>
                <a:gd name="T2" fmla="*/ 825458 w 19679"/>
                <a:gd name="T3" fmla="*/ 906083 h 19679"/>
                <a:gd name="T4" fmla="*/ 825458 w 19679"/>
                <a:gd name="T5" fmla="*/ 906083 h 19679"/>
                <a:gd name="T6" fmla="*/ 825458 w 19679"/>
                <a:gd name="T7" fmla="*/ 90608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61" name="îŝḷîḓé-AutoShape 20"/>
            <p:cNvSpPr/>
            <p:nvPr/>
          </p:nvSpPr>
          <p:spPr bwMode="auto">
            <a:xfrm>
              <a:off x="7124692" y="4735160"/>
              <a:ext cx="388243" cy="389202"/>
            </a:xfrm>
            <a:custGeom>
              <a:avLst/>
              <a:gdLst>
                <a:gd name="T0" fmla="*/ 320675 w 21430"/>
                <a:gd name="T1" fmla="*/ 321469 h 21430"/>
                <a:gd name="T2" fmla="*/ 320675 w 21430"/>
                <a:gd name="T3" fmla="*/ 321469 h 21430"/>
                <a:gd name="T4" fmla="*/ 320675 w 21430"/>
                <a:gd name="T5" fmla="*/ 321469 h 21430"/>
                <a:gd name="T6" fmla="*/ 320675 w 21430"/>
                <a:gd name="T7" fmla="*/ 321469 h 214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30" h="21430">
                  <a:moveTo>
                    <a:pt x="16377" y="4093"/>
                  </a:moveTo>
                  <a:cubicBezTo>
                    <a:pt x="15846" y="4093"/>
                    <a:pt x="15415" y="4522"/>
                    <a:pt x="15415" y="5054"/>
                  </a:cubicBezTo>
                  <a:cubicBezTo>
                    <a:pt x="15415" y="5583"/>
                    <a:pt x="15846" y="6014"/>
                    <a:pt x="16377" y="6014"/>
                  </a:cubicBezTo>
                  <a:cubicBezTo>
                    <a:pt x="16907" y="6014"/>
                    <a:pt x="17337" y="5583"/>
                    <a:pt x="17337" y="5054"/>
                  </a:cubicBezTo>
                  <a:cubicBezTo>
                    <a:pt x="17337" y="4522"/>
                    <a:pt x="16907" y="4093"/>
                    <a:pt x="16377" y="4093"/>
                  </a:cubicBezTo>
                  <a:cubicBezTo>
                    <a:pt x="16377" y="4093"/>
                    <a:pt x="16377" y="4093"/>
                    <a:pt x="16377" y="4093"/>
                  </a:cubicBezTo>
                  <a:close/>
                  <a:moveTo>
                    <a:pt x="16377" y="6745"/>
                  </a:moveTo>
                  <a:cubicBezTo>
                    <a:pt x="15441" y="6745"/>
                    <a:pt x="14685" y="5988"/>
                    <a:pt x="14685" y="5054"/>
                  </a:cubicBezTo>
                  <a:cubicBezTo>
                    <a:pt x="14685" y="4120"/>
                    <a:pt x="15441" y="3362"/>
                    <a:pt x="16377" y="3362"/>
                  </a:cubicBezTo>
                  <a:cubicBezTo>
                    <a:pt x="17311" y="3362"/>
                    <a:pt x="18067" y="4120"/>
                    <a:pt x="18067" y="5054"/>
                  </a:cubicBezTo>
                  <a:cubicBezTo>
                    <a:pt x="18067" y="5988"/>
                    <a:pt x="17311" y="6745"/>
                    <a:pt x="16377" y="6745"/>
                  </a:cubicBezTo>
                  <a:cubicBezTo>
                    <a:pt x="16377" y="6745"/>
                    <a:pt x="16377" y="6745"/>
                    <a:pt x="16377" y="6745"/>
                  </a:cubicBezTo>
                  <a:close/>
                  <a:moveTo>
                    <a:pt x="15333" y="1442"/>
                  </a:moveTo>
                  <a:cubicBezTo>
                    <a:pt x="12760" y="1442"/>
                    <a:pt x="10675" y="3525"/>
                    <a:pt x="10675" y="6098"/>
                  </a:cubicBezTo>
                  <a:cubicBezTo>
                    <a:pt x="10675" y="6795"/>
                    <a:pt x="10841" y="7451"/>
                    <a:pt x="11115" y="8046"/>
                  </a:cubicBezTo>
                  <a:lnTo>
                    <a:pt x="1710" y="17452"/>
                  </a:lnTo>
                  <a:cubicBezTo>
                    <a:pt x="1571" y="17590"/>
                    <a:pt x="1515" y="17705"/>
                    <a:pt x="1431" y="17957"/>
                  </a:cubicBezTo>
                  <a:cubicBezTo>
                    <a:pt x="1431" y="17957"/>
                    <a:pt x="1338" y="18447"/>
                    <a:pt x="1346" y="18943"/>
                  </a:cubicBezTo>
                  <a:lnTo>
                    <a:pt x="11129" y="9160"/>
                  </a:lnTo>
                  <a:cubicBezTo>
                    <a:pt x="11259" y="9030"/>
                    <a:pt x="11470" y="9030"/>
                    <a:pt x="11601" y="9160"/>
                  </a:cubicBezTo>
                  <a:cubicBezTo>
                    <a:pt x="11732" y="9290"/>
                    <a:pt x="11732" y="9502"/>
                    <a:pt x="11601" y="9632"/>
                  </a:cubicBezTo>
                  <a:lnTo>
                    <a:pt x="1565" y="19669"/>
                  </a:lnTo>
                  <a:cubicBezTo>
                    <a:pt x="1546" y="19688"/>
                    <a:pt x="1519" y="19683"/>
                    <a:pt x="1498" y="19697"/>
                  </a:cubicBezTo>
                  <a:cubicBezTo>
                    <a:pt x="1526" y="19748"/>
                    <a:pt x="1552" y="19801"/>
                    <a:pt x="1589" y="19840"/>
                  </a:cubicBezTo>
                  <a:cubicBezTo>
                    <a:pt x="2031" y="20281"/>
                    <a:pt x="3474" y="19998"/>
                    <a:pt x="3474" y="19998"/>
                  </a:cubicBezTo>
                  <a:cubicBezTo>
                    <a:pt x="3614" y="19859"/>
                    <a:pt x="3838" y="19859"/>
                    <a:pt x="3977" y="19719"/>
                  </a:cubicBezTo>
                  <a:lnTo>
                    <a:pt x="4947" y="18751"/>
                  </a:lnTo>
                  <a:lnTo>
                    <a:pt x="6019" y="18751"/>
                  </a:lnTo>
                  <a:lnTo>
                    <a:pt x="6019" y="17677"/>
                  </a:lnTo>
                  <a:lnTo>
                    <a:pt x="6952" y="16747"/>
                  </a:lnTo>
                  <a:lnTo>
                    <a:pt x="8023" y="16747"/>
                  </a:lnTo>
                  <a:lnTo>
                    <a:pt x="8023" y="15673"/>
                  </a:lnTo>
                  <a:lnTo>
                    <a:pt x="8956" y="14742"/>
                  </a:lnTo>
                  <a:lnTo>
                    <a:pt x="10028" y="14742"/>
                  </a:lnTo>
                  <a:lnTo>
                    <a:pt x="10028" y="13669"/>
                  </a:lnTo>
                  <a:lnTo>
                    <a:pt x="13384" y="10314"/>
                  </a:lnTo>
                  <a:cubicBezTo>
                    <a:pt x="13978" y="10590"/>
                    <a:pt x="14634" y="10753"/>
                    <a:pt x="15333" y="10753"/>
                  </a:cubicBezTo>
                  <a:cubicBezTo>
                    <a:pt x="17904" y="10753"/>
                    <a:pt x="19989" y="8669"/>
                    <a:pt x="19989" y="6098"/>
                  </a:cubicBezTo>
                  <a:cubicBezTo>
                    <a:pt x="19989" y="3525"/>
                    <a:pt x="17904" y="1442"/>
                    <a:pt x="15333" y="1442"/>
                  </a:cubicBezTo>
                  <a:cubicBezTo>
                    <a:pt x="15333" y="1442"/>
                    <a:pt x="15333" y="1442"/>
                    <a:pt x="15333" y="1442"/>
                  </a:cubicBezTo>
                  <a:close/>
                  <a:moveTo>
                    <a:pt x="15373" y="12111"/>
                  </a:moveTo>
                  <a:cubicBezTo>
                    <a:pt x="14825" y="12111"/>
                    <a:pt x="14293" y="12032"/>
                    <a:pt x="13789" y="11893"/>
                  </a:cubicBezTo>
                  <a:lnTo>
                    <a:pt x="11357" y="14324"/>
                  </a:lnTo>
                  <a:lnTo>
                    <a:pt x="11365" y="14324"/>
                  </a:lnTo>
                  <a:lnTo>
                    <a:pt x="11365" y="16077"/>
                  </a:lnTo>
                  <a:lnTo>
                    <a:pt x="9611" y="16077"/>
                  </a:lnTo>
                  <a:lnTo>
                    <a:pt x="9611" y="16071"/>
                  </a:lnTo>
                  <a:lnTo>
                    <a:pt x="9353" y="16329"/>
                  </a:lnTo>
                  <a:lnTo>
                    <a:pt x="9360" y="16329"/>
                  </a:lnTo>
                  <a:lnTo>
                    <a:pt x="9360" y="18082"/>
                  </a:lnTo>
                  <a:lnTo>
                    <a:pt x="7607" y="18082"/>
                  </a:lnTo>
                  <a:lnTo>
                    <a:pt x="7607" y="18075"/>
                  </a:lnTo>
                  <a:lnTo>
                    <a:pt x="7348" y="18332"/>
                  </a:lnTo>
                  <a:lnTo>
                    <a:pt x="7356" y="18332"/>
                  </a:lnTo>
                  <a:lnTo>
                    <a:pt x="7356" y="20088"/>
                  </a:lnTo>
                  <a:lnTo>
                    <a:pt x="5603" y="20088"/>
                  </a:lnTo>
                  <a:lnTo>
                    <a:pt x="5603" y="20080"/>
                  </a:lnTo>
                  <a:lnTo>
                    <a:pt x="4507" y="21173"/>
                  </a:lnTo>
                  <a:cubicBezTo>
                    <a:pt x="4247" y="21435"/>
                    <a:pt x="3601" y="21397"/>
                    <a:pt x="3339" y="21397"/>
                  </a:cubicBezTo>
                  <a:cubicBezTo>
                    <a:pt x="3339" y="21397"/>
                    <a:pt x="1038" y="21600"/>
                    <a:pt x="434" y="20995"/>
                  </a:cubicBezTo>
                  <a:cubicBezTo>
                    <a:pt x="-170" y="20391"/>
                    <a:pt x="32" y="18090"/>
                    <a:pt x="32" y="18090"/>
                  </a:cubicBezTo>
                  <a:cubicBezTo>
                    <a:pt x="32" y="17718"/>
                    <a:pt x="-6" y="17183"/>
                    <a:pt x="256" y="16922"/>
                  </a:cubicBezTo>
                  <a:lnTo>
                    <a:pt x="9535" y="7642"/>
                  </a:lnTo>
                  <a:cubicBezTo>
                    <a:pt x="9399" y="7135"/>
                    <a:pt x="9318" y="6606"/>
                    <a:pt x="9318" y="6056"/>
                  </a:cubicBezTo>
                  <a:cubicBezTo>
                    <a:pt x="9318" y="2712"/>
                    <a:pt x="12029" y="0"/>
                    <a:pt x="15373" y="0"/>
                  </a:cubicBezTo>
                  <a:cubicBezTo>
                    <a:pt x="18719" y="0"/>
                    <a:pt x="21430" y="2712"/>
                    <a:pt x="21430" y="6056"/>
                  </a:cubicBezTo>
                  <a:cubicBezTo>
                    <a:pt x="21430" y="9400"/>
                    <a:pt x="18719" y="12111"/>
                    <a:pt x="15373" y="12111"/>
                  </a:cubicBezTo>
                  <a:cubicBezTo>
                    <a:pt x="15373" y="12111"/>
                    <a:pt x="15373" y="12111"/>
                    <a:pt x="15373" y="12111"/>
                  </a:cubicBez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381416"/>
                </a:gs>
                <a:gs pos="50000">
                  <a:srgbClr val="621A1E"/>
                </a:gs>
              </a:gsLst>
              <a:lin ang="16200000" scaled="1"/>
            </a:gradFill>
            <a:ln>
              <a:noFill/>
            </a:ln>
            <a:effectLst/>
          </p:spPr>
          <p:txBody>
            <a:bodyPr lIns="51954" tIns="51954" rIns="51954" bIns="51954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62" name="îŝḷîḓé-AutoShape 11"/>
            <p:cNvSpPr/>
            <p:nvPr/>
          </p:nvSpPr>
          <p:spPr bwMode="auto">
            <a:xfrm>
              <a:off x="4378142" y="4445001"/>
              <a:ext cx="999438" cy="999434"/>
            </a:xfrm>
            <a:custGeom>
              <a:avLst/>
              <a:gdLst>
                <a:gd name="T0" fmla="*/ 825458 w 19679"/>
                <a:gd name="T1" fmla="*/ 906083 h 19679"/>
                <a:gd name="T2" fmla="*/ 825458 w 19679"/>
                <a:gd name="T3" fmla="*/ 906083 h 19679"/>
                <a:gd name="T4" fmla="*/ 825458 w 19679"/>
                <a:gd name="T5" fmla="*/ 906083 h 19679"/>
                <a:gd name="T6" fmla="*/ 825458 w 19679"/>
                <a:gd name="T7" fmla="*/ 90608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63" name="îŝḷîḓé-AutoShape 21"/>
            <p:cNvSpPr/>
            <p:nvPr/>
          </p:nvSpPr>
          <p:spPr bwMode="auto">
            <a:xfrm>
              <a:off x="4660676" y="4770298"/>
              <a:ext cx="434371" cy="348841"/>
            </a:xfrm>
            <a:custGeom>
              <a:avLst/>
              <a:gdLst>
                <a:gd name="T0" fmla="*/ 358758 w 21335"/>
                <a:gd name="T1" fmla="*/ 292570 h 21422"/>
                <a:gd name="T2" fmla="*/ 358758 w 21335"/>
                <a:gd name="T3" fmla="*/ 292570 h 21422"/>
                <a:gd name="T4" fmla="*/ 358758 w 21335"/>
                <a:gd name="T5" fmla="*/ 292570 h 21422"/>
                <a:gd name="T6" fmla="*/ 358758 w 21335"/>
                <a:gd name="T7" fmla="*/ 292570 h 21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35" h="21422">
                  <a:moveTo>
                    <a:pt x="19499" y="4188"/>
                  </a:moveTo>
                  <a:lnTo>
                    <a:pt x="17977" y="2290"/>
                  </a:lnTo>
                  <a:cubicBezTo>
                    <a:pt x="17713" y="1961"/>
                    <a:pt x="17284" y="1961"/>
                    <a:pt x="17018" y="2290"/>
                  </a:cubicBezTo>
                  <a:lnTo>
                    <a:pt x="8914" y="12399"/>
                  </a:lnTo>
                  <a:cubicBezTo>
                    <a:pt x="8384" y="13060"/>
                    <a:pt x="7524" y="13060"/>
                    <a:pt x="6996" y="12399"/>
                  </a:cubicBezTo>
                  <a:lnTo>
                    <a:pt x="4317" y="9058"/>
                  </a:lnTo>
                  <a:cubicBezTo>
                    <a:pt x="4051" y="8728"/>
                    <a:pt x="3622" y="8728"/>
                    <a:pt x="3358" y="9058"/>
                  </a:cubicBezTo>
                  <a:lnTo>
                    <a:pt x="1836" y="10956"/>
                  </a:lnTo>
                  <a:cubicBezTo>
                    <a:pt x="1572" y="11286"/>
                    <a:pt x="1572" y="11821"/>
                    <a:pt x="1836" y="12152"/>
                  </a:cubicBezTo>
                  <a:lnTo>
                    <a:pt x="7523" y="19246"/>
                  </a:lnTo>
                  <a:cubicBezTo>
                    <a:pt x="7788" y="19575"/>
                    <a:pt x="8218" y="19575"/>
                    <a:pt x="8482" y="19246"/>
                  </a:cubicBezTo>
                  <a:lnTo>
                    <a:pt x="10004" y="17348"/>
                  </a:lnTo>
                  <a:cubicBezTo>
                    <a:pt x="10076" y="17257"/>
                    <a:pt x="10125" y="17149"/>
                    <a:pt x="10158" y="17036"/>
                  </a:cubicBezTo>
                  <a:lnTo>
                    <a:pt x="19499" y="5385"/>
                  </a:lnTo>
                  <a:cubicBezTo>
                    <a:pt x="19763" y="5053"/>
                    <a:pt x="19763" y="4518"/>
                    <a:pt x="19499" y="4188"/>
                  </a:cubicBezTo>
                  <a:cubicBezTo>
                    <a:pt x="19499" y="4188"/>
                    <a:pt x="19499" y="4188"/>
                    <a:pt x="19499" y="4188"/>
                  </a:cubicBezTo>
                  <a:close/>
                  <a:moveTo>
                    <a:pt x="20938" y="5983"/>
                  </a:moveTo>
                  <a:lnTo>
                    <a:pt x="8951" y="20934"/>
                  </a:lnTo>
                  <a:cubicBezTo>
                    <a:pt x="8675" y="21278"/>
                    <a:pt x="8314" y="21434"/>
                    <a:pt x="7955" y="21420"/>
                  </a:cubicBezTo>
                  <a:cubicBezTo>
                    <a:pt x="7597" y="21434"/>
                    <a:pt x="7233" y="21278"/>
                    <a:pt x="6958" y="20934"/>
                  </a:cubicBezTo>
                  <a:lnTo>
                    <a:pt x="397" y="12750"/>
                  </a:lnTo>
                  <a:cubicBezTo>
                    <a:pt x="-132" y="12090"/>
                    <a:pt x="-132" y="11019"/>
                    <a:pt x="397" y="10358"/>
                  </a:cubicBezTo>
                  <a:lnTo>
                    <a:pt x="2878" y="7263"/>
                  </a:lnTo>
                  <a:cubicBezTo>
                    <a:pt x="3408" y="6602"/>
                    <a:pt x="4267" y="6602"/>
                    <a:pt x="4797" y="7263"/>
                  </a:cubicBezTo>
                  <a:lnTo>
                    <a:pt x="7955" y="11203"/>
                  </a:lnTo>
                  <a:lnTo>
                    <a:pt x="16538" y="495"/>
                  </a:lnTo>
                  <a:cubicBezTo>
                    <a:pt x="17068" y="-165"/>
                    <a:pt x="17928" y="-165"/>
                    <a:pt x="18458" y="495"/>
                  </a:cubicBezTo>
                  <a:lnTo>
                    <a:pt x="20938" y="3590"/>
                  </a:lnTo>
                  <a:cubicBezTo>
                    <a:pt x="21467" y="4251"/>
                    <a:pt x="21467" y="5322"/>
                    <a:pt x="20938" y="5983"/>
                  </a:cubicBezTo>
                  <a:cubicBezTo>
                    <a:pt x="20938" y="5983"/>
                    <a:pt x="20938" y="5983"/>
                    <a:pt x="20938" y="5983"/>
                  </a:cubicBez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381416"/>
                </a:gs>
                <a:gs pos="50000">
                  <a:srgbClr val="621A1E"/>
                </a:gs>
              </a:gsLst>
              <a:lin ang="16200000" scaled="1"/>
            </a:gradFill>
            <a:ln>
              <a:noFill/>
            </a:ln>
            <a:effectLst/>
          </p:spPr>
          <p:txBody>
            <a:bodyPr lIns="51954" tIns="51954" rIns="51954" bIns="51954" anchor="ctr"/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181716" y="1563638"/>
            <a:ext cx="1746885" cy="948690"/>
            <a:chOff x="2126" y="3190"/>
            <a:chExt cx="3668" cy="1992"/>
          </a:xfrm>
        </p:grpSpPr>
        <p:sp>
          <p:nvSpPr>
            <p:cNvPr id="65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66" name="TextBox 46"/>
            <p:cNvSpPr txBox="1"/>
            <p:nvPr/>
          </p:nvSpPr>
          <p:spPr>
            <a:xfrm>
              <a:off x="2126" y="3953"/>
              <a:ext cx="3668" cy="122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148378" y="3172887"/>
            <a:ext cx="1714976" cy="905351"/>
            <a:chOff x="2056" y="3190"/>
            <a:chExt cx="3601" cy="1901"/>
          </a:xfrm>
        </p:grpSpPr>
        <p:sp>
          <p:nvSpPr>
            <p:cNvPr id="68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69" name="TextBox 46"/>
            <p:cNvSpPr txBox="1"/>
            <p:nvPr/>
          </p:nvSpPr>
          <p:spPr>
            <a:xfrm>
              <a:off x="2056" y="4054"/>
              <a:ext cx="3601" cy="1037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372200" y="1563638"/>
            <a:ext cx="1754029" cy="925830"/>
            <a:chOff x="2126" y="3190"/>
            <a:chExt cx="3683" cy="1944"/>
          </a:xfrm>
        </p:grpSpPr>
        <p:sp>
          <p:nvSpPr>
            <p:cNvPr id="71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72" name="TextBox 46"/>
            <p:cNvSpPr txBox="1"/>
            <p:nvPr/>
          </p:nvSpPr>
          <p:spPr>
            <a:xfrm>
              <a:off x="2126" y="3956"/>
              <a:ext cx="3683" cy="117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411253" y="3172888"/>
            <a:ext cx="1714976" cy="892016"/>
            <a:chOff x="2208" y="3190"/>
            <a:chExt cx="3601" cy="1873"/>
          </a:xfrm>
        </p:grpSpPr>
        <p:sp>
          <p:nvSpPr>
            <p:cNvPr id="74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75" name="TextBox 46"/>
            <p:cNvSpPr txBox="1"/>
            <p:nvPr/>
          </p:nvSpPr>
          <p:spPr>
            <a:xfrm>
              <a:off x="2208" y="4026"/>
              <a:ext cx="3601" cy="1037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9602"/>
            <a:ext cx="925252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 rot="16200000">
            <a:off x="-1048740" y="1048740"/>
            <a:ext cx="5143500" cy="3046020"/>
          </a:xfrm>
          <a:custGeom>
            <a:avLst/>
            <a:gdLst>
              <a:gd name="connsiteX0" fmla="*/ 5164038 w 5164038"/>
              <a:gd name="connsiteY0" fmla="*/ 0 h 3046020"/>
              <a:gd name="connsiteX1" fmla="*/ 5164038 w 5164038"/>
              <a:gd name="connsiteY1" fmla="*/ 2112641 h 3046020"/>
              <a:gd name="connsiteX2" fmla="*/ 5127012 w 5164038"/>
              <a:gd name="connsiteY2" fmla="*/ 2083308 h 3046020"/>
              <a:gd name="connsiteX3" fmla="*/ 2896777 w 5164038"/>
              <a:gd name="connsiteY3" fmla="*/ 3035556 h 3046020"/>
              <a:gd name="connsiteX4" fmla="*/ 1314832 w 5164038"/>
              <a:gd name="connsiteY4" fmla="*/ 1344332 h 3046020"/>
              <a:gd name="connsiteX5" fmla="*/ 86763 w 5164038"/>
              <a:gd name="connsiteY5" fmla="*/ 1608189 h 3046020"/>
              <a:gd name="connsiteX6" fmla="*/ 0 w 5164038"/>
              <a:gd name="connsiteY6" fmla="*/ 1721307 h 3046020"/>
              <a:gd name="connsiteX7" fmla="*/ 0 w 5164038"/>
              <a:gd name="connsiteY7" fmla="*/ 0 h 3046020"/>
              <a:gd name="connsiteX8" fmla="*/ 5164038 w 5164038"/>
              <a:gd name="connsiteY8" fmla="*/ 0 h 30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3046020">
                <a:moveTo>
                  <a:pt x="5164038" y="0"/>
                </a:moveTo>
                <a:lnTo>
                  <a:pt x="5164038" y="2112641"/>
                </a:lnTo>
                <a:lnTo>
                  <a:pt x="5127012" y="2083308"/>
                </a:lnTo>
                <a:cubicBezTo>
                  <a:pt x="4602316" y="1749428"/>
                  <a:pt x="3479691" y="3181379"/>
                  <a:pt x="2896777" y="3035556"/>
                </a:cubicBezTo>
                <a:cubicBezTo>
                  <a:pt x="2230590" y="2868902"/>
                  <a:pt x="1790843" y="1549834"/>
                  <a:pt x="1314832" y="1344332"/>
                </a:cubicBezTo>
                <a:cubicBezTo>
                  <a:pt x="987575" y="1203049"/>
                  <a:pt x="442134" y="1205884"/>
                  <a:pt x="86763" y="1608189"/>
                </a:cubicBezTo>
                <a:lnTo>
                  <a:pt x="0" y="1721307"/>
                </a:lnTo>
                <a:lnTo>
                  <a:pt x="0" y="0"/>
                </a:lnTo>
                <a:lnTo>
                  <a:pt x="5164038" y="0"/>
                </a:lnTo>
                <a:close/>
              </a:path>
            </a:pathLst>
          </a:custGeom>
          <a:solidFill>
            <a:srgbClr val="7A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"/>
          <p:cNvSpPr txBox="1"/>
          <p:nvPr/>
        </p:nvSpPr>
        <p:spPr>
          <a:xfrm>
            <a:off x="4355976" y="2224832"/>
            <a:ext cx="3192435" cy="56169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rPr>
              <a:t>成功案例展示</a:t>
            </a:r>
          </a:p>
        </p:txBody>
      </p:sp>
      <p:sp>
        <p:nvSpPr>
          <p:cNvPr id="25" name="文本框 3"/>
          <p:cNvSpPr txBox="1"/>
          <p:nvPr/>
        </p:nvSpPr>
        <p:spPr>
          <a:xfrm>
            <a:off x="5016088" y="1787788"/>
            <a:ext cx="1872209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381416"/>
                </a:solidFill>
                <a:latin typeface="郑庆科黄油体Regular" panose="02000603000000000000" pitchFamily="2" charset="-122"/>
                <a:ea typeface="郑庆科黄油体Regular" panose="02000603000000000000" pitchFamily="2" charset="-122"/>
              </a:rPr>
              <a:t>PART03</a:t>
            </a:r>
            <a:endParaRPr lang="zh-CN" altLang="en-US" sz="2400" dirty="0">
              <a:solidFill>
                <a:srgbClr val="381416"/>
              </a:solidFill>
              <a:latin typeface="郑庆科黄油体Regular" panose="02000603000000000000" pitchFamily="2" charset="-122"/>
              <a:ea typeface="郑庆科黄油体Regular" panose="02000603000000000000" pitchFamily="2" charset="-122"/>
            </a:endParaRPr>
          </a:p>
        </p:txBody>
      </p:sp>
      <p:sp>
        <p:nvSpPr>
          <p:cNvPr id="26" name="文本框 32"/>
          <p:cNvSpPr txBox="1"/>
          <p:nvPr/>
        </p:nvSpPr>
        <p:spPr>
          <a:xfrm>
            <a:off x="3491880" y="2787774"/>
            <a:ext cx="4752528" cy="486416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 Double-click here 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27680" y="1517341"/>
            <a:ext cx="849399" cy="891119"/>
            <a:chOff x="6569385" y="2023121"/>
            <a:chExt cx="1132384" cy="1188158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6569385" y="2023121"/>
              <a:ext cx="1132384" cy="11881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904552" y="2742030"/>
              <a:ext cx="351493" cy="252223"/>
              <a:chOff x="3392759" y="950192"/>
              <a:chExt cx="351493" cy="252223"/>
            </a:xfrm>
            <a:effectLst/>
          </p:grpSpPr>
          <p:sp>
            <p:nvSpPr>
              <p:cNvPr id="6" name="Freeform 246"/>
              <p:cNvSpPr>
                <a:spLocks noEditPoints="1"/>
              </p:cNvSpPr>
              <p:nvPr/>
            </p:nvSpPr>
            <p:spPr bwMode="auto">
              <a:xfrm>
                <a:off x="3392759" y="962702"/>
                <a:ext cx="239713" cy="239713"/>
              </a:xfrm>
              <a:custGeom>
                <a:avLst/>
                <a:gdLst>
                  <a:gd name="T0" fmla="*/ 57 w 64"/>
                  <a:gd name="T1" fmla="*/ 27 h 64"/>
                  <a:gd name="T2" fmla="*/ 56 w 64"/>
                  <a:gd name="T3" fmla="*/ 25 h 64"/>
                  <a:gd name="T4" fmla="*/ 54 w 64"/>
                  <a:gd name="T5" fmla="*/ 19 h 64"/>
                  <a:gd name="T6" fmla="*/ 56 w 64"/>
                  <a:gd name="T7" fmla="*/ 15 h 64"/>
                  <a:gd name="T8" fmla="*/ 53 w 64"/>
                  <a:gd name="T9" fmla="*/ 9 h 64"/>
                  <a:gd name="T10" fmla="*/ 50 w 64"/>
                  <a:gd name="T11" fmla="*/ 8 h 64"/>
                  <a:gd name="T12" fmla="*/ 45 w 64"/>
                  <a:gd name="T13" fmla="*/ 11 h 64"/>
                  <a:gd name="T14" fmla="*/ 39 w 64"/>
                  <a:gd name="T15" fmla="*/ 8 h 64"/>
                  <a:gd name="T16" fmla="*/ 38 w 64"/>
                  <a:gd name="T17" fmla="*/ 7 h 64"/>
                  <a:gd name="T18" fmla="*/ 35 w 64"/>
                  <a:gd name="T19" fmla="*/ 0 h 64"/>
                  <a:gd name="T20" fmla="*/ 28 w 64"/>
                  <a:gd name="T21" fmla="*/ 2 h 64"/>
                  <a:gd name="T22" fmla="*/ 26 w 64"/>
                  <a:gd name="T23" fmla="*/ 8 h 64"/>
                  <a:gd name="T24" fmla="*/ 20 w 64"/>
                  <a:gd name="T25" fmla="*/ 11 h 64"/>
                  <a:gd name="T26" fmla="*/ 18 w 64"/>
                  <a:gd name="T27" fmla="*/ 11 h 64"/>
                  <a:gd name="T28" fmla="*/ 12 w 64"/>
                  <a:gd name="T29" fmla="*/ 7 h 64"/>
                  <a:gd name="T30" fmla="*/ 7 w 64"/>
                  <a:gd name="T31" fmla="*/ 11 h 64"/>
                  <a:gd name="T32" fmla="*/ 10 w 64"/>
                  <a:gd name="T33" fmla="*/ 19 h 64"/>
                  <a:gd name="T34" fmla="*/ 10 w 64"/>
                  <a:gd name="T35" fmla="*/ 21 h 64"/>
                  <a:gd name="T36" fmla="*/ 8 w 64"/>
                  <a:gd name="T37" fmla="*/ 26 h 64"/>
                  <a:gd name="T38" fmla="*/ 2 w 64"/>
                  <a:gd name="T39" fmla="*/ 28 h 64"/>
                  <a:gd name="T40" fmla="*/ 0 w 64"/>
                  <a:gd name="T41" fmla="*/ 35 h 64"/>
                  <a:gd name="T42" fmla="*/ 7 w 64"/>
                  <a:gd name="T43" fmla="*/ 38 h 64"/>
                  <a:gd name="T44" fmla="*/ 9 w 64"/>
                  <a:gd name="T45" fmla="*/ 39 h 64"/>
                  <a:gd name="T46" fmla="*/ 11 w 64"/>
                  <a:gd name="T47" fmla="*/ 45 h 64"/>
                  <a:gd name="T48" fmla="*/ 8 w 64"/>
                  <a:gd name="T49" fmla="*/ 51 h 64"/>
                  <a:gd name="T50" fmla="*/ 11 w 64"/>
                  <a:gd name="T51" fmla="*/ 57 h 64"/>
                  <a:gd name="T52" fmla="*/ 14 w 64"/>
                  <a:gd name="T53" fmla="*/ 57 h 64"/>
                  <a:gd name="T54" fmla="*/ 20 w 64"/>
                  <a:gd name="T55" fmla="*/ 53 h 64"/>
                  <a:gd name="T56" fmla="*/ 25 w 64"/>
                  <a:gd name="T57" fmla="*/ 56 h 64"/>
                  <a:gd name="T58" fmla="*/ 26 w 64"/>
                  <a:gd name="T59" fmla="*/ 57 h 64"/>
                  <a:gd name="T60" fmla="*/ 30 w 64"/>
                  <a:gd name="T61" fmla="*/ 64 h 64"/>
                  <a:gd name="T62" fmla="*/ 37 w 64"/>
                  <a:gd name="T63" fmla="*/ 62 h 64"/>
                  <a:gd name="T64" fmla="*/ 38 w 64"/>
                  <a:gd name="T65" fmla="*/ 56 h 64"/>
                  <a:gd name="T66" fmla="*/ 44 w 64"/>
                  <a:gd name="T67" fmla="*/ 54 h 64"/>
                  <a:gd name="T68" fmla="*/ 46 w 64"/>
                  <a:gd name="T69" fmla="*/ 54 h 64"/>
                  <a:gd name="T70" fmla="*/ 51 w 64"/>
                  <a:gd name="T71" fmla="*/ 57 h 64"/>
                  <a:gd name="T72" fmla="*/ 55 w 64"/>
                  <a:gd name="T73" fmla="*/ 53 h 64"/>
                  <a:gd name="T74" fmla="*/ 54 w 64"/>
                  <a:gd name="T75" fmla="*/ 46 h 64"/>
                  <a:gd name="T76" fmla="*/ 54 w 64"/>
                  <a:gd name="T77" fmla="*/ 45 h 64"/>
                  <a:gd name="T78" fmla="*/ 56 w 64"/>
                  <a:gd name="T79" fmla="*/ 38 h 64"/>
                  <a:gd name="T80" fmla="*/ 62 w 64"/>
                  <a:gd name="T81" fmla="*/ 37 h 64"/>
                  <a:gd name="T82" fmla="*/ 64 w 64"/>
                  <a:gd name="T83" fmla="*/ 30 h 64"/>
                  <a:gd name="T84" fmla="*/ 32 w 64"/>
                  <a:gd name="T85" fmla="*/ 47 h 64"/>
                  <a:gd name="T86" fmla="*/ 32 w 64"/>
                  <a:gd name="T87" fmla="*/ 17 h 64"/>
                  <a:gd name="T88" fmla="*/ 32 w 64"/>
                  <a:gd name="T89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4" h="64">
                    <a:moveTo>
                      <a:pt x="62" y="28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6" y="23"/>
                      <a:pt x="55" y="22"/>
                      <a:pt x="54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7" y="14"/>
                      <a:pt x="57" y="13"/>
                      <a:pt x="56" y="12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8"/>
                      <a:pt x="52" y="8"/>
                      <a:pt x="51" y="8"/>
                    </a:cubicBezTo>
                    <a:cubicBezTo>
                      <a:pt x="51" y="8"/>
                      <a:pt x="50" y="8"/>
                      <a:pt x="50" y="8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3" y="10"/>
                      <a:pt x="41" y="9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6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9"/>
                      <a:pt x="22" y="10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2"/>
                      <a:pt x="6" y="13"/>
                      <a:pt x="7" y="14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9" y="24"/>
                      <a:pt x="9" y="25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9"/>
                      <a:pt x="0" y="3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41"/>
                      <a:pt x="10" y="42"/>
                      <a:pt x="11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2"/>
                      <a:pt x="7" y="53"/>
                      <a:pt x="8" y="54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7"/>
                      <a:pt x="12" y="58"/>
                      <a:pt x="13" y="58"/>
                    </a:cubicBezTo>
                    <a:cubicBezTo>
                      <a:pt x="13" y="58"/>
                      <a:pt x="14" y="58"/>
                      <a:pt x="14" y="57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2" y="55"/>
                      <a:pt x="24" y="55"/>
                      <a:pt x="25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28" y="63"/>
                      <a:pt x="29" y="64"/>
                      <a:pt x="30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6" y="64"/>
                      <a:pt x="37" y="63"/>
                      <a:pt x="37" y="62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41" y="55"/>
                      <a:pt x="42" y="55"/>
                      <a:pt x="44" y="54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9" y="57"/>
                      <a:pt x="50" y="57"/>
                      <a:pt x="51" y="57"/>
                    </a:cubicBezTo>
                    <a:cubicBezTo>
                      <a:pt x="51" y="57"/>
                      <a:pt x="52" y="57"/>
                      <a:pt x="52" y="56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6" y="52"/>
                      <a:pt x="56" y="51"/>
                      <a:pt x="56" y="5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3"/>
                      <a:pt x="56" y="41"/>
                      <a:pt x="56" y="39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7"/>
                      <a:pt x="64" y="36"/>
                      <a:pt x="64" y="35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4" y="29"/>
                      <a:pt x="63" y="28"/>
                      <a:pt x="62" y="28"/>
                    </a:cubicBezTo>
                    <a:close/>
                    <a:moveTo>
                      <a:pt x="32" y="47"/>
                    </a:moveTo>
                    <a:cubicBezTo>
                      <a:pt x="24" y="47"/>
                      <a:pt x="17" y="40"/>
                      <a:pt x="17" y="32"/>
                    </a:cubicBezTo>
                    <a:cubicBezTo>
                      <a:pt x="17" y="24"/>
                      <a:pt x="24" y="17"/>
                      <a:pt x="32" y="17"/>
                    </a:cubicBezTo>
                    <a:cubicBezTo>
                      <a:pt x="41" y="17"/>
                      <a:pt x="47" y="24"/>
                      <a:pt x="47" y="32"/>
                    </a:cubicBezTo>
                    <a:cubicBezTo>
                      <a:pt x="47" y="40"/>
                      <a:pt x="41" y="47"/>
                      <a:pt x="32" y="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1B23"/>
                  </a:gs>
                  <a:gs pos="100000">
                    <a:srgbClr val="381416"/>
                  </a:gs>
                  <a:gs pos="50000">
                    <a:srgbClr val="621A1E"/>
                  </a:gs>
                </a:gsLst>
                <a:lin ang="16200000" scaled="1"/>
              </a:gradFill>
              <a:ln>
                <a:noFill/>
              </a:ln>
              <a:effectLst>
                <a:outerShdw blurRad="495300" dist="5715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" name="Freeform 247"/>
              <p:cNvSpPr>
                <a:spLocks noEditPoints="1"/>
              </p:cNvSpPr>
              <p:nvPr/>
            </p:nvSpPr>
            <p:spPr bwMode="auto">
              <a:xfrm>
                <a:off x="3609314" y="950192"/>
                <a:ext cx="134938" cy="134938"/>
              </a:xfrm>
              <a:custGeom>
                <a:avLst/>
                <a:gdLst>
                  <a:gd name="T0" fmla="*/ 32 w 36"/>
                  <a:gd name="T1" fmla="*/ 15 h 36"/>
                  <a:gd name="T2" fmla="*/ 32 w 36"/>
                  <a:gd name="T3" fmla="*/ 14 h 36"/>
                  <a:gd name="T4" fmla="*/ 30 w 36"/>
                  <a:gd name="T5" fmla="*/ 10 h 36"/>
                  <a:gd name="T6" fmla="*/ 32 w 36"/>
                  <a:gd name="T7" fmla="*/ 8 h 36"/>
                  <a:gd name="T8" fmla="*/ 30 w 36"/>
                  <a:gd name="T9" fmla="*/ 5 h 36"/>
                  <a:gd name="T10" fmla="*/ 28 w 36"/>
                  <a:gd name="T11" fmla="*/ 4 h 36"/>
                  <a:gd name="T12" fmla="*/ 26 w 36"/>
                  <a:gd name="T13" fmla="*/ 6 h 36"/>
                  <a:gd name="T14" fmla="*/ 22 w 36"/>
                  <a:gd name="T15" fmla="*/ 4 h 36"/>
                  <a:gd name="T16" fmla="*/ 21 w 36"/>
                  <a:gd name="T17" fmla="*/ 3 h 36"/>
                  <a:gd name="T18" fmla="*/ 19 w 36"/>
                  <a:gd name="T19" fmla="*/ 0 h 36"/>
                  <a:gd name="T20" fmla="*/ 16 w 36"/>
                  <a:gd name="T21" fmla="*/ 1 h 36"/>
                  <a:gd name="T22" fmla="*/ 15 w 36"/>
                  <a:gd name="T23" fmla="*/ 4 h 36"/>
                  <a:gd name="T24" fmla="*/ 11 w 36"/>
                  <a:gd name="T25" fmla="*/ 5 h 36"/>
                  <a:gd name="T26" fmla="*/ 10 w 36"/>
                  <a:gd name="T27" fmla="*/ 5 h 36"/>
                  <a:gd name="T28" fmla="*/ 7 w 36"/>
                  <a:gd name="T29" fmla="*/ 3 h 36"/>
                  <a:gd name="T30" fmla="*/ 4 w 36"/>
                  <a:gd name="T31" fmla="*/ 6 h 36"/>
                  <a:gd name="T32" fmla="*/ 6 w 36"/>
                  <a:gd name="T33" fmla="*/ 10 h 36"/>
                  <a:gd name="T34" fmla="*/ 6 w 36"/>
                  <a:gd name="T35" fmla="*/ 11 h 36"/>
                  <a:gd name="T36" fmla="*/ 4 w 36"/>
                  <a:gd name="T37" fmla="*/ 14 h 36"/>
                  <a:gd name="T38" fmla="*/ 1 w 36"/>
                  <a:gd name="T39" fmla="*/ 15 h 36"/>
                  <a:gd name="T40" fmla="*/ 0 w 36"/>
                  <a:gd name="T41" fmla="*/ 19 h 36"/>
                  <a:gd name="T42" fmla="*/ 4 w 36"/>
                  <a:gd name="T43" fmla="*/ 21 h 36"/>
                  <a:gd name="T44" fmla="*/ 5 w 36"/>
                  <a:gd name="T45" fmla="*/ 22 h 36"/>
                  <a:gd name="T46" fmla="*/ 6 w 36"/>
                  <a:gd name="T47" fmla="*/ 25 h 36"/>
                  <a:gd name="T48" fmla="*/ 4 w 36"/>
                  <a:gd name="T49" fmla="*/ 28 h 36"/>
                  <a:gd name="T50" fmla="*/ 6 w 36"/>
                  <a:gd name="T51" fmla="*/ 32 h 36"/>
                  <a:gd name="T52" fmla="*/ 8 w 36"/>
                  <a:gd name="T53" fmla="*/ 32 h 36"/>
                  <a:gd name="T54" fmla="*/ 11 w 36"/>
                  <a:gd name="T55" fmla="*/ 30 h 36"/>
                  <a:gd name="T56" fmla="*/ 14 w 36"/>
                  <a:gd name="T57" fmla="*/ 31 h 36"/>
                  <a:gd name="T58" fmla="*/ 14 w 36"/>
                  <a:gd name="T59" fmla="*/ 32 h 36"/>
                  <a:gd name="T60" fmla="*/ 17 w 36"/>
                  <a:gd name="T61" fmla="*/ 36 h 36"/>
                  <a:gd name="T62" fmla="*/ 21 w 36"/>
                  <a:gd name="T63" fmla="*/ 35 h 36"/>
                  <a:gd name="T64" fmla="*/ 21 w 36"/>
                  <a:gd name="T65" fmla="*/ 31 h 36"/>
                  <a:gd name="T66" fmla="*/ 24 w 36"/>
                  <a:gd name="T67" fmla="*/ 30 h 36"/>
                  <a:gd name="T68" fmla="*/ 26 w 36"/>
                  <a:gd name="T69" fmla="*/ 30 h 36"/>
                  <a:gd name="T70" fmla="*/ 28 w 36"/>
                  <a:gd name="T71" fmla="*/ 32 h 36"/>
                  <a:gd name="T72" fmla="*/ 31 w 36"/>
                  <a:gd name="T73" fmla="*/ 30 h 36"/>
                  <a:gd name="T74" fmla="*/ 30 w 36"/>
                  <a:gd name="T75" fmla="*/ 26 h 36"/>
                  <a:gd name="T76" fmla="*/ 30 w 36"/>
                  <a:gd name="T77" fmla="*/ 25 h 36"/>
                  <a:gd name="T78" fmla="*/ 32 w 36"/>
                  <a:gd name="T79" fmla="*/ 21 h 36"/>
                  <a:gd name="T80" fmla="*/ 35 w 36"/>
                  <a:gd name="T81" fmla="*/ 21 h 36"/>
                  <a:gd name="T82" fmla="*/ 36 w 36"/>
                  <a:gd name="T83" fmla="*/ 17 h 36"/>
                  <a:gd name="T84" fmla="*/ 18 w 36"/>
                  <a:gd name="T85" fmla="*/ 25 h 36"/>
                  <a:gd name="T86" fmla="*/ 18 w 36"/>
                  <a:gd name="T87" fmla="*/ 10 h 36"/>
                  <a:gd name="T88" fmla="*/ 18 w 36"/>
                  <a:gd name="T8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" h="36">
                    <a:moveTo>
                      <a:pt x="35" y="15"/>
                    </a:move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1" y="12"/>
                      <a:pt x="31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7"/>
                      <a:pt x="32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29" y="4"/>
                      <a:pt x="29" y="4"/>
                    </a:cubicBezTo>
                    <a:cubicBezTo>
                      <a:pt x="29" y="4"/>
                      <a:pt x="28" y="4"/>
                      <a:pt x="28" y="4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4" y="5"/>
                      <a:pt x="23" y="4"/>
                      <a:pt x="22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1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1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4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3" y="29"/>
                      <a:pt x="4" y="29"/>
                      <a:pt x="4" y="30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7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5"/>
                      <a:pt x="21" y="35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2" y="29"/>
                      <a:pt x="31" y="28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4"/>
                      <a:pt x="31" y="23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1"/>
                      <a:pt x="36" y="20"/>
                      <a:pt x="36" y="19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6"/>
                      <a:pt x="36" y="16"/>
                      <a:pt x="35" y="15"/>
                    </a:cubicBezTo>
                    <a:close/>
                    <a:moveTo>
                      <a:pt x="18" y="25"/>
                    </a:moveTo>
                    <a:cubicBezTo>
                      <a:pt x="14" y="25"/>
                      <a:pt x="10" y="22"/>
                      <a:pt x="10" y="18"/>
                    </a:cubicBezTo>
                    <a:cubicBezTo>
                      <a:pt x="10" y="13"/>
                      <a:pt x="14" y="10"/>
                      <a:pt x="18" y="10"/>
                    </a:cubicBezTo>
                    <a:cubicBezTo>
                      <a:pt x="22" y="10"/>
                      <a:pt x="25" y="13"/>
                      <a:pt x="25" y="18"/>
                    </a:cubicBezTo>
                    <a:cubicBezTo>
                      <a:pt x="25" y="22"/>
                      <a:pt x="22" y="25"/>
                      <a:pt x="18" y="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1B23"/>
                  </a:gs>
                  <a:gs pos="100000">
                    <a:srgbClr val="381416"/>
                  </a:gs>
                  <a:gs pos="50000">
                    <a:srgbClr val="621A1E"/>
                  </a:gs>
                </a:gsLst>
                <a:lin ang="16200000" scaled="1"/>
              </a:gradFill>
              <a:ln>
                <a:noFill/>
              </a:ln>
              <a:effectLst>
                <a:outerShdw blurRad="495300" dist="5715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022097" y="1738816"/>
            <a:ext cx="736672" cy="772856"/>
            <a:chOff x="9361577" y="2318421"/>
            <a:chExt cx="982101" cy="1030474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9361577" y="2318421"/>
              <a:ext cx="982101" cy="10304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Freeform 248"/>
            <p:cNvSpPr/>
            <p:nvPr/>
          </p:nvSpPr>
          <p:spPr bwMode="auto">
            <a:xfrm>
              <a:off x="9720288" y="2909955"/>
              <a:ext cx="265782" cy="246868"/>
            </a:xfrm>
            <a:custGeom>
              <a:avLst/>
              <a:gdLst>
                <a:gd name="T0" fmla="*/ 74 w 113"/>
                <a:gd name="T1" fmla="*/ 55 h 105"/>
                <a:gd name="T2" fmla="*/ 67 w 113"/>
                <a:gd name="T3" fmla="*/ 54 h 105"/>
                <a:gd name="T4" fmla="*/ 85 w 113"/>
                <a:gd name="T5" fmla="*/ 28 h 105"/>
                <a:gd name="T6" fmla="*/ 57 w 113"/>
                <a:gd name="T7" fmla="*/ 0 h 105"/>
                <a:gd name="T8" fmla="*/ 29 w 113"/>
                <a:gd name="T9" fmla="*/ 28 h 105"/>
                <a:gd name="T10" fmla="*/ 47 w 113"/>
                <a:gd name="T11" fmla="*/ 54 h 105"/>
                <a:gd name="T12" fmla="*/ 40 w 113"/>
                <a:gd name="T13" fmla="*/ 55 h 105"/>
                <a:gd name="T14" fmla="*/ 0 w 113"/>
                <a:gd name="T15" fmla="*/ 105 h 105"/>
                <a:gd name="T16" fmla="*/ 113 w 113"/>
                <a:gd name="T17" fmla="*/ 105 h 105"/>
                <a:gd name="T18" fmla="*/ 74 w 113"/>
                <a:gd name="T19" fmla="*/ 5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5">
                  <a:moveTo>
                    <a:pt x="74" y="55"/>
                  </a:moveTo>
                  <a:cubicBezTo>
                    <a:pt x="74" y="55"/>
                    <a:pt x="71" y="54"/>
                    <a:pt x="67" y="54"/>
                  </a:cubicBezTo>
                  <a:cubicBezTo>
                    <a:pt x="77" y="50"/>
                    <a:pt x="85" y="40"/>
                    <a:pt x="85" y="28"/>
                  </a:cubicBezTo>
                  <a:cubicBezTo>
                    <a:pt x="85" y="13"/>
                    <a:pt x="72" y="0"/>
                    <a:pt x="57" y="0"/>
                  </a:cubicBezTo>
                  <a:cubicBezTo>
                    <a:pt x="42" y="0"/>
                    <a:pt x="29" y="13"/>
                    <a:pt x="29" y="28"/>
                  </a:cubicBezTo>
                  <a:cubicBezTo>
                    <a:pt x="29" y="40"/>
                    <a:pt x="37" y="50"/>
                    <a:pt x="47" y="54"/>
                  </a:cubicBezTo>
                  <a:cubicBezTo>
                    <a:pt x="43" y="54"/>
                    <a:pt x="40" y="55"/>
                    <a:pt x="40" y="55"/>
                  </a:cubicBezTo>
                  <a:cubicBezTo>
                    <a:pt x="20" y="62"/>
                    <a:pt x="4" y="81"/>
                    <a:pt x="0" y="105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0" y="81"/>
                    <a:pt x="94" y="62"/>
                    <a:pt x="74" y="55"/>
                  </a:cubicBez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381416"/>
                </a:gs>
                <a:gs pos="50000">
                  <a:srgbClr val="621A1E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44823" y="2506480"/>
            <a:ext cx="1197407" cy="1256312"/>
            <a:chOff x="7658767" y="3341973"/>
            <a:chExt cx="1596335" cy="1675082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658767" y="3341973"/>
              <a:ext cx="1596335" cy="16750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930537" y="3684837"/>
              <a:ext cx="553007" cy="448057"/>
              <a:chOff x="4016836" y="2869878"/>
              <a:chExt cx="652463" cy="528638"/>
            </a:xfrm>
            <a:effectLst/>
          </p:grpSpPr>
          <p:sp>
            <p:nvSpPr>
              <p:cNvPr id="14" name="Freeform 249"/>
              <p:cNvSpPr/>
              <p:nvPr/>
            </p:nvSpPr>
            <p:spPr bwMode="auto">
              <a:xfrm>
                <a:off x="4016836" y="2869878"/>
                <a:ext cx="344488" cy="476250"/>
              </a:xfrm>
              <a:custGeom>
                <a:avLst/>
                <a:gdLst>
                  <a:gd name="T0" fmla="*/ 81 w 92"/>
                  <a:gd name="T1" fmla="*/ 77 h 127"/>
                  <a:gd name="T2" fmla="*/ 48 w 92"/>
                  <a:gd name="T3" fmla="*/ 122 h 127"/>
                  <a:gd name="T4" fmla="*/ 36 w 92"/>
                  <a:gd name="T5" fmla="*/ 122 h 127"/>
                  <a:gd name="T6" fmla="*/ 4 w 92"/>
                  <a:gd name="T7" fmla="*/ 77 h 127"/>
                  <a:gd name="T8" fmla="*/ 8 w 92"/>
                  <a:gd name="T9" fmla="*/ 68 h 127"/>
                  <a:gd name="T10" fmla="*/ 26 w 92"/>
                  <a:gd name="T11" fmla="*/ 68 h 127"/>
                  <a:gd name="T12" fmla="*/ 92 w 92"/>
                  <a:gd name="T13" fmla="*/ 3 h 127"/>
                  <a:gd name="T14" fmla="*/ 59 w 92"/>
                  <a:gd name="T15" fmla="*/ 68 h 127"/>
                  <a:gd name="T16" fmla="*/ 77 w 92"/>
                  <a:gd name="T17" fmla="*/ 68 h 127"/>
                  <a:gd name="T18" fmla="*/ 81 w 92"/>
                  <a:gd name="T19" fmla="*/ 7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127">
                    <a:moveTo>
                      <a:pt x="81" y="77"/>
                    </a:moveTo>
                    <a:cubicBezTo>
                      <a:pt x="48" y="122"/>
                      <a:pt x="48" y="122"/>
                      <a:pt x="48" y="122"/>
                    </a:cubicBezTo>
                    <a:cubicBezTo>
                      <a:pt x="45" y="127"/>
                      <a:pt x="40" y="127"/>
                      <a:pt x="36" y="122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0" y="72"/>
                      <a:pt x="2" y="68"/>
                      <a:pt x="8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32" y="26"/>
                      <a:pt x="60" y="0"/>
                      <a:pt x="92" y="3"/>
                    </a:cubicBezTo>
                    <a:cubicBezTo>
                      <a:pt x="68" y="13"/>
                      <a:pt x="57" y="36"/>
                      <a:pt x="59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2" y="68"/>
                      <a:pt x="84" y="72"/>
                      <a:pt x="81" y="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1B23"/>
                  </a:gs>
                  <a:gs pos="100000">
                    <a:srgbClr val="381416"/>
                  </a:gs>
                  <a:gs pos="50000">
                    <a:srgbClr val="621A1E"/>
                  </a:gs>
                </a:gsLst>
                <a:lin ang="16200000" scaled="1"/>
              </a:gradFill>
              <a:ln>
                <a:noFill/>
              </a:ln>
              <a:effectLst>
                <a:outerShdw blurRad="457200" dist="4826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reeform 250"/>
              <p:cNvSpPr/>
              <p:nvPr/>
            </p:nvSpPr>
            <p:spPr bwMode="auto">
              <a:xfrm>
                <a:off x="4324811" y="2923853"/>
                <a:ext cx="344488" cy="474663"/>
              </a:xfrm>
              <a:custGeom>
                <a:avLst/>
                <a:gdLst>
                  <a:gd name="T0" fmla="*/ 89 w 92"/>
                  <a:gd name="T1" fmla="*/ 49 h 127"/>
                  <a:gd name="T2" fmla="*/ 56 w 92"/>
                  <a:gd name="T3" fmla="*/ 5 h 127"/>
                  <a:gd name="T4" fmla="*/ 44 w 92"/>
                  <a:gd name="T5" fmla="*/ 5 h 127"/>
                  <a:gd name="T6" fmla="*/ 12 w 92"/>
                  <a:gd name="T7" fmla="*/ 49 h 127"/>
                  <a:gd name="T8" fmla="*/ 16 w 92"/>
                  <a:gd name="T9" fmla="*/ 58 h 127"/>
                  <a:gd name="T10" fmla="*/ 34 w 92"/>
                  <a:gd name="T11" fmla="*/ 58 h 127"/>
                  <a:gd name="T12" fmla="*/ 0 w 92"/>
                  <a:gd name="T13" fmla="*/ 124 h 127"/>
                  <a:gd name="T14" fmla="*/ 66 w 92"/>
                  <a:gd name="T15" fmla="*/ 58 h 127"/>
                  <a:gd name="T16" fmla="*/ 85 w 92"/>
                  <a:gd name="T17" fmla="*/ 58 h 127"/>
                  <a:gd name="T18" fmla="*/ 89 w 92"/>
                  <a:gd name="T19" fmla="*/ 4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127">
                    <a:moveTo>
                      <a:pt x="89" y="49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3" y="0"/>
                      <a:pt x="47" y="0"/>
                      <a:pt x="44" y="5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8" y="54"/>
                      <a:pt x="10" y="58"/>
                      <a:pt x="16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91"/>
                      <a:pt x="24" y="114"/>
                      <a:pt x="0" y="124"/>
                    </a:cubicBezTo>
                    <a:cubicBezTo>
                      <a:pt x="32" y="127"/>
                      <a:pt x="61" y="101"/>
                      <a:pt x="66" y="58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90" y="58"/>
                      <a:pt x="92" y="54"/>
                      <a:pt x="89" y="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1B23"/>
                  </a:gs>
                  <a:gs pos="100000">
                    <a:srgbClr val="381416"/>
                  </a:gs>
                  <a:gs pos="50000">
                    <a:srgbClr val="621A1E"/>
                  </a:gs>
                </a:gsLst>
                <a:lin ang="16200000" scaled="1"/>
              </a:gradFill>
              <a:ln>
                <a:noFill/>
              </a:ln>
              <a:effectLst>
                <a:outerShdw blurRad="457200" dist="4826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593837" y="1722785"/>
            <a:ext cx="1197407" cy="1256312"/>
            <a:chOff x="3457998" y="2297047"/>
            <a:chExt cx="1596335" cy="1675082"/>
          </a:xfrm>
        </p:grpSpPr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3457998" y="2297047"/>
              <a:ext cx="1596335" cy="16750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Freeform 251"/>
            <p:cNvSpPr>
              <a:spLocks noEditPoints="1"/>
            </p:cNvSpPr>
            <p:nvPr/>
          </p:nvSpPr>
          <p:spPr bwMode="auto">
            <a:xfrm>
              <a:off x="3884779" y="2975281"/>
              <a:ext cx="379356" cy="493163"/>
            </a:xfrm>
            <a:custGeom>
              <a:avLst/>
              <a:gdLst>
                <a:gd name="T0" fmla="*/ 44 w 144"/>
                <a:gd name="T1" fmla="*/ 51 h 187"/>
                <a:gd name="T2" fmla="*/ 72 w 144"/>
                <a:gd name="T3" fmla="*/ 23 h 187"/>
                <a:gd name="T4" fmla="*/ 100 w 144"/>
                <a:gd name="T5" fmla="*/ 51 h 187"/>
                <a:gd name="T6" fmla="*/ 100 w 144"/>
                <a:gd name="T7" fmla="*/ 74 h 187"/>
                <a:gd name="T8" fmla="*/ 123 w 144"/>
                <a:gd name="T9" fmla="*/ 74 h 187"/>
                <a:gd name="T10" fmla="*/ 123 w 144"/>
                <a:gd name="T11" fmla="*/ 51 h 187"/>
                <a:gd name="T12" fmla="*/ 72 w 144"/>
                <a:gd name="T13" fmla="*/ 0 h 187"/>
                <a:gd name="T14" fmla="*/ 21 w 144"/>
                <a:gd name="T15" fmla="*/ 51 h 187"/>
                <a:gd name="T16" fmla="*/ 21 w 144"/>
                <a:gd name="T17" fmla="*/ 74 h 187"/>
                <a:gd name="T18" fmla="*/ 44 w 144"/>
                <a:gd name="T19" fmla="*/ 74 h 187"/>
                <a:gd name="T20" fmla="*/ 44 w 144"/>
                <a:gd name="T21" fmla="*/ 51 h 187"/>
                <a:gd name="T22" fmla="*/ 34 w 144"/>
                <a:gd name="T23" fmla="*/ 44 h 187"/>
                <a:gd name="T24" fmla="*/ 32 w 144"/>
                <a:gd name="T25" fmla="*/ 43 h 187"/>
                <a:gd name="T26" fmla="*/ 30 w 144"/>
                <a:gd name="T27" fmla="*/ 42 h 187"/>
                <a:gd name="T28" fmla="*/ 30 w 144"/>
                <a:gd name="T29" fmla="*/ 39 h 187"/>
                <a:gd name="T30" fmla="*/ 70 w 144"/>
                <a:gd name="T31" fmla="*/ 8 h 187"/>
                <a:gd name="T32" fmla="*/ 74 w 144"/>
                <a:gd name="T33" fmla="*/ 11 h 187"/>
                <a:gd name="T34" fmla="*/ 73 w 144"/>
                <a:gd name="T35" fmla="*/ 14 h 187"/>
                <a:gd name="T36" fmla="*/ 71 w 144"/>
                <a:gd name="T37" fmla="*/ 15 h 187"/>
                <a:gd name="T38" fmla="*/ 37 w 144"/>
                <a:gd name="T39" fmla="*/ 41 h 187"/>
                <a:gd name="T40" fmla="*/ 34 w 144"/>
                <a:gd name="T41" fmla="*/ 44 h 187"/>
                <a:gd name="T42" fmla="*/ 124 w 144"/>
                <a:gd name="T43" fmla="*/ 83 h 187"/>
                <a:gd name="T44" fmla="*/ 21 w 144"/>
                <a:gd name="T45" fmla="*/ 83 h 187"/>
                <a:gd name="T46" fmla="*/ 0 w 144"/>
                <a:gd name="T47" fmla="*/ 104 h 187"/>
                <a:gd name="T48" fmla="*/ 0 w 144"/>
                <a:gd name="T49" fmla="*/ 167 h 187"/>
                <a:gd name="T50" fmla="*/ 21 w 144"/>
                <a:gd name="T51" fmla="*/ 187 h 187"/>
                <a:gd name="T52" fmla="*/ 124 w 144"/>
                <a:gd name="T53" fmla="*/ 187 h 187"/>
                <a:gd name="T54" fmla="*/ 144 w 144"/>
                <a:gd name="T55" fmla="*/ 167 h 187"/>
                <a:gd name="T56" fmla="*/ 144 w 144"/>
                <a:gd name="T57" fmla="*/ 104 h 187"/>
                <a:gd name="T58" fmla="*/ 124 w 144"/>
                <a:gd name="T59" fmla="*/ 83 h 187"/>
                <a:gd name="T60" fmla="*/ 115 w 144"/>
                <a:gd name="T61" fmla="*/ 156 h 187"/>
                <a:gd name="T62" fmla="*/ 28 w 144"/>
                <a:gd name="T63" fmla="*/ 156 h 187"/>
                <a:gd name="T64" fmla="*/ 23 w 144"/>
                <a:gd name="T65" fmla="*/ 151 h 187"/>
                <a:gd name="T66" fmla="*/ 28 w 144"/>
                <a:gd name="T67" fmla="*/ 146 h 187"/>
                <a:gd name="T68" fmla="*/ 115 w 144"/>
                <a:gd name="T69" fmla="*/ 146 h 187"/>
                <a:gd name="T70" fmla="*/ 120 w 144"/>
                <a:gd name="T71" fmla="*/ 151 h 187"/>
                <a:gd name="T72" fmla="*/ 115 w 144"/>
                <a:gd name="T73" fmla="*/ 156 h 187"/>
                <a:gd name="T74" fmla="*/ 115 w 144"/>
                <a:gd name="T75" fmla="*/ 123 h 187"/>
                <a:gd name="T76" fmla="*/ 28 w 144"/>
                <a:gd name="T77" fmla="*/ 123 h 187"/>
                <a:gd name="T78" fmla="*/ 23 w 144"/>
                <a:gd name="T79" fmla="*/ 118 h 187"/>
                <a:gd name="T80" fmla="*/ 28 w 144"/>
                <a:gd name="T81" fmla="*/ 113 h 187"/>
                <a:gd name="T82" fmla="*/ 115 w 144"/>
                <a:gd name="T83" fmla="*/ 113 h 187"/>
                <a:gd name="T84" fmla="*/ 120 w 144"/>
                <a:gd name="T85" fmla="*/ 118 h 187"/>
                <a:gd name="T86" fmla="*/ 115 w 144"/>
                <a:gd name="T87" fmla="*/ 12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4" h="187">
                  <a:moveTo>
                    <a:pt x="44" y="51"/>
                  </a:moveTo>
                  <a:cubicBezTo>
                    <a:pt x="44" y="36"/>
                    <a:pt x="57" y="23"/>
                    <a:pt x="72" y="23"/>
                  </a:cubicBezTo>
                  <a:cubicBezTo>
                    <a:pt x="88" y="23"/>
                    <a:pt x="100" y="36"/>
                    <a:pt x="100" y="51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23"/>
                    <a:pt x="100" y="0"/>
                    <a:pt x="72" y="0"/>
                  </a:cubicBezTo>
                  <a:cubicBezTo>
                    <a:pt x="44" y="0"/>
                    <a:pt x="21" y="23"/>
                    <a:pt x="21" y="51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44" y="74"/>
                    <a:pt x="44" y="74"/>
                    <a:pt x="44" y="74"/>
                  </a:cubicBezTo>
                  <a:lnTo>
                    <a:pt x="44" y="51"/>
                  </a:lnTo>
                  <a:close/>
                  <a:moveTo>
                    <a:pt x="34" y="44"/>
                  </a:moveTo>
                  <a:cubicBezTo>
                    <a:pt x="33" y="44"/>
                    <a:pt x="33" y="44"/>
                    <a:pt x="32" y="43"/>
                  </a:cubicBezTo>
                  <a:cubicBezTo>
                    <a:pt x="31" y="43"/>
                    <a:pt x="31" y="42"/>
                    <a:pt x="30" y="42"/>
                  </a:cubicBezTo>
                  <a:cubicBezTo>
                    <a:pt x="30" y="41"/>
                    <a:pt x="30" y="40"/>
                    <a:pt x="30" y="39"/>
                  </a:cubicBezTo>
                  <a:cubicBezTo>
                    <a:pt x="36" y="21"/>
                    <a:pt x="52" y="9"/>
                    <a:pt x="70" y="8"/>
                  </a:cubicBezTo>
                  <a:cubicBezTo>
                    <a:pt x="73" y="8"/>
                    <a:pt x="74" y="9"/>
                    <a:pt x="74" y="11"/>
                  </a:cubicBezTo>
                  <a:cubicBezTo>
                    <a:pt x="74" y="12"/>
                    <a:pt x="74" y="13"/>
                    <a:pt x="73" y="14"/>
                  </a:cubicBezTo>
                  <a:cubicBezTo>
                    <a:pt x="73" y="15"/>
                    <a:pt x="72" y="15"/>
                    <a:pt x="71" y="15"/>
                  </a:cubicBezTo>
                  <a:cubicBezTo>
                    <a:pt x="55" y="16"/>
                    <a:pt x="42" y="26"/>
                    <a:pt x="37" y="41"/>
                  </a:cubicBezTo>
                  <a:cubicBezTo>
                    <a:pt x="37" y="43"/>
                    <a:pt x="35" y="44"/>
                    <a:pt x="34" y="44"/>
                  </a:cubicBezTo>
                  <a:close/>
                  <a:moveTo>
                    <a:pt x="124" y="83"/>
                  </a:moveTo>
                  <a:cubicBezTo>
                    <a:pt x="21" y="83"/>
                    <a:pt x="21" y="83"/>
                    <a:pt x="21" y="83"/>
                  </a:cubicBezTo>
                  <a:cubicBezTo>
                    <a:pt x="9" y="83"/>
                    <a:pt x="0" y="92"/>
                    <a:pt x="0" y="10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8"/>
                    <a:pt x="9" y="187"/>
                    <a:pt x="21" y="187"/>
                  </a:cubicBezTo>
                  <a:cubicBezTo>
                    <a:pt x="124" y="187"/>
                    <a:pt x="124" y="187"/>
                    <a:pt x="124" y="187"/>
                  </a:cubicBezTo>
                  <a:cubicBezTo>
                    <a:pt x="135" y="187"/>
                    <a:pt x="144" y="178"/>
                    <a:pt x="144" y="167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92"/>
                    <a:pt x="135" y="83"/>
                    <a:pt x="124" y="83"/>
                  </a:cubicBezTo>
                  <a:close/>
                  <a:moveTo>
                    <a:pt x="115" y="156"/>
                  </a:moveTo>
                  <a:cubicBezTo>
                    <a:pt x="28" y="156"/>
                    <a:pt x="28" y="156"/>
                    <a:pt x="28" y="156"/>
                  </a:cubicBezTo>
                  <a:cubicBezTo>
                    <a:pt x="25" y="156"/>
                    <a:pt x="23" y="154"/>
                    <a:pt x="23" y="151"/>
                  </a:cubicBezTo>
                  <a:cubicBezTo>
                    <a:pt x="23" y="148"/>
                    <a:pt x="25" y="146"/>
                    <a:pt x="28" y="146"/>
                  </a:cubicBezTo>
                  <a:cubicBezTo>
                    <a:pt x="115" y="146"/>
                    <a:pt x="115" y="146"/>
                    <a:pt x="115" y="146"/>
                  </a:cubicBezTo>
                  <a:cubicBezTo>
                    <a:pt x="118" y="146"/>
                    <a:pt x="120" y="148"/>
                    <a:pt x="120" y="151"/>
                  </a:cubicBezTo>
                  <a:cubicBezTo>
                    <a:pt x="120" y="154"/>
                    <a:pt x="118" y="156"/>
                    <a:pt x="115" y="156"/>
                  </a:cubicBezTo>
                  <a:close/>
                  <a:moveTo>
                    <a:pt x="115" y="123"/>
                  </a:moveTo>
                  <a:cubicBezTo>
                    <a:pt x="28" y="123"/>
                    <a:pt x="28" y="123"/>
                    <a:pt x="28" y="123"/>
                  </a:cubicBezTo>
                  <a:cubicBezTo>
                    <a:pt x="25" y="123"/>
                    <a:pt x="23" y="121"/>
                    <a:pt x="23" y="118"/>
                  </a:cubicBezTo>
                  <a:cubicBezTo>
                    <a:pt x="23" y="115"/>
                    <a:pt x="25" y="113"/>
                    <a:pt x="28" y="113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18" y="113"/>
                    <a:pt x="120" y="115"/>
                    <a:pt x="120" y="118"/>
                  </a:cubicBezTo>
                  <a:cubicBezTo>
                    <a:pt x="120" y="121"/>
                    <a:pt x="118" y="123"/>
                    <a:pt x="115" y="123"/>
                  </a:cubicBez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381416"/>
                </a:gs>
                <a:gs pos="50000">
                  <a:srgbClr val="621A1E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30862" y="2727918"/>
            <a:ext cx="929905" cy="977710"/>
            <a:chOff x="5240467" y="3637224"/>
            <a:chExt cx="1239712" cy="1303613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5240467" y="3637224"/>
              <a:ext cx="1239712" cy="13036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Freeform 253"/>
            <p:cNvSpPr>
              <a:spLocks noEditPoints="1"/>
            </p:cNvSpPr>
            <p:nvPr/>
          </p:nvSpPr>
          <p:spPr bwMode="auto">
            <a:xfrm>
              <a:off x="5517739" y="3838479"/>
              <a:ext cx="385594" cy="442393"/>
            </a:xfrm>
            <a:custGeom>
              <a:avLst/>
              <a:gdLst>
                <a:gd name="T0" fmla="*/ 100 w 201"/>
                <a:gd name="T1" fmla="*/ 176 h 231"/>
                <a:gd name="T2" fmla="*/ 201 w 201"/>
                <a:gd name="T3" fmla="*/ 109 h 231"/>
                <a:gd name="T4" fmla="*/ 201 w 201"/>
                <a:gd name="T5" fmla="*/ 229 h 231"/>
                <a:gd name="T6" fmla="*/ 142 w 201"/>
                <a:gd name="T7" fmla="*/ 185 h 231"/>
                <a:gd name="T8" fmla="*/ 135 w 201"/>
                <a:gd name="T9" fmla="*/ 194 h 231"/>
                <a:gd name="T10" fmla="*/ 185 w 201"/>
                <a:gd name="T11" fmla="*/ 231 h 231"/>
                <a:gd name="T12" fmla="*/ 16 w 201"/>
                <a:gd name="T13" fmla="*/ 231 h 231"/>
                <a:gd name="T14" fmla="*/ 66 w 201"/>
                <a:gd name="T15" fmla="*/ 195 h 231"/>
                <a:gd name="T16" fmla="*/ 59 w 201"/>
                <a:gd name="T17" fmla="*/ 185 h 231"/>
                <a:gd name="T18" fmla="*/ 0 w 201"/>
                <a:gd name="T19" fmla="*/ 229 h 231"/>
                <a:gd name="T20" fmla="*/ 0 w 201"/>
                <a:gd name="T21" fmla="*/ 110 h 231"/>
                <a:gd name="T22" fmla="*/ 100 w 201"/>
                <a:gd name="T23" fmla="*/ 176 h 231"/>
                <a:gd name="T24" fmla="*/ 187 w 201"/>
                <a:gd name="T25" fmla="*/ 73 h 231"/>
                <a:gd name="T26" fmla="*/ 161 w 201"/>
                <a:gd name="T27" fmla="*/ 50 h 231"/>
                <a:gd name="T28" fmla="*/ 154 w 201"/>
                <a:gd name="T29" fmla="*/ 16 h 231"/>
                <a:gd name="T30" fmla="*/ 130 w 201"/>
                <a:gd name="T31" fmla="*/ 22 h 231"/>
                <a:gd name="T32" fmla="*/ 115 w 201"/>
                <a:gd name="T33" fmla="*/ 7 h 231"/>
                <a:gd name="T34" fmla="*/ 86 w 201"/>
                <a:gd name="T35" fmla="*/ 7 h 231"/>
                <a:gd name="T36" fmla="*/ 51 w 201"/>
                <a:gd name="T37" fmla="*/ 39 h 231"/>
                <a:gd name="T38" fmla="*/ 13 w 201"/>
                <a:gd name="T39" fmla="*/ 48 h 231"/>
                <a:gd name="T40" fmla="*/ 18 w 201"/>
                <a:gd name="T41" fmla="*/ 69 h 231"/>
                <a:gd name="T42" fmla="*/ 14 w 201"/>
                <a:gd name="T43" fmla="*/ 73 h 231"/>
                <a:gd name="T44" fmla="*/ 0 w 201"/>
                <a:gd name="T45" fmla="*/ 95 h 231"/>
                <a:gd name="T46" fmla="*/ 0 w 201"/>
                <a:gd name="T47" fmla="*/ 96 h 231"/>
                <a:gd name="T48" fmla="*/ 42 w 201"/>
                <a:gd name="T49" fmla="*/ 124 h 231"/>
                <a:gd name="T50" fmla="*/ 27 w 201"/>
                <a:gd name="T51" fmla="*/ 56 h 231"/>
                <a:gd name="T52" fmla="*/ 145 w 201"/>
                <a:gd name="T53" fmla="*/ 30 h 231"/>
                <a:gd name="T54" fmla="*/ 165 w 201"/>
                <a:gd name="T55" fmla="*/ 119 h 231"/>
                <a:gd name="T56" fmla="*/ 201 w 201"/>
                <a:gd name="T57" fmla="*/ 95 h 231"/>
                <a:gd name="T58" fmla="*/ 201 w 201"/>
                <a:gd name="T59" fmla="*/ 95 h 231"/>
                <a:gd name="T60" fmla="*/ 187 w 201"/>
                <a:gd name="T61" fmla="*/ 73 h 231"/>
                <a:gd name="T62" fmla="*/ 51 w 201"/>
                <a:gd name="T63" fmla="*/ 113 h 231"/>
                <a:gd name="T64" fmla="*/ 54 w 201"/>
                <a:gd name="T65" fmla="*/ 124 h 231"/>
                <a:gd name="T66" fmla="*/ 150 w 201"/>
                <a:gd name="T67" fmla="*/ 103 h 231"/>
                <a:gd name="T68" fmla="*/ 147 w 201"/>
                <a:gd name="T69" fmla="*/ 92 h 231"/>
                <a:gd name="T70" fmla="*/ 51 w 201"/>
                <a:gd name="T71" fmla="*/ 113 h 231"/>
                <a:gd name="T72" fmla="*/ 142 w 201"/>
                <a:gd name="T73" fmla="*/ 70 h 231"/>
                <a:gd name="T74" fmla="*/ 46 w 201"/>
                <a:gd name="T75" fmla="*/ 91 h 231"/>
                <a:gd name="T76" fmla="*/ 49 w 201"/>
                <a:gd name="T77" fmla="*/ 102 h 231"/>
                <a:gd name="T78" fmla="*/ 145 w 201"/>
                <a:gd name="T79" fmla="*/ 81 h 231"/>
                <a:gd name="T80" fmla="*/ 142 w 201"/>
                <a:gd name="T81" fmla="*/ 70 h 231"/>
                <a:gd name="T82" fmla="*/ 137 w 201"/>
                <a:gd name="T83" fmla="*/ 47 h 231"/>
                <a:gd name="T84" fmla="*/ 41 w 201"/>
                <a:gd name="T85" fmla="*/ 68 h 231"/>
                <a:gd name="T86" fmla="*/ 43 w 201"/>
                <a:gd name="T87" fmla="*/ 79 h 231"/>
                <a:gd name="T88" fmla="*/ 140 w 201"/>
                <a:gd name="T89" fmla="*/ 58 h 231"/>
                <a:gd name="T90" fmla="*/ 137 w 201"/>
                <a:gd name="T91" fmla="*/ 4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231">
                  <a:moveTo>
                    <a:pt x="100" y="176"/>
                  </a:moveTo>
                  <a:cubicBezTo>
                    <a:pt x="201" y="109"/>
                    <a:pt x="201" y="109"/>
                    <a:pt x="201" y="109"/>
                  </a:cubicBezTo>
                  <a:cubicBezTo>
                    <a:pt x="201" y="141"/>
                    <a:pt x="201" y="216"/>
                    <a:pt x="201" y="229"/>
                  </a:cubicBezTo>
                  <a:cubicBezTo>
                    <a:pt x="142" y="185"/>
                    <a:pt x="142" y="185"/>
                    <a:pt x="142" y="185"/>
                  </a:cubicBezTo>
                  <a:cubicBezTo>
                    <a:pt x="135" y="194"/>
                    <a:pt x="135" y="194"/>
                    <a:pt x="135" y="194"/>
                  </a:cubicBezTo>
                  <a:cubicBezTo>
                    <a:pt x="185" y="231"/>
                    <a:pt x="185" y="231"/>
                    <a:pt x="185" y="231"/>
                  </a:cubicBezTo>
                  <a:cubicBezTo>
                    <a:pt x="16" y="231"/>
                    <a:pt x="16" y="231"/>
                    <a:pt x="16" y="231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16"/>
                    <a:pt x="0" y="141"/>
                    <a:pt x="0" y="110"/>
                  </a:cubicBezTo>
                  <a:lnTo>
                    <a:pt x="100" y="176"/>
                  </a:lnTo>
                  <a:close/>
                  <a:moveTo>
                    <a:pt x="187" y="73"/>
                  </a:moveTo>
                  <a:cubicBezTo>
                    <a:pt x="161" y="50"/>
                    <a:pt x="161" y="50"/>
                    <a:pt x="161" y="50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07" y="0"/>
                    <a:pt x="94" y="0"/>
                    <a:pt x="86" y="7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6" y="80"/>
                    <a:pt x="0" y="86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65" y="119"/>
                    <a:pt x="165" y="119"/>
                    <a:pt x="165" y="119"/>
                  </a:cubicBezTo>
                  <a:cubicBezTo>
                    <a:pt x="201" y="95"/>
                    <a:pt x="201" y="95"/>
                    <a:pt x="201" y="95"/>
                  </a:cubicBezTo>
                  <a:cubicBezTo>
                    <a:pt x="201" y="95"/>
                    <a:pt x="201" y="95"/>
                    <a:pt x="201" y="95"/>
                  </a:cubicBezTo>
                  <a:cubicBezTo>
                    <a:pt x="201" y="85"/>
                    <a:pt x="195" y="80"/>
                    <a:pt x="187" y="73"/>
                  </a:cubicBezTo>
                  <a:close/>
                  <a:moveTo>
                    <a:pt x="51" y="113"/>
                  </a:moveTo>
                  <a:cubicBezTo>
                    <a:pt x="54" y="124"/>
                    <a:pt x="54" y="124"/>
                    <a:pt x="54" y="124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47" y="92"/>
                    <a:pt x="147" y="92"/>
                    <a:pt x="147" y="92"/>
                  </a:cubicBezTo>
                  <a:lnTo>
                    <a:pt x="51" y="113"/>
                  </a:lnTo>
                  <a:close/>
                  <a:moveTo>
                    <a:pt x="142" y="70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145" y="81"/>
                    <a:pt x="145" y="81"/>
                    <a:pt x="145" y="81"/>
                  </a:cubicBezTo>
                  <a:lnTo>
                    <a:pt x="142" y="70"/>
                  </a:lnTo>
                  <a:close/>
                  <a:moveTo>
                    <a:pt x="137" y="47"/>
                  </a:moveTo>
                  <a:cubicBezTo>
                    <a:pt x="41" y="68"/>
                    <a:pt x="41" y="68"/>
                    <a:pt x="41" y="68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140" y="58"/>
                    <a:pt x="140" y="58"/>
                    <a:pt x="140" y="58"/>
                  </a:cubicBezTo>
                  <a:lnTo>
                    <a:pt x="137" y="47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381416"/>
                </a:gs>
                <a:gs pos="50000">
                  <a:srgbClr val="621A1E"/>
                </a:gs>
              </a:gsLst>
              <a:lin ang="16200000" scaled="1"/>
            </a:gradFill>
            <a:ln>
              <a:noFill/>
            </a:ln>
            <a:effectLst>
              <a:outerShdw blurRad="495300" dist="571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59931" y="1316384"/>
            <a:ext cx="1197407" cy="1256312"/>
            <a:chOff x="4212692" y="1755179"/>
            <a:chExt cx="1596335" cy="1675082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4212692" y="1755179"/>
              <a:ext cx="1596335" cy="1675082"/>
            </a:xfrm>
            <a:prstGeom prst="ellipse">
              <a:avLst/>
            </a:prstGeom>
            <a:gradFill>
              <a:gsLst>
                <a:gs pos="0">
                  <a:srgbClr val="7A1B23"/>
                </a:gs>
                <a:gs pos="100000">
                  <a:srgbClr val="7A1B23"/>
                </a:gs>
              </a:gsLst>
              <a:lin ang="2700000" scaled="0"/>
            </a:gradFill>
            <a:ln w="19050">
              <a:noFill/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ln w="3175">
                  <a:noFill/>
                </a:ln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84233" y="1862763"/>
              <a:ext cx="9086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3000" kern="0" dirty="0"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Broadway" pitchFamily="82" charset="0"/>
                </a:rPr>
                <a:t>01</a:t>
              </a:r>
              <a:endParaRPr lang="zh-CN" altLang="en-US" sz="3000" kern="0" dirty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roadway" pitchFamily="82" charset="0"/>
              </a:endParaRPr>
            </a:p>
          </p:txBody>
        </p:sp>
        <p:sp>
          <p:nvSpPr>
            <p:cNvPr id="25" name="文本框 45"/>
            <p:cNvSpPr txBox="1"/>
            <p:nvPr/>
          </p:nvSpPr>
          <p:spPr>
            <a:xfrm>
              <a:off x="4496482" y="2535841"/>
              <a:ext cx="101897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02244" y="1222866"/>
            <a:ext cx="849399" cy="891119"/>
            <a:chOff x="6926556" y="1536576"/>
            <a:chExt cx="1132384" cy="1188158"/>
          </a:xfrm>
        </p:grpSpPr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926556" y="1536576"/>
              <a:ext cx="1132384" cy="1188158"/>
            </a:xfrm>
            <a:prstGeom prst="ellipse">
              <a:avLst/>
            </a:prstGeom>
            <a:solidFill>
              <a:srgbClr val="7A1B23"/>
            </a:solidFill>
            <a:ln w="19050">
              <a:noFill/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ln w="3175">
                  <a:noFill/>
                </a:ln>
                <a:solidFill>
                  <a:srgbClr val="32568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30518" y="1631931"/>
              <a:ext cx="8421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Broadway" pitchFamily="82" charset="0"/>
                </a:rPr>
                <a:t>02</a:t>
              </a:r>
              <a:endParaRPr lang="zh-CN" altLang="en-US" sz="2400" kern="0" dirty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roadway" pitchFamily="82" charset="0"/>
              </a:endParaRPr>
            </a:p>
          </p:txBody>
        </p:sp>
        <p:sp>
          <p:nvSpPr>
            <p:cNvPr id="29" name="文本框 46"/>
            <p:cNvSpPr txBox="1"/>
            <p:nvPr/>
          </p:nvSpPr>
          <p:spPr>
            <a:xfrm>
              <a:off x="6973073" y="2143186"/>
              <a:ext cx="101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33948" y="1342385"/>
            <a:ext cx="903069" cy="889076"/>
            <a:chOff x="9110744" y="1789847"/>
            <a:chExt cx="1203935" cy="1185434"/>
          </a:xfrm>
        </p:grpSpPr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9110744" y="1797975"/>
              <a:ext cx="1122040" cy="1177306"/>
            </a:xfrm>
            <a:prstGeom prst="ellipse">
              <a:avLst/>
            </a:prstGeom>
            <a:noFill/>
            <a:ln w="38100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9279682" y="1789847"/>
              <a:ext cx="982101" cy="1030474"/>
            </a:xfrm>
            <a:prstGeom prst="ellipse">
              <a:avLst/>
            </a:prstGeom>
            <a:solidFill>
              <a:srgbClr val="7A1B23"/>
            </a:solidFill>
            <a:ln w="19050">
              <a:noFill/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ln w="3175">
                  <a:noFill/>
                </a:ln>
                <a:solidFill>
                  <a:srgbClr val="32568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73245" y="1886522"/>
              <a:ext cx="64368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800" kern="0" dirty="0"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Broadway" pitchFamily="82" charset="0"/>
                </a:rPr>
                <a:t>03</a:t>
              </a:r>
              <a:endParaRPr lang="zh-CN" altLang="en-US" sz="1800" kern="0" dirty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roadway" pitchFamily="82" charset="0"/>
              </a:endParaRPr>
            </a:p>
          </p:txBody>
        </p:sp>
        <p:sp>
          <p:nvSpPr>
            <p:cNvPr id="34" name="文本框 47"/>
            <p:cNvSpPr txBox="1"/>
            <p:nvPr/>
          </p:nvSpPr>
          <p:spPr>
            <a:xfrm>
              <a:off x="9295708" y="2278507"/>
              <a:ext cx="101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34063" y="2806824"/>
            <a:ext cx="1197407" cy="1256312"/>
            <a:chOff x="8311001" y="3742432"/>
            <a:chExt cx="1596335" cy="1675082"/>
          </a:xfrm>
        </p:grpSpPr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8311001" y="3742432"/>
              <a:ext cx="1596335" cy="1675082"/>
            </a:xfrm>
            <a:prstGeom prst="ellipse">
              <a:avLst/>
            </a:prstGeom>
            <a:solidFill>
              <a:srgbClr val="7A1B23"/>
            </a:solidFill>
            <a:ln w="19050">
              <a:noFill/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ln w="3175">
                  <a:noFill/>
                </a:ln>
                <a:solidFill>
                  <a:srgbClr val="32568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67823" y="3762103"/>
              <a:ext cx="9086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3000" kern="0" dirty="0"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Broadway" pitchFamily="82" charset="0"/>
                </a:rPr>
                <a:t>04</a:t>
              </a:r>
              <a:endParaRPr lang="zh-CN" altLang="en-US" sz="3000" kern="0" dirty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roadway" pitchFamily="82" charset="0"/>
              </a:endParaRPr>
            </a:p>
          </p:txBody>
        </p:sp>
        <p:sp>
          <p:nvSpPr>
            <p:cNvPr id="38" name="文本框 48"/>
            <p:cNvSpPr txBox="1"/>
            <p:nvPr/>
          </p:nvSpPr>
          <p:spPr>
            <a:xfrm>
              <a:off x="8676635" y="4478910"/>
              <a:ext cx="101897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13830" y="3085425"/>
            <a:ext cx="964815" cy="977710"/>
            <a:chOff x="5751024" y="4113900"/>
            <a:chExt cx="1286253" cy="1303613"/>
          </a:xfrm>
        </p:grpSpPr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5785917" y="4113900"/>
              <a:ext cx="1239712" cy="1303613"/>
            </a:xfrm>
            <a:prstGeom prst="ellipse">
              <a:avLst/>
            </a:prstGeom>
            <a:solidFill>
              <a:srgbClr val="7A1B23"/>
            </a:solidFill>
            <a:ln w="19050">
              <a:noFill/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ln w="3175">
                  <a:noFill/>
                </a:ln>
                <a:solidFill>
                  <a:srgbClr val="32568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0518" y="4234623"/>
              <a:ext cx="64368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800" kern="0" dirty="0"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Broadway" pitchFamily="82" charset="0"/>
                </a:rPr>
                <a:t>05</a:t>
              </a:r>
              <a:endParaRPr lang="zh-CN" altLang="en-US" sz="1800" kern="0" dirty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roadway" pitchFamily="82" charset="0"/>
              </a:endParaRPr>
            </a:p>
          </p:txBody>
        </p:sp>
        <p:sp>
          <p:nvSpPr>
            <p:cNvPr id="42" name="文本框 49"/>
            <p:cNvSpPr txBox="1"/>
            <p:nvPr/>
          </p:nvSpPr>
          <p:spPr>
            <a:xfrm>
              <a:off x="5751024" y="4695273"/>
              <a:ext cx="128625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sp>
        <p:nvSpPr>
          <p:cNvPr id="43" name="文本框 51"/>
          <p:cNvSpPr txBox="1"/>
          <p:nvPr/>
        </p:nvSpPr>
        <p:spPr>
          <a:xfrm>
            <a:off x="1106616" y="3567441"/>
            <a:ext cx="2385124" cy="108350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填入您的内容，或复制内容后点击右键选择只保留文本来粘贴您的内容。请填入您的内容，或复制内容后点击右键选择只保留文本来粘贴您的内容。请填入您的内容，或复制内容后点击右键选择只保留文本来粘贴您</a:t>
            </a:r>
          </a:p>
        </p:txBody>
      </p:sp>
      <p:sp>
        <p:nvSpPr>
          <p:cNvPr id="44" name="文本框 53"/>
          <p:cNvSpPr txBox="1"/>
          <p:nvPr/>
        </p:nvSpPr>
        <p:spPr>
          <a:xfrm>
            <a:off x="949754" y="3244456"/>
            <a:ext cx="151672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填入您的标题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81185" y="2572696"/>
            <a:ext cx="2395498" cy="2159295"/>
            <a:chOff x="1174760" y="3430261"/>
            <a:chExt cx="3193582" cy="2879060"/>
          </a:xfrm>
        </p:grpSpPr>
        <p:sp>
          <p:nvSpPr>
            <p:cNvPr id="46" name="矩形 45"/>
            <p:cNvSpPr/>
            <p:nvPr/>
          </p:nvSpPr>
          <p:spPr>
            <a:xfrm>
              <a:off x="1174760" y="4325941"/>
              <a:ext cx="179588" cy="1983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127210"/>
                  </a:solidFill>
                </a:ln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174760" y="3430261"/>
              <a:ext cx="0" cy="110444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1174762" y="6300484"/>
              <a:ext cx="3193580" cy="8837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272784" y="2662983"/>
            <a:ext cx="596581" cy="484585"/>
            <a:chOff x="5691188" y="3092451"/>
            <a:chExt cx="795338" cy="646113"/>
          </a:xfrm>
          <a:solidFill>
            <a:schemeClr val="bg1">
              <a:lumMod val="95000"/>
            </a:schemeClr>
          </a:solidFill>
        </p:grpSpPr>
        <p:sp>
          <p:nvSpPr>
            <p:cNvPr id="50" name="Freeform 197"/>
            <p:cNvSpPr>
              <a:spLocks noEditPoints="1"/>
            </p:cNvSpPr>
            <p:nvPr/>
          </p:nvSpPr>
          <p:spPr bwMode="auto">
            <a:xfrm>
              <a:off x="5691188" y="3092451"/>
              <a:ext cx="795338" cy="646113"/>
            </a:xfrm>
            <a:custGeom>
              <a:avLst/>
              <a:gdLst>
                <a:gd name="T0" fmla="*/ 200 w 209"/>
                <a:gd name="T1" fmla="*/ 140 h 169"/>
                <a:gd name="T2" fmla="*/ 159 w 209"/>
                <a:gd name="T3" fmla="*/ 114 h 169"/>
                <a:gd name="T4" fmla="*/ 148 w 209"/>
                <a:gd name="T5" fmla="*/ 112 h 169"/>
                <a:gd name="T6" fmla="*/ 144 w 209"/>
                <a:gd name="T7" fmla="*/ 114 h 169"/>
                <a:gd name="T8" fmla="*/ 137 w 209"/>
                <a:gd name="T9" fmla="*/ 109 h 169"/>
                <a:gd name="T10" fmla="*/ 144 w 209"/>
                <a:gd name="T11" fmla="*/ 60 h 169"/>
                <a:gd name="T12" fmla="*/ 60 w 209"/>
                <a:gd name="T13" fmla="*/ 9 h 169"/>
                <a:gd name="T14" fmla="*/ 9 w 209"/>
                <a:gd name="T15" fmla="*/ 93 h 169"/>
                <a:gd name="T16" fmla="*/ 93 w 209"/>
                <a:gd name="T17" fmla="*/ 144 h 169"/>
                <a:gd name="T18" fmla="*/ 129 w 209"/>
                <a:gd name="T19" fmla="*/ 121 h 169"/>
                <a:gd name="T20" fmla="*/ 136 w 209"/>
                <a:gd name="T21" fmla="*/ 126 h 169"/>
                <a:gd name="T22" fmla="*/ 143 w 209"/>
                <a:gd name="T23" fmla="*/ 139 h 169"/>
                <a:gd name="T24" fmla="*/ 183 w 209"/>
                <a:gd name="T25" fmla="*/ 166 h 169"/>
                <a:gd name="T26" fmla="*/ 195 w 209"/>
                <a:gd name="T27" fmla="*/ 168 h 169"/>
                <a:gd name="T28" fmla="*/ 204 w 209"/>
                <a:gd name="T29" fmla="*/ 161 h 169"/>
                <a:gd name="T30" fmla="*/ 200 w 209"/>
                <a:gd name="T31" fmla="*/ 140 h 169"/>
                <a:gd name="T32" fmla="*/ 90 w 209"/>
                <a:gd name="T33" fmla="*/ 131 h 169"/>
                <a:gd name="T34" fmla="*/ 22 w 209"/>
                <a:gd name="T35" fmla="*/ 90 h 169"/>
                <a:gd name="T36" fmla="*/ 63 w 209"/>
                <a:gd name="T37" fmla="*/ 22 h 169"/>
                <a:gd name="T38" fmla="*/ 131 w 209"/>
                <a:gd name="T39" fmla="*/ 63 h 169"/>
                <a:gd name="T40" fmla="*/ 90 w 209"/>
                <a:gd name="T41" fmla="*/ 13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69">
                  <a:moveTo>
                    <a:pt x="200" y="140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2"/>
                    <a:pt x="152" y="111"/>
                    <a:pt x="148" y="112"/>
                  </a:cubicBezTo>
                  <a:cubicBezTo>
                    <a:pt x="146" y="113"/>
                    <a:pt x="145" y="113"/>
                    <a:pt x="144" y="114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5" y="95"/>
                    <a:pt x="148" y="77"/>
                    <a:pt x="144" y="60"/>
                  </a:cubicBezTo>
                  <a:cubicBezTo>
                    <a:pt x="135" y="23"/>
                    <a:pt x="97" y="0"/>
                    <a:pt x="60" y="9"/>
                  </a:cubicBezTo>
                  <a:cubicBezTo>
                    <a:pt x="23" y="18"/>
                    <a:pt x="0" y="56"/>
                    <a:pt x="9" y="93"/>
                  </a:cubicBezTo>
                  <a:cubicBezTo>
                    <a:pt x="18" y="130"/>
                    <a:pt x="56" y="153"/>
                    <a:pt x="93" y="144"/>
                  </a:cubicBezTo>
                  <a:cubicBezTo>
                    <a:pt x="108" y="140"/>
                    <a:pt x="120" y="132"/>
                    <a:pt x="129" y="121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6" y="131"/>
                    <a:pt x="138" y="136"/>
                    <a:pt x="143" y="139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7" y="168"/>
                    <a:pt x="191" y="169"/>
                    <a:pt x="195" y="168"/>
                  </a:cubicBezTo>
                  <a:cubicBezTo>
                    <a:pt x="199" y="167"/>
                    <a:pt x="202" y="165"/>
                    <a:pt x="204" y="161"/>
                  </a:cubicBezTo>
                  <a:cubicBezTo>
                    <a:pt x="209" y="154"/>
                    <a:pt x="207" y="145"/>
                    <a:pt x="200" y="140"/>
                  </a:cubicBezTo>
                  <a:close/>
                  <a:moveTo>
                    <a:pt x="90" y="131"/>
                  </a:moveTo>
                  <a:cubicBezTo>
                    <a:pt x="60" y="139"/>
                    <a:pt x="29" y="120"/>
                    <a:pt x="22" y="90"/>
                  </a:cubicBezTo>
                  <a:cubicBezTo>
                    <a:pt x="14" y="59"/>
                    <a:pt x="33" y="29"/>
                    <a:pt x="63" y="22"/>
                  </a:cubicBezTo>
                  <a:cubicBezTo>
                    <a:pt x="94" y="14"/>
                    <a:pt x="124" y="33"/>
                    <a:pt x="131" y="63"/>
                  </a:cubicBezTo>
                  <a:cubicBezTo>
                    <a:pt x="139" y="93"/>
                    <a:pt x="120" y="124"/>
                    <a:pt x="9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198"/>
            <p:cNvSpPr>
              <a:spLocks noEditPoints="1"/>
            </p:cNvSpPr>
            <p:nvPr/>
          </p:nvSpPr>
          <p:spPr bwMode="auto">
            <a:xfrm>
              <a:off x="5838826" y="3257551"/>
              <a:ext cx="285750" cy="233363"/>
            </a:xfrm>
            <a:custGeom>
              <a:avLst/>
              <a:gdLst>
                <a:gd name="T0" fmla="*/ 125 w 180"/>
                <a:gd name="T1" fmla="*/ 118 h 147"/>
                <a:gd name="T2" fmla="*/ 55 w 180"/>
                <a:gd name="T3" fmla="*/ 118 h 147"/>
                <a:gd name="T4" fmla="*/ 43 w 180"/>
                <a:gd name="T5" fmla="*/ 147 h 147"/>
                <a:gd name="T6" fmla="*/ 0 w 180"/>
                <a:gd name="T7" fmla="*/ 147 h 147"/>
                <a:gd name="T8" fmla="*/ 65 w 180"/>
                <a:gd name="T9" fmla="*/ 0 h 147"/>
                <a:gd name="T10" fmla="*/ 115 w 180"/>
                <a:gd name="T11" fmla="*/ 0 h 147"/>
                <a:gd name="T12" fmla="*/ 180 w 180"/>
                <a:gd name="T13" fmla="*/ 147 h 147"/>
                <a:gd name="T14" fmla="*/ 137 w 180"/>
                <a:gd name="T15" fmla="*/ 147 h 147"/>
                <a:gd name="T16" fmla="*/ 125 w 180"/>
                <a:gd name="T17" fmla="*/ 118 h 147"/>
                <a:gd name="T18" fmla="*/ 89 w 180"/>
                <a:gd name="T19" fmla="*/ 31 h 147"/>
                <a:gd name="T20" fmla="*/ 67 w 180"/>
                <a:gd name="T21" fmla="*/ 89 h 147"/>
                <a:gd name="T22" fmla="*/ 113 w 180"/>
                <a:gd name="T23" fmla="*/ 89 h 147"/>
                <a:gd name="T24" fmla="*/ 89 w 180"/>
                <a:gd name="T2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47">
                  <a:moveTo>
                    <a:pt x="125" y="118"/>
                  </a:moveTo>
                  <a:lnTo>
                    <a:pt x="55" y="118"/>
                  </a:lnTo>
                  <a:lnTo>
                    <a:pt x="43" y="147"/>
                  </a:lnTo>
                  <a:lnTo>
                    <a:pt x="0" y="147"/>
                  </a:lnTo>
                  <a:lnTo>
                    <a:pt x="65" y="0"/>
                  </a:lnTo>
                  <a:lnTo>
                    <a:pt x="115" y="0"/>
                  </a:lnTo>
                  <a:lnTo>
                    <a:pt x="180" y="147"/>
                  </a:lnTo>
                  <a:lnTo>
                    <a:pt x="137" y="147"/>
                  </a:lnTo>
                  <a:lnTo>
                    <a:pt x="125" y="118"/>
                  </a:lnTo>
                  <a:close/>
                  <a:moveTo>
                    <a:pt x="89" y="31"/>
                  </a:moveTo>
                  <a:lnTo>
                    <a:pt x="67" y="89"/>
                  </a:lnTo>
                  <a:lnTo>
                    <a:pt x="113" y="89"/>
                  </a:lnTo>
                  <a:lnTo>
                    <a:pt x="8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144446" y="1181064"/>
            <a:ext cx="3574802" cy="927136"/>
            <a:chOff x="1525730" y="1574751"/>
            <a:chExt cx="4765782" cy="1236181"/>
          </a:xfrm>
        </p:grpSpPr>
        <p:sp>
          <p:nvSpPr>
            <p:cNvPr id="39" name="Freeform 5"/>
            <p:cNvSpPr/>
            <p:nvPr/>
          </p:nvSpPr>
          <p:spPr bwMode="auto">
            <a:xfrm>
              <a:off x="1525730" y="1757517"/>
              <a:ext cx="3784933" cy="786796"/>
            </a:xfrm>
            <a:custGeom>
              <a:avLst/>
              <a:gdLst>
                <a:gd name="T0" fmla="*/ 2907 w 3244"/>
                <a:gd name="T1" fmla="*/ 674 h 674"/>
                <a:gd name="T2" fmla="*/ 3244 w 3244"/>
                <a:gd name="T3" fmla="*/ 337 h 674"/>
                <a:gd name="T4" fmla="*/ 2907 w 3244"/>
                <a:gd name="T5" fmla="*/ 0 h 674"/>
                <a:gd name="T6" fmla="*/ 337 w 3244"/>
                <a:gd name="T7" fmla="*/ 0 h 674"/>
                <a:gd name="T8" fmla="*/ 0 w 3244"/>
                <a:gd name="T9" fmla="*/ 337 h 674"/>
                <a:gd name="T10" fmla="*/ 337 w 3244"/>
                <a:gd name="T11" fmla="*/ 674 h 674"/>
                <a:gd name="T12" fmla="*/ 2907 w 3244"/>
                <a:gd name="T1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4">
                  <a:moveTo>
                    <a:pt x="2907" y="674"/>
                  </a:moveTo>
                  <a:cubicBezTo>
                    <a:pt x="3093" y="674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4"/>
                    <a:pt x="337" y="674"/>
                  </a:cubicBezTo>
                  <a:lnTo>
                    <a:pt x="2907" y="6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48040" y="1574751"/>
              <a:ext cx="4243472" cy="1236181"/>
            </a:xfrm>
            <a:prstGeom prst="rect">
              <a:avLst/>
            </a:prstGeom>
          </p:spPr>
        </p:pic>
        <p:grpSp>
          <p:nvGrpSpPr>
            <p:cNvPr id="41" name="组合 40"/>
            <p:cNvGrpSpPr/>
            <p:nvPr/>
          </p:nvGrpSpPr>
          <p:grpSpPr>
            <a:xfrm>
              <a:off x="1671721" y="1944658"/>
              <a:ext cx="504001" cy="302664"/>
              <a:chOff x="4370388" y="1439863"/>
              <a:chExt cx="608012" cy="365125"/>
            </a:xfrm>
          </p:grpSpPr>
          <p:sp>
            <p:nvSpPr>
              <p:cNvPr id="44" name="Freeform 25"/>
              <p:cNvSpPr>
                <a:spLocks noEditPoints="1"/>
              </p:cNvSpPr>
              <p:nvPr/>
            </p:nvSpPr>
            <p:spPr bwMode="auto">
              <a:xfrm>
                <a:off x="4605338" y="1439863"/>
                <a:ext cx="373062" cy="365125"/>
              </a:xfrm>
              <a:custGeom>
                <a:avLst/>
                <a:gdLst>
                  <a:gd name="T0" fmla="*/ 117 w 117"/>
                  <a:gd name="T1" fmla="*/ 58 h 116"/>
                  <a:gd name="T2" fmla="*/ 101 w 117"/>
                  <a:gd name="T3" fmla="*/ 51 h 116"/>
                  <a:gd name="T4" fmla="*/ 106 w 117"/>
                  <a:gd name="T5" fmla="*/ 39 h 116"/>
                  <a:gd name="T6" fmla="*/ 99 w 117"/>
                  <a:gd name="T7" fmla="*/ 26 h 116"/>
                  <a:gd name="T8" fmla="*/ 86 w 117"/>
                  <a:gd name="T9" fmla="*/ 24 h 116"/>
                  <a:gd name="T10" fmla="*/ 87 w 117"/>
                  <a:gd name="T11" fmla="*/ 7 h 116"/>
                  <a:gd name="T12" fmla="*/ 74 w 117"/>
                  <a:gd name="T13" fmla="*/ 17 h 116"/>
                  <a:gd name="T14" fmla="*/ 65 w 117"/>
                  <a:gd name="T15" fmla="*/ 7 h 116"/>
                  <a:gd name="T16" fmla="*/ 51 w 117"/>
                  <a:gd name="T17" fmla="*/ 7 h 116"/>
                  <a:gd name="T18" fmla="*/ 43 w 117"/>
                  <a:gd name="T19" fmla="*/ 17 h 116"/>
                  <a:gd name="T20" fmla="*/ 29 w 117"/>
                  <a:gd name="T21" fmla="*/ 7 h 116"/>
                  <a:gd name="T22" fmla="*/ 30 w 117"/>
                  <a:gd name="T23" fmla="*/ 24 h 116"/>
                  <a:gd name="T24" fmla="*/ 18 w 117"/>
                  <a:gd name="T25" fmla="*/ 26 h 116"/>
                  <a:gd name="T26" fmla="*/ 10 w 117"/>
                  <a:gd name="T27" fmla="*/ 39 h 116"/>
                  <a:gd name="T28" fmla="*/ 15 w 117"/>
                  <a:gd name="T29" fmla="*/ 51 h 116"/>
                  <a:gd name="T30" fmla="*/ 0 w 117"/>
                  <a:gd name="T31" fmla="*/ 58 h 116"/>
                  <a:gd name="T32" fmla="*/ 15 w 117"/>
                  <a:gd name="T33" fmla="*/ 65 h 116"/>
                  <a:gd name="T34" fmla="*/ 10 w 117"/>
                  <a:gd name="T35" fmla="*/ 77 h 116"/>
                  <a:gd name="T36" fmla="*/ 18 w 117"/>
                  <a:gd name="T37" fmla="*/ 90 h 116"/>
                  <a:gd name="T38" fmla="*/ 30 w 117"/>
                  <a:gd name="T39" fmla="*/ 92 h 116"/>
                  <a:gd name="T40" fmla="*/ 29 w 117"/>
                  <a:gd name="T41" fmla="*/ 108 h 116"/>
                  <a:gd name="T42" fmla="*/ 43 w 117"/>
                  <a:gd name="T43" fmla="*/ 99 h 116"/>
                  <a:gd name="T44" fmla="*/ 51 w 117"/>
                  <a:gd name="T45" fmla="*/ 109 h 116"/>
                  <a:gd name="T46" fmla="*/ 65 w 117"/>
                  <a:gd name="T47" fmla="*/ 109 h 116"/>
                  <a:gd name="T48" fmla="*/ 74 w 117"/>
                  <a:gd name="T49" fmla="*/ 99 h 116"/>
                  <a:gd name="T50" fmla="*/ 87 w 117"/>
                  <a:gd name="T51" fmla="*/ 108 h 116"/>
                  <a:gd name="T52" fmla="*/ 86 w 117"/>
                  <a:gd name="T53" fmla="*/ 92 h 116"/>
                  <a:gd name="T54" fmla="*/ 99 w 117"/>
                  <a:gd name="T55" fmla="*/ 90 h 116"/>
                  <a:gd name="T56" fmla="*/ 106 w 117"/>
                  <a:gd name="T57" fmla="*/ 77 h 116"/>
                  <a:gd name="T58" fmla="*/ 101 w 117"/>
                  <a:gd name="T59" fmla="*/ 65 h 116"/>
                  <a:gd name="T60" fmla="*/ 58 w 117"/>
                  <a:gd name="T61" fmla="*/ 94 h 116"/>
                  <a:gd name="T62" fmla="*/ 58 w 117"/>
                  <a:gd name="T63" fmla="*/ 21 h 116"/>
                  <a:gd name="T64" fmla="*/ 58 w 117"/>
                  <a:gd name="T65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7" h="116">
                    <a:moveTo>
                      <a:pt x="109" y="65"/>
                    </a:moveTo>
                    <a:cubicBezTo>
                      <a:pt x="113" y="65"/>
                      <a:pt x="117" y="62"/>
                      <a:pt x="117" y="58"/>
                    </a:cubicBezTo>
                    <a:cubicBezTo>
                      <a:pt x="117" y="54"/>
                      <a:pt x="113" y="51"/>
                      <a:pt x="109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48"/>
                      <a:pt x="100" y="45"/>
                      <a:pt x="99" y="43"/>
                    </a:cubicBezTo>
                    <a:cubicBezTo>
                      <a:pt x="106" y="39"/>
                      <a:pt x="106" y="39"/>
                      <a:pt x="106" y="39"/>
                    </a:cubicBezTo>
                    <a:cubicBezTo>
                      <a:pt x="110" y="37"/>
                      <a:pt x="111" y="32"/>
                      <a:pt x="109" y="29"/>
                    </a:cubicBezTo>
                    <a:cubicBezTo>
                      <a:pt x="107" y="25"/>
                      <a:pt x="102" y="24"/>
                      <a:pt x="99" y="26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0" y="28"/>
                      <a:pt x="88" y="26"/>
                      <a:pt x="86" y="24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92" y="14"/>
                      <a:pt x="91" y="9"/>
                      <a:pt x="87" y="7"/>
                    </a:cubicBezTo>
                    <a:cubicBezTo>
                      <a:pt x="84" y="5"/>
                      <a:pt x="80" y="7"/>
                      <a:pt x="78" y="10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1" y="16"/>
                      <a:pt x="68" y="15"/>
                      <a:pt x="65" y="15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3"/>
                      <a:pt x="62" y="0"/>
                      <a:pt x="58" y="0"/>
                    </a:cubicBezTo>
                    <a:cubicBezTo>
                      <a:pt x="54" y="0"/>
                      <a:pt x="51" y="3"/>
                      <a:pt x="51" y="7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8" y="15"/>
                      <a:pt x="46" y="16"/>
                      <a:pt x="43" y="1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7"/>
                      <a:pt x="33" y="5"/>
                      <a:pt x="29" y="7"/>
                    </a:cubicBezTo>
                    <a:cubicBezTo>
                      <a:pt x="26" y="9"/>
                      <a:pt x="24" y="14"/>
                      <a:pt x="26" y="17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8" y="26"/>
                      <a:pt x="26" y="28"/>
                      <a:pt x="25" y="30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4" y="24"/>
                      <a:pt x="10" y="25"/>
                      <a:pt x="8" y="29"/>
                    </a:cubicBezTo>
                    <a:cubicBezTo>
                      <a:pt x="6" y="32"/>
                      <a:pt x="7" y="37"/>
                      <a:pt x="10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6" y="45"/>
                      <a:pt x="16" y="48"/>
                      <a:pt x="15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" y="51"/>
                      <a:pt x="0" y="54"/>
                      <a:pt x="0" y="58"/>
                    </a:cubicBezTo>
                    <a:cubicBezTo>
                      <a:pt x="0" y="62"/>
                      <a:pt x="3" y="65"/>
                      <a:pt x="7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8"/>
                      <a:pt x="16" y="71"/>
                      <a:pt x="17" y="73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7" y="79"/>
                      <a:pt x="6" y="84"/>
                      <a:pt x="8" y="87"/>
                    </a:cubicBezTo>
                    <a:cubicBezTo>
                      <a:pt x="10" y="91"/>
                      <a:pt x="14" y="92"/>
                      <a:pt x="18" y="90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6" y="88"/>
                      <a:pt x="28" y="90"/>
                      <a:pt x="30" y="92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4" y="102"/>
                      <a:pt x="26" y="106"/>
                      <a:pt x="29" y="108"/>
                    </a:cubicBezTo>
                    <a:cubicBezTo>
                      <a:pt x="33" y="110"/>
                      <a:pt x="37" y="109"/>
                      <a:pt x="39" y="106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6" y="100"/>
                      <a:pt x="48" y="101"/>
                      <a:pt x="51" y="101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13"/>
                      <a:pt x="54" y="116"/>
                      <a:pt x="58" y="116"/>
                    </a:cubicBezTo>
                    <a:cubicBezTo>
                      <a:pt x="62" y="116"/>
                      <a:pt x="65" y="113"/>
                      <a:pt x="65" y="109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8" y="101"/>
                      <a:pt x="71" y="100"/>
                      <a:pt x="74" y="99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80" y="109"/>
                      <a:pt x="84" y="110"/>
                      <a:pt x="87" y="108"/>
                    </a:cubicBezTo>
                    <a:cubicBezTo>
                      <a:pt x="91" y="106"/>
                      <a:pt x="92" y="102"/>
                      <a:pt x="90" y="99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8" y="90"/>
                      <a:pt x="90" y="88"/>
                      <a:pt x="92" y="86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102" y="92"/>
                      <a:pt x="107" y="91"/>
                      <a:pt x="109" y="87"/>
                    </a:cubicBezTo>
                    <a:cubicBezTo>
                      <a:pt x="111" y="84"/>
                      <a:pt x="110" y="79"/>
                      <a:pt x="106" y="77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100" y="71"/>
                      <a:pt x="101" y="68"/>
                      <a:pt x="101" y="65"/>
                    </a:cubicBezTo>
                    <a:lnTo>
                      <a:pt x="109" y="65"/>
                    </a:lnTo>
                    <a:close/>
                    <a:moveTo>
                      <a:pt x="58" y="94"/>
                    </a:moveTo>
                    <a:cubicBezTo>
                      <a:pt x="38" y="94"/>
                      <a:pt x="22" y="78"/>
                      <a:pt x="22" y="58"/>
                    </a:cubicBezTo>
                    <a:cubicBezTo>
                      <a:pt x="22" y="38"/>
                      <a:pt x="38" y="21"/>
                      <a:pt x="58" y="21"/>
                    </a:cubicBezTo>
                    <a:cubicBezTo>
                      <a:pt x="78" y="21"/>
                      <a:pt x="95" y="38"/>
                      <a:pt x="95" y="58"/>
                    </a:cubicBezTo>
                    <a:cubicBezTo>
                      <a:pt x="95" y="78"/>
                      <a:pt x="78" y="94"/>
                      <a:pt x="58" y="94"/>
                    </a:cubicBezTo>
                  </a:path>
                </a:pathLst>
              </a:custGeom>
              <a:gradFill>
                <a:gsLst>
                  <a:gs pos="0">
                    <a:srgbClr val="7A1B23"/>
                  </a:gs>
                  <a:gs pos="50400">
                    <a:srgbClr val="621A1E"/>
                  </a:gs>
                  <a:gs pos="100000">
                    <a:srgbClr val="38141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6"/>
              <p:cNvSpPr>
                <a:spLocks noEditPoints="1"/>
              </p:cNvSpPr>
              <p:nvPr/>
            </p:nvSpPr>
            <p:spPr bwMode="auto">
              <a:xfrm>
                <a:off x="4370388" y="1552576"/>
                <a:ext cx="244475" cy="242888"/>
              </a:xfrm>
              <a:custGeom>
                <a:avLst/>
                <a:gdLst>
                  <a:gd name="T0" fmla="*/ 70 w 77"/>
                  <a:gd name="T1" fmla="*/ 31 h 77"/>
                  <a:gd name="T2" fmla="*/ 64 w 77"/>
                  <a:gd name="T3" fmla="*/ 31 h 77"/>
                  <a:gd name="T4" fmla="*/ 61 w 77"/>
                  <a:gd name="T5" fmla="*/ 26 h 77"/>
                  <a:gd name="T6" fmla="*/ 66 w 77"/>
                  <a:gd name="T7" fmla="*/ 21 h 77"/>
                  <a:gd name="T8" fmla="*/ 66 w 77"/>
                  <a:gd name="T9" fmla="*/ 11 h 77"/>
                  <a:gd name="T10" fmla="*/ 56 w 77"/>
                  <a:gd name="T11" fmla="*/ 11 h 77"/>
                  <a:gd name="T12" fmla="*/ 51 w 77"/>
                  <a:gd name="T13" fmla="*/ 16 h 77"/>
                  <a:gd name="T14" fmla="*/ 46 w 77"/>
                  <a:gd name="T15" fmla="*/ 14 h 77"/>
                  <a:gd name="T16" fmla="*/ 46 w 77"/>
                  <a:gd name="T17" fmla="*/ 7 h 77"/>
                  <a:gd name="T18" fmla="*/ 39 w 77"/>
                  <a:gd name="T19" fmla="*/ 0 h 77"/>
                  <a:gd name="T20" fmla="*/ 32 w 77"/>
                  <a:gd name="T21" fmla="*/ 7 h 77"/>
                  <a:gd name="T22" fmla="*/ 32 w 77"/>
                  <a:gd name="T23" fmla="*/ 14 h 77"/>
                  <a:gd name="T24" fmla="*/ 26 w 77"/>
                  <a:gd name="T25" fmla="*/ 16 h 77"/>
                  <a:gd name="T26" fmla="*/ 22 w 77"/>
                  <a:gd name="T27" fmla="*/ 11 h 77"/>
                  <a:gd name="T28" fmla="*/ 11 w 77"/>
                  <a:gd name="T29" fmla="*/ 11 h 77"/>
                  <a:gd name="T30" fmla="*/ 11 w 77"/>
                  <a:gd name="T31" fmla="*/ 21 h 77"/>
                  <a:gd name="T32" fmla="*/ 16 w 77"/>
                  <a:gd name="T33" fmla="*/ 26 h 77"/>
                  <a:gd name="T34" fmla="*/ 14 w 77"/>
                  <a:gd name="T35" fmla="*/ 31 h 77"/>
                  <a:gd name="T36" fmla="*/ 7 w 77"/>
                  <a:gd name="T37" fmla="*/ 31 h 77"/>
                  <a:gd name="T38" fmla="*/ 0 w 77"/>
                  <a:gd name="T39" fmla="*/ 38 h 77"/>
                  <a:gd name="T40" fmla="*/ 7 w 77"/>
                  <a:gd name="T41" fmla="*/ 46 h 77"/>
                  <a:gd name="T42" fmla="*/ 14 w 77"/>
                  <a:gd name="T43" fmla="*/ 46 h 77"/>
                  <a:gd name="T44" fmla="*/ 16 w 77"/>
                  <a:gd name="T45" fmla="*/ 51 h 77"/>
                  <a:gd name="T46" fmla="*/ 11 w 77"/>
                  <a:gd name="T47" fmla="*/ 56 h 77"/>
                  <a:gd name="T48" fmla="*/ 11 w 77"/>
                  <a:gd name="T49" fmla="*/ 66 h 77"/>
                  <a:gd name="T50" fmla="*/ 22 w 77"/>
                  <a:gd name="T51" fmla="*/ 66 h 77"/>
                  <a:gd name="T52" fmla="*/ 26 w 77"/>
                  <a:gd name="T53" fmla="*/ 61 h 77"/>
                  <a:gd name="T54" fmla="*/ 32 w 77"/>
                  <a:gd name="T55" fmla="*/ 63 h 77"/>
                  <a:gd name="T56" fmla="*/ 32 w 77"/>
                  <a:gd name="T57" fmla="*/ 70 h 77"/>
                  <a:gd name="T58" fmla="*/ 39 w 77"/>
                  <a:gd name="T59" fmla="*/ 77 h 77"/>
                  <a:gd name="T60" fmla="*/ 46 w 77"/>
                  <a:gd name="T61" fmla="*/ 70 h 77"/>
                  <a:gd name="T62" fmla="*/ 46 w 77"/>
                  <a:gd name="T63" fmla="*/ 63 h 77"/>
                  <a:gd name="T64" fmla="*/ 51 w 77"/>
                  <a:gd name="T65" fmla="*/ 61 h 77"/>
                  <a:gd name="T66" fmla="*/ 56 w 77"/>
                  <a:gd name="T67" fmla="*/ 66 h 77"/>
                  <a:gd name="T68" fmla="*/ 66 w 77"/>
                  <a:gd name="T69" fmla="*/ 66 h 77"/>
                  <a:gd name="T70" fmla="*/ 66 w 77"/>
                  <a:gd name="T71" fmla="*/ 56 h 77"/>
                  <a:gd name="T72" fmla="*/ 61 w 77"/>
                  <a:gd name="T73" fmla="*/ 51 h 77"/>
                  <a:gd name="T74" fmla="*/ 64 w 77"/>
                  <a:gd name="T75" fmla="*/ 46 h 77"/>
                  <a:gd name="T76" fmla="*/ 70 w 77"/>
                  <a:gd name="T77" fmla="*/ 46 h 77"/>
                  <a:gd name="T78" fmla="*/ 77 w 77"/>
                  <a:gd name="T79" fmla="*/ 38 h 77"/>
                  <a:gd name="T80" fmla="*/ 70 w 77"/>
                  <a:gd name="T81" fmla="*/ 31 h 77"/>
                  <a:gd name="T82" fmla="*/ 39 w 77"/>
                  <a:gd name="T83" fmla="*/ 57 h 77"/>
                  <a:gd name="T84" fmla="*/ 20 w 77"/>
                  <a:gd name="T85" fmla="*/ 38 h 77"/>
                  <a:gd name="T86" fmla="*/ 39 w 77"/>
                  <a:gd name="T87" fmla="*/ 20 h 77"/>
                  <a:gd name="T88" fmla="*/ 57 w 77"/>
                  <a:gd name="T89" fmla="*/ 38 h 77"/>
                  <a:gd name="T90" fmla="*/ 39 w 77"/>
                  <a:gd name="T91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7" h="77">
                    <a:moveTo>
                      <a:pt x="70" y="31"/>
                    </a:moveTo>
                    <a:cubicBezTo>
                      <a:pt x="64" y="31"/>
                      <a:pt x="64" y="31"/>
                      <a:pt x="64" y="31"/>
                    </a:cubicBezTo>
                    <a:cubicBezTo>
                      <a:pt x="63" y="29"/>
                      <a:pt x="62" y="28"/>
                      <a:pt x="61" y="26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9" y="18"/>
                      <a:pt x="69" y="14"/>
                      <a:pt x="66" y="11"/>
                    </a:cubicBezTo>
                    <a:cubicBezTo>
                      <a:pt x="63" y="8"/>
                      <a:pt x="59" y="8"/>
                      <a:pt x="56" y="1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48" y="14"/>
                      <a:pt x="46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  <a:cubicBezTo>
                      <a:pt x="35" y="0"/>
                      <a:pt x="32" y="3"/>
                      <a:pt x="32" y="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0" y="14"/>
                      <a:pt x="28" y="15"/>
                      <a:pt x="26" y="16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9" y="8"/>
                      <a:pt x="14" y="8"/>
                      <a:pt x="11" y="11"/>
                    </a:cubicBezTo>
                    <a:cubicBezTo>
                      <a:pt x="9" y="14"/>
                      <a:pt x="9" y="18"/>
                      <a:pt x="11" y="2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8"/>
                      <a:pt x="15" y="29"/>
                      <a:pt x="14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3" y="31"/>
                      <a:pt x="0" y="34"/>
                      <a:pt x="0" y="38"/>
                    </a:cubicBezTo>
                    <a:cubicBezTo>
                      <a:pt x="0" y="42"/>
                      <a:pt x="3" y="46"/>
                      <a:pt x="7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5" y="47"/>
                      <a:pt x="15" y="49"/>
                      <a:pt x="16" y="51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9" y="58"/>
                      <a:pt x="9" y="63"/>
                      <a:pt x="11" y="66"/>
                    </a:cubicBezTo>
                    <a:cubicBezTo>
                      <a:pt x="14" y="69"/>
                      <a:pt x="19" y="69"/>
                      <a:pt x="22" y="66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8" y="62"/>
                      <a:pt x="30" y="63"/>
                      <a:pt x="32" y="63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2" y="74"/>
                      <a:pt x="35" y="77"/>
                      <a:pt x="39" y="77"/>
                    </a:cubicBezTo>
                    <a:cubicBezTo>
                      <a:pt x="43" y="77"/>
                      <a:pt x="46" y="74"/>
                      <a:pt x="46" y="70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8" y="63"/>
                      <a:pt x="50" y="62"/>
                      <a:pt x="51" y="61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9" y="69"/>
                      <a:pt x="63" y="69"/>
                      <a:pt x="66" y="66"/>
                    </a:cubicBezTo>
                    <a:cubicBezTo>
                      <a:pt x="69" y="63"/>
                      <a:pt x="69" y="58"/>
                      <a:pt x="66" y="56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2" y="49"/>
                      <a:pt x="63" y="47"/>
                      <a:pt x="64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4" y="46"/>
                      <a:pt x="77" y="42"/>
                      <a:pt x="77" y="38"/>
                    </a:cubicBezTo>
                    <a:cubicBezTo>
                      <a:pt x="77" y="34"/>
                      <a:pt x="74" y="31"/>
                      <a:pt x="70" y="31"/>
                    </a:cubicBezTo>
                    <a:moveTo>
                      <a:pt x="39" y="57"/>
                    </a:moveTo>
                    <a:cubicBezTo>
                      <a:pt x="29" y="57"/>
                      <a:pt x="20" y="49"/>
                      <a:pt x="20" y="38"/>
                    </a:cubicBezTo>
                    <a:cubicBezTo>
                      <a:pt x="20" y="28"/>
                      <a:pt x="29" y="20"/>
                      <a:pt x="39" y="20"/>
                    </a:cubicBezTo>
                    <a:cubicBezTo>
                      <a:pt x="49" y="20"/>
                      <a:pt x="57" y="28"/>
                      <a:pt x="57" y="38"/>
                    </a:cubicBezTo>
                    <a:cubicBezTo>
                      <a:pt x="57" y="49"/>
                      <a:pt x="49" y="57"/>
                      <a:pt x="39" y="57"/>
                    </a:cubicBezTo>
                  </a:path>
                </a:pathLst>
              </a:custGeom>
              <a:gradFill>
                <a:gsLst>
                  <a:gs pos="0">
                    <a:srgbClr val="7A1B23"/>
                  </a:gs>
                  <a:gs pos="50400">
                    <a:srgbClr val="621A1E"/>
                  </a:gs>
                  <a:gs pos="100000">
                    <a:srgbClr val="38141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2" name="文本框 45"/>
            <p:cNvSpPr txBox="1"/>
            <p:nvPr/>
          </p:nvSpPr>
          <p:spPr>
            <a:xfrm>
              <a:off x="2462245" y="1907926"/>
              <a:ext cx="46203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381416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800" b="1" dirty="0">
                <a:solidFill>
                  <a:srgbClr val="381416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3" name="文本框 44"/>
            <p:cNvSpPr txBox="1"/>
            <p:nvPr/>
          </p:nvSpPr>
          <p:spPr>
            <a:xfrm>
              <a:off x="3462476" y="1969480"/>
              <a:ext cx="13501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产品优势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47443" y="1167594"/>
            <a:ext cx="3589635" cy="927136"/>
            <a:chOff x="6462415" y="1556792"/>
            <a:chExt cx="4785557" cy="1236181"/>
          </a:xfrm>
        </p:grpSpPr>
        <p:sp>
          <p:nvSpPr>
            <p:cNvPr id="47" name="Freeform 6"/>
            <p:cNvSpPr/>
            <p:nvPr/>
          </p:nvSpPr>
          <p:spPr bwMode="auto">
            <a:xfrm>
              <a:off x="6462415" y="1722425"/>
              <a:ext cx="3784933" cy="786796"/>
            </a:xfrm>
            <a:custGeom>
              <a:avLst/>
              <a:gdLst>
                <a:gd name="T0" fmla="*/ 2907 w 3244"/>
                <a:gd name="T1" fmla="*/ 675 h 675"/>
                <a:gd name="T2" fmla="*/ 3244 w 3244"/>
                <a:gd name="T3" fmla="*/ 337 h 675"/>
                <a:gd name="T4" fmla="*/ 2907 w 3244"/>
                <a:gd name="T5" fmla="*/ 0 h 675"/>
                <a:gd name="T6" fmla="*/ 337 w 3244"/>
                <a:gd name="T7" fmla="*/ 0 h 675"/>
                <a:gd name="T8" fmla="*/ 0 w 3244"/>
                <a:gd name="T9" fmla="*/ 337 h 675"/>
                <a:gd name="T10" fmla="*/ 337 w 3244"/>
                <a:gd name="T11" fmla="*/ 675 h 675"/>
                <a:gd name="T12" fmla="*/ 2907 w 3244"/>
                <a:gd name="T13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5">
                  <a:moveTo>
                    <a:pt x="2907" y="675"/>
                  </a:moveTo>
                  <a:cubicBezTo>
                    <a:pt x="3093" y="675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5"/>
                    <a:pt x="337" y="675"/>
                  </a:cubicBezTo>
                  <a:lnTo>
                    <a:pt x="2907" y="6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4500" y="1556792"/>
              <a:ext cx="4243472" cy="1236181"/>
            </a:xfrm>
            <a:prstGeom prst="rect">
              <a:avLst/>
            </a:prstGeom>
          </p:spPr>
        </p:pic>
        <p:sp>
          <p:nvSpPr>
            <p:cNvPr id="49" name="Freeform 30"/>
            <p:cNvSpPr>
              <a:spLocks noEditPoints="1"/>
            </p:cNvSpPr>
            <p:nvPr/>
          </p:nvSpPr>
          <p:spPr bwMode="auto">
            <a:xfrm>
              <a:off x="6643935" y="1957476"/>
              <a:ext cx="435573" cy="314508"/>
            </a:xfrm>
            <a:custGeom>
              <a:avLst/>
              <a:gdLst>
                <a:gd name="T0" fmla="*/ 47 w 165"/>
                <a:gd name="T1" fmla="*/ 57 h 121"/>
                <a:gd name="T2" fmla="*/ 60 w 165"/>
                <a:gd name="T3" fmla="*/ 82 h 121"/>
                <a:gd name="T4" fmla="*/ 98 w 165"/>
                <a:gd name="T5" fmla="*/ 78 h 121"/>
                <a:gd name="T6" fmla="*/ 104 w 165"/>
                <a:gd name="T7" fmla="*/ 68 h 121"/>
                <a:gd name="T8" fmla="*/ 77 w 165"/>
                <a:gd name="T9" fmla="*/ 28 h 121"/>
                <a:gd name="T10" fmla="*/ 141 w 165"/>
                <a:gd name="T11" fmla="*/ 121 h 121"/>
                <a:gd name="T12" fmla="*/ 117 w 165"/>
                <a:gd name="T13" fmla="*/ 91 h 121"/>
                <a:gd name="T14" fmla="*/ 77 w 165"/>
                <a:gd name="T15" fmla="*/ 94 h 121"/>
                <a:gd name="T16" fmla="*/ 30 w 165"/>
                <a:gd name="T17" fmla="*/ 115 h 121"/>
                <a:gd name="T18" fmla="*/ 30 w 165"/>
                <a:gd name="T19" fmla="*/ 55 h 121"/>
                <a:gd name="T20" fmla="*/ 43 w 165"/>
                <a:gd name="T21" fmla="*/ 45 h 121"/>
                <a:gd name="T22" fmla="*/ 34 w 165"/>
                <a:gd name="T23" fmla="*/ 39 h 121"/>
                <a:gd name="T24" fmla="*/ 5 w 165"/>
                <a:gd name="T25" fmla="*/ 24 h 121"/>
                <a:gd name="T26" fmla="*/ 42 w 165"/>
                <a:gd name="T27" fmla="*/ 24 h 121"/>
                <a:gd name="T28" fmla="*/ 50 w 165"/>
                <a:gd name="T29" fmla="*/ 32 h 121"/>
                <a:gd name="T30" fmla="*/ 104 w 165"/>
                <a:gd name="T31" fmla="*/ 33 h 121"/>
                <a:gd name="T32" fmla="*/ 110 w 165"/>
                <a:gd name="T33" fmla="*/ 24 h 121"/>
                <a:gd name="T34" fmla="*/ 159 w 165"/>
                <a:gd name="T35" fmla="*/ 24 h 121"/>
                <a:gd name="T36" fmla="*/ 118 w 165"/>
                <a:gd name="T37" fmla="*/ 42 h 121"/>
                <a:gd name="T38" fmla="*/ 113 w 165"/>
                <a:gd name="T39" fmla="*/ 57 h 121"/>
                <a:gd name="T40" fmla="*/ 125 w 165"/>
                <a:gd name="T41" fmla="*/ 79 h 121"/>
                <a:gd name="T42" fmla="*/ 165 w 165"/>
                <a:gd name="T43" fmla="*/ 97 h 121"/>
                <a:gd name="T44" fmla="*/ 41 w 165"/>
                <a:gd name="T45" fmla="*/ 64 h 121"/>
                <a:gd name="T46" fmla="*/ 7 w 165"/>
                <a:gd name="T47" fmla="*/ 85 h 121"/>
                <a:gd name="T48" fmla="*/ 53 w 165"/>
                <a:gd name="T49" fmla="*/ 85 h 121"/>
                <a:gd name="T50" fmla="*/ 116 w 165"/>
                <a:gd name="T51" fmla="*/ 27 h 121"/>
                <a:gd name="T52" fmla="*/ 123 w 165"/>
                <a:gd name="T53" fmla="*/ 39 h 121"/>
                <a:gd name="T54" fmla="*/ 153 w 165"/>
                <a:gd name="T55" fmla="*/ 24 h 121"/>
                <a:gd name="T56" fmla="*/ 116 w 165"/>
                <a:gd name="T57" fmla="*/ 24 h 121"/>
                <a:gd name="T58" fmla="*/ 23 w 165"/>
                <a:gd name="T59" fmla="*/ 12 h 121"/>
                <a:gd name="T60" fmla="*/ 23 w 165"/>
                <a:gd name="T61" fmla="*/ 37 h 121"/>
                <a:gd name="T62" fmla="*/ 28 w 165"/>
                <a:gd name="T63" fmla="*/ 27 h 121"/>
                <a:gd name="T64" fmla="*/ 158 w 165"/>
                <a:gd name="T65" fmla="*/ 97 h 121"/>
                <a:gd name="T66" fmla="*/ 123 w 165"/>
                <a:gd name="T67" fmla="*/ 97 h 121"/>
                <a:gd name="T68" fmla="*/ 158 w 165"/>
                <a:gd name="T69" fmla="*/ 9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121">
                  <a:moveTo>
                    <a:pt x="77" y="28"/>
                  </a:moveTo>
                  <a:cubicBezTo>
                    <a:pt x="61" y="28"/>
                    <a:pt x="47" y="41"/>
                    <a:pt x="47" y="57"/>
                  </a:cubicBezTo>
                  <a:cubicBezTo>
                    <a:pt x="47" y="58"/>
                    <a:pt x="47" y="59"/>
                    <a:pt x="48" y="60"/>
                  </a:cubicBezTo>
                  <a:cubicBezTo>
                    <a:pt x="55" y="65"/>
                    <a:pt x="59" y="73"/>
                    <a:pt x="60" y="82"/>
                  </a:cubicBezTo>
                  <a:cubicBezTo>
                    <a:pt x="65" y="85"/>
                    <a:pt x="71" y="87"/>
                    <a:pt x="77" y="87"/>
                  </a:cubicBezTo>
                  <a:cubicBezTo>
                    <a:pt x="85" y="87"/>
                    <a:pt x="92" y="83"/>
                    <a:pt x="98" y="78"/>
                  </a:cubicBezTo>
                  <a:cubicBezTo>
                    <a:pt x="97" y="76"/>
                    <a:pt x="97" y="73"/>
                    <a:pt x="98" y="71"/>
                  </a:cubicBezTo>
                  <a:cubicBezTo>
                    <a:pt x="100" y="69"/>
                    <a:pt x="102" y="68"/>
                    <a:pt x="104" y="68"/>
                  </a:cubicBezTo>
                  <a:cubicBezTo>
                    <a:pt x="105" y="65"/>
                    <a:pt x="106" y="61"/>
                    <a:pt x="106" y="57"/>
                  </a:cubicBezTo>
                  <a:cubicBezTo>
                    <a:pt x="106" y="41"/>
                    <a:pt x="93" y="28"/>
                    <a:pt x="77" y="28"/>
                  </a:cubicBezTo>
                  <a:moveTo>
                    <a:pt x="165" y="97"/>
                  </a:moveTo>
                  <a:cubicBezTo>
                    <a:pt x="165" y="111"/>
                    <a:pt x="154" y="121"/>
                    <a:pt x="141" y="121"/>
                  </a:cubicBezTo>
                  <a:cubicBezTo>
                    <a:pt x="127" y="121"/>
                    <a:pt x="116" y="111"/>
                    <a:pt x="116" y="97"/>
                  </a:cubicBezTo>
                  <a:cubicBezTo>
                    <a:pt x="116" y="95"/>
                    <a:pt x="117" y="93"/>
                    <a:pt x="117" y="91"/>
                  </a:cubicBezTo>
                  <a:cubicBezTo>
                    <a:pt x="115" y="90"/>
                    <a:pt x="106" y="84"/>
                    <a:pt x="103" y="83"/>
                  </a:cubicBezTo>
                  <a:cubicBezTo>
                    <a:pt x="96" y="90"/>
                    <a:pt x="87" y="94"/>
                    <a:pt x="77" y="94"/>
                  </a:cubicBezTo>
                  <a:cubicBezTo>
                    <a:pt x="71" y="94"/>
                    <a:pt x="65" y="92"/>
                    <a:pt x="60" y="90"/>
                  </a:cubicBezTo>
                  <a:cubicBezTo>
                    <a:pt x="58" y="104"/>
                    <a:pt x="45" y="115"/>
                    <a:pt x="30" y="115"/>
                  </a:cubicBezTo>
                  <a:cubicBezTo>
                    <a:pt x="13" y="115"/>
                    <a:pt x="0" y="102"/>
                    <a:pt x="0" y="85"/>
                  </a:cubicBezTo>
                  <a:cubicBezTo>
                    <a:pt x="0" y="68"/>
                    <a:pt x="13" y="55"/>
                    <a:pt x="30" y="55"/>
                  </a:cubicBezTo>
                  <a:cubicBezTo>
                    <a:pt x="34" y="55"/>
                    <a:pt x="37" y="55"/>
                    <a:pt x="40" y="56"/>
                  </a:cubicBezTo>
                  <a:cubicBezTo>
                    <a:pt x="40" y="52"/>
                    <a:pt x="41" y="48"/>
                    <a:pt x="43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3" y="43"/>
                    <a:pt x="5" y="34"/>
                    <a:pt x="5" y="24"/>
                  </a:cubicBezTo>
                  <a:cubicBezTo>
                    <a:pt x="5" y="14"/>
                    <a:pt x="13" y="6"/>
                    <a:pt x="23" y="6"/>
                  </a:cubicBezTo>
                  <a:cubicBezTo>
                    <a:pt x="34" y="6"/>
                    <a:pt x="42" y="14"/>
                    <a:pt x="42" y="24"/>
                  </a:cubicBezTo>
                  <a:cubicBezTo>
                    <a:pt x="42" y="25"/>
                    <a:pt x="42" y="26"/>
                    <a:pt x="42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7" y="25"/>
                    <a:pt x="66" y="21"/>
                    <a:pt x="77" y="21"/>
                  </a:cubicBezTo>
                  <a:cubicBezTo>
                    <a:pt x="88" y="21"/>
                    <a:pt x="98" y="26"/>
                    <a:pt x="104" y="33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0" y="28"/>
                    <a:pt x="110" y="26"/>
                    <a:pt x="110" y="24"/>
                  </a:cubicBezTo>
                  <a:cubicBezTo>
                    <a:pt x="110" y="11"/>
                    <a:pt x="121" y="0"/>
                    <a:pt x="135" y="0"/>
                  </a:cubicBezTo>
                  <a:cubicBezTo>
                    <a:pt x="148" y="0"/>
                    <a:pt x="159" y="11"/>
                    <a:pt x="159" y="24"/>
                  </a:cubicBezTo>
                  <a:cubicBezTo>
                    <a:pt x="159" y="38"/>
                    <a:pt x="148" y="49"/>
                    <a:pt x="135" y="49"/>
                  </a:cubicBezTo>
                  <a:cubicBezTo>
                    <a:pt x="128" y="49"/>
                    <a:pt x="122" y="46"/>
                    <a:pt x="118" y="42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3" y="49"/>
                    <a:pt x="113" y="53"/>
                    <a:pt x="113" y="57"/>
                  </a:cubicBezTo>
                  <a:cubicBezTo>
                    <a:pt x="113" y="62"/>
                    <a:pt x="112" y="66"/>
                    <a:pt x="111" y="70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9" y="75"/>
                    <a:pt x="135" y="73"/>
                    <a:pt x="141" y="73"/>
                  </a:cubicBezTo>
                  <a:cubicBezTo>
                    <a:pt x="154" y="73"/>
                    <a:pt x="165" y="84"/>
                    <a:pt x="165" y="97"/>
                  </a:cubicBezTo>
                  <a:moveTo>
                    <a:pt x="53" y="85"/>
                  </a:moveTo>
                  <a:cubicBezTo>
                    <a:pt x="53" y="76"/>
                    <a:pt x="48" y="68"/>
                    <a:pt x="41" y="64"/>
                  </a:cubicBezTo>
                  <a:cubicBezTo>
                    <a:pt x="38" y="63"/>
                    <a:pt x="34" y="62"/>
                    <a:pt x="30" y="62"/>
                  </a:cubicBezTo>
                  <a:cubicBezTo>
                    <a:pt x="17" y="62"/>
                    <a:pt x="7" y="72"/>
                    <a:pt x="7" y="85"/>
                  </a:cubicBezTo>
                  <a:cubicBezTo>
                    <a:pt x="7" y="98"/>
                    <a:pt x="17" y="108"/>
                    <a:pt x="30" y="108"/>
                  </a:cubicBezTo>
                  <a:cubicBezTo>
                    <a:pt x="43" y="108"/>
                    <a:pt x="53" y="98"/>
                    <a:pt x="53" y="85"/>
                  </a:cubicBezTo>
                  <a:close/>
                  <a:moveTo>
                    <a:pt x="116" y="24"/>
                  </a:moveTo>
                  <a:cubicBezTo>
                    <a:pt x="116" y="25"/>
                    <a:pt x="116" y="26"/>
                    <a:pt x="116" y="27"/>
                  </a:cubicBezTo>
                  <a:cubicBezTo>
                    <a:pt x="119" y="26"/>
                    <a:pt x="123" y="27"/>
                    <a:pt x="125" y="30"/>
                  </a:cubicBezTo>
                  <a:cubicBezTo>
                    <a:pt x="126" y="33"/>
                    <a:pt x="126" y="37"/>
                    <a:pt x="123" y="39"/>
                  </a:cubicBezTo>
                  <a:cubicBezTo>
                    <a:pt x="126" y="41"/>
                    <a:pt x="130" y="43"/>
                    <a:pt x="135" y="43"/>
                  </a:cubicBezTo>
                  <a:cubicBezTo>
                    <a:pt x="145" y="43"/>
                    <a:pt x="153" y="35"/>
                    <a:pt x="153" y="24"/>
                  </a:cubicBezTo>
                  <a:cubicBezTo>
                    <a:pt x="153" y="14"/>
                    <a:pt x="145" y="6"/>
                    <a:pt x="135" y="6"/>
                  </a:cubicBezTo>
                  <a:cubicBezTo>
                    <a:pt x="124" y="6"/>
                    <a:pt x="116" y="14"/>
                    <a:pt x="116" y="24"/>
                  </a:cubicBezTo>
                  <a:moveTo>
                    <a:pt x="36" y="24"/>
                  </a:moveTo>
                  <a:cubicBezTo>
                    <a:pt x="36" y="17"/>
                    <a:pt x="30" y="12"/>
                    <a:pt x="23" y="12"/>
                  </a:cubicBezTo>
                  <a:cubicBezTo>
                    <a:pt x="17" y="12"/>
                    <a:pt x="11" y="17"/>
                    <a:pt x="11" y="24"/>
                  </a:cubicBezTo>
                  <a:cubicBezTo>
                    <a:pt x="11" y="31"/>
                    <a:pt x="17" y="37"/>
                    <a:pt x="23" y="37"/>
                  </a:cubicBezTo>
                  <a:cubicBezTo>
                    <a:pt x="25" y="37"/>
                    <a:pt x="27" y="36"/>
                    <a:pt x="29" y="36"/>
                  </a:cubicBezTo>
                  <a:cubicBezTo>
                    <a:pt x="27" y="33"/>
                    <a:pt x="27" y="30"/>
                    <a:pt x="28" y="27"/>
                  </a:cubicBezTo>
                  <a:cubicBezTo>
                    <a:pt x="30" y="25"/>
                    <a:pt x="33" y="24"/>
                    <a:pt x="36" y="24"/>
                  </a:cubicBezTo>
                  <a:moveTo>
                    <a:pt x="158" y="97"/>
                  </a:moveTo>
                  <a:cubicBezTo>
                    <a:pt x="158" y="87"/>
                    <a:pt x="150" y="79"/>
                    <a:pt x="141" y="79"/>
                  </a:cubicBezTo>
                  <a:cubicBezTo>
                    <a:pt x="131" y="79"/>
                    <a:pt x="123" y="87"/>
                    <a:pt x="123" y="97"/>
                  </a:cubicBezTo>
                  <a:cubicBezTo>
                    <a:pt x="123" y="107"/>
                    <a:pt x="131" y="115"/>
                    <a:pt x="141" y="115"/>
                  </a:cubicBezTo>
                  <a:cubicBezTo>
                    <a:pt x="150" y="115"/>
                    <a:pt x="158" y="107"/>
                    <a:pt x="158" y="97"/>
                  </a:cubicBezTo>
                </a:path>
              </a:pathLst>
            </a:custGeom>
            <a:gradFill>
              <a:gsLst>
                <a:gs pos="0">
                  <a:srgbClr val="7A1B23"/>
                </a:gs>
                <a:gs pos="50400">
                  <a:srgbClr val="621A1E"/>
                </a:gs>
                <a:gs pos="100000">
                  <a:srgbClr val="38141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文本框 45"/>
            <p:cNvSpPr txBox="1"/>
            <p:nvPr/>
          </p:nvSpPr>
          <p:spPr>
            <a:xfrm>
              <a:off x="7433730" y="1883897"/>
              <a:ext cx="5240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381416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1800" b="1" dirty="0">
                <a:solidFill>
                  <a:srgbClr val="381416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1" name="文本框 45"/>
            <p:cNvSpPr txBox="1"/>
            <p:nvPr/>
          </p:nvSpPr>
          <p:spPr>
            <a:xfrm>
              <a:off x="8506841" y="1969480"/>
              <a:ext cx="13501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市场优势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63231" y="3003429"/>
            <a:ext cx="3589635" cy="927136"/>
            <a:chOff x="1550772" y="4004571"/>
            <a:chExt cx="4785557" cy="1236181"/>
          </a:xfrm>
        </p:grpSpPr>
        <p:sp>
          <p:nvSpPr>
            <p:cNvPr id="53" name="Freeform 7"/>
            <p:cNvSpPr/>
            <p:nvPr/>
          </p:nvSpPr>
          <p:spPr bwMode="auto">
            <a:xfrm>
              <a:off x="1550772" y="4186076"/>
              <a:ext cx="3784933" cy="786796"/>
            </a:xfrm>
            <a:custGeom>
              <a:avLst/>
              <a:gdLst>
                <a:gd name="T0" fmla="*/ 2907 w 3244"/>
                <a:gd name="T1" fmla="*/ 674 h 674"/>
                <a:gd name="T2" fmla="*/ 3244 w 3244"/>
                <a:gd name="T3" fmla="*/ 337 h 674"/>
                <a:gd name="T4" fmla="*/ 2907 w 3244"/>
                <a:gd name="T5" fmla="*/ 0 h 674"/>
                <a:gd name="T6" fmla="*/ 337 w 3244"/>
                <a:gd name="T7" fmla="*/ 0 h 674"/>
                <a:gd name="T8" fmla="*/ 0 w 3244"/>
                <a:gd name="T9" fmla="*/ 337 h 674"/>
                <a:gd name="T10" fmla="*/ 337 w 3244"/>
                <a:gd name="T11" fmla="*/ 674 h 674"/>
                <a:gd name="T12" fmla="*/ 2907 w 3244"/>
                <a:gd name="T1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4">
                  <a:moveTo>
                    <a:pt x="2907" y="674"/>
                  </a:moveTo>
                  <a:cubicBezTo>
                    <a:pt x="3093" y="674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4"/>
                    <a:pt x="337" y="674"/>
                  </a:cubicBezTo>
                  <a:lnTo>
                    <a:pt x="2907" y="6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92857" y="4004571"/>
              <a:ext cx="4243472" cy="1236181"/>
            </a:xfrm>
            <a:prstGeom prst="rect">
              <a:avLst/>
            </a:prstGeom>
          </p:spPr>
        </p:pic>
        <p:grpSp>
          <p:nvGrpSpPr>
            <p:cNvPr id="55" name="组合 54"/>
            <p:cNvGrpSpPr/>
            <p:nvPr/>
          </p:nvGrpSpPr>
          <p:grpSpPr>
            <a:xfrm>
              <a:off x="1767823" y="4425150"/>
              <a:ext cx="359249" cy="310560"/>
              <a:chOff x="4456113" y="6981826"/>
              <a:chExt cx="433387" cy="374650"/>
            </a:xfrm>
          </p:grpSpPr>
          <p:sp>
            <p:nvSpPr>
              <p:cNvPr id="58" name="Freeform 27"/>
              <p:cNvSpPr>
                <a:spLocks noEditPoints="1"/>
              </p:cNvSpPr>
              <p:nvPr/>
            </p:nvSpPr>
            <p:spPr bwMode="auto">
              <a:xfrm>
                <a:off x="4456113" y="6981826"/>
                <a:ext cx="306387" cy="374650"/>
              </a:xfrm>
              <a:custGeom>
                <a:avLst/>
                <a:gdLst>
                  <a:gd name="T0" fmla="*/ 67 w 96"/>
                  <a:gd name="T1" fmla="*/ 48 h 119"/>
                  <a:gd name="T2" fmla="*/ 76 w 96"/>
                  <a:gd name="T3" fmla="*/ 28 h 119"/>
                  <a:gd name="T4" fmla="*/ 48 w 96"/>
                  <a:gd name="T5" fmla="*/ 0 h 119"/>
                  <a:gd name="T6" fmla="*/ 20 w 96"/>
                  <a:gd name="T7" fmla="*/ 28 h 119"/>
                  <a:gd name="T8" fmla="*/ 29 w 96"/>
                  <a:gd name="T9" fmla="*/ 48 h 119"/>
                  <a:gd name="T10" fmla="*/ 0 w 96"/>
                  <a:gd name="T11" fmla="*/ 92 h 119"/>
                  <a:gd name="T12" fmla="*/ 0 w 96"/>
                  <a:gd name="T13" fmla="*/ 119 h 119"/>
                  <a:gd name="T14" fmla="*/ 96 w 96"/>
                  <a:gd name="T15" fmla="*/ 119 h 119"/>
                  <a:gd name="T16" fmla="*/ 96 w 96"/>
                  <a:gd name="T17" fmla="*/ 92 h 119"/>
                  <a:gd name="T18" fmla="*/ 67 w 96"/>
                  <a:gd name="T19" fmla="*/ 48 h 119"/>
                  <a:gd name="T20" fmla="*/ 27 w 96"/>
                  <a:gd name="T21" fmla="*/ 28 h 119"/>
                  <a:gd name="T22" fmla="*/ 48 w 96"/>
                  <a:gd name="T23" fmla="*/ 8 h 119"/>
                  <a:gd name="T24" fmla="*/ 69 w 96"/>
                  <a:gd name="T25" fmla="*/ 28 h 119"/>
                  <a:gd name="T26" fmla="*/ 59 w 96"/>
                  <a:gd name="T27" fmla="*/ 46 h 119"/>
                  <a:gd name="T28" fmla="*/ 48 w 96"/>
                  <a:gd name="T29" fmla="*/ 49 h 119"/>
                  <a:gd name="T30" fmla="*/ 37 w 96"/>
                  <a:gd name="T31" fmla="*/ 46 h 119"/>
                  <a:gd name="T32" fmla="*/ 27 w 96"/>
                  <a:gd name="T33" fmla="*/ 28 h 119"/>
                  <a:gd name="T34" fmla="*/ 83 w 96"/>
                  <a:gd name="T35" fmla="*/ 107 h 119"/>
                  <a:gd name="T36" fmla="*/ 13 w 96"/>
                  <a:gd name="T37" fmla="*/ 107 h 119"/>
                  <a:gd name="T38" fmla="*/ 13 w 96"/>
                  <a:gd name="T39" fmla="*/ 92 h 119"/>
                  <a:gd name="T40" fmla="*/ 48 w 96"/>
                  <a:gd name="T41" fmla="*/ 57 h 119"/>
                  <a:gd name="T42" fmla="*/ 83 w 96"/>
                  <a:gd name="T43" fmla="*/ 92 h 119"/>
                  <a:gd name="T44" fmla="*/ 83 w 96"/>
                  <a:gd name="T45" fmla="*/ 10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" h="119">
                    <a:moveTo>
                      <a:pt x="67" y="48"/>
                    </a:moveTo>
                    <a:cubicBezTo>
                      <a:pt x="73" y="43"/>
                      <a:pt x="76" y="36"/>
                      <a:pt x="76" y="28"/>
                    </a:cubicBezTo>
                    <a:cubicBezTo>
                      <a:pt x="76" y="13"/>
                      <a:pt x="63" y="0"/>
                      <a:pt x="48" y="0"/>
                    </a:cubicBezTo>
                    <a:cubicBezTo>
                      <a:pt x="33" y="0"/>
                      <a:pt x="20" y="13"/>
                      <a:pt x="20" y="28"/>
                    </a:cubicBezTo>
                    <a:cubicBezTo>
                      <a:pt x="20" y="36"/>
                      <a:pt x="24" y="43"/>
                      <a:pt x="29" y="48"/>
                    </a:cubicBezTo>
                    <a:cubicBezTo>
                      <a:pt x="12" y="56"/>
                      <a:pt x="0" y="73"/>
                      <a:pt x="0" y="9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73"/>
                      <a:pt x="84" y="56"/>
                      <a:pt x="67" y="48"/>
                    </a:cubicBezTo>
                    <a:moveTo>
                      <a:pt x="27" y="28"/>
                    </a:moveTo>
                    <a:cubicBezTo>
                      <a:pt x="27" y="17"/>
                      <a:pt x="37" y="8"/>
                      <a:pt x="48" y="8"/>
                    </a:cubicBezTo>
                    <a:cubicBezTo>
                      <a:pt x="59" y="8"/>
                      <a:pt x="69" y="17"/>
                      <a:pt x="69" y="28"/>
                    </a:cubicBezTo>
                    <a:cubicBezTo>
                      <a:pt x="69" y="36"/>
                      <a:pt x="65" y="42"/>
                      <a:pt x="59" y="46"/>
                    </a:cubicBezTo>
                    <a:cubicBezTo>
                      <a:pt x="56" y="48"/>
                      <a:pt x="52" y="49"/>
                      <a:pt x="48" y="49"/>
                    </a:cubicBezTo>
                    <a:cubicBezTo>
                      <a:pt x="44" y="49"/>
                      <a:pt x="40" y="48"/>
                      <a:pt x="37" y="46"/>
                    </a:cubicBezTo>
                    <a:cubicBezTo>
                      <a:pt x="31" y="42"/>
                      <a:pt x="27" y="36"/>
                      <a:pt x="27" y="28"/>
                    </a:cubicBezTo>
                    <a:moveTo>
                      <a:pt x="83" y="107"/>
                    </a:move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13" y="73"/>
                      <a:pt x="29" y="57"/>
                      <a:pt x="48" y="57"/>
                    </a:cubicBezTo>
                    <a:cubicBezTo>
                      <a:pt x="68" y="57"/>
                      <a:pt x="83" y="73"/>
                      <a:pt x="83" y="92"/>
                    </a:cubicBezTo>
                    <a:lnTo>
                      <a:pt x="83" y="107"/>
                    </a:lnTo>
                    <a:close/>
                  </a:path>
                </a:pathLst>
              </a:custGeom>
              <a:gradFill>
                <a:gsLst>
                  <a:gs pos="0">
                    <a:srgbClr val="7A1B23"/>
                  </a:gs>
                  <a:gs pos="50400">
                    <a:srgbClr val="621A1E"/>
                  </a:gs>
                  <a:gs pos="100000">
                    <a:srgbClr val="38141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"/>
              <p:cNvSpPr/>
              <p:nvPr/>
            </p:nvSpPr>
            <p:spPr bwMode="auto">
              <a:xfrm>
                <a:off x="4749800" y="6988176"/>
                <a:ext cx="139700" cy="195263"/>
              </a:xfrm>
              <a:custGeom>
                <a:avLst/>
                <a:gdLst>
                  <a:gd name="T0" fmla="*/ 22 w 44"/>
                  <a:gd name="T1" fmla="*/ 62 h 62"/>
                  <a:gd name="T2" fmla="*/ 19 w 44"/>
                  <a:gd name="T3" fmla="*/ 58 h 62"/>
                  <a:gd name="T4" fmla="*/ 19 w 44"/>
                  <a:gd name="T5" fmla="*/ 37 h 62"/>
                  <a:gd name="T6" fmla="*/ 22 w 44"/>
                  <a:gd name="T7" fmla="*/ 37 h 62"/>
                  <a:gd name="T8" fmla="*/ 37 w 44"/>
                  <a:gd name="T9" fmla="*/ 22 h 62"/>
                  <a:gd name="T10" fmla="*/ 22 w 44"/>
                  <a:gd name="T11" fmla="*/ 7 h 62"/>
                  <a:gd name="T12" fmla="*/ 8 w 44"/>
                  <a:gd name="T13" fmla="*/ 22 h 62"/>
                  <a:gd name="T14" fmla="*/ 4 w 44"/>
                  <a:gd name="T15" fmla="*/ 26 h 62"/>
                  <a:gd name="T16" fmla="*/ 0 w 44"/>
                  <a:gd name="T17" fmla="*/ 22 h 62"/>
                  <a:gd name="T18" fmla="*/ 22 w 44"/>
                  <a:gd name="T19" fmla="*/ 0 h 62"/>
                  <a:gd name="T20" fmla="*/ 44 w 44"/>
                  <a:gd name="T21" fmla="*/ 22 h 62"/>
                  <a:gd name="T22" fmla="*/ 26 w 44"/>
                  <a:gd name="T23" fmla="*/ 44 h 62"/>
                  <a:gd name="T24" fmla="*/ 26 w 44"/>
                  <a:gd name="T25" fmla="*/ 58 h 62"/>
                  <a:gd name="T26" fmla="*/ 22 w 44"/>
                  <a:gd name="T2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62">
                    <a:moveTo>
                      <a:pt x="22" y="62"/>
                    </a:moveTo>
                    <a:cubicBezTo>
                      <a:pt x="20" y="62"/>
                      <a:pt x="19" y="60"/>
                      <a:pt x="19" y="5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31" y="37"/>
                      <a:pt x="37" y="30"/>
                      <a:pt x="37" y="22"/>
                    </a:cubicBezTo>
                    <a:cubicBezTo>
                      <a:pt x="37" y="14"/>
                      <a:pt x="31" y="7"/>
                      <a:pt x="22" y="7"/>
                    </a:cubicBezTo>
                    <a:cubicBezTo>
                      <a:pt x="14" y="7"/>
                      <a:pt x="8" y="14"/>
                      <a:pt x="8" y="22"/>
                    </a:cubicBezTo>
                    <a:cubicBezTo>
                      <a:pt x="8" y="24"/>
                      <a:pt x="6" y="26"/>
                      <a:pt x="4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4" y="10"/>
                      <a:pt x="44" y="22"/>
                    </a:cubicBezTo>
                    <a:cubicBezTo>
                      <a:pt x="44" y="33"/>
                      <a:pt x="36" y="42"/>
                      <a:pt x="26" y="44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60"/>
                      <a:pt x="24" y="62"/>
                      <a:pt x="22" y="62"/>
                    </a:cubicBezTo>
                  </a:path>
                </a:pathLst>
              </a:custGeom>
              <a:gradFill>
                <a:gsLst>
                  <a:gs pos="0">
                    <a:srgbClr val="7A1B23"/>
                  </a:gs>
                  <a:gs pos="50400">
                    <a:srgbClr val="621A1E"/>
                  </a:gs>
                  <a:gs pos="100000">
                    <a:srgbClr val="38141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Oval 29"/>
              <p:cNvSpPr>
                <a:spLocks noChangeArrowheads="1"/>
              </p:cNvSpPr>
              <p:nvPr/>
            </p:nvSpPr>
            <p:spPr bwMode="auto">
              <a:xfrm>
                <a:off x="4803775" y="7196138"/>
                <a:ext cx="34925" cy="33338"/>
              </a:xfrm>
              <a:prstGeom prst="ellipse">
                <a:avLst/>
              </a:prstGeom>
              <a:gradFill>
                <a:gsLst>
                  <a:gs pos="0">
                    <a:srgbClr val="7A1B23"/>
                  </a:gs>
                  <a:gs pos="50400">
                    <a:srgbClr val="621A1E"/>
                  </a:gs>
                  <a:gs pos="100000">
                    <a:srgbClr val="38141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6" name="文本框 45"/>
            <p:cNvSpPr txBox="1"/>
            <p:nvPr/>
          </p:nvSpPr>
          <p:spPr>
            <a:xfrm>
              <a:off x="2462245" y="4337871"/>
              <a:ext cx="5304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381416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1800" b="1" dirty="0">
                <a:solidFill>
                  <a:srgbClr val="381416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7" name="文本框 46"/>
            <p:cNvSpPr txBox="1"/>
            <p:nvPr/>
          </p:nvSpPr>
          <p:spPr>
            <a:xfrm>
              <a:off x="3539494" y="4410198"/>
              <a:ext cx="13501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技术优势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05565" y="2917771"/>
            <a:ext cx="3595558" cy="927136"/>
            <a:chOff x="6539902" y="3890361"/>
            <a:chExt cx="4793453" cy="1236181"/>
          </a:xfrm>
        </p:grpSpPr>
        <p:sp>
          <p:nvSpPr>
            <p:cNvPr id="62" name="Freeform 8"/>
            <p:cNvSpPr/>
            <p:nvPr/>
          </p:nvSpPr>
          <p:spPr bwMode="auto">
            <a:xfrm>
              <a:off x="6539902" y="4083246"/>
              <a:ext cx="3784933" cy="788230"/>
            </a:xfrm>
            <a:custGeom>
              <a:avLst/>
              <a:gdLst>
                <a:gd name="T0" fmla="*/ 2907 w 3244"/>
                <a:gd name="T1" fmla="*/ 675 h 675"/>
                <a:gd name="T2" fmla="*/ 3244 w 3244"/>
                <a:gd name="T3" fmla="*/ 337 h 675"/>
                <a:gd name="T4" fmla="*/ 2907 w 3244"/>
                <a:gd name="T5" fmla="*/ 0 h 675"/>
                <a:gd name="T6" fmla="*/ 337 w 3244"/>
                <a:gd name="T7" fmla="*/ 0 h 675"/>
                <a:gd name="T8" fmla="*/ 0 w 3244"/>
                <a:gd name="T9" fmla="*/ 337 h 675"/>
                <a:gd name="T10" fmla="*/ 337 w 3244"/>
                <a:gd name="T11" fmla="*/ 675 h 675"/>
                <a:gd name="T12" fmla="*/ 2907 w 3244"/>
                <a:gd name="T13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5">
                  <a:moveTo>
                    <a:pt x="2907" y="675"/>
                  </a:moveTo>
                  <a:cubicBezTo>
                    <a:pt x="3093" y="675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5"/>
                    <a:pt x="337" y="675"/>
                  </a:cubicBezTo>
                  <a:lnTo>
                    <a:pt x="2907" y="6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127210"/>
                  </a:solidFill>
                </a:ln>
              </a:endParaRPr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9883" y="3890361"/>
              <a:ext cx="4243472" cy="1236181"/>
            </a:xfrm>
            <a:prstGeom prst="rect">
              <a:avLst/>
            </a:prstGeom>
          </p:spPr>
        </p:pic>
        <p:grpSp>
          <p:nvGrpSpPr>
            <p:cNvPr id="64" name="组合 63"/>
            <p:cNvGrpSpPr/>
            <p:nvPr/>
          </p:nvGrpSpPr>
          <p:grpSpPr>
            <a:xfrm>
              <a:off x="6796431" y="4337871"/>
              <a:ext cx="285557" cy="278977"/>
              <a:chOff x="4503738" y="9809163"/>
              <a:chExt cx="344487" cy="336550"/>
            </a:xfrm>
          </p:grpSpPr>
          <p:sp>
            <p:nvSpPr>
              <p:cNvPr id="67" name="Freeform 23"/>
              <p:cNvSpPr>
                <a:spLocks noEditPoints="1"/>
              </p:cNvSpPr>
              <p:nvPr/>
            </p:nvSpPr>
            <p:spPr bwMode="auto">
              <a:xfrm>
                <a:off x="4503738" y="9809163"/>
                <a:ext cx="344487" cy="336550"/>
              </a:xfrm>
              <a:custGeom>
                <a:avLst/>
                <a:gdLst>
                  <a:gd name="T0" fmla="*/ 105 w 108"/>
                  <a:gd name="T1" fmla="*/ 95 h 107"/>
                  <a:gd name="T2" fmla="*/ 76 w 108"/>
                  <a:gd name="T3" fmla="*/ 66 h 107"/>
                  <a:gd name="T4" fmla="*/ 83 w 108"/>
                  <a:gd name="T5" fmla="*/ 42 h 107"/>
                  <a:gd name="T6" fmla="*/ 42 w 108"/>
                  <a:gd name="T7" fmla="*/ 0 h 107"/>
                  <a:gd name="T8" fmla="*/ 0 w 108"/>
                  <a:gd name="T9" fmla="*/ 42 h 107"/>
                  <a:gd name="T10" fmla="*/ 42 w 108"/>
                  <a:gd name="T11" fmla="*/ 83 h 107"/>
                  <a:gd name="T12" fmla="*/ 66 w 108"/>
                  <a:gd name="T13" fmla="*/ 76 h 107"/>
                  <a:gd name="T14" fmla="*/ 95 w 108"/>
                  <a:gd name="T15" fmla="*/ 105 h 107"/>
                  <a:gd name="T16" fmla="*/ 100 w 108"/>
                  <a:gd name="T17" fmla="*/ 107 h 107"/>
                  <a:gd name="T18" fmla="*/ 105 w 108"/>
                  <a:gd name="T19" fmla="*/ 105 h 107"/>
                  <a:gd name="T20" fmla="*/ 105 w 108"/>
                  <a:gd name="T21" fmla="*/ 95 h 107"/>
                  <a:gd name="T22" fmla="*/ 7 w 108"/>
                  <a:gd name="T23" fmla="*/ 42 h 107"/>
                  <a:gd name="T24" fmla="*/ 42 w 108"/>
                  <a:gd name="T25" fmla="*/ 7 h 107"/>
                  <a:gd name="T26" fmla="*/ 76 w 108"/>
                  <a:gd name="T27" fmla="*/ 42 h 107"/>
                  <a:gd name="T28" fmla="*/ 42 w 108"/>
                  <a:gd name="T29" fmla="*/ 76 h 107"/>
                  <a:gd name="T30" fmla="*/ 7 w 108"/>
                  <a:gd name="T31" fmla="*/ 4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107">
                    <a:moveTo>
                      <a:pt x="105" y="95"/>
                    </a:moveTo>
                    <a:cubicBezTo>
                      <a:pt x="76" y="66"/>
                      <a:pt x="76" y="66"/>
                      <a:pt x="76" y="66"/>
                    </a:cubicBezTo>
                    <a:cubicBezTo>
                      <a:pt x="81" y="59"/>
                      <a:pt x="83" y="51"/>
                      <a:pt x="83" y="42"/>
                    </a:cubicBezTo>
                    <a:cubicBezTo>
                      <a:pt x="83" y="19"/>
                      <a:pt x="65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3"/>
                      <a:pt x="42" y="83"/>
                    </a:cubicBezTo>
                    <a:cubicBezTo>
                      <a:pt x="51" y="83"/>
                      <a:pt x="59" y="81"/>
                      <a:pt x="66" y="76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6" y="106"/>
                      <a:pt x="98" y="107"/>
                      <a:pt x="100" y="107"/>
                    </a:cubicBezTo>
                    <a:cubicBezTo>
                      <a:pt x="101" y="107"/>
                      <a:pt x="103" y="106"/>
                      <a:pt x="105" y="105"/>
                    </a:cubicBezTo>
                    <a:cubicBezTo>
                      <a:pt x="108" y="102"/>
                      <a:pt x="108" y="97"/>
                      <a:pt x="105" y="95"/>
                    </a:cubicBezTo>
                    <a:moveTo>
                      <a:pt x="7" y="42"/>
                    </a:moveTo>
                    <a:cubicBezTo>
                      <a:pt x="7" y="23"/>
                      <a:pt x="23" y="7"/>
                      <a:pt x="42" y="7"/>
                    </a:cubicBezTo>
                    <a:cubicBezTo>
                      <a:pt x="61" y="7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ubicBezTo>
                      <a:pt x="23" y="76"/>
                      <a:pt x="7" y="61"/>
                      <a:pt x="7" y="42"/>
                    </a:cubicBezTo>
                  </a:path>
                </a:pathLst>
              </a:custGeom>
              <a:gradFill>
                <a:gsLst>
                  <a:gs pos="0">
                    <a:srgbClr val="7A1B23"/>
                  </a:gs>
                  <a:gs pos="50400">
                    <a:srgbClr val="621A1E"/>
                  </a:gs>
                  <a:gs pos="100000">
                    <a:srgbClr val="38141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4"/>
              <p:cNvSpPr/>
              <p:nvPr/>
            </p:nvSpPr>
            <p:spPr bwMode="auto">
              <a:xfrm>
                <a:off x="4567238" y="9869488"/>
                <a:ext cx="138112" cy="138113"/>
              </a:xfrm>
              <a:custGeom>
                <a:avLst/>
                <a:gdLst>
                  <a:gd name="T0" fmla="*/ 39 w 43"/>
                  <a:gd name="T1" fmla="*/ 18 h 44"/>
                  <a:gd name="T2" fmla="*/ 25 w 43"/>
                  <a:gd name="T3" fmla="*/ 18 h 44"/>
                  <a:gd name="T4" fmla="*/ 25 w 43"/>
                  <a:gd name="T5" fmla="*/ 4 h 44"/>
                  <a:gd name="T6" fmla="*/ 21 w 43"/>
                  <a:gd name="T7" fmla="*/ 0 h 44"/>
                  <a:gd name="T8" fmla="*/ 18 w 43"/>
                  <a:gd name="T9" fmla="*/ 4 h 44"/>
                  <a:gd name="T10" fmla="*/ 18 w 43"/>
                  <a:gd name="T11" fmla="*/ 18 h 44"/>
                  <a:gd name="T12" fmla="*/ 3 w 43"/>
                  <a:gd name="T13" fmla="*/ 18 h 44"/>
                  <a:gd name="T14" fmla="*/ 0 w 43"/>
                  <a:gd name="T15" fmla="*/ 22 h 44"/>
                  <a:gd name="T16" fmla="*/ 3 w 43"/>
                  <a:gd name="T17" fmla="*/ 26 h 44"/>
                  <a:gd name="T18" fmla="*/ 18 w 43"/>
                  <a:gd name="T19" fmla="*/ 26 h 44"/>
                  <a:gd name="T20" fmla="*/ 18 w 43"/>
                  <a:gd name="T21" fmla="*/ 40 h 44"/>
                  <a:gd name="T22" fmla="*/ 21 w 43"/>
                  <a:gd name="T23" fmla="*/ 44 h 44"/>
                  <a:gd name="T24" fmla="*/ 25 w 43"/>
                  <a:gd name="T25" fmla="*/ 40 h 44"/>
                  <a:gd name="T26" fmla="*/ 25 w 43"/>
                  <a:gd name="T27" fmla="*/ 26 h 44"/>
                  <a:gd name="T28" fmla="*/ 39 w 43"/>
                  <a:gd name="T29" fmla="*/ 26 h 44"/>
                  <a:gd name="T30" fmla="*/ 43 w 43"/>
                  <a:gd name="T31" fmla="*/ 22 h 44"/>
                  <a:gd name="T32" fmla="*/ 39 w 43"/>
                  <a:gd name="T3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4">
                    <a:moveTo>
                      <a:pt x="39" y="18"/>
                    </a:move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3" y="0"/>
                      <a:pt x="21" y="0"/>
                    </a:cubicBezTo>
                    <a:cubicBezTo>
                      <a:pt x="19" y="0"/>
                      <a:pt x="18" y="2"/>
                      <a:pt x="18" y="4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8"/>
                      <a:pt x="0" y="20"/>
                      <a:pt x="0" y="22"/>
                    </a:cubicBezTo>
                    <a:cubicBezTo>
                      <a:pt x="0" y="24"/>
                      <a:pt x="1" y="26"/>
                      <a:pt x="3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2"/>
                      <a:pt x="19" y="44"/>
                      <a:pt x="21" y="44"/>
                    </a:cubicBezTo>
                    <a:cubicBezTo>
                      <a:pt x="23" y="44"/>
                      <a:pt x="25" y="42"/>
                      <a:pt x="25" y="40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41" y="26"/>
                      <a:pt x="43" y="24"/>
                      <a:pt x="43" y="22"/>
                    </a:cubicBezTo>
                    <a:cubicBezTo>
                      <a:pt x="43" y="20"/>
                      <a:pt x="41" y="18"/>
                      <a:pt x="39" y="18"/>
                    </a:cubicBezTo>
                  </a:path>
                </a:pathLst>
              </a:custGeom>
              <a:gradFill>
                <a:gsLst>
                  <a:gs pos="0">
                    <a:srgbClr val="7A1B23"/>
                  </a:gs>
                  <a:gs pos="50400">
                    <a:srgbClr val="621A1E"/>
                  </a:gs>
                  <a:gs pos="100000">
                    <a:srgbClr val="38141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</p:grpSp>
        <p:sp>
          <p:nvSpPr>
            <p:cNvPr id="65" name="文本框 45"/>
            <p:cNvSpPr txBox="1"/>
            <p:nvPr/>
          </p:nvSpPr>
          <p:spPr>
            <a:xfrm>
              <a:off x="7484512" y="4199597"/>
              <a:ext cx="5304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381416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1800" b="1" dirty="0">
                <a:solidFill>
                  <a:srgbClr val="381416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6" name="文本框 47"/>
            <p:cNvSpPr txBox="1"/>
            <p:nvPr/>
          </p:nvSpPr>
          <p:spPr>
            <a:xfrm>
              <a:off x="8531004" y="4259270"/>
              <a:ext cx="13501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管理优势</a:t>
              </a:r>
            </a:p>
          </p:txBody>
        </p:sp>
      </p:grpSp>
      <p:sp>
        <p:nvSpPr>
          <p:cNvPr id="69" name="文本框 48"/>
          <p:cNvSpPr txBox="1"/>
          <p:nvPr/>
        </p:nvSpPr>
        <p:spPr>
          <a:xfrm>
            <a:off x="1243560" y="2139702"/>
            <a:ext cx="3225973" cy="667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请请填入你的内容，或通过复制内容后用右键选择只保留文本来粘贴内容。</a:t>
            </a: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请填入你的内容，或通过复制内容后用右键选择只保留文本来粘贴内容。</a:t>
            </a:r>
          </a:p>
        </p:txBody>
      </p:sp>
      <p:sp>
        <p:nvSpPr>
          <p:cNvPr id="70" name="文本框 49"/>
          <p:cNvSpPr txBox="1"/>
          <p:nvPr/>
        </p:nvSpPr>
        <p:spPr>
          <a:xfrm>
            <a:off x="5004344" y="2066895"/>
            <a:ext cx="3225973" cy="667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请填入你的内容，或通过复制内容后用右键选择只保留文本来粘贴内容。请填入你的内容，或通过复制内容后用右键选择只保留文本来粘贴内容。</a:t>
            </a:r>
          </a:p>
        </p:txBody>
      </p:sp>
      <p:sp>
        <p:nvSpPr>
          <p:cNvPr id="71" name="文本框 50"/>
          <p:cNvSpPr txBox="1"/>
          <p:nvPr/>
        </p:nvSpPr>
        <p:spPr>
          <a:xfrm>
            <a:off x="1326040" y="3957121"/>
            <a:ext cx="3225973" cy="667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请填入你的内容，或通过复制内容后用右键选择只保留文本来粘贴内容。。</a:t>
            </a: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请填入你的内容，或通过复制内容后用右键选择只保留文本来粘贴内容。</a:t>
            </a:r>
          </a:p>
        </p:txBody>
      </p:sp>
      <p:sp>
        <p:nvSpPr>
          <p:cNvPr id="72" name="文本框 51"/>
          <p:cNvSpPr txBox="1"/>
          <p:nvPr/>
        </p:nvSpPr>
        <p:spPr>
          <a:xfrm>
            <a:off x="5004104" y="3921900"/>
            <a:ext cx="3225973" cy="6680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请填入你的内容，或通过复制内容后用右键选择只保留文本来粘贴内容。</a:t>
            </a: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请填入你的内容，或通过复制内容后用右键选择只保留文本来粘贴内容。</a:t>
            </a:r>
            <a:endParaRPr lang="zh-CN" altLang="en-US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339676"/>
            <a:ext cx="9252520" cy="2752876"/>
          </a:xfrm>
          <a:prstGeom prst="rect">
            <a:avLst/>
          </a:prstGeom>
          <a:solidFill>
            <a:srgbClr val="621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1010450" y="897564"/>
            <a:ext cx="3010292" cy="3724275"/>
            <a:chOff x="0" y="0"/>
            <a:chExt cx="4013321" cy="4966128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13321" cy="496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89697" y="589534"/>
              <a:ext cx="2838784" cy="3697941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anose="020B060402020209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21" name="文本框 43"/>
          <p:cNvSpPr txBox="1"/>
          <p:nvPr/>
        </p:nvSpPr>
        <p:spPr>
          <a:xfrm>
            <a:off x="4572000" y="2302850"/>
            <a:ext cx="3995514" cy="1398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请填入您的内容，或复制内容后点击右键选择只保留文本来粘贴您的内容。请填入您的内容，或复制内容后点击右键选择只保留文本来粘贴您的内容。请填入您的内容，或复制内容后点击右键选择只保留文本来粘贴您的内容。请填入您的内容，或复制内容后点击右键选择只保留文本来粘贴您的内容。请填入您的内容，或复制内容后点击右键选择只保留文本来粘贴您的内容。请填入您的内容，或复制内容后点击右键选择只保留文本来粘贴您的内容。</a:t>
            </a:r>
          </a:p>
          <a:p>
            <a:pPr>
              <a:lnSpc>
                <a:spcPct val="120000"/>
              </a:lnSpc>
            </a:pP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663151" y="4245937"/>
            <a:ext cx="635748" cy="651099"/>
            <a:chOff x="9911629" y="5483247"/>
            <a:chExt cx="847553" cy="810090"/>
          </a:xfrm>
        </p:grpSpPr>
        <p:sp>
          <p:nvSpPr>
            <p:cNvPr id="23" name="椭圆 22"/>
            <p:cNvSpPr/>
            <p:nvPr/>
          </p:nvSpPr>
          <p:spPr>
            <a:xfrm rot="10800000" flipH="1" flipV="1">
              <a:off x="9911629" y="5483247"/>
              <a:ext cx="847553" cy="8100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77800" dist="1143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07527" tIns="53764" rIns="107527" bIns="5376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600">
                <a:solidFill>
                  <a:schemeClr val="bg1">
                    <a:lumMod val="95000"/>
                  </a:schemeClr>
                </a:solidFill>
                <a:latin typeface="Arial" panose="020B0604020202090204"/>
                <a:ea typeface="微软雅黑"/>
                <a:cs typeface="+mn-ea"/>
              </a:endParaRPr>
            </a:p>
          </p:txBody>
        </p:sp>
        <p:sp>
          <p:nvSpPr>
            <p:cNvPr id="24" name="Freeform 338"/>
            <p:cNvSpPr>
              <a:spLocks noEditPoints="1"/>
            </p:cNvSpPr>
            <p:nvPr/>
          </p:nvSpPr>
          <p:spPr bwMode="auto">
            <a:xfrm>
              <a:off x="10176030" y="5720268"/>
              <a:ext cx="356849" cy="305505"/>
            </a:xfrm>
            <a:custGeom>
              <a:avLst/>
              <a:gdLst>
                <a:gd name="T0" fmla="*/ 105 w 139"/>
                <a:gd name="T1" fmla="*/ 1 h 119"/>
                <a:gd name="T2" fmla="*/ 125 w 139"/>
                <a:gd name="T3" fmla="*/ 3 h 119"/>
                <a:gd name="T4" fmla="*/ 128 w 139"/>
                <a:gd name="T5" fmla="*/ 3 h 119"/>
                <a:gd name="T6" fmla="*/ 136 w 139"/>
                <a:gd name="T7" fmla="*/ 5 h 119"/>
                <a:gd name="T8" fmla="*/ 139 w 139"/>
                <a:gd name="T9" fmla="*/ 16 h 119"/>
                <a:gd name="T10" fmla="*/ 139 w 139"/>
                <a:gd name="T11" fmla="*/ 113 h 119"/>
                <a:gd name="T12" fmla="*/ 138 w 139"/>
                <a:gd name="T13" fmla="*/ 117 h 119"/>
                <a:gd name="T14" fmla="*/ 26 w 139"/>
                <a:gd name="T15" fmla="*/ 117 h 119"/>
                <a:gd name="T16" fmla="*/ 22 w 139"/>
                <a:gd name="T17" fmla="*/ 106 h 119"/>
                <a:gd name="T18" fmla="*/ 15 w 139"/>
                <a:gd name="T19" fmla="*/ 106 h 119"/>
                <a:gd name="T20" fmla="*/ 0 w 139"/>
                <a:gd name="T21" fmla="*/ 93 h 119"/>
                <a:gd name="T22" fmla="*/ 0 w 139"/>
                <a:gd name="T23" fmla="*/ 5 h 119"/>
                <a:gd name="T24" fmla="*/ 18 w 139"/>
                <a:gd name="T25" fmla="*/ 86 h 119"/>
                <a:gd name="T26" fmla="*/ 18 w 139"/>
                <a:gd name="T27" fmla="*/ 86 h 119"/>
                <a:gd name="T28" fmla="*/ 90 w 139"/>
                <a:gd name="T29" fmla="*/ 80 h 119"/>
                <a:gd name="T30" fmla="*/ 18 w 139"/>
                <a:gd name="T31" fmla="*/ 66 h 119"/>
                <a:gd name="T32" fmla="*/ 18 w 139"/>
                <a:gd name="T33" fmla="*/ 66 h 119"/>
                <a:gd name="T34" fmla="*/ 90 w 139"/>
                <a:gd name="T35" fmla="*/ 60 h 119"/>
                <a:gd name="T36" fmla="*/ 77 w 139"/>
                <a:gd name="T37" fmla="*/ 36 h 119"/>
                <a:gd name="T38" fmla="*/ 79 w 139"/>
                <a:gd name="T39" fmla="*/ 47 h 119"/>
                <a:gd name="T40" fmla="*/ 92 w 139"/>
                <a:gd name="T41" fmla="*/ 45 h 119"/>
                <a:gd name="T42" fmla="*/ 90 w 139"/>
                <a:gd name="T43" fmla="*/ 34 h 119"/>
                <a:gd name="T44" fmla="*/ 83 w 139"/>
                <a:gd name="T45" fmla="*/ 25 h 119"/>
                <a:gd name="T46" fmla="*/ 84 w 139"/>
                <a:gd name="T47" fmla="*/ 22 h 119"/>
                <a:gd name="T48" fmla="*/ 92 w 139"/>
                <a:gd name="T49" fmla="*/ 22 h 119"/>
                <a:gd name="T50" fmla="*/ 84 w 139"/>
                <a:gd name="T51" fmla="*/ 18 h 119"/>
                <a:gd name="T52" fmla="*/ 77 w 139"/>
                <a:gd name="T53" fmla="*/ 27 h 119"/>
                <a:gd name="T54" fmla="*/ 83 w 139"/>
                <a:gd name="T55" fmla="*/ 34 h 119"/>
                <a:gd name="T56" fmla="*/ 84 w 139"/>
                <a:gd name="T57" fmla="*/ 42 h 119"/>
                <a:gd name="T58" fmla="*/ 83 w 139"/>
                <a:gd name="T59" fmla="*/ 36 h 119"/>
                <a:gd name="T60" fmla="*/ 33 w 139"/>
                <a:gd name="T61" fmla="*/ 18 h 119"/>
                <a:gd name="T62" fmla="*/ 17 w 139"/>
                <a:gd name="T63" fmla="*/ 18 h 119"/>
                <a:gd name="T64" fmla="*/ 28 w 139"/>
                <a:gd name="T65" fmla="*/ 47 h 119"/>
                <a:gd name="T66" fmla="*/ 48 w 139"/>
                <a:gd name="T67" fmla="*/ 44 h 119"/>
                <a:gd name="T68" fmla="*/ 48 w 139"/>
                <a:gd name="T69" fmla="*/ 29 h 119"/>
                <a:gd name="T70" fmla="*/ 48 w 139"/>
                <a:gd name="T71" fmla="*/ 18 h 119"/>
                <a:gd name="T72" fmla="*/ 48 w 139"/>
                <a:gd name="T73" fmla="*/ 47 h 119"/>
                <a:gd name="T74" fmla="*/ 66 w 139"/>
                <a:gd name="T75" fmla="*/ 18 h 119"/>
                <a:gd name="T76" fmla="*/ 48 w 139"/>
                <a:gd name="T77" fmla="*/ 18 h 119"/>
                <a:gd name="T78" fmla="*/ 64 w 139"/>
                <a:gd name="T79" fmla="*/ 47 h 119"/>
                <a:gd name="T80" fmla="*/ 106 w 139"/>
                <a:gd name="T81" fmla="*/ 12 h 119"/>
                <a:gd name="T82" fmla="*/ 106 w 139"/>
                <a:gd name="T83" fmla="*/ 82 h 119"/>
                <a:gd name="T84" fmla="*/ 112 w 139"/>
                <a:gd name="T85" fmla="*/ 97 h 119"/>
                <a:gd name="T86" fmla="*/ 114 w 139"/>
                <a:gd name="T87" fmla="*/ 93 h 119"/>
                <a:gd name="T88" fmla="*/ 116 w 139"/>
                <a:gd name="T89" fmla="*/ 14 h 119"/>
                <a:gd name="T90" fmla="*/ 116 w 139"/>
                <a:gd name="T91" fmla="*/ 12 h 119"/>
                <a:gd name="T92" fmla="*/ 106 w 139"/>
                <a:gd name="T93" fmla="*/ 12 h 119"/>
                <a:gd name="T94" fmla="*/ 125 w 139"/>
                <a:gd name="T95" fmla="*/ 12 h 119"/>
                <a:gd name="T96" fmla="*/ 125 w 139"/>
                <a:gd name="T97" fmla="*/ 14 h 119"/>
                <a:gd name="T98" fmla="*/ 125 w 139"/>
                <a:gd name="T99" fmla="*/ 80 h 119"/>
                <a:gd name="T100" fmla="*/ 119 w 139"/>
                <a:gd name="T101" fmla="*/ 102 h 119"/>
                <a:gd name="T102" fmla="*/ 114 w 139"/>
                <a:gd name="T103" fmla="*/ 106 h 119"/>
                <a:gd name="T104" fmla="*/ 130 w 139"/>
                <a:gd name="T105" fmla="*/ 16 h 119"/>
                <a:gd name="T106" fmla="*/ 130 w 139"/>
                <a:gd name="T107" fmla="*/ 14 h 119"/>
                <a:gd name="T108" fmla="*/ 127 w 139"/>
                <a:gd name="T109" fmla="*/ 12 h 119"/>
                <a:gd name="T110" fmla="*/ 97 w 139"/>
                <a:gd name="T111" fmla="*/ 9 h 119"/>
                <a:gd name="T112" fmla="*/ 9 w 139"/>
                <a:gd name="T113" fmla="*/ 82 h 119"/>
                <a:gd name="T114" fmla="*/ 11 w 139"/>
                <a:gd name="T115" fmla="*/ 93 h 119"/>
                <a:gd name="T116" fmla="*/ 99 w 139"/>
                <a:gd name="T117" fmla="*/ 97 h 119"/>
                <a:gd name="T118" fmla="*/ 97 w 139"/>
                <a:gd name="T11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" h="119">
                  <a:moveTo>
                    <a:pt x="4" y="0"/>
                  </a:moveTo>
                  <a:lnTo>
                    <a:pt x="101" y="0"/>
                  </a:lnTo>
                  <a:lnTo>
                    <a:pt x="101" y="0"/>
                  </a:lnTo>
                  <a:lnTo>
                    <a:pt x="105" y="1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7" y="3"/>
                  </a:lnTo>
                  <a:lnTo>
                    <a:pt x="128" y="3"/>
                  </a:lnTo>
                  <a:lnTo>
                    <a:pt x="128" y="3"/>
                  </a:lnTo>
                  <a:lnTo>
                    <a:pt x="132" y="3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8" y="9"/>
                  </a:lnTo>
                  <a:lnTo>
                    <a:pt x="139" y="14"/>
                  </a:lnTo>
                  <a:lnTo>
                    <a:pt x="139" y="14"/>
                  </a:lnTo>
                  <a:lnTo>
                    <a:pt x="139" y="16"/>
                  </a:lnTo>
                  <a:lnTo>
                    <a:pt x="139" y="1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8" y="117"/>
                  </a:lnTo>
                  <a:lnTo>
                    <a:pt x="134" y="119"/>
                  </a:lnTo>
                  <a:lnTo>
                    <a:pt x="134" y="119"/>
                  </a:lnTo>
                  <a:lnTo>
                    <a:pt x="132" y="117"/>
                  </a:lnTo>
                  <a:lnTo>
                    <a:pt x="26" y="117"/>
                  </a:lnTo>
                  <a:lnTo>
                    <a:pt x="26" y="117"/>
                  </a:lnTo>
                  <a:lnTo>
                    <a:pt x="22" y="117"/>
                  </a:lnTo>
                  <a:lnTo>
                    <a:pt x="22" y="113"/>
                  </a:lnTo>
                  <a:lnTo>
                    <a:pt x="22" y="106"/>
                  </a:lnTo>
                  <a:lnTo>
                    <a:pt x="15" y="106"/>
                  </a:lnTo>
                  <a:lnTo>
                    <a:pt x="15" y="106"/>
                  </a:lnTo>
                  <a:lnTo>
                    <a:pt x="15" y="106"/>
                  </a:lnTo>
                  <a:lnTo>
                    <a:pt x="15" y="106"/>
                  </a:lnTo>
                  <a:lnTo>
                    <a:pt x="9" y="104"/>
                  </a:lnTo>
                  <a:lnTo>
                    <a:pt x="4" y="99"/>
                  </a:lnTo>
                  <a:lnTo>
                    <a:pt x="4" y="99"/>
                  </a:lnTo>
                  <a:lnTo>
                    <a:pt x="0" y="9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18" y="86"/>
                  </a:moveTo>
                  <a:lnTo>
                    <a:pt x="18" y="89"/>
                  </a:lnTo>
                  <a:lnTo>
                    <a:pt x="90" y="89"/>
                  </a:lnTo>
                  <a:lnTo>
                    <a:pt x="90" y="86"/>
                  </a:lnTo>
                  <a:lnTo>
                    <a:pt x="18" y="86"/>
                  </a:lnTo>
                  <a:lnTo>
                    <a:pt x="18" y="86"/>
                  </a:lnTo>
                  <a:close/>
                  <a:moveTo>
                    <a:pt x="18" y="75"/>
                  </a:moveTo>
                  <a:lnTo>
                    <a:pt x="18" y="80"/>
                  </a:lnTo>
                  <a:lnTo>
                    <a:pt x="90" y="80"/>
                  </a:lnTo>
                  <a:lnTo>
                    <a:pt x="90" y="75"/>
                  </a:lnTo>
                  <a:lnTo>
                    <a:pt x="18" y="75"/>
                  </a:lnTo>
                  <a:lnTo>
                    <a:pt x="18" y="75"/>
                  </a:lnTo>
                  <a:close/>
                  <a:moveTo>
                    <a:pt x="18" y="66"/>
                  </a:moveTo>
                  <a:lnTo>
                    <a:pt x="18" y="71"/>
                  </a:lnTo>
                  <a:lnTo>
                    <a:pt x="90" y="71"/>
                  </a:lnTo>
                  <a:lnTo>
                    <a:pt x="90" y="66"/>
                  </a:lnTo>
                  <a:lnTo>
                    <a:pt x="18" y="66"/>
                  </a:lnTo>
                  <a:lnTo>
                    <a:pt x="18" y="66"/>
                  </a:lnTo>
                  <a:close/>
                  <a:moveTo>
                    <a:pt x="18" y="56"/>
                  </a:moveTo>
                  <a:lnTo>
                    <a:pt x="18" y="60"/>
                  </a:lnTo>
                  <a:lnTo>
                    <a:pt x="90" y="60"/>
                  </a:lnTo>
                  <a:lnTo>
                    <a:pt x="90" y="56"/>
                  </a:lnTo>
                  <a:lnTo>
                    <a:pt x="18" y="56"/>
                  </a:lnTo>
                  <a:lnTo>
                    <a:pt x="18" y="56"/>
                  </a:lnTo>
                  <a:close/>
                  <a:moveTo>
                    <a:pt x="77" y="36"/>
                  </a:moveTo>
                  <a:lnTo>
                    <a:pt x="77" y="42"/>
                  </a:lnTo>
                  <a:lnTo>
                    <a:pt x="77" y="42"/>
                  </a:lnTo>
                  <a:lnTo>
                    <a:pt x="77" y="45"/>
                  </a:lnTo>
                  <a:lnTo>
                    <a:pt x="79" y="47"/>
                  </a:lnTo>
                  <a:lnTo>
                    <a:pt x="84" y="47"/>
                  </a:lnTo>
                  <a:lnTo>
                    <a:pt x="84" y="47"/>
                  </a:lnTo>
                  <a:lnTo>
                    <a:pt x="90" y="47"/>
                  </a:lnTo>
                  <a:lnTo>
                    <a:pt x="92" y="45"/>
                  </a:lnTo>
                  <a:lnTo>
                    <a:pt x="92" y="42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84" y="29"/>
                  </a:lnTo>
                  <a:lnTo>
                    <a:pt x="84" y="29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3" y="23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27"/>
                  </a:lnTo>
                  <a:lnTo>
                    <a:pt x="92" y="27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0" y="18"/>
                  </a:lnTo>
                  <a:lnTo>
                    <a:pt x="84" y="18"/>
                  </a:lnTo>
                  <a:lnTo>
                    <a:pt x="84" y="18"/>
                  </a:lnTo>
                  <a:lnTo>
                    <a:pt x="79" y="18"/>
                  </a:lnTo>
                  <a:lnTo>
                    <a:pt x="77" y="20"/>
                  </a:lnTo>
                  <a:lnTo>
                    <a:pt x="77" y="23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7" y="29"/>
                  </a:lnTo>
                  <a:lnTo>
                    <a:pt x="77" y="29"/>
                  </a:lnTo>
                  <a:lnTo>
                    <a:pt x="83" y="34"/>
                  </a:lnTo>
                  <a:lnTo>
                    <a:pt x="83" y="34"/>
                  </a:lnTo>
                  <a:lnTo>
                    <a:pt x="84" y="38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3" y="36"/>
                  </a:lnTo>
                  <a:lnTo>
                    <a:pt x="77" y="36"/>
                  </a:lnTo>
                  <a:lnTo>
                    <a:pt x="77" y="36"/>
                  </a:lnTo>
                  <a:close/>
                  <a:moveTo>
                    <a:pt x="33" y="47"/>
                  </a:moveTo>
                  <a:lnTo>
                    <a:pt x="33" y="18"/>
                  </a:lnTo>
                  <a:lnTo>
                    <a:pt x="28" y="18"/>
                  </a:lnTo>
                  <a:lnTo>
                    <a:pt x="28" y="31"/>
                  </a:lnTo>
                  <a:lnTo>
                    <a:pt x="24" y="18"/>
                  </a:lnTo>
                  <a:lnTo>
                    <a:pt x="17" y="18"/>
                  </a:lnTo>
                  <a:lnTo>
                    <a:pt x="17" y="47"/>
                  </a:lnTo>
                  <a:lnTo>
                    <a:pt x="22" y="47"/>
                  </a:lnTo>
                  <a:lnTo>
                    <a:pt x="22" y="31"/>
                  </a:lnTo>
                  <a:lnTo>
                    <a:pt x="28" y="47"/>
                  </a:lnTo>
                  <a:lnTo>
                    <a:pt x="33" y="47"/>
                  </a:lnTo>
                  <a:lnTo>
                    <a:pt x="33" y="47"/>
                  </a:lnTo>
                  <a:close/>
                  <a:moveTo>
                    <a:pt x="48" y="47"/>
                  </a:moveTo>
                  <a:lnTo>
                    <a:pt x="48" y="44"/>
                  </a:lnTo>
                  <a:lnTo>
                    <a:pt x="42" y="44"/>
                  </a:lnTo>
                  <a:lnTo>
                    <a:pt x="42" y="33"/>
                  </a:lnTo>
                  <a:lnTo>
                    <a:pt x="48" y="33"/>
                  </a:lnTo>
                  <a:lnTo>
                    <a:pt x="48" y="29"/>
                  </a:lnTo>
                  <a:lnTo>
                    <a:pt x="42" y="29"/>
                  </a:lnTo>
                  <a:lnTo>
                    <a:pt x="42" y="22"/>
                  </a:lnTo>
                  <a:lnTo>
                    <a:pt x="48" y="22"/>
                  </a:lnTo>
                  <a:lnTo>
                    <a:pt x="48" y="18"/>
                  </a:lnTo>
                  <a:lnTo>
                    <a:pt x="35" y="18"/>
                  </a:lnTo>
                  <a:lnTo>
                    <a:pt x="35" y="47"/>
                  </a:lnTo>
                  <a:lnTo>
                    <a:pt x="48" y="47"/>
                  </a:lnTo>
                  <a:lnTo>
                    <a:pt x="48" y="47"/>
                  </a:lnTo>
                  <a:close/>
                  <a:moveTo>
                    <a:pt x="75" y="18"/>
                  </a:moveTo>
                  <a:lnTo>
                    <a:pt x="70" y="18"/>
                  </a:lnTo>
                  <a:lnTo>
                    <a:pt x="68" y="31"/>
                  </a:lnTo>
                  <a:lnTo>
                    <a:pt x="66" y="18"/>
                  </a:lnTo>
                  <a:lnTo>
                    <a:pt x="59" y="18"/>
                  </a:lnTo>
                  <a:lnTo>
                    <a:pt x="57" y="31"/>
                  </a:lnTo>
                  <a:lnTo>
                    <a:pt x="55" y="18"/>
                  </a:lnTo>
                  <a:lnTo>
                    <a:pt x="48" y="18"/>
                  </a:lnTo>
                  <a:lnTo>
                    <a:pt x="53" y="47"/>
                  </a:lnTo>
                  <a:lnTo>
                    <a:pt x="59" y="47"/>
                  </a:lnTo>
                  <a:lnTo>
                    <a:pt x="61" y="31"/>
                  </a:lnTo>
                  <a:lnTo>
                    <a:pt x="64" y="47"/>
                  </a:lnTo>
                  <a:lnTo>
                    <a:pt x="72" y="47"/>
                  </a:lnTo>
                  <a:lnTo>
                    <a:pt x="75" y="18"/>
                  </a:lnTo>
                  <a:lnTo>
                    <a:pt x="75" y="18"/>
                  </a:lnTo>
                  <a:close/>
                  <a:moveTo>
                    <a:pt x="106" y="12"/>
                  </a:moveTo>
                  <a:lnTo>
                    <a:pt x="106" y="80"/>
                  </a:lnTo>
                  <a:lnTo>
                    <a:pt x="106" y="80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6" y="89"/>
                  </a:lnTo>
                  <a:lnTo>
                    <a:pt x="108" y="95"/>
                  </a:lnTo>
                  <a:lnTo>
                    <a:pt x="108" y="95"/>
                  </a:lnTo>
                  <a:lnTo>
                    <a:pt x="112" y="97"/>
                  </a:lnTo>
                  <a:lnTo>
                    <a:pt x="112" y="97"/>
                  </a:lnTo>
                  <a:lnTo>
                    <a:pt x="112" y="97"/>
                  </a:lnTo>
                  <a:lnTo>
                    <a:pt x="114" y="93"/>
                  </a:lnTo>
                  <a:lnTo>
                    <a:pt x="114" y="93"/>
                  </a:lnTo>
                  <a:lnTo>
                    <a:pt x="116" y="80"/>
                  </a:lnTo>
                  <a:lnTo>
                    <a:pt x="116" y="80"/>
                  </a:lnTo>
                  <a:lnTo>
                    <a:pt x="116" y="80"/>
                  </a:lnTo>
                  <a:lnTo>
                    <a:pt x="116" y="14"/>
                  </a:lnTo>
                  <a:lnTo>
                    <a:pt x="116" y="14"/>
                  </a:lnTo>
                  <a:lnTo>
                    <a:pt x="116" y="14"/>
                  </a:lnTo>
                  <a:lnTo>
                    <a:pt x="116" y="14"/>
                  </a:lnTo>
                  <a:lnTo>
                    <a:pt x="116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2"/>
                  </a:lnTo>
                  <a:close/>
                  <a:moveTo>
                    <a:pt x="127" y="12"/>
                  </a:moveTo>
                  <a:lnTo>
                    <a:pt x="127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5" y="80"/>
                  </a:lnTo>
                  <a:lnTo>
                    <a:pt x="125" y="80"/>
                  </a:lnTo>
                  <a:lnTo>
                    <a:pt x="125" y="80"/>
                  </a:lnTo>
                  <a:lnTo>
                    <a:pt x="123" y="89"/>
                  </a:lnTo>
                  <a:lnTo>
                    <a:pt x="123" y="97"/>
                  </a:lnTo>
                  <a:lnTo>
                    <a:pt x="123" y="97"/>
                  </a:lnTo>
                  <a:lnTo>
                    <a:pt x="119" y="102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31" y="106"/>
                  </a:lnTo>
                  <a:lnTo>
                    <a:pt x="31" y="108"/>
                  </a:lnTo>
                  <a:lnTo>
                    <a:pt x="130" y="108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30" y="14"/>
                  </a:lnTo>
                  <a:lnTo>
                    <a:pt x="130" y="14"/>
                  </a:lnTo>
                  <a:lnTo>
                    <a:pt x="130" y="14"/>
                  </a:lnTo>
                  <a:lnTo>
                    <a:pt x="128" y="12"/>
                  </a:lnTo>
                  <a:lnTo>
                    <a:pt x="128" y="12"/>
                  </a:lnTo>
                  <a:lnTo>
                    <a:pt x="127" y="12"/>
                  </a:lnTo>
                  <a:lnTo>
                    <a:pt x="127" y="12"/>
                  </a:lnTo>
                  <a:lnTo>
                    <a:pt x="127" y="12"/>
                  </a:lnTo>
                  <a:lnTo>
                    <a:pt x="127" y="12"/>
                  </a:lnTo>
                  <a:lnTo>
                    <a:pt x="127" y="12"/>
                  </a:lnTo>
                  <a:close/>
                  <a:moveTo>
                    <a:pt x="97" y="9"/>
                  </a:moveTo>
                  <a:lnTo>
                    <a:pt x="9" y="9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9" y="89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17" y="97"/>
                  </a:lnTo>
                  <a:lnTo>
                    <a:pt x="99" y="97"/>
                  </a:lnTo>
                  <a:lnTo>
                    <a:pt x="99" y="97"/>
                  </a:lnTo>
                  <a:lnTo>
                    <a:pt x="97" y="89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7" y="9"/>
                  </a:lnTo>
                  <a:close/>
                </a:path>
              </a:pathLst>
            </a:custGeom>
            <a:gradFill>
              <a:gsLst>
                <a:gs pos="0">
                  <a:srgbClr val="381416"/>
                </a:gs>
                <a:gs pos="50000">
                  <a:srgbClr val="621A1E"/>
                </a:gs>
                <a:gs pos="100000">
                  <a:srgbClr val="7A1B23"/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90917" y="4260951"/>
            <a:ext cx="635748" cy="651099"/>
            <a:chOff x="8615485" y="5503266"/>
            <a:chExt cx="847553" cy="810090"/>
          </a:xfrm>
        </p:grpSpPr>
        <p:sp>
          <p:nvSpPr>
            <p:cNvPr id="26" name="椭圆 25"/>
            <p:cNvSpPr/>
            <p:nvPr/>
          </p:nvSpPr>
          <p:spPr>
            <a:xfrm rot="10800000" flipH="1" flipV="1">
              <a:off x="8615485" y="5503266"/>
              <a:ext cx="847553" cy="8100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77800" dist="1143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07527" tIns="53764" rIns="107527" bIns="5376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600">
                <a:solidFill>
                  <a:schemeClr val="bg1">
                    <a:lumMod val="95000"/>
                  </a:schemeClr>
                </a:solidFill>
                <a:latin typeface="Arial" panose="020B0604020202090204"/>
                <a:ea typeface="微软雅黑"/>
                <a:cs typeface="+mn-ea"/>
              </a:endParaRPr>
            </a:p>
          </p:txBody>
        </p:sp>
        <p:sp>
          <p:nvSpPr>
            <p:cNvPr id="27" name="Freeform 440"/>
            <p:cNvSpPr>
              <a:spLocks noEditPoints="1"/>
            </p:cNvSpPr>
            <p:nvPr/>
          </p:nvSpPr>
          <p:spPr bwMode="auto">
            <a:xfrm>
              <a:off x="8860612" y="5763043"/>
              <a:ext cx="395357" cy="277264"/>
            </a:xfrm>
            <a:custGeom>
              <a:avLst/>
              <a:gdLst>
                <a:gd name="T0" fmla="*/ 35 w 154"/>
                <a:gd name="T1" fmla="*/ 97 h 108"/>
                <a:gd name="T2" fmla="*/ 35 w 154"/>
                <a:gd name="T3" fmla="*/ 5 h 108"/>
                <a:gd name="T4" fmla="*/ 7 w 154"/>
                <a:gd name="T5" fmla="*/ 5 h 108"/>
                <a:gd name="T6" fmla="*/ 7 w 154"/>
                <a:gd name="T7" fmla="*/ 97 h 108"/>
                <a:gd name="T8" fmla="*/ 0 w 154"/>
                <a:gd name="T9" fmla="*/ 97 h 108"/>
                <a:gd name="T10" fmla="*/ 0 w 154"/>
                <a:gd name="T11" fmla="*/ 108 h 108"/>
                <a:gd name="T12" fmla="*/ 154 w 154"/>
                <a:gd name="T13" fmla="*/ 108 h 108"/>
                <a:gd name="T14" fmla="*/ 154 w 154"/>
                <a:gd name="T15" fmla="*/ 97 h 108"/>
                <a:gd name="T16" fmla="*/ 149 w 154"/>
                <a:gd name="T17" fmla="*/ 97 h 108"/>
                <a:gd name="T18" fmla="*/ 149 w 154"/>
                <a:gd name="T19" fmla="*/ 44 h 108"/>
                <a:gd name="T20" fmla="*/ 121 w 154"/>
                <a:gd name="T21" fmla="*/ 44 h 108"/>
                <a:gd name="T22" fmla="*/ 121 w 154"/>
                <a:gd name="T23" fmla="*/ 97 h 108"/>
                <a:gd name="T24" fmla="*/ 110 w 154"/>
                <a:gd name="T25" fmla="*/ 97 h 108"/>
                <a:gd name="T26" fmla="*/ 110 w 154"/>
                <a:gd name="T27" fmla="*/ 64 h 108"/>
                <a:gd name="T28" fmla="*/ 83 w 154"/>
                <a:gd name="T29" fmla="*/ 64 h 108"/>
                <a:gd name="T30" fmla="*/ 83 w 154"/>
                <a:gd name="T31" fmla="*/ 97 h 108"/>
                <a:gd name="T32" fmla="*/ 73 w 154"/>
                <a:gd name="T33" fmla="*/ 97 h 108"/>
                <a:gd name="T34" fmla="*/ 73 w 154"/>
                <a:gd name="T35" fmla="*/ 29 h 108"/>
                <a:gd name="T36" fmla="*/ 46 w 154"/>
                <a:gd name="T37" fmla="*/ 29 h 108"/>
                <a:gd name="T38" fmla="*/ 46 w 154"/>
                <a:gd name="T39" fmla="*/ 97 h 108"/>
                <a:gd name="T40" fmla="*/ 35 w 154"/>
                <a:gd name="T41" fmla="*/ 97 h 108"/>
                <a:gd name="T42" fmla="*/ 35 w 154"/>
                <a:gd name="T43" fmla="*/ 97 h 108"/>
                <a:gd name="T44" fmla="*/ 83 w 154"/>
                <a:gd name="T45" fmla="*/ 25 h 108"/>
                <a:gd name="T46" fmla="*/ 83 w 154"/>
                <a:gd name="T47" fmla="*/ 9 h 108"/>
                <a:gd name="T48" fmla="*/ 112 w 154"/>
                <a:gd name="T49" fmla="*/ 9 h 108"/>
                <a:gd name="T50" fmla="*/ 112 w 154"/>
                <a:gd name="T51" fmla="*/ 0 h 108"/>
                <a:gd name="T52" fmla="*/ 139 w 154"/>
                <a:gd name="T53" fmla="*/ 16 h 108"/>
                <a:gd name="T54" fmla="*/ 112 w 154"/>
                <a:gd name="T55" fmla="*/ 35 h 108"/>
                <a:gd name="T56" fmla="*/ 112 w 154"/>
                <a:gd name="T57" fmla="*/ 25 h 108"/>
                <a:gd name="T58" fmla="*/ 83 w 154"/>
                <a:gd name="T5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" h="108">
                  <a:moveTo>
                    <a:pt x="35" y="97"/>
                  </a:moveTo>
                  <a:lnTo>
                    <a:pt x="35" y="5"/>
                  </a:lnTo>
                  <a:lnTo>
                    <a:pt x="7" y="5"/>
                  </a:lnTo>
                  <a:lnTo>
                    <a:pt x="7" y="97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154" y="108"/>
                  </a:lnTo>
                  <a:lnTo>
                    <a:pt x="154" y="97"/>
                  </a:lnTo>
                  <a:lnTo>
                    <a:pt x="149" y="97"/>
                  </a:lnTo>
                  <a:lnTo>
                    <a:pt x="149" y="44"/>
                  </a:lnTo>
                  <a:lnTo>
                    <a:pt x="121" y="44"/>
                  </a:lnTo>
                  <a:lnTo>
                    <a:pt x="121" y="97"/>
                  </a:lnTo>
                  <a:lnTo>
                    <a:pt x="110" y="97"/>
                  </a:lnTo>
                  <a:lnTo>
                    <a:pt x="110" y="64"/>
                  </a:lnTo>
                  <a:lnTo>
                    <a:pt x="83" y="64"/>
                  </a:lnTo>
                  <a:lnTo>
                    <a:pt x="83" y="97"/>
                  </a:lnTo>
                  <a:lnTo>
                    <a:pt x="73" y="97"/>
                  </a:lnTo>
                  <a:lnTo>
                    <a:pt x="73" y="29"/>
                  </a:lnTo>
                  <a:lnTo>
                    <a:pt x="46" y="29"/>
                  </a:lnTo>
                  <a:lnTo>
                    <a:pt x="46" y="97"/>
                  </a:lnTo>
                  <a:lnTo>
                    <a:pt x="35" y="97"/>
                  </a:lnTo>
                  <a:lnTo>
                    <a:pt x="35" y="97"/>
                  </a:lnTo>
                  <a:close/>
                  <a:moveTo>
                    <a:pt x="83" y="25"/>
                  </a:moveTo>
                  <a:lnTo>
                    <a:pt x="83" y="9"/>
                  </a:lnTo>
                  <a:lnTo>
                    <a:pt x="112" y="9"/>
                  </a:lnTo>
                  <a:lnTo>
                    <a:pt x="112" y="0"/>
                  </a:lnTo>
                  <a:lnTo>
                    <a:pt x="139" y="16"/>
                  </a:lnTo>
                  <a:lnTo>
                    <a:pt x="112" y="35"/>
                  </a:lnTo>
                  <a:lnTo>
                    <a:pt x="112" y="25"/>
                  </a:lnTo>
                  <a:lnTo>
                    <a:pt x="83" y="25"/>
                  </a:lnTo>
                  <a:close/>
                </a:path>
              </a:pathLst>
            </a:custGeom>
            <a:gradFill>
              <a:gsLst>
                <a:gs pos="0">
                  <a:srgbClr val="381416"/>
                </a:gs>
                <a:gs pos="50000">
                  <a:srgbClr val="621A1E"/>
                </a:gs>
                <a:gs pos="100000">
                  <a:srgbClr val="7A1B23"/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680442" y="4245936"/>
            <a:ext cx="635748" cy="651099"/>
            <a:chOff x="7268360" y="5483246"/>
            <a:chExt cx="847553" cy="810090"/>
          </a:xfrm>
        </p:grpSpPr>
        <p:sp>
          <p:nvSpPr>
            <p:cNvPr id="29" name="椭圆 28"/>
            <p:cNvSpPr/>
            <p:nvPr/>
          </p:nvSpPr>
          <p:spPr>
            <a:xfrm rot="10800000" flipH="1" flipV="1">
              <a:off x="7268360" y="5483246"/>
              <a:ext cx="847553" cy="8100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77800" dist="1143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07527" tIns="53764" rIns="107527" bIns="5376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600">
                <a:solidFill>
                  <a:schemeClr val="bg1">
                    <a:lumMod val="95000"/>
                  </a:schemeClr>
                </a:solidFill>
                <a:latin typeface="Arial" panose="020B0604020202090204"/>
                <a:ea typeface="微软雅黑"/>
                <a:cs typeface="+mn-ea"/>
              </a:endParaRPr>
            </a:p>
          </p:txBody>
        </p:sp>
        <p:sp>
          <p:nvSpPr>
            <p:cNvPr id="30" name="Freeform 455"/>
            <p:cNvSpPr>
              <a:spLocks noEditPoints="1"/>
            </p:cNvSpPr>
            <p:nvPr/>
          </p:nvSpPr>
          <p:spPr bwMode="auto">
            <a:xfrm>
              <a:off x="7539181" y="5731374"/>
              <a:ext cx="282397" cy="315774"/>
            </a:xfrm>
            <a:custGeom>
              <a:avLst/>
              <a:gdLst>
                <a:gd name="T0" fmla="*/ 33 w 110"/>
                <a:gd name="T1" fmla="*/ 9 h 123"/>
                <a:gd name="T2" fmla="*/ 32 w 110"/>
                <a:gd name="T3" fmla="*/ 20 h 123"/>
                <a:gd name="T4" fmla="*/ 33 w 110"/>
                <a:gd name="T5" fmla="*/ 29 h 123"/>
                <a:gd name="T6" fmla="*/ 32 w 110"/>
                <a:gd name="T7" fmla="*/ 39 h 123"/>
                <a:gd name="T8" fmla="*/ 28 w 110"/>
                <a:gd name="T9" fmla="*/ 39 h 123"/>
                <a:gd name="T10" fmla="*/ 22 w 110"/>
                <a:gd name="T11" fmla="*/ 29 h 123"/>
                <a:gd name="T12" fmla="*/ 21 w 110"/>
                <a:gd name="T13" fmla="*/ 20 h 123"/>
                <a:gd name="T14" fmla="*/ 28 w 110"/>
                <a:gd name="T15" fmla="*/ 2 h 123"/>
                <a:gd name="T16" fmla="*/ 32 w 110"/>
                <a:gd name="T17" fmla="*/ 0 h 123"/>
                <a:gd name="T18" fmla="*/ 103 w 110"/>
                <a:gd name="T19" fmla="*/ 9 h 123"/>
                <a:gd name="T20" fmla="*/ 8 w 110"/>
                <a:gd name="T21" fmla="*/ 110 h 123"/>
                <a:gd name="T22" fmla="*/ 94 w 110"/>
                <a:gd name="T23" fmla="*/ 108 h 123"/>
                <a:gd name="T24" fmla="*/ 8 w 110"/>
                <a:gd name="T25" fmla="*/ 105 h 123"/>
                <a:gd name="T26" fmla="*/ 94 w 110"/>
                <a:gd name="T27" fmla="*/ 103 h 123"/>
                <a:gd name="T28" fmla="*/ 8 w 110"/>
                <a:gd name="T29" fmla="*/ 99 h 123"/>
                <a:gd name="T30" fmla="*/ 94 w 110"/>
                <a:gd name="T31" fmla="*/ 97 h 123"/>
                <a:gd name="T32" fmla="*/ 99 w 110"/>
                <a:gd name="T33" fmla="*/ 85 h 123"/>
                <a:gd name="T34" fmla="*/ 103 w 110"/>
                <a:gd name="T35" fmla="*/ 86 h 123"/>
                <a:gd name="T36" fmla="*/ 109 w 110"/>
                <a:gd name="T37" fmla="*/ 96 h 123"/>
                <a:gd name="T38" fmla="*/ 110 w 110"/>
                <a:gd name="T39" fmla="*/ 105 h 123"/>
                <a:gd name="T40" fmla="*/ 103 w 110"/>
                <a:gd name="T41" fmla="*/ 121 h 123"/>
                <a:gd name="T42" fmla="*/ 99 w 110"/>
                <a:gd name="T43" fmla="*/ 123 h 123"/>
                <a:gd name="T44" fmla="*/ 98 w 110"/>
                <a:gd name="T45" fmla="*/ 112 h 123"/>
                <a:gd name="T46" fmla="*/ 99 w 110"/>
                <a:gd name="T47" fmla="*/ 105 h 123"/>
                <a:gd name="T48" fmla="*/ 99 w 110"/>
                <a:gd name="T49" fmla="*/ 99 h 123"/>
                <a:gd name="T50" fmla="*/ 0 w 110"/>
                <a:gd name="T51" fmla="*/ 94 h 123"/>
                <a:gd name="T52" fmla="*/ 19 w 110"/>
                <a:gd name="T53" fmla="*/ 68 h 123"/>
                <a:gd name="T54" fmla="*/ 79 w 110"/>
                <a:gd name="T55" fmla="*/ 66 h 123"/>
                <a:gd name="T56" fmla="*/ 19 w 110"/>
                <a:gd name="T57" fmla="*/ 63 h 123"/>
                <a:gd name="T58" fmla="*/ 79 w 110"/>
                <a:gd name="T59" fmla="*/ 61 h 123"/>
                <a:gd name="T60" fmla="*/ 19 w 110"/>
                <a:gd name="T61" fmla="*/ 57 h 123"/>
                <a:gd name="T62" fmla="*/ 79 w 110"/>
                <a:gd name="T63" fmla="*/ 55 h 123"/>
                <a:gd name="T64" fmla="*/ 85 w 110"/>
                <a:gd name="T65" fmla="*/ 42 h 123"/>
                <a:gd name="T66" fmla="*/ 88 w 110"/>
                <a:gd name="T67" fmla="*/ 44 h 123"/>
                <a:gd name="T68" fmla="*/ 94 w 110"/>
                <a:gd name="T69" fmla="*/ 53 h 123"/>
                <a:gd name="T70" fmla="*/ 96 w 110"/>
                <a:gd name="T71" fmla="*/ 63 h 123"/>
                <a:gd name="T72" fmla="*/ 88 w 110"/>
                <a:gd name="T73" fmla="*/ 79 h 123"/>
                <a:gd name="T74" fmla="*/ 85 w 110"/>
                <a:gd name="T75" fmla="*/ 81 h 123"/>
                <a:gd name="T76" fmla="*/ 81 w 110"/>
                <a:gd name="T77" fmla="*/ 72 h 123"/>
                <a:gd name="T78" fmla="*/ 85 w 110"/>
                <a:gd name="T79" fmla="*/ 63 h 123"/>
                <a:gd name="T80" fmla="*/ 85 w 110"/>
                <a:gd name="T81" fmla="*/ 57 h 123"/>
                <a:gd name="T82" fmla="*/ 11 w 110"/>
                <a:gd name="T83" fmla="*/ 52 h 123"/>
                <a:gd name="T84" fmla="*/ 98 w 110"/>
                <a:gd name="T85" fmla="*/ 26 h 123"/>
                <a:gd name="T86" fmla="*/ 37 w 110"/>
                <a:gd name="T87" fmla="*/ 24 h 123"/>
                <a:gd name="T88" fmla="*/ 98 w 110"/>
                <a:gd name="T89" fmla="*/ 22 h 123"/>
                <a:gd name="T90" fmla="*/ 37 w 110"/>
                <a:gd name="T91" fmla="*/ 18 h 123"/>
                <a:gd name="T92" fmla="*/ 98 w 110"/>
                <a:gd name="T9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23">
                  <a:moveTo>
                    <a:pt x="103" y="9"/>
                  </a:moveTo>
                  <a:lnTo>
                    <a:pt x="33" y="9"/>
                  </a:lnTo>
                  <a:lnTo>
                    <a:pt x="33" y="9"/>
                  </a:lnTo>
                  <a:lnTo>
                    <a:pt x="32" y="15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33" y="29"/>
                  </a:lnTo>
                  <a:lnTo>
                    <a:pt x="105" y="29"/>
                  </a:lnTo>
                  <a:lnTo>
                    <a:pt x="105" y="39"/>
                  </a:lnTo>
                  <a:lnTo>
                    <a:pt x="32" y="39"/>
                  </a:lnTo>
                  <a:lnTo>
                    <a:pt x="30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2" y="2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103" y="0"/>
                  </a:lnTo>
                  <a:lnTo>
                    <a:pt x="103" y="9"/>
                  </a:lnTo>
                  <a:lnTo>
                    <a:pt x="103" y="9"/>
                  </a:lnTo>
                  <a:close/>
                  <a:moveTo>
                    <a:pt x="94" y="108"/>
                  </a:moveTo>
                  <a:lnTo>
                    <a:pt x="8" y="108"/>
                  </a:lnTo>
                  <a:lnTo>
                    <a:pt x="8" y="110"/>
                  </a:lnTo>
                  <a:lnTo>
                    <a:pt x="94" y="110"/>
                  </a:lnTo>
                  <a:lnTo>
                    <a:pt x="94" y="108"/>
                  </a:lnTo>
                  <a:lnTo>
                    <a:pt x="94" y="108"/>
                  </a:lnTo>
                  <a:close/>
                  <a:moveTo>
                    <a:pt x="94" y="103"/>
                  </a:moveTo>
                  <a:lnTo>
                    <a:pt x="8" y="103"/>
                  </a:lnTo>
                  <a:lnTo>
                    <a:pt x="8" y="105"/>
                  </a:lnTo>
                  <a:lnTo>
                    <a:pt x="94" y="105"/>
                  </a:lnTo>
                  <a:lnTo>
                    <a:pt x="94" y="103"/>
                  </a:lnTo>
                  <a:lnTo>
                    <a:pt x="94" y="103"/>
                  </a:lnTo>
                  <a:close/>
                  <a:moveTo>
                    <a:pt x="94" y="97"/>
                  </a:moveTo>
                  <a:lnTo>
                    <a:pt x="8" y="97"/>
                  </a:lnTo>
                  <a:lnTo>
                    <a:pt x="8" y="99"/>
                  </a:lnTo>
                  <a:lnTo>
                    <a:pt x="94" y="99"/>
                  </a:lnTo>
                  <a:lnTo>
                    <a:pt x="94" y="97"/>
                  </a:lnTo>
                  <a:lnTo>
                    <a:pt x="94" y="97"/>
                  </a:lnTo>
                  <a:close/>
                  <a:moveTo>
                    <a:pt x="0" y="94"/>
                  </a:moveTo>
                  <a:lnTo>
                    <a:pt x="0" y="85"/>
                  </a:lnTo>
                  <a:lnTo>
                    <a:pt x="99" y="85"/>
                  </a:lnTo>
                  <a:lnTo>
                    <a:pt x="101" y="85"/>
                  </a:lnTo>
                  <a:lnTo>
                    <a:pt x="103" y="86"/>
                  </a:lnTo>
                  <a:lnTo>
                    <a:pt x="103" y="86"/>
                  </a:lnTo>
                  <a:lnTo>
                    <a:pt x="103" y="86"/>
                  </a:lnTo>
                  <a:lnTo>
                    <a:pt x="103" y="86"/>
                  </a:lnTo>
                  <a:lnTo>
                    <a:pt x="109" y="96"/>
                  </a:lnTo>
                  <a:lnTo>
                    <a:pt x="110" y="105"/>
                  </a:lnTo>
                  <a:lnTo>
                    <a:pt x="110" y="105"/>
                  </a:lnTo>
                  <a:lnTo>
                    <a:pt x="110" y="105"/>
                  </a:lnTo>
                  <a:lnTo>
                    <a:pt x="109" y="114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01" y="123"/>
                  </a:lnTo>
                  <a:lnTo>
                    <a:pt x="99" y="123"/>
                  </a:lnTo>
                  <a:lnTo>
                    <a:pt x="0" y="123"/>
                  </a:lnTo>
                  <a:lnTo>
                    <a:pt x="0" y="112"/>
                  </a:lnTo>
                  <a:lnTo>
                    <a:pt x="98" y="112"/>
                  </a:lnTo>
                  <a:lnTo>
                    <a:pt x="98" y="112"/>
                  </a:lnTo>
                  <a:lnTo>
                    <a:pt x="99" y="108"/>
                  </a:lnTo>
                  <a:lnTo>
                    <a:pt x="99" y="105"/>
                  </a:lnTo>
                  <a:lnTo>
                    <a:pt x="99" y="105"/>
                  </a:lnTo>
                  <a:lnTo>
                    <a:pt x="99" y="105"/>
                  </a:lnTo>
                  <a:lnTo>
                    <a:pt x="99" y="99"/>
                  </a:lnTo>
                  <a:lnTo>
                    <a:pt x="98" y="94"/>
                  </a:lnTo>
                  <a:lnTo>
                    <a:pt x="0" y="94"/>
                  </a:lnTo>
                  <a:lnTo>
                    <a:pt x="0" y="94"/>
                  </a:lnTo>
                  <a:close/>
                  <a:moveTo>
                    <a:pt x="79" y="66"/>
                  </a:moveTo>
                  <a:lnTo>
                    <a:pt x="19" y="66"/>
                  </a:lnTo>
                  <a:lnTo>
                    <a:pt x="19" y="68"/>
                  </a:lnTo>
                  <a:lnTo>
                    <a:pt x="79" y="68"/>
                  </a:lnTo>
                  <a:lnTo>
                    <a:pt x="79" y="66"/>
                  </a:lnTo>
                  <a:lnTo>
                    <a:pt x="79" y="66"/>
                  </a:lnTo>
                  <a:close/>
                  <a:moveTo>
                    <a:pt x="79" y="61"/>
                  </a:moveTo>
                  <a:lnTo>
                    <a:pt x="19" y="61"/>
                  </a:lnTo>
                  <a:lnTo>
                    <a:pt x="19" y="63"/>
                  </a:lnTo>
                  <a:lnTo>
                    <a:pt x="79" y="63"/>
                  </a:lnTo>
                  <a:lnTo>
                    <a:pt x="79" y="61"/>
                  </a:lnTo>
                  <a:lnTo>
                    <a:pt x="79" y="61"/>
                  </a:lnTo>
                  <a:close/>
                  <a:moveTo>
                    <a:pt x="79" y="55"/>
                  </a:moveTo>
                  <a:lnTo>
                    <a:pt x="19" y="55"/>
                  </a:lnTo>
                  <a:lnTo>
                    <a:pt x="19" y="57"/>
                  </a:lnTo>
                  <a:lnTo>
                    <a:pt x="79" y="57"/>
                  </a:lnTo>
                  <a:lnTo>
                    <a:pt x="79" y="55"/>
                  </a:lnTo>
                  <a:lnTo>
                    <a:pt x="79" y="55"/>
                  </a:lnTo>
                  <a:close/>
                  <a:moveTo>
                    <a:pt x="11" y="52"/>
                  </a:moveTo>
                  <a:lnTo>
                    <a:pt x="11" y="42"/>
                  </a:lnTo>
                  <a:lnTo>
                    <a:pt x="85" y="42"/>
                  </a:lnTo>
                  <a:lnTo>
                    <a:pt x="87" y="42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4" y="53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4" y="72"/>
                  </a:lnTo>
                  <a:lnTo>
                    <a:pt x="88" y="79"/>
                  </a:lnTo>
                  <a:lnTo>
                    <a:pt x="88" y="79"/>
                  </a:lnTo>
                  <a:lnTo>
                    <a:pt x="87" y="79"/>
                  </a:lnTo>
                  <a:lnTo>
                    <a:pt x="87" y="81"/>
                  </a:lnTo>
                  <a:lnTo>
                    <a:pt x="85" y="81"/>
                  </a:lnTo>
                  <a:lnTo>
                    <a:pt x="11" y="81"/>
                  </a:lnTo>
                  <a:lnTo>
                    <a:pt x="11" y="72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5" y="66"/>
                  </a:lnTo>
                  <a:lnTo>
                    <a:pt x="85" y="63"/>
                  </a:lnTo>
                  <a:lnTo>
                    <a:pt x="85" y="63"/>
                  </a:lnTo>
                  <a:lnTo>
                    <a:pt x="85" y="63"/>
                  </a:lnTo>
                  <a:lnTo>
                    <a:pt x="85" y="57"/>
                  </a:lnTo>
                  <a:lnTo>
                    <a:pt x="81" y="52"/>
                  </a:lnTo>
                  <a:lnTo>
                    <a:pt x="11" y="52"/>
                  </a:lnTo>
                  <a:lnTo>
                    <a:pt x="11" y="52"/>
                  </a:lnTo>
                  <a:close/>
                  <a:moveTo>
                    <a:pt x="37" y="24"/>
                  </a:moveTo>
                  <a:lnTo>
                    <a:pt x="37" y="26"/>
                  </a:lnTo>
                  <a:lnTo>
                    <a:pt x="98" y="26"/>
                  </a:lnTo>
                  <a:lnTo>
                    <a:pt x="98" y="24"/>
                  </a:lnTo>
                  <a:lnTo>
                    <a:pt x="37" y="24"/>
                  </a:lnTo>
                  <a:lnTo>
                    <a:pt x="37" y="24"/>
                  </a:lnTo>
                  <a:close/>
                  <a:moveTo>
                    <a:pt x="37" y="18"/>
                  </a:moveTo>
                  <a:lnTo>
                    <a:pt x="37" y="22"/>
                  </a:lnTo>
                  <a:lnTo>
                    <a:pt x="98" y="22"/>
                  </a:lnTo>
                  <a:lnTo>
                    <a:pt x="98" y="18"/>
                  </a:lnTo>
                  <a:lnTo>
                    <a:pt x="37" y="18"/>
                  </a:lnTo>
                  <a:lnTo>
                    <a:pt x="37" y="18"/>
                  </a:lnTo>
                  <a:close/>
                  <a:moveTo>
                    <a:pt x="37" y="13"/>
                  </a:moveTo>
                  <a:lnTo>
                    <a:pt x="37" y="17"/>
                  </a:lnTo>
                  <a:lnTo>
                    <a:pt x="98" y="17"/>
                  </a:lnTo>
                  <a:lnTo>
                    <a:pt x="98" y="13"/>
                  </a:lnTo>
                  <a:lnTo>
                    <a:pt x="37" y="13"/>
                  </a:lnTo>
                  <a:close/>
                </a:path>
              </a:pathLst>
            </a:custGeom>
            <a:gradFill>
              <a:gsLst>
                <a:gs pos="0">
                  <a:srgbClr val="381416"/>
                </a:gs>
                <a:gs pos="50000">
                  <a:srgbClr val="621A1E"/>
                </a:gs>
                <a:gs pos="100000">
                  <a:srgbClr val="7A1B23"/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1" name="TextBox 26"/>
          <p:cNvSpPr txBox="1"/>
          <p:nvPr/>
        </p:nvSpPr>
        <p:spPr>
          <a:xfrm>
            <a:off x="4463974" y="1618132"/>
            <a:ext cx="399551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0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 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zh-CN" altLang="en-US" sz="30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 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sz="30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开创者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9740" y="1329612"/>
            <a:ext cx="3108237" cy="817773"/>
            <a:chOff x="185984" y="1772816"/>
            <a:chExt cx="4143777" cy="1090364"/>
          </a:xfrm>
        </p:grpSpPr>
        <p:grpSp>
          <p:nvGrpSpPr>
            <p:cNvPr id="4" name="组合 3"/>
            <p:cNvGrpSpPr/>
            <p:nvPr/>
          </p:nvGrpSpPr>
          <p:grpSpPr>
            <a:xfrm>
              <a:off x="185984" y="1772816"/>
              <a:ext cx="4143777" cy="1090364"/>
              <a:chOff x="185984" y="1772816"/>
              <a:chExt cx="4143777" cy="1090364"/>
            </a:xfrm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185984" y="1772816"/>
                <a:ext cx="1212812" cy="1090364"/>
              </a:xfrm>
              <a:custGeom>
                <a:avLst/>
                <a:gdLst>
                  <a:gd name="T0" fmla="*/ 1212 w 1212"/>
                  <a:gd name="T1" fmla="*/ 935 h 1034"/>
                  <a:gd name="T2" fmla="*/ 0 w 1212"/>
                  <a:gd name="T3" fmla="*/ 1034 h 1034"/>
                  <a:gd name="T4" fmla="*/ 0 w 1212"/>
                  <a:gd name="T5" fmla="*/ 231 h 1034"/>
                  <a:gd name="T6" fmla="*/ 1212 w 1212"/>
                  <a:gd name="T7" fmla="*/ 0 h 1034"/>
                  <a:gd name="T8" fmla="*/ 1212 w 1212"/>
                  <a:gd name="T9" fmla="*/ 935 h 10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2"/>
                  <a:gd name="T16" fmla="*/ 0 h 1034"/>
                  <a:gd name="T17" fmla="*/ 1212 w 1212"/>
                  <a:gd name="T18" fmla="*/ 1034 h 10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2" h="1034">
                    <a:moveTo>
                      <a:pt x="1212" y="935"/>
                    </a:moveTo>
                    <a:lnTo>
                      <a:pt x="0" y="1034"/>
                    </a:lnTo>
                    <a:lnTo>
                      <a:pt x="0" y="231"/>
                    </a:lnTo>
                    <a:lnTo>
                      <a:pt x="1212" y="0"/>
                    </a:lnTo>
                    <a:lnTo>
                      <a:pt x="1212" y="93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1100" kern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1398797" y="1772816"/>
                <a:ext cx="2930964" cy="985967"/>
              </a:xfrm>
              <a:prstGeom prst="rect">
                <a:avLst/>
              </a:prstGeom>
              <a:solidFill>
                <a:srgbClr val="381416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1100" kern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" name="Freeform 209"/>
            <p:cNvSpPr>
              <a:spLocks noEditPoints="1" noChangeArrowheads="1"/>
            </p:cNvSpPr>
            <p:nvPr/>
          </p:nvSpPr>
          <p:spPr bwMode="auto">
            <a:xfrm>
              <a:off x="2278386" y="2656496"/>
              <a:ext cx="37025" cy="65379"/>
            </a:xfrm>
            <a:custGeom>
              <a:avLst/>
              <a:gdLst>
                <a:gd name="T0" fmla="*/ 10 w 16"/>
                <a:gd name="T1" fmla="*/ 26 h 26"/>
                <a:gd name="T2" fmla="*/ 10 w 16"/>
                <a:gd name="T3" fmla="*/ 16 h 26"/>
                <a:gd name="T4" fmla="*/ 7 w 16"/>
                <a:gd name="T5" fmla="*/ 16 h 26"/>
                <a:gd name="T6" fmla="*/ 7 w 16"/>
                <a:gd name="T7" fmla="*/ 26 h 26"/>
                <a:gd name="T8" fmla="*/ 0 w 16"/>
                <a:gd name="T9" fmla="*/ 26 h 26"/>
                <a:gd name="T10" fmla="*/ 0 w 16"/>
                <a:gd name="T11" fmla="*/ 5 h 26"/>
                <a:gd name="T12" fmla="*/ 1 w 16"/>
                <a:gd name="T13" fmla="*/ 3 h 26"/>
                <a:gd name="T14" fmla="*/ 3 w 16"/>
                <a:gd name="T15" fmla="*/ 1 h 26"/>
                <a:gd name="T16" fmla="*/ 5 w 16"/>
                <a:gd name="T17" fmla="*/ 0 h 26"/>
                <a:gd name="T18" fmla="*/ 8 w 16"/>
                <a:gd name="T19" fmla="*/ 0 h 26"/>
                <a:gd name="T20" fmla="*/ 11 w 16"/>
                <a:gd name="T21" fmla="*/ 0 h 26"/>
                <a:gd name="T22" fmla="*/ 14 w 16"/>
                <a:gd name="T23" fmla="*/ 1 h 26"/>
                <a:gd name="T24" fmla="*/ 15 w 16"/>
                <a:gd name="T25" fmla="*/ 3 h 26"/>
                <a:gd name="T26" fmla="*/ 16 w 16"/>
                <a:gd name="T27" fmla="*/ 5 h 26"/>
                <a:gd name="T28" fmla="*/ 16 w 16"/>
                <a:gd name="T29" fmla="*/ 26 h 26"/>
                <a:gd name="T30" fmla="*/ 10 w 16"/>
                <a:gd name="T31" fmla="*/ 26 h 26"/>
                <a:gd name="T32" fmla="*/ 10 w 16"/>
                <a:gd name="T33" fmla="*/ 5 h 26"/>
                <a:gd name="T34" fmla="*/ 8 w 16"/>
                <a:gd name="T35" fmla="*/ 3 h 26"/>
                <a:gd name="T36" fmla="*/ 7 w 16"/>
                <a:gd name="T37" fmla="*/ 5 h 26"/>
                <a:gd name="T38" fmla="*/ 7 w 16"/>
                <a:gd name="T39" fmla="*/ 12 h 26"/>
                <a:gd name="T40" fmla="*/ 10 w 16"/>
                <a:gd name="T41" fmla="*/ 12 h 26"/>
                <a:gd name="T42" fmla="*/ 10 w 16"/>
                <a:gd name="T43" fmla="*/ 5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"/>
                <a:gd name="T67" fmla="*/ 0 h 26"/>
                <a:gd name="T68" fmla="*/ 16 w 1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" h="26">
                  <a:moveTo>
                    <a:pt x="10" y="2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3" y="1"/>
                    <a:pt x="14" y="1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0" y="26"/>
                  </a:lnTo>
                  <a:close/>
                  <a:moveTo>
                    <a:pt x="10" y="5"/>
                  </a:moveTo>
                  <a:cubicBezTo>
                    <a:pt x="10" y="3"/>
                    <a:pt x="9" y="3"/>
                    <a:pt x="8" y="3"/>
                  </a:cubicBezTo>
                  <a:cubicBezTo>
                    <a:pt x="7" y="3"/>
                    <a:pt x="7" y="3"/>
                    <a:pt x="7" y="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0" y="12"/>
                    <a:pt x="10" y="12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" name="Freeform 326"/>
            <p:cNvSpPr>
              <a:spLocks noChangeArrowheads="1"/>
            </p:cNvSpPr>
            <p:nvPr/>
          </p:nvSpPr>
          <p:spPr bwMode="auto">
            <a:xfrm>
              <a:off x="3320084" y="2123967"/>
              <a:ext cx="362242" cy="333226"/>
            </a:xfrm>
            <a:custGeom>
              <a:avLst/>
              <a:gdLst>
                <a:gd name="T0" fmla="*/ 153 w 153"/>
                <a:gd name="T1" fmla="*/ 23 h 134"/>
                <a:gd name="T2" fmla="*/ 130 w 153"/>
                <a:gd name="T3" fmla="*/ 0 h 134"/>
                <a:gd name="T4" fmla="*/ 107 w 153"/>
                <a:gd name="T5" fmla="*/ 23 h 134"/>
                <a:gd name="T6" fmla="*/ 114 w 153"/>
                <a:gd name="T7" fmla="*/ 39 h 134"/>
                <a:gd name="T8" fmla="*/ 88 w 153"/>
                <a:gd name="T9" fmla="*/ 101 h 134"/>
                <a:gd name="T10" fmla="*/ 66 w 153"/>
                <a:gd name="T11" fmla="*/ 54 h 134"/>
                <a:gd name="T12" fmla="*/ 47 w 153"/>
                <a:gd name="T13" fmla="*/ 51 h 134"/>
                <a:gd name="T14" fmla="*/ 31 w 153"/>
                <a:gd name="T15" fmla="*/ 72 h 134"/>
                <a:gd name="T16" fmla="*/ 23 w 153"/>
                <a:gd name="T17" fmla="*/ 70 h 134"/>
                <a:gd name="T18" fmla="*/ 0 w 153"/>
                <a:gd name="T19" fmla="*/ 93 h 134"/>
                <a:gd name="T20" fmla="*/ 23 w 153"/>
                <a:gd name="T21" fmla="*/ 116 h 134"/>
                <a:gd name="T22" fmla="*/ 46 w 153"/>
                <a:gd name="T23" fmla="*/ 93 h 134"/>
                <a:gd name="T24" fmla="*/ 46 w 153"/>
                <a:gd name="T25" fmla="*/ 89 h 134"/>
                <a:gd name="T26" fmla="*/ 53 w 153"/>
                <a:gd name="T27" fmla="*/ 79 h 134"/>
                <a:gd name="T28" fmla="*/ 78 w 153"/>
                <a:gd name="T29" fmla="*/ 134 h 134"/>
                <a:gd name="T30" fmla="*/ 98 w 153"/>
                <a:gd name="T31" fmla="*/ 133 h 134"/>
                <a:gd name="T32" fmla="*/ 136 w 153"/>
                <a:gd name="T33" fmla="*/ 45 h 134"/>
                <a:gd name="T34" fmla="*/ 153 w 153"/>
                <a:gd name="T35" fmla="*/ 23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3"/>
                <a:gd name="T55" fmla="*/ 0 h 134"/>
                <a:gd name="T56" fmla="*/ 153 w 153"/>
                <a:gd name="T57" fmla="*/ 134 h 1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3" h="134">
                  <a:moveTo>
                    <a:pt x="153" y="23"/>
                  </a:moveTo>
                  <a:cubicBezTo>
                    <a:pt x="153" y="10"/>
                    <a:pt x="142" y="0"/>
                    <a:pt x="130" y="0"/>
                  </a:cubicBezTo>
                  <a:cubicBezTo>
                    <a:pt x="117" y="0"/>
                    <a:pt x="107" y="10"/>
                    <a:pt x="107" y="23"/>
                  </a:cubicBezTo>
                  <a:cubicBezTo>
                    <a:pt x="107" y="29"/>
                    <a:pt x="110" y="35"/>
                    <a:pt x="114" y="39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28" y="71"/>
                    <a:pt x="26" y="70"/>
                    <a:pt x="23" y="70"/>
                  </a:cubicBezTo>
                  <a:cubicBezTo>
                    <a:pt x="11" y="70"/>
                    <a:pt x="0" y="81"/>
                    <a:pt x="0" y="93"/>
                  </a:cubicBezTo>
                  <a:cubicBezTo>
                    <a:pt x="0" y="106"/>
                    <a:pt x="11" y="116"/>
                    <a:pt x="23" y="116"/>
                  </a:cubicBezTo>
                  <a:cubicBezTo>
                    <a:pt x="36" y="116"/>
                    <a:pt x="46" y="106"/>
                    <a:pt x="46" y="93"/>
                  </a:cubicBezTo>
                  <a:cubicBezTo>
                    <a:pt x="46" y="92"/>
                    <a:pt x="46" y="90"/>
                    <a:pt x="46" y="8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46" y="42"/>
                    <a:pt x="153" y="33"/>
                    <a:pt x="1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TextBox 337"/>
            <p:cNvSpPr>
              <a:spLocks noChangeArrowheads="1"/>
            </p:cNvSpPr>
            <p:nvPr/>
          </p:nvSpPr>
          <p:spPr bwMode="auto">
            <a:xfrm>
              <a:off x="271386" y="1950811"/>
              <a:ext cx="957209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700" kern="0" dirty="0">
                  <a:solidFill>
                    <a:srgbClr val="381416"/>
                  </a:solidFill>
                  <a:latin typeface="黑体" pitchFamily="49" charset="-122"/>
                  <a:ea typeface="黑体" pitchFamily="49" charset="-122"/>
                  <a:sym typeface="Cooper Black" pitchFamily="18" charset="0"/>
                </a:rPr>
                <a:t>01</a:t>
              </a:r>
              <a:endParaRPr lang="zh-CN" altLang="en-US" sz="2700" kern="0" dirty="0">
                <a:solidFill>
                  <a:srgbClr val="381416"/>
                </a:solidFill>
                <a:latin typeface="黑体" pitchFamily="49" charset="-122"/>
                <a:ea typeface="黑体" pitchFamily="49" charset="-122"/>
                <a:sym typeface="Cooper Black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44096" y="2090525"/>
              <a:ext cx="127197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宏观环境</a:t>
              </a:r>
              <a:endParaRPr lang="zh-CN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9740" y="1964691"/>
            <a:ext cx="2486739" cy="881834"/>
            <a:chOff x="185984" y="2619587"/>
            <a:chExt cx="3315221" cy="1175779"/>
          </a:xfrm>
        </p:grpSpPr>
        <p:grpSp>
          <p:nvGrpSpPr>
            <p:cNvPr id="12" name="组合 11"/>
            <p:cNvGrpSpPr/>
            <p:nvPr/>
          </p:nvGrpSpPr>
          <p:grpSpPr>
            <a:xfrm>
              <a:off x="185984" y="2619587"/>
              <a:ext cx="3315221" cy="1175779"/>
              <a:chOff x="185984" y="2619587"/>
              <a:chExt cx="3315221" cy="1175779"/>
            </a:xfrm>
          </p:grpSpPr>
          <p:sp>
            <p:nvSpPr>
              <p:cNvPr id="19" name="Freeform 9"/>
              <p:cNvSpPr>
                <a:spLocks noChangeArrowheads="1"/>
              </p:cNvSpPr>
              <p:nvPr/>
            </p:nvSpPr>
            <p:spPr bwMode="auto">
              <a:xfrm>
                <a:off x="185984" y="2619587"/>
                <a:ext cx="1049704" cy="1175779"/>
              </a:xfrm>
              <a:custGeom>
                <a:avLst/>
                <a:gdLst>
                  <a:gd name="T0" fmla="*/ 0 w 1049"/>
                  <a:gd name="T1" fmla="*/ 231 h 1115"/>
                  <a:gd name="T2" fmla="*/ 1049 w 1049"/>
                  <a:gd name="T3" fmla="*/ 0 h 1115"/>
                  <a:gd name="T4" fmla="*/ 1049 w 1049"/>
                  <a:gd name="T5" fmla="*/ 966 h 1115"/>
                  <a:gd name="T6" fmla="*/ 0 w 1049"/>
                  <a:gd name="T7" fmla="*/ 1115 h 1115"/>
                  <a:gd name="T8" fmla="*/ 0 w 1049"/>
                  <a:gd name="T9" fmla="*/ 231 h 1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9"/>
                  <a:gd name="T16" fmla="*/ 0 h 1115"/>
                  <a:gd name="T17" fmla="*/ 1049 w 1049"/>
                  <a:gd name="T18" fmla="*/ 1115 h 1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9" h="1115">
                    <a:moveTo>
                      <a:pt x="0" y="231"/>
                    </a:moveTo>
                    <a:lnTo>
                      <a:pt x="1049" y="0"/>
                    </a:lnTo>
                    <a:lnTo>
                      <a:pt x="1049" y="966"/>
                    </a:lnTo>
                    <a:lnTo>
                      <a:pt x="0" y="1115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1100" kern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0" name="Rectangle 210"/>
              <p:cNvSpPr>
                <a:spLocks noChangeArrowheads="1"/>
              </p:cNvSpPr>
              <p:nvPr/>
            </p:nvSpPr>
            <p:spPr bwMode="auto">
              <a:xfrm>
                <a:off x="1235688" y="2619587"/>
                <a:ext cx="2265517" cy="1016548"/>
              </a:xfrm>
              <a:prstGeom prst="rect">
                <a:avLst/>
              </a:prstGeom>
              <a:solidFill>
                <a:srgbClr val="38141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olidFill>
                    <a:schemeClr val="lt1"/>
                  </a:solidFill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3" name="Oval 322"/>
            <p:cNvSpPr>
              <a:spLocks noChangeArrowheads="1"/>
            </p:cNvSpPr>
            <p:nvPr/>
          </p:nvSpPr>
          <p:spPr bwMode="auto">
            <a:xfrm>
              <a:off x="1596930" y="3087790"/>
              <a:ext cx="116078" cy="1244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Oval 323"/>
            <p:cNvSpPr>
              <a:spLocks noChangeArrowheads="1"/>
            </p:cNvSpPr>
            <p:nvPr/>
          </p:nvSpPr>
          <p:spPr bwMode="auto">
            <a:xfrm>
              <a:off x="1737024" y="3055100"/>
              <a:ext cx="146098" cy="1571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" name="Oval 324"/>
            <p:cNvSpPr>
              <a:spLocks noChangeArrowheads="1"/>
            </p:cNvSpPr>
            <p:nvPr/>
          </p:nvSpPr>
          <p:spPr bwMode="auto">
            <a:xfrm>
              <a:off x="1596930" y="3237530"/>
              <a:ext cx="116078" cy="1212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" name="Oval 325"/>
            <p:cNvSpPr>
              <a:spLocks noChangeArrowheads="1"/>
            </p:cNvSpPr>
            <p:nvPr/>
          </p:nvSpPr>
          <p:spPr bwMode="auto">
            <a:xfrm>
              <a:off x="1737024" y="3237530"/>
              <a:ext cx="118079" cy="1212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" name="TextBox 338"/>
            <p:cNvSpPr>
              <a:spLocks noChangeArrowheads="1"/>
            </p:cNvSpPr>
            <p:nvPr/>
          </p:nvSpPr>
          <p:spPr bwMode="auto">
            <a:xfrm>
              <a:off x="271386" y="2840847"/>
              <a:ext cx="957209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700" kern="0" dirty="0">
                  <a:solidFill>
                    <a:srgbClr val="381416"/>
                  </a:solidFill>
                  <a:latin typeface="黑体" pitchFamily="49" charset="-122"/>
                  <a:ea typeface="黑体" pitchFamily="49" charset="-122"/>
                  <a:sym typeface="Cooper Black" pitchFamily="18" charset="0"/>
                </a:rPr>
                <a:t>02</a:t>
              </a:r>
              <a:endParaRPr lang="zh-CN" altLang="en-US" sz="2700" kern="0" dirty="0">
                <a:solidFill>
                  <a:srgbClr val="381416"/>
                </a:solidFill>
                <a:latin typeface="黑体" pitchFamily="49" charset="-122"/>
                <a:ea typeface="黑体" pitchFamily="49" charset="-122"/>
                <a:sym typeface="Cooper Black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87027" y="2949951"/>
              <a:ext cx="127197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政策支持</a:t>
              </a:r>
              <a:endParaRPr lang="zh-CN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19740" y="2771391"/>
            <a:ext cx="3957873" cy="848617"/>
            <a:chOff x="185984" y="3695188"/>
            <a:chExt cx="5276477" cy="1131489"/>
          </a:xfrm>
        </p:grpSpPr>
        <p:grpSp>
          <p:nvGrpSpPr>
            <p:cNvPr id="22" name="组合 21"/>
            <p:cNvGrpSpPr/>
            <p:nvPr/>
          </p:nvGrpSpPr>
          <p:grpSpPr>
            <a:xfrm>
              <a:off x="185984" y="3695188"/>
              <a:ext cx="5276477" cy="1131489"/>
              <a:chOff x="185984" y="3695188"/>
              <a:chExt cx="5276477" cy="1131489"/>
            </a:xfrm>
          </p:grpSpPr>
          <p:sp>
            <p:nvSpPr>
              <p:cNvPr id="30" name="Freeform 10"/>
              <p:cNvSpPr>
                <a:spLocks noChangeArrowheads="1"/>
              </p:cNvSpPr>
              <p:nvPr/>
            </p:nvSpPr>
            <p:spPr bwMode="auto">
              <a:xfrm>
                <a:off x="185984" y="3695188"/>
                <a:ext cx="876587" cy="1131489"/>
              </a:xfrm>
              <a:custGeom>
                <a:avLst/>
                <a:gdLst>
                  <a:gd name="T0" fmla="*/ 0 w 876"/>
                  <a:gd name="T1" fmla="*/ 95 h 1073"/>
                  <a:gd name="T2" fmla="*/ 876 w 876"/>
                  <a:gd name="T3" fmla="*/ 0 h 1073"/>
                  <a:gd name="T4" fmla="*/ 876 w 876"/>
                  <a:gd name="T5" fmla="*/ 1073 h 1073"/>
                  <a:gd name="T6" fmla="*/ 0 w 876"/>
                  <a:gd name="T7" fmla="*/ 1002 h 1073"/>
                  <a:gd name="T8" fmla="*/ 0 w 876"/>
                  <a:gd name="T9" fmla="*/ 95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6"/>
                  <a:gd name="T16" fmla="*/ 0 h 1073"/>
                  <a:gd name="T17" fmla="*/ 876 w 87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6" h="1073">
                    <a:moveTo>
                      <a:pt x="0" y="95"/>
                    </a:moveTo>
                    <a:lnTo>
                      <a:pt x="876" y="0"/>
                    </a:lnTo>
                    <a:lnTo>
                      <a:pt x="876" y="1073"/>
                    </a:lnTo>
                    <a:lnTo>
                      <a:pt x="0" y="1002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77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31" name="Freeform 211"/>
              <p:cNvSpPr>
                <a:spLocks noChangeArrowheads="1"/>
              </p:cNvSpPr>
              <p:nvPr/>
            </p:nvSpPr>
            <p:spPr bwMode="auto">
              <a:xfrm>
                <a:off x="1062572" y="3695188"/>
                <a:ext cx="4399889" cy="1131489"/>
              </a:xfrm>
              <a:custGeom>
                <a:avLst/>
                <a:gdLst>
                  <a:gd name="T0" fmla="*/ 4014 w 4014"/>
                  <a:gd name="T1" fmla="*/ 1007 h 1073"/>
                  <a:gd name="T2" fmla="*/ 0 w 4014"/>
                  <a:gd name="T3" fmla="*/ 1073 h 1073"/>
                  <a:gd name="T4" fmla="*/ 0 w 4014"/>
                  <a:gd name="T5" fmla="*/ 0 h 1073"/>
                  <a:gd name="T6" fmla="*/ 4014 w 4014"/>
                  <a:gd name="T7" fmla="*/ 24 h 1073"/>
                  <a:gd name="T8" fmla="*/ 4014 w 4014"/>
                  <a:gd name="T9" fmla="*/ 1007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14"/>
                  <a:gd name="T16" fmla="*/ 0 h 1073"/>
                  <a:gd name="T17" fmla="*/ 4014 w 4014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14" h="1073">
                    <a:moveTo>
                      <a:pt x="4014" y="1007"/>
                    </a:moveTo>
                    <a:lnTo>
                      <a:pt x="0" y="1073"/>
                    </a:lnTo>
                    <a:lnTo>
                      <a:pt x="0" y="0"/>
                    </a:lnTo>
                    <a:lnTo>
                      <a:pt x="4014" y="24"/>
                    </a:lnTo>
                    <a:lnTo>
                      <a:pt x="4014" y="1007"/>
                    </a:lnTo>
                    <a:close/>
                  </a:path>
                </a:pathLst>
              </a:custGeom>
              <a:solidFill>
                <a:srgbClr val="38141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3" name="Freeform 327"/>
            <p:cNvSpPr>
              <a:spLocks noChangeArrowheads="1"/>
            </p:cNvSpPr>
            <p:nvPr/>
          </p:nvSpPr>
          <p:spPr bwMode="auto">
            <a:xfrm>
              <a:off x="4468854" y="4082194"/>
              <a:ext cx="248167" cy="360643"/>
            </a:xfrm>
            <a:custGeom>
              <a:avLst/>
              <a:gdLst>
                <a:gd name="T0" fmla="*/ 149 w 248"/>
                <a:gd name="T1" fmla="*/ 0 h 342"/>
                <a:gd name="T2" fmla="*/ 0 w 248"/>
                <a:gd name="T3" fmla="*/ 0 h 342"/>
                <a:gd name="T4" fmla="*/ 99 w 248"/>
                <a:gd name="T5" fmla="*/ 172 h 342"/>
                <a:gd name="T6" fmla="*/ 0 w 248"/>
                <a:gd name="T7" fmla="*/ 342 h 342"/>
                <a:gd name="T8" fmla="*/ 149 w 248"/>
                <a:gd name="T9" fmla="*/ 342 h 342"/>
                <a:gd name="T10" fmla="*/ 248 w 248"/>
                <a:gd name="T11" fmla="*/ 172 h 342"/>
                <a:gd name="T12" fmla="*/ 149 w 248"/>
                <a:gd name="T13" fmla="*/ 0 h 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8"/>
                <a:gd name="T22" fmla="*/ 0 h 342"/>
                <a:gd name="T23" fmla="*/ 248 w 248"/>
                <a:gd name="T24" fmla="*/ 342 h 3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8" h="342">
                  <a:moveTo>
                    <a:pt x="149" y="0"/>
                  </a:moveTo>
                  <a:lnTo>
                    <a:pt x="0" y="0"/>
                  </a:lnTo>
                  <a:lnTo>
                    <a:pt x="99" y="172"/>
                  </a:lnTo>
                  <a:lnTo>
                    <a:pt x="0" y="342"/>
                  </a:lnTo>
                  <a:lnTo>
                    <a:pt x="149" y="342"/>
                  </a:lnTo>
                  <a:lnTo>
                    <a:pt x="248" y="17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4" name="Freeform 338"/>
            <p:cNvSpPr>
              <a:spLocks noEditPoints="1" noChangeArrowheads="1"/>
            </p:cNvSpPr>
            <p:nvPr/>
          </p:nvSpPr>
          <p:spPr bwMode="auto">
            <a:xfrm>
              <a:off x="2044096" y="4025201"/>
              <a:ext cx="118079" cy="122323"/>
            </a:xfrm>
            <a:custGeom>
              <a:avLst/>
              <a:gdLst>
                <a:gd name="T0" fmla="*/ 25 w 50"/>
                <a:gd name="T1" fmla="*/ 0 h 49"/>
                <a:gd name="T2" fmla="*/ 0 w 50"/>
                <a:gd name="T3" fmla="*/ 24 h 49"/>
                <a:gd name="T4" fmla="*/ 25 w 50"/>
                <a:gd name="T5" fmla="*/ 49 h 49"/>
                <a:gd name="T6" fmla="*/ 50 w 50"/>
                <a:gd name="T7" fmla="*/ 24 h 49"/>
                <a:gd name="T8" fmla="*/ 25 w 50"/>
                <a:gd name="T9" fmla="*/ 0 h 49"/>
                <a:gd name="T10" fmla="*/ 25 w 50"/>
                <a:gd name="T11" fmla="*/ 39 h 49"/>
                <a:gd name="T12" fmla="*/ 10 w 50"/>
                <a:gd name="T13" fmla="*/ 24 h 49"/>
                <a:gd name="T14" fmla="*/ 25 w 50"/>
                <a:gd name="T15" fmla="*/ 9 h 49"/>
                <a:gd name="T16" fmla="*/ 40 w 50"/>
                <a:gd name="T17" fmla="*/ 24 h 49"/>
                <a:gd name="T18" fmla="*/ 25 w 50"/>
                <a:gd name="T19" fmla="*/ 39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"/>
                <a:gd name="T31" fmla="*/ 0 h 49"/>
                <a:gd name="T32" fmla="*/ 50 w 50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" h="49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9" y="49"/>
                    <a:pt x="50" y="38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39"/>
                  </a:moveTo>
                  <a:cubicBezTo>
                    <a:pt x="17" y="39"/>
                    <a:pt x="10" y="33"/>
                    <a:pt x="10" y="24"/>
                  </a:cubicBezTo>
                  <a:cubicBezTo>
                    <a:pt x="10" y="16"/>
                    <a:pt x="17" y="9"/>
                    <a:pt x="25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39"/>
                    <a:pt x="2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5" name="Oval 339"/>
            <p:cNvSpPr>
              <a:spLocks noChangeArrowheads="1"/>
            </p:cNvSpPr>
            <p:nvPr/>
          </p:nvSpPr>
          <p:spPr bwMode="auto">
            <a:xfrm>
              <a:off x="2275384" y="3947216"/>
              <a:ext cx="38025" cy="369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TextBox 339"/>
            <p:cNvSpPr>
              <a:spLocks noChangeArrowheads="1"/>
            </p:cNvSpPr>
            <p:nvPr/>
          </p:nvSpPr>
          <p:spPr bwMode="auto">
            <a:xfrm>
              <a:off x="215078" y="3849559"/>
              <a:ext cx="957209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700" kern="0" dirty="0">
                  <a:solidFill>
                    <a:srgbClr val="381416"/>
                  </a:solidFill>
                  <a:latin typeface="黑体" pitchFamily="49" charset="-122"/>
                  <a:ea typeface="黑体" pitchFamily="49" charset="-122"/>
                  <a:sym typeface="Cooper Black" pitchFamily="18" charset="0"/>
                </a:rPr>
                <a:t>03</a:t>
              </a:r>
              <a:endParaRPr lang="zh-CN" altLang="en-US" sz="2700" kern="0" dirty="0">
                <a:solidFill>
                  <a:srgbClr val="381416"/>
                </a:solidFill>
                <a:latin typeface="黑体" pitchFamily="49" charset="-122"/>
                <a:ea typeface="黑体" pitchFamily="49" charset="-122"/>
                <a:sym typeface="Cooper Black" pitchFamily="18" charset="0"/>
              </a:endParaRPr>
            </a:p>
          </p:txBody>
        </p:sp>
        <p:sp>
          <p:nvSpPr>
            <p:cNvPr id="27" name="Freeform 412"/>
            <p:cNvSpPr>
              <a:spLocks noChangeArrowheads="1"/>
            </p:cNvSpPr>
            <p:nvPr/>
          </p:nvSpPr>
          <p:spPr bwMode="auto">
            <a:xfrm>
              <a:off x="1537339" y="4143873"/>
              <a:ext cx="361610" cy="379747"/>
            </a:xfrm>
            <a:custGeom>
              <a:avLst/>
              <a:gdLst>
                <a:gd name="T0" fmla="*/ 75 w 154"/>
                <a:gd name="T1" fmla="*/ 0 h 154"/>
                <a:gd name="T2" fmla="*/ 28 w 154"/>
                <a:gd name="T3" fmla="*/ 21 h 154"/>
                <a:gd name="T4" fmla="*/ 28 w 154"/>
                <a:gd name="T5" fmla="*/ 125 h 154"/>
                <a:gd name="T6" fmla="*/ 133 w 154"/>
                <a:gd name="T7" fmla="*/ 125 h 154"/>
                <a:gd name="T8" fmla="*/ 154 w 154"/>
                <a:gd name="T9" fmla="*/ 79 h 154"/>
                <a:gd name="T10" fmla="*/ 75 w 154"/>
                <a:gd name="T11" fmla="*/ 79 h 154"/>
                <a:gd name="T12" fmla="*/ 75 w 154"/>
                <a:gd name="T13" fmla="*/ 0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154"/>
                <a:gd name="T23" fmla="*/ 154 w 154"/>
                <a:gd name="T24" fmla="*/ 154 h 1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154">
                  <a:moveTo>
                    <a:pt x="75" y="0"/>
                  </a:moveTo>
                  <a:cubicBezTo>
                    <a:pt x="58" y="1"/>
                    <a:pt x="41" y="8"/>
                    <a:pt x="28" y="21"/>
                  </a:cubicBezTo>
                  <a:cubicBezTo>
                    <a:pt x="0" y="50"/>
                    <a:pt x="0" y="97"/>
                    <a:pt x="28" y="125"/>
                  </a:cubicBezTo>
                  <a:cubicBezTo>
                    <a:pt x="57" y="154"/>
                    <a:pt x="104" y="154"/>
                    <a:pt x="133" y="125"/>
                  </a:cubicBezTo>
                  <a:cubicBezTo>
                    <a:pt x="145" y="113"/>
                    <a:pt x="153" y="96"/>
                    <a:pt x="154" y="79"/>
                  </a:cubicBezTo>
                  <a:cubicBezTo>
                    <a:pt x="75" y="79"/>
                    <a:pt x="75" y="79"/>
                    <a:pt x="75" y="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Freeform 413"/>
            <p:cNvSpPr>
              <a:spLocks noChangeArrowheads="1"/>
            </p:cNvSpPr>
            <p:nvPr/>
          </p:nvSpPr>
          <p:spPr bwMode="auto">
            <a:xfrm>
              <a:off x="1736287" y="4113546"/>
              <a:ext cx="190189" cy="197785"/>
            </a:xfrm>
            <a:custGeom>
              <a:avLst/>
              <a:gdLst>
                <a:gd name="T0" fmla="*/ 58 w 81"/>
                <a:gd name="T1" fmla="*/ 23 h 80"/>
                <a:gd name="T2" fmla="*/ 0 w 81"/>
                <a:gd name="T3" fmla="*/ 1 h 80"/>
                <a:gd name="T4" fmla="*/ 0 w 81"/>
                <a:gd name="T5" fmla="*/ 80 h 80"/>
                <a:gd name="T6" fmla="*/ 80 w 81"/>
                <a:gd name="T7" fmla="*/ 80 h 80"/>
                <a:gd name="T8" fmla="*/ 58 w 81"/>
                <a:gd name="T9" fmla="*/ 23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80"/>
                <a:gd name="T17" fmla="*/ 81 w 81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80">
                  <a:moveTo>
                    <a:pt x="58" y="23"/>
                  </a:moveTo>
                  <a:cubicBezTo>
                    <a:pt x="42" y="7"/>
                    <a:pt x="21" y="0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1" y="60"/>
                    <a:pt x="74" y="38"/>
                    <a:pt x="58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794956" y="4060877"/>
              <a:ext cx="127197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行业走势</a:t>
              </a:r>
              <a:endParaRPr lang="zh-CN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-19740" y="3563857"/>
            <a:ext cx="2865043" cy="790091"/>
            <a:chOff x="185984" y="4751808"/>
            <a:chExt cx="3819560" cy="1053455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984" y="4751808"/>
              <a:ext cx="3819560" cy="1053455"/>
              <a:chOff x="185984" y="4751808"/>
              <a:chExt cx="3819560" cy="1053455"/>
            </a:xfrm>
          </p:grpSpPr>
          <p:sp>
            <p:nvSpPr>
              <p:cNvPr id="40" name="Freeform 11"/>
              <p:cNvSpPr>
                <a:spLocks noChangeArrowheads="1"/>
              </p:cNvSpPr>
              <p:nvPr/>
            </p:nvSpPr>
            <p:spPr bwMode="auto">
              <a:xfrm>
                <a:off x="185984" y="4751808"/>
                <a:ext cx="1401939" cy="1053455"/>
              </a:xfrm>
              <a:custGeom>
                <a:avLst/>
                <a:gdLst>
                  <a:gd name="T0" fmla="*/ 0 w 1401"/>
                  <a:gd name="T1" fmla="*/ 0 h 999"/>
                  <a:gd name="T2" fmla="*/ 1401 w 1401"/>
                  <a:gd name="T3" fmla="*/ 156 h 999"/>
                  <a:gd name="T4" fmla="*/ 1401 w 1401"/>
                  <a:gd name="T5" fmla="*/ 999 h 999"/>
                  <a:gd name="T6" fmla="*/ 0 w 1401"/>
                  <a:gd name="T7" fmla="*/ 695 h 999"/>
                  <a:gd name="T8" fmla="*/ 0 w 1401"/>
                  <a:gd name="T9" fmla="*/ 0 h 9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01"/>
                  <a:gd name="T16" fmla="*/ 0 h 999"/>
                  <a:gd name="T17" fmla="*/ 1401 w 1401"/>
                  <a:gd name="T18" fmla="*/ 999 h 9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01" h="999">
                    <a:moveTo>
                      <a:pt x="0" y="0"/>
                    </a:moveTo>
                    <a:lnTo>
                      <a:pt x="1401" y="156"/>
                    </a:lnTo>
                    <a:lnTo>
                      <a:pt x="1401" y="999"/>
                    </a:lnTo>
                    <a:lnTo>
                      <a:pt x="0" y="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83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olidFill>
                    <a:schemeClr val="lt1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" name="Rectangle 212"/>
              <p:cNvSpPr>
                <a:spLocks noChangeArrowheads="1"/>
              </p:cNvSpPr>
              <p:nvPr/>
            </p:nvSpPr>
            <p:spPr bwMode="auto">
              <a:xfrm>
                <a:off x="1587924" y="4916311"/>
                <a:ext cx="2417620" cy="888952"/>
              </a:xfrm>
              <a:prstGeom prst="rect">
                <a:avLst/>
              </a:prstGeom>
              <a:solidFill>
                <a:srgbClr val="38141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olidFill>
                    <a:schemeClr val="lt1"/>
                  </a:solidFill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4" name="Rectangle 214"/>
            <p:cNvSpPr>
              <a:spLocks noChangeArrowheads="1"/>
            </p:cNvSpPr>
            <p:nvPr/>
          </p:nvSpPr>
          <p:spPr bwMode="auto">
            <a:xfrm>
              <a:off x="1859105" y="5285390"/>
              <a:ext cx="38025" cy="278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5" name="Rectangle 215"/>
            <p:cNvSpPr>
              <a:spLocks noChangeArrowheads="1"/>
            </p:cNvSpPr>
            <p:nvPr/>
          </p:nvSpPr>
          <p:spPr bwMode="auto">
            <a:xfrm>
              <a:off x="1926151" y="5242154"/>
              <a:ext cx="37025" cy="3216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6" name="Rectangle 216"/>
            <p:cNvSpPr>
              <a:spLocks noChangeArrowheads="1"/>
            </p:cNvSpPr>
            <p:nvPr/>
          </p:nvSpPr>
          <p:spPr bwMode="auto">
            <a:xfrm>
              <a:off x="1989193" y="5214737"/>
              <a:ext cx="41027" cy="3490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7" name="Rectangle 217"/>
            <p:cNvSpPr>
              <a:spLocks noChangeArrowheads="1"/>
            </p:cNvSpPr>
            <p:nvPr/>
          </p:nvSpPr>
          <p:spPr bwMode="auto">
            <a:xfrm>
              <a:off x="2055237" y="5389786"/>
              <a:ext cx="41027" cy="1739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100" ker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8" name="TextBox 340"/>
            <p:cNvSpPr>
              <a:spLocks noChangeArrowheads="1"/>
            </p:cNvSpPr>
            <p:nvPr/>
          </p:nvSpPr>
          <p:spPr bwMode="auto">
            <a:xfrm>
              <a:off x="215078" y="4798933"/>
              <a:ext cx="957209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700" kern="0" dirty="0">
                  <a:solidFill>
                    <a:srgbClr val="381416"/>
                  </a:solidFill>
                  <a:latin typeface="黑体" pitchFamily="49" charset="-122"/>
                  <a:ea typeface="黑体" pitchFamily="49" charset="-122"/>
                  <a:sym typeface="Cooper Black" pitchFamily="18" charset="0"/>
                </a:rPr>
                <a:t>04</a:t>
              </a:r>
              <a:endParaRPr lang="zh-CN" altLang="en-US" sz="2700" kern="0" dirty="0">
                <a:solidFill>
                  <a:srgbClr val="381416"/>
                </a:solidFill>
                <a:latin typeface="黑体" pitchFamily="49" charset="-122"/>
                <a:ea typeface="黑体" pitchFamily="49" charset="-122"/>
                <a:sym typeface="Cooper Black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535558" y="5163671"/>
              <a:ext cx="127197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市场潜力</a:t>
              </a:r>
              <a:endParaRPr lang="zh-CN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74365" y="1463842"/>
            <a:ext cx="3564860" cy="5678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输入内容，或复制内容后右键选择只保留文本粘贴内容。输入内容，或复制内容后右键选择只保留文本粘贴内容。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45303" y="2219926"/>
            <a:ext cx="3564860" cy="5678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输入内容，或复制内容后右键选择只保留文本粘贴内容。输入内容，或复制内容后右键选择只保留文本粘贴内容。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5948" y="3003798"/>
            <a:ext cx="3564860" cy="5678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输入内容，或复制内容后右键选择只保留文本粘贴内容。输入内容，或复制内容后右键选择只保留文本粘贴内容。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2215" y="3840106"/>
            <a:ext cx="3564860" cy="5678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输入内容，或复制内容后右键选择只保留文本粘贴内容。输入内容，或复制内容后右键选择只保留文本粘贴内容。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9602"/>
            <a:ext cx="925252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 rot="16200000">
            <a:off x="-1048740" y="1048740"/>
            <a:ext cx="5143500" cy="3046020"/>
          </a:xfrm>
          <a:custGeom>
            <a:avLst/>
            <a:gdLst>
              <a:gd name="connsiteX0" fmla="*/ 5164038 w 5164038"/>
              <a:gd name="connsiteY0" fmla="*/ 0 h 3046020"/>
              <a:gd name="connsiteX1" fmla="*/ 5164038 w 5164038"/>
              <a:gd name="connsiteY1" fmla="*/ 2112641 h 3046020"/>
              <a:gd name="connsiteX2" fmla="*/ 5127012 w 5164038"/>
              <a:gd name="connsiteY2" fmla="*/ 2083308 h 3046020"/>
              <a:gd name="connsiteX3" fmla="*/ 2896777 w 5164038"/>
              <a:gd name="connsiteY3" fmla="*/ 3035556 h 3046020"/>
              <a:gd name="connsiteX4" fmla="*/ 1314832 w 5164038"/>
              <a:gd name="connsiteY4" fmla="*/ 1344332 h 3046020"/>
              <a:gd name="connsiteX5" fmla="*/ 86763 w 5164038"/>
              <a:gd name="connsiteY5" fmla="*/ 1608189 h 3046020"/>
              <a:gd name="connsiteX6" fmla="*/ 0 w 5164038"/>
              <a:gd name="connsiteY6" fmla="*/ 1721307 h 3046020"/>
              <a:gd name="connsiteX7" fmla="*/ 0 w 5164038"/>
              <a:gd name="connsiteY7" fmla="*/ 0 h 3046020"/>
              <a:gd name="connsiteX8" fmla="*/ 5164038 w 5164038"/>
              <a:gd name="connsiteY8" fmla="*/ 0 h 30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3046020">
                <a:moveTo>
                  <a:pt x="5164038" y="0"/>
                </a:moveTo>
                <a:lnTo>
                  <a:pt x="5164038" y="2112641"/>
                </a:lnTo>
                <a:lnTo>
                  <a:pt x="5127012" y="2083308"/>
                </a:lnTo>
                <a:cubicBezTo>
                  <a:pt x="4602316" y="1749428"/>
                  <a:pt x="3479691" y="3181379"/>
                  <a:pt x="2896777" y="3035556"/>
                </a:cubicBezTo>
                <a:cubicBezTo>
                  <a:pt x="2230590" y="2868902"/>
                  <a:pt x="1790843" y="1549834"/>
                  <a:pt x="1314832" y="1344332"/>
                </a:cubicBezTo>
                <a:cubicBezTo>
                  <a:pt x="987575" y="1203049"/>
                  <a:pt x="442134" y="1205884"/>
                  <a:pt x="86763" y="1608189"/>
                </a:cubicBezTo>
                <a:lnTo>
                  <a:pt x="0" y="1721307"/>
                </a:lnTo>
                <a:lnTo>
                  <a:pt x="0" y="0"/>
                </a:lnTo>
                <a:lnTo>
                  <a:pt x="5164038" y="0"/>
                </a:lnTo>
                <a:close/>
              </a:path>
            </a:pathLst>
          </a:custGeom>
          <a:solidFill>
            <a:srgbClr val="7A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"/>
          <p:cNvSpPr txBox="1"/>
          <p:nvPr/>
        </p:nvSpPr>
        <p:spPr>
          <a:xfrm>
            <a:off x="4355976" y="2224832"/>
            <a:ext cx="3192435" cy="56169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rPr>
              <a:t>企业未来规划</a:t>
            </a:r>
          </a:p>
        </p:txBody>
      </p:sp>
      <p:sp>
        <p:nvSpPr>
          <p:cNvPr id="25" name="文本框 3"/>
          <p:cNvSpPr txBox="1"/>
          <p:nvPr/>
        </p:nvSpPr>
        <p:spPr>
          <a:xfrm>
            <a:off x="5016088" y="1787788"/>
            <a:ext cx="1872209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381416"/>
                </a:solidFill>
                <a:latin typeface="郑庆科黄油体Regular" panose="02000603000000000000" pitchFamily="2" charset="-122"/>
                <a:ea typeface="郑庆科黄油体Regular" panose="02000603000000000000" pitchFamily="2" charset="-122"/>
              </a:rPr>
              <a:t>PART04</a:t>
            </a:r>
            <a:endParaRPr lang="zh-CN" altLang="en-US" sz="2400" dirty="0">
              <a:solidFill>
                <a:srgbClr val="381416"/>
              </a:solidFill>
              <a:latin typeface="郑庆科黄油体Regular" panose="02000603000000000000" pitchFamily="2" charset="-122"/>
              <a:ea typeface="郑庆科黄油体Regular" panose="02000603000000000000" pitchFamily="2" charset="-122"/>
            </a:endParaRPr>
          </a:p>
        </p:txBody>
      </p:sp>
      <p:sp>
        <p:nvSpPr>
          <p:cNvPr id="26" name="文本框 32"/>
          <p:cNvSpPr txBox="1"/>
          <p:nvPr/>
        </p:nvSpPr>
        <p:spPr>
          <a:xfrm>
            <a:off x="3491880" y="2787774"/>
            <a:ext cx="4752528" cy="486416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 Double-click here 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1239602"/>
            <a:ext cx="925252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3947" y="3147814"/>
            <a:ext cx="1754326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1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rPr>
              <a:t>企业文化介绍</a:t>
            </a:r>
            <a:endParaRPr lang="en-US" altLang="zh-CN" sz="2100" dirty="0">
              <a:solidFill>
                <a:srgbClr val="38141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34109" y="3147814"/>
            <a:ext cx="1754326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1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rPr>
              <a:t>产品内容服务</a:t>
            </a:r>
            <a:endParaRPr lang="en-US" altLang="zh-CN" sz="2100" dirty="0">
              <a:solidFill>
                <a:srgbClr val="38141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42133" y="3147814"/>
            <a:ext cx="1754326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1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rPr>
              <a:t>成功案例展示</a:t>
            </a:r>
            <a:endParaRPr lang="en-US" altLang="zh-CN" sz="2100" dirty="0">
              <a:solidFill>
                <a:srgbClr val="38141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48264" y="3147814"/>
            <a:ext cx="1754326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1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rPr>
              <a:t>企业未来规划</a:t>
            </a:r>
            <a:endParaRPr lang="en-US" altLang="zh-CN" sz="2100" dirty="0">
              <a:solidFill>
                <a:srgbClr val="38141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06283" y="2018095"/>
            <a:ext cx="973176" cy="963364"/>
            <a:chOff x="1486694" y="2665507"/>
            <a:chExt cx="1297399" cy="1284485"/>
          </a:xfrm>
          <a:effectLst>
            <a:outerShdw blurRad="254000" sx="94000" sy="94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Freeform 5"/>
            <p:cNvSpPr/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381416"/>
                </a:gs>
                <a:gs pos="50000">
                  <a:srgbClr val="621A1E"/>
                </a:gs>
                <a:gs pos="0">
                  <a:srgbClr val="7A1B23"/>
                </a:gs>
              </a:gsLst>
              <a:lin ang="270000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6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600" dirty="0"/>
                <a:t>01</a:t>
              </a:r>
              <a:endParaRPr lang="zh-CN" altLang="en-US" sz="36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58779" y="2018095"/>
            <a:ext cx="973176" cy="963364"/>
            <a:chOff x="4222998" y="2665507"/>
            <a:chExt cx="1297399" cy="1284485"/>
          </a:xfrm>
          <a:effectLst>
            <a:outerShdw blurRad="254000" sx="94000" sy="94000" algn="ctr" rotWithShape="0">
              <a:prstClr val="black">
                <a:alpha val="40000"/>
              </a:prstClr>
            </a:outerShdw>
          </a:effectLst>
        </p:grpSpPr>
        <p:sp>
          <p:nvSpPr>
            <p:cNvPr id="32" name="Freeform 5"/>
            <p:cNvSpPr/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100000">
                  <a:srgbClr val="381416"/>
                </a:gs>
                <a:gs pos="50000">
                  <a:srgbClr val="621A1E"/>
                </a:gs>
                <a:gs pos="0">
                  <a:srgbClr val="7A1B23"/>
                </a:gs>
              </a:gsLst>
              <a:lin ang="2700000" scaled="1"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600" dirty="0"/>
                <a:t>02</a:t>
              </a:r>
              <a:endParaRPr lang="zh-CN" altLang="en-US" sz="36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98500" y="2018095"/>
            <a:ext cx="973176" cy="963364"/>
            <a:chOff x="6940252" y="2689493"/>
            <a:chExt cx="1297399" cy="1284485"/>
          </a:xfrm>
          <a:effectLst>
            <a:outerShdw blurRad="254000" sx="94000" sy="94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Freeform 5"/>
            <p:cNvSpPr/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100000">
                  <a:srgbClr val="381416"/>
                </a:gs>
                <a:gs pos="50000">
                  <a:srgbClr val="621A1E"/>
                </a:gs>
                <a:gs pos="0">
                  <a:srgbClr val="7A1B23"/>
                </a:gs>
              </a:gsLst>
              <a:lin ang="2700000" scaled="1"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6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600" dirty="0"/>
                <a:t>03</a:t>
              </a:r>
              <a:endParaRPr lang="zh-CN" altLang="en-US" sz="36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39573" y="2018095"/>
            <a:ext cx="973176" cy="963364"/>
            <a:chOff x="9441482" y="2562069"/>
            <a:chExt cx="1297399" cy="1284485"/>
          </a:xfrm>
          <a:effectLst>
            <a:outerShdw blurRad="254000" sx="94000" sy="94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Freeform 5"/>
            <p:cNvSpPr/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100000">
                  <a:srgbClr val="381416"/>
                </a:gs>
                <a:gs pos="50000">
                  <a:srgbClr val="621A1E"/>
                </a:gs>
                <a:gs pos="0">
                  <a:srgbClr val="7A1B23"/>
                </a:gs>
              </a:gsLst>
              <a:lin ang="2700000" scaled="1"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6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600" dirty="0"/>
                <a:t>04</a:t>
              </a:r>
              <a:endParaRPr lang="zh-CN" altLang="en-US" sz="36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90551" y="447991"/>
            <a:ext cx="3071417" cy="708434"/>
            <a:chOff x="1635681" y="1052621"/>
            <a:chExt cx="3682058" cy="944578"/>
          </a:xfrm>
        </p:grpSpPr>
        <p:sp>
          <p:nvSpPr>
            <p:cNvPr id="41" name="文本框 40"/>
            <p:cNvSpPr txBox="1"/>
            <p:nvPr/>
          </p:nvSpPr>
          <p:spPr>
            <a:xfrm>
              <a:off x="1635681" y="1648386"/>
              <a:ext cx="3682058" cy="34881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——CONTENTS——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文本框 3"/>
            <p:cNvSpPr txBox="1"/>
            <p:nvPr/>
          </p:nvSpPr>
          <p:spPr>
            <a:xfrm>
              <a:off x="2644315" y="1052621"/>
              <a:ext cx="1800200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spc="450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itchFamily="34" charset="-122"/>
                </a:rPr>
                <a:t>目录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572703" y="1163003"/>
            <a:ext cx="2438400" cy="156344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34803" y="2829726"/>
            <a:ext cx="2438399" cy="1563443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5"/>
          <p:cNvSpPr/>
          <p:nvPr/>
        </p:nvSpPr>
        <p:spPr>
          <a:xfrm>
            <a:off x="6673736" y="1163003"/>
            <a:ext cx="1598489" cy="323016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117846" y="1616301"/>
            <a:ext cx="710268" cy="710268"/>
          </a:xfrm>
          <a:prstGeom prst="ellipse">
            <a:avLst/>
          </a:prstGeom>
          <a:gradFill>
            <a:gsLst>
              <a:gs pos="0">
                <a:srgbClr val="381416"/>
              </a:gs>
              <a:gs pos="50000">
                <a:srgbClr val="621A1E"/>
              </a:gs>
              <a:gs pos="100000">
                <a:srgbClr val="7A1B2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300" spc="-113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02</a:t>
            </a:r>
            <a:endParaRPr lang="zh-CN" altLang="en-US" sz="3300" spc="-113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矩形: 圆角 10"/>
          <p:cNvSpPr/>
          <p:nvPr/>
        </p:nvSpPr>
        <p:spPr>
          <a:xfrm>
            <a:off x="873682" y="1163003"/>
            <a:ext cx="1598489" cy="323016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317791" y="1616301"/>
            <a:ext cx="710268" cy="710268"/>
          </a:xfrm>
          <a:prstGeom prst="ellipse">
            <a:avLst/>
          </a:prstGeom>
          <a:gradFill>
            <a:gsLst>
              <a:gs pos="0">
                <a:srgbClr val="381416"/>
              </a:gs>
              <a:gs pos="50000">
                <a:srgbClr val="621A1E"/>
              </a:gs>
              <a:gs pos="100000">
                <a:srgbClr val="7A1B2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300" spc="-113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01</a:t>
            </a:r>
            <a:endParaRPr lang="zh-CN" altLang="en-US" sz="3300" spc="-113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11635" y="1163003"/>
            <a:ext cx="1461569" cy="1563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3000" dirty="0">
                <a:solidFill>
                  <a:srgbClr val="381416"/>
                </a:solidFill>
                <a:latin typeface="FontAwesome" pitchFamily="2" charset="0"/>
              </a:rPr>
              <a:t></a:t>
            </a:r>
          </a:p>
        </p:txBody>
      </p:sp>
      <p:sp>
        <p:nvSpPr>
          <p:cNvPr id="41" name="矩形 40"/>
          <p:cNvSpPr/>
          <p:nvPr/>
        </p:nvSpPr>
        <p:spPr>
          <a:xfrm>
            <a:off x="2579292" y="2829726"/>
            <a:ext cx="1454979" cy="1563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930116" y="2620328"/>
            <a:ext cx="1485900" cy="533876"/>
            <a:chOff x="2408" y="3190"/>
            <a:chExt cx="3120" cy="1121"/>
          </a:xfrm>
        </p:grpSpPr>
        <p:sp>
          <p:nvSpPr>
            <p:cNvPr id="4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b="1" kern="9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0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786086" y="2514124"/>
            <a:ext cx="1485900" cy="533876"/>
            <a:chOff x="2408" y="3190"/>
            <a:chExt cx="3120" cy="1121"/>
          </a:xfrm>
        </p:grpSpPr>
        <p:sp>
          <p:nvSpPr>
            <p:cNvPr id="5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b="1" kern="9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3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7"/>
          <p:cNvSpPr>
            <a:spLocks noEditPoints="1"/>
          </p:cNvSpPr>
          <p:nvPr/>
        </p:nvSpPr>
        <p:spPr bwMode="auto">
          <a:xfrm>
            <a:off x="2841436" y="3623606"/>
            <a:ext cx="3411929" cy="993480"/>
          </a:xfrm>
          <a:custGeom>
            <a:avLst/>
            <a:gdLst/>
            <a:ahLst/>
            <a:cxnLst>
              <a:cxn ang="0">
                <a:pos x="4433" y="59"/>
              </a:cxn>
              <a:cxn ang="0">
                <a:pos x="4812" y="166"/>
              </a:cxn>
              <a:cxn ang="0">
                <a:pos x="5122" y="292"/>
              </a:cxn>
              <a:cxn ang="0">
                <a:pos x="5357" y="435"/>
              </a:cxn>
              <a:cxn ang="0">
                <a:pos x="5503" y="592"/>
              </a:cxn>
              <a:cxn ang="0">
                <a:pos x="5556" y="759"/>
              </a:cxn>
              <a:cxn ang="0">
                <a:pos x="5502" y="931"/>
              </a:cxn>
              <a:cxn ang="0">
                <a:pos x="5346" y="1090"/>
              </a:cxn>
              <a:cxn ang="0">
                <a:pos x="5102" y="1236"/>
              </a:cxn>
              <a:cxn ang="0">
                <a:pos x="4777" y="1363"/>
              </a:cxn>
              <a:cxn ang="0">
                <a:pos x="4384" y="1471"/>
              </a:cxn>
              <a:cxn ang="0">
                <a:pos x="3930" y="1553"/>
              </a:cxn>
              <a:cxn ang="0">
                <a:pos x="3429" y="1607"/>
              </a:cxn>
              <a:cxn ang="0">
                <a:pos x="3278" y="1607"/>
              </a:cxn>
              <a:cxn ang="0">
                <a:pos x="3708" y="1546"/>
              </a:cxn>
              <a:cxn ang="0">
                <a:pos x="4090" y="1450"/>
              </a:cxn>
              <a:cxn ang="0">
                <a:pos x="4416" y="1327"/>
              </a:cxn>
              <a:cxn ang="0">
                <a:pos x="4672" y="1177"/>
              </a:cxn>
              <a:cxn ang="0">
                <a:pos x="4847" y="1009"/>
              </a:cxn>
              <a:cxn ang="0">
                <a:pos x="4932" y="823"/>
              </a:cxn>
              <a:cxn ang="0">
                <a:pos x="4915" y="636"/>
              </a:cxn>
              <a:cxn ang="0">
                <a:pos x="4809" y="462"/>
              </a:cxn>
              <a:cxn ang="0">
                <a:pos x="4620" y="304"/>
              </a:cxn>
              <a:cxn ang="0">
                <a:pos x="4360" y="166"/>
              </a:cxn>
              <a:cxn ang="0">
                <a:pos x="4151" y="37"/>
              </a:cxn>
              <a:cxn ang="0">
                <a:pos x="1404" y="37"/>
              </a:cxn>
              <a:cxn ang="0">
                <a:pos x="1195" y="166"/>
              </a:cxn>
              <a:cxn ang="0">
                <a:pos x="934" y="304"/>
              </a:cxn>
              <a:cxn ang="0">
                <a:pos x="745" y="462"/>
              </a:cxn>
              <a:cxn ang="0">
                <a:pos x="639" y="636"/>
              </a:cxn>
              <a:cxn ang="0">
                <a:pos x="622" y="823"/>
              </a:cxn>
              <a:cxn ang="0">
                <a:pos x="706" y="1009"/>
              </a:cxn>
              <a:cxn ang="0">
                <a:pos x="883" y="1177"/>
              </a:cxn>
              <a:cxn ang="0">
                <a:pos x="1138" y="1327"/>
              </a:cxn>
              <a:cxn ang="0">
                <a:pos x="1464" y="1450"/>
              </a:cxn>
              <a:cxn ang="0">
                <a:pos x="1848" y="1546"/>
              </a:cxn>
              <a:cxn ang="0">
                <a:pos x="2278" y="1607"/>
              </a:cxn>
              <a:cxn ang="0">
                <a:pos x="2301" y="1619"/>
              </a:cxn>
              <a:cxn ang="0">
                <a:pos x="1787" y="1573"/>
              </a:cxn>
              <a:cxn ang="0">
                <a:pos x="1317" y="1501"/>
              </a:cxn>
              <a:cxn ang="0">
                <a:pos x="902" y="1401"/>
              </a:cxn>
              <a:cxn ang="0">
                <a:pos x="553" y="1280"/>
              </a:cxn>
              <a:cxn ang="0">
                <a:pos x="280" y="1140"/>
              </a:cxn>
              <a:cxn ang="0">
                <a:pos x="94" y="985"/>
              </a:cxn>
              <a:cxn ang="0">
                <a:pos x="7" y="816"/>
              </a:cxn>
              <a:cxn ang="0">
                <a:pos x="24" y="646"/>
              </a:cxn>
              <a:cxn ang="0">
                <a:pos x="140" y="486"/>
              </a:cxn>
              <a:cxn ang="0">
                <a:pos x="346" y="339"/>
              </a:cxn>
              <a:cxn ang="0">
                <a:pos x="632" y="206"/>
              </a:cxn>
              <a:cxn ang="0">
                <a:pos x="988" y="93"/>
              </a:cxn>
              <a:cxn ang="0">
                <a:pos x="1406" y="0"/>
              </a:cxn>
            </a:cxnLst>
            <a:rect l="0" t="0" r="r" b="b"/>
            <a:pathLst>
              <a:path w="5556" h="1619">
                <a:moveTo>
                  <a:pt x="4149" y="0"/>
                </a:moveTo>
                <a:lnTo>
                  <a:pt x="4294" y="29"/>
                </a:lnTo>
                <a:lnTo>
                  <a:pt x="4433" y="59"/>
                </a:lnTo>
                <a:lnTo>
                  <a:pt x="4566" y="93"/>
                </a:lnTo>
                <a:lnTo>
                  <a:pt x="4692" y="128"/>
                </a:lnTo>
                <a:lnTo>
                  <a:pt x="4812" y="166"/>
                </a:lnTo>
                <a:lnTo>
                  <a:pt x="4923" y="206"/>
                </a:lnTo>
                <a:lnTo>
                  <a:pt x="5026" y="248"/>
                </a:lnTo>
                <a:lnTo>
                  <a:pt x="5122" y="292"/>
                </a:lnTo>
                <a:lnTo>
                  <a:pt x="5210" y="339"/>
                </a:lnTo>
                <a:lnTo>
                  <a:pt x="5287" y="386"/>
                </a:lnTo>
                <a:lnTo>
                  <a:pt x="5357" y="435"/>
                </a:lnTo>
                <a:lnTo>
                  <a:pt x="5416" y="486"/>
                </a:lnTo>
                <a:lnTo>
                  <a:pt x="5465" y="538"/>
                </a:lnTo>
                <a:lnTo>
                  <a:pt x="5503" y="592"/>
                </a:lnTo>
                <a:lnTo>
                  <a:pt x="5532" y="646"/>
                </a:lnTo>
                <a:lnTo>
                  <a:pt x="5551" y="702"/>
                </a:lnTo>
                <a:lnTo>
                  <a:pt x="5556" y="759"/>
                </a:lnTo>
                <a:lnTo>
                  <a:pt x="5549" y="816"/>
                </a:lnTo>
                <a:lnTo>
                  <a:pt x="5532" y="874"/>
                </a:lnTo>
                <a:lnTo>
                  <a:pt x="5502" y="931"/>
                </a:lnTo>
                <a:lnTo>
                  <a:pt x="5461" y="985"/>
                </a:lnTo>
                <a:lnTo>
                  <a:pt x="5409" y="1039"/>
                </a:lnTo>
                <a:lnTo>
                  <a:pt x="5346" y="1090"/>
                </a:lnTo>
                <a:lnTo>
                  <a:pt x="5274" y="1140"/>
                </a:lnTo>
                <a:lnTo>
                  <a:pt x="5193" y="1189"/>
                </a:lnTo>
                <a:lnTo>
                  <a:pt x="5102" y="1236"/>
                </a:lnTo>
                <a:lnTo>
                  <a:pt x="5003" y="1280"/>
                </a:lnTo>
                <a:lnTo>
                  <a:pt x="4893" y="1324"/>
                </a:lnTo>
                <a:lnTo>
                  <a:pt x="4777" y="1363"/>
                </a:lnTo>
                <a:lnTo>
                  <a:pt x="4654" y="1401"/>
                </a:lnTo>
                <a:lnTo>
                  <a:pt x="4522" y="1437"/>
                </a:lnTo>
                <a:lnTo>
                  <a:pt x="4384" y="1471"/>
                </a:lnTo>
                <a:lnTo>
                  <a:pt x="4239" y="1501"/>
                </a:lnTo>
                <a:lnTo>
                  <a:pt x="4087" y="1528"/>
                </a:lnTo>
                <a:lnTo>
                  <a:pt x="3930" y="1553"/>
                </a:lnTo>
                <a:lnTo>
                  <a:pt x="3768" y="1573"/>
                </a:lnTo>
                <a:lnTo>
                  <a:pt x="3601" y="1592"/>
                </a:lnTo>
                <a:lnTo>
                  <a:pt x="3429" y="1607"/>
                </a:lnTo>
                <a:lnTo>
                  <a:pt x="3254" y="1619"/>
                </a:lnTo>
                <a:lnTo>
                  <a:pt x="3261" y="1614"/>
                </a:lnTo>
                <a:lnTo>
                  <a:pt x="3278" y="1607"/>
                </a:lnTo>
                <a:lnTo>
                  <a:pt x="3426" y="1590"/>
                </a:lnTo>
                <a:lnTo>
                  <a:pt x="3569" y="1570"/>
                </a:lnTo>
                <a:lnTo>
                  <a:pt x="3708" y="1546"/>
                </a:lnTo>
                <a:lnTo>
                  <a:pt x="3841" y="1518"/>
                </a:lnTo>
                <a:lnTo>
                  <a:pt x="3969" y="1486"/>
                </a:lnTo>
                <a:lnTo>
                  <a:pt x="4090" y="1450"/>
                </a:lnTo>
                <a:lnTo>
                  <a:pt x="4205" y="1412"/>
                </a:lnTo>
                <a:lnTo>
                  <a:pt x="4315" y="1371"/>
                </a:lnTo>
                <a:lnTo>
                  <a:pt x="4416" y="1327"/>
                </a:lnTo>
                <a:lnTo>
                  <a:pt x="4509" y="1280"/>
                </a:lnTo>
                <a:lnTo>
                  <a:pt x="4595" y="1229"/>
                </a:lnTo>
                <a:lnTo>
                  <a:pt x="4672" y="1177"/>
                </a:lnTo>
                <a:lnTo>
                  <a:pt x="4740" y="1123"/>
                </a:lnTo>
                <a:lnTo>
                  <a:pt x="4799" y="1066"/>
                </a:lnTo>
                <a:lnTo>
                  <a:pt x="4847" y="1009"/>
                </a:lnTo>
                <a:lnTo>
                  <a:pt x="4886" y="948"/>
                </a:lnTo>
                <a:lnTo>
                  <a:pt x="4913" y="887"/>
                </a:lnTo>
                <a:lnTo>
                  <a:pt x="4932" y="823"/>
                </a:lnTo>
                <a:lnTo>
                  <a:pt x="4937" y="759"/>
                </a:lnTo>
                <a:lnTo>
                  <a:pt x="4932" y="697"/>
                </a:lnTo>
                <a:lnTo>
                  <a:pt x="4915" y="636"/>
                </a:lnTo>
                <a:lnTo>
                  <a:pt x="4890" y="577"/>
                </a:lnTo>
                <a:lnTo>
                  <a:pt x="4854" y="520"/>
                </a:lnTo>
                <a:lnTo>
                  <a:pt x="4809" y="462"/>
                </a:lnTo>
                <a:lnTo>
                  <a:pt x="4755" y="408"/>
                </a:lnTo>
                <a:lnTo>
                  <a:pt x="4691" y="356"/>
                </a:lnTo>
                <a:lnTo>
                  <a:pt x="4620" y="304"/>
                </a:lnTo>
                <a:lnTo>
                  <a:pt x="4541" y="257"/>
                </a:lnTo>
                <a:lnTo>
                  <a:pt x="4453" y="209"/>
                </a:lnTo>
                <a:lnTo>
                  <a:pt x="4360" y="166"/>
                </a:lnTo>
                <a:lnTo>
                  <a:pt x="4259" y="125"/>
                </a:lnTo>
                <a:lnTo>
                  <a:pt x="4151" y="86"/>
                </a:lnTo>
                <a:lnTo>
                  <a:pt x="4151" y="37"/>
                </a:lnTo>
                <a:lnTo>
                  <a:pt x="4149" y="0"/>
                </a:lnTo>
                <a:close/>
                <a:moveTo>
                  <a:pt x="1406" y="0"/>
                </a:moveTo>
                <a:lnTo>
                  <a:pt x="1404" y="37"/>
                </a:lnTo>
                <a:lnTo>
                  <a:pt x="1404" y="86"/>
                </a:lnTo>
                <a:lnTo>
                  <a:pt x="1297" y="125"/>
                </a:lnTo>
                <a:lnTo>
                  <a:pt x="1195" y="166"/>
                </a:lnTo>
                <a:lnTo>
                  <a:pt x="1101" y="209"/>
                </a:lnTo>
                <a:lnTo>
                  <a:pt x="1013" y="257"/>
                </a:lnTo>
                <a:lnTo>
                  <a:pt x="934" y="304"/>
                </a:lnTo>
                <a:lnTo>
                  <a:pt x="863" y="356"/>
                </a:lnTo>
                <a:lnTo>
                  <a:pt x="801" y="408"/>
                </a:lnTo>
                <a:lnTo>
                  <a:pt x="745" y="462"/>
                </a:lnTo>
                <a:lnTo>
                  <a:pt x="700" y="520"/>
                </a:lnTo>
                <a:lnTo>
                  <a:pt x="664" y="577"/>
                </a:lnTo>
                <a:lnTo>
                  <a:pt x="639" y="636"/>
                </a:lnTo>
                <a:lnTo>
                  <a:pt x="622" y="697"/>
                </a:lnTo>
                <a:lnTo>
                  <a:pt x="617" y="759"/>
                </a:lnTo>
                <a:lnTo>
                  <a:pt x="622" y="823"/>
                </a:lnTo>
                <a:lnTo>
                  <a:pt x="641" y="887"/>
                </a:lnTo>
                <a:lnTo>
                  <a:pt x="668" y="948"/>
                </a:lnTo>
                <a:lnTo>
                  <a:pt x="706" y="1009"/>
                </a:lnTo>
                <a:lnTo>
                  <a:pt x="755" y="1066"/>
                </a:lnTo>
                <a:lnTo>
                  <a:pt x="814" y="1123"/>
                </a:lnTo>
                <a:lnTo>
                  <a:pt x="883" y="1177"/>
                </a:lnTo>
                <a:lnTo>
                  <a:pt x="959" y="1229"/>
                </a:lnTo>
                <a:lnTo>
                  <a:pt x="1045" y="1280"/>
                </a:lnTo>
                <a:lnTo>
                  <a:pt x="1138" y="1327"/>
                </a:lnTo>
                <a:lnTo>
                  <a:pt x="1239" y="1371"/>
                </a:lnTo>
                <a:lnTo>
                  <a:pt x="1349" y="1412"/>
                </a:lnTo>
                <a:lnTo>
                  <a:pt x="1464" y="1450"/>
                </a:lnTo>
                <a:lnTo>
                  <a:pt x="1587" y="1486"/>
                </a:lnTo>
                <a:lnTo>
                  <a:pt x="1713" y="1518"/>
                </a:lnTo>
                <a:lnTo>
                  <a:pt x="1848" y="1546"/>
                </a:lnTo>
                <a:lnTo>
                  <a:pt x="1986" y="1570"/>
                </a:lnTo>
                <a:lnTo>
                  <a:pt x="2129" y="1590"/>
                </a:lnTo>
                <a:lnTo>
                  <a:pt x="2278" y="1607"/>
                </a:lnTo>
                <a:lnTo>
                  <a:pt x="2286" y="1611"/>
                </a:lnTo>
                <a:lnTo>
                  <a:pt x="2293" y="1614"/>
                </a:lnTo>
                <a:lnTo>
                  <a:pt x="2301" y="1619"/>
                </a:lnTo>
                <a:lnTo>
                  <a:pt x="2126" y="1607"/>
                </a:lnTo>
                <a:lnTo>
                  <a:pt x="1954" y="1592"/>
                </a:lnTo>
                <a:lnTo>
                  <a:pt x="1787" y="1573"/>
                </a:lnTo>
                <a:lnTo>
                  <a:pt x="1624" y="1553"/>
                </a:lnTo>
                <a:lnTo>
                  <a:pt x="1467" y="1528"/>
                </a:lnTo>
                <a:lnTo>
                  <a:pt x="1317" y="1501"/>
                </a:lnTo>
                <a:lnTo>
                  <a:pt x="1172" y="1471"/>
                </a:lnTo>
                <a:lnTo>
                  <a:pt x="1034" y="1437"/>
                </a:lnTo>
                <a:lnTo>
                  <a:pt x="902" y="1401"/>
                </a:lnTo>
                <a:lnTo>
                  <a:pt x="777" y="1363"/>
                </a:lnTo>
                <a:lnTo>
                  <a:pt x="661" y="1324"/>
                </a:lnTo>
                <a:lnTo>
                  <a:pt x="553" y="1280"/>
                </a:lnTo>
                <a:lnTo>
                  <a:pt x="454" y="1236"/>
                </a:lnTo>
                <a:lnTo>
                  <a:pt x="363" y="1189"/>
                </a:lnTo>
                <a:lnTo>
                  <a:pt x="280" y="1140"/>
                </a:lnTo>
                <a:lnTo>
                  <a:pt x="209" y="1090"/>
                </a:lnTo>
                <a:lnTo>
                  <a:pt x="147" y="1039"/>
                </a:lnTo>
                <a:lnTo>
                  <a:pt x="94" y="985"/>
                </a:lnTo>
                <a:lnTo>
                  <a:pt x="54" y="931"/>
                </a:lnTo>
                <a:lnTo>
                  <a:pt x="24" y="874"/>
                </a:lnTo>
                <a:lnTo>
                  <a:pt x="7" y="816"/>
                </a:lnTo>
                <a:lnTo>
                  <a:pt x="0" y="759"/>
                </a:lnTo>
                <a:lnTo>
                  <a:pt x="5" y="702"/>
                </a:lnTo>
                <a:lnTo>
                  <a:pt x="24" y="646"/>
                </a:lnTo>
                <a:lnTo>
                  <a:pt x="51" y="592"/>
                </a:lnTo>
                <a:lnTo>
                  <a:pt x="91" y="538"/>
                </a:lnTo>
                <a:lnTo>
                  <a:pt x="140" y="486"/>
                </a:lnTo>
                <a:lnTo>
                  <a:pt x="199" y="435"/>
                </a:lnTo>
                <a:lnTo>
                  <a:pt x="268" y="386"/>
                </a:lnTo>
                <a:lnTo>
                  <a:pt x="346" y="339"/>
                </a:lnTo>
                <a:lnTo>
                  <a:pt x="433" y="292"/>
                </a:lnTo>
                <a:lnTo>
                  <a:pt x="528" y="248"/>
                </a:lnTo>
                <a:lnTo>
                  <a:pt x="632" y="206"/>
                </a:lnTo>
                <a:lnTo>
                  <a:pt x="744" y="166"/>
                </a:lnTo>
                <a:lnTo>
                  <a:pt x="863" y="128"/>
                </a:lnTo>
                <a:lnTo>
                  <a:pt x="988" y="93"/>
                </a:lnTo>
                <a:lnTo>
                  <a:pt x="1121" y="59"/>
                </a:lnTo>
                <a:lnTo>
                  <a:pt x="1261" y="29"/>
                </a:lnTo>
                <a:lnTo>
                  <a:pt x="1406" y="0"/>
                </a:lnTo>
                <a:close/>
              </a:path>
            </a:pathLst>
          </a:custGeom>
          <a:gradFill>
            <a:gsLst>
              <a:gs pos="0">
                <a:srgbClr val="7A1B23"/>
              </a:gs>
              <a:gs pos="100000">
                <a:srgbClr val="621A1E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3550907" y="2775034"/>
            <a:ext cx="1974418" cy="1778195"/>
          </a:xfrm>
          <a:custGeom>
            <a:avLst/>
            <a:gdLst/>
            <a:ahLst/>
            <a:cxnLst>
              <a:cxn ang="0">
                <a:pos x="1388" y="2855"/>
              </a:cxn>
              <a:cxn ang="0">
                <a:pos x="1318" y="2752"/>
              </a:cxn>
              <a:cxn ang="0">
                <a:pos x="1900" y="2632"/>
              </a:cxn>
              <a:cxn ang="0">
                <a:pos x="1428" y="2867"/>
              </a:cxn>
              <a:cxn ang="0">
                <a:pos x="1760" y="2788"/>
              </a:cxn>
              <a:cxn ang="0">
                <a:pos x="622" y="2607"/>
              </a:cxn>
              <a:cxn ang="0">
                <a:pos x="1135" y="2880"/>
              </a:cxn>
              <a:cxn ang="0">
                <a:pos x="1049" y="2799"/>
              </a:cxn>
              <a:cxn ang="0">
                <a:pos x="551" y="2533"/>
              </a:cxn>
              <a:cxn ang="0">
                <a:pos x="855" y="2518"/>
              </a:cxn>
              <a:cxn ang="0">
                <a:pos x="1423" y="2643"/>
              </a:cxn>
              <a:cxn ang="0">
                <a:pos x="1863" y="2363"/>
              </a:cxn>
              <a:cxn ang="0">
                <a:pos x="1662" y="2169"/>
              </a:cxn>
              <a:cxn ang="0">
                <a:pos x="971" y="2169"/>
              </a:cxn>
              <a:cxn ang="0">
                <a:pos x="2315" y="1906"/>
              </a:cxn>
              <a:cxn ang="0">
                <a:pos x="2001" y="2310"/>
              </a:cxn>
              <a:cxn ang="0">
                <a:pos x="2153" y="2379"/>
              </a:cxn>
              <a:cxn ang="0">
                <a:pos x="2424" y="1806"/>
              </a:cxn>
              <a:cxn ang="0">
                <a:pos x="384" y="2295"/>
              </a:cxn>
              <a:cxn ang="0">
                <a:pos x="716" y="2465"/>
              </a:cxn>
              <a:cxn ang="0">
                <a:pos x="447" y="1988"/>
              </a:cxn>
              <a:cxn ang="0">
                <a:pos x="1241" y="41"/>
              </a:cxn>
              <a:cxn ang="0">
                <a:pos x="858" y="375"/>
              </a:cxn>
              <a:cxn ang="0">
                <a:pos x="619" y="963"/>
              </a:cxn>
              <a:cxn ang="0">
                <a:pos x="583" y="1722"/>
              </a:cxn>
              <a:cxn ang="0">
                <a:pos x="1071" y="2086"/>
              </a:cxn>
              <a:cxn ang="0">
                <a:pos x="1792" y="2046"/>
              </a:cxn>
              <a:cxn ang="0">
                <a:pos x="2062" y="1449"/>
              </a:cxn>
              <a:cxn ang="0">
                <a:pos x="1951" y="744"/>
              </a:cxn>
              <a:cxn ang="0">
                <a:pos x="1656" y="230"/>
              </a:cxn>
              <a:cxn ang="0">
                <a:pos x="1399" y="4"/>
              </a:cxn>
              <a:cxn ang="0">
                <a:pos x="1730" y="209"/>
              </a:cxn>
              <a:cxn ang="0">
                <a:pos x="2060" y="727"/>
              </a:cxn>
              <a:cxn ang="0">
                <a:pos x="2187" y="1449"/>
              </a:cxn>
              <a:cxn ang="0">
                <a:pos x="2278" y="1837"/>
              </a:cxn>
              <a:cxn ang="0">
                <a:pos x="2455" y="1322"/>
              </a:cxn>
              <a:cxn ang="0">
                <a:pos x="2266" y="639"/>
              </a:cxn>
              <a:cxn ang="0">
                <a:pos x="1855" y="166"/>
              </a:cxn>
              <a:cxn ang="0">
                <a:pos x="1231" y="4"/>
              </a:cxn>
              <a:cxn ang="0">
                <a:pos x="695" y="225"/>
              </a:cxn>
              <a:cxn ang="0">
                <a:pos x="315" y="741"/>
              </a:cxn>
              <a:cxn ang="0">
                <a:pos x="170" y="1449"/>
              </a:cxn>
              <a:cxn ang="0">
                <a:pos x="420" y="1874"/>
              </a:cxn>
              <a:cxn ang="0">
                <a:pos x="447" y="1319"/>
              </a:cxn>
              <a:cxn ang="0">
                <a:pos x="612" y="624"/>
              </a:cxn>
              <a:cxn ang="0">
                <a:pos x="969" y="150"/>
              </a:cxn>
              <a:cxn ang="0">
                <a:pos x="1231" y="4"/>
              </a:cxn>
              <a:cxn ang="0">
                <a:pos x="1280" y="2"/>
              </a:cxn>
              <a:cxn ang="0">
                <a:pos x="1408" y="0"/>
              </a:cxn>
              <a:cxn ang="0">
                <a:pos x="1915" y="127"/>
              </a:cxn>
              <a:cxn ang="0">
                <a:pos x="2372" y="557"/>
              </a:cxn>
              <a:cxn ang="0">
                <a:pos x="2613" y="1203"/>
              </a:cxn>
              <a:cxn ang="0">
                <a:pos x="2563" y="1928"/>
              </a:cxn>
              <a:cxn ang="0">
                <a:pos x="2241" y="2511"/>
              </a:cxn>
              <a:cxn ang="0">
                <a:pos x="1726" y="2848"/>
              </a:cxn>
              <a:cxn ang="0">
                <a:pos x="1313" y="2890"/>
              </a:cxn>
              <a:cxn ang="0">
                <a:pos x="904" y="2848"/>
              </a:cxn>
              <a:cxn ang="0">
                <a:pos x="389" y="2511"/>
              </a:cxn>
              <a:cxn ang="0">
                <a:pos x="67" y="1928"/>
              </a:cxn>
              <a:cxn ang="0">
                <a:pos x="17" y="1203"/>
              </a:cxn>
              <a:cxn ang="0">
                <a:pos x="258" y="557"/>
              </a:cxn>
              <a:cxn ang="0">
                <a:pos x="715" y="127"/>
              </a:cxn>
            </a:cxnLst>
            <a:rect l="0" t="0" r="r" b="b"/>
            <a:pathLst>
              <a:path w="2630" h="2895">
                <a:moveTo>
                  <a:pt x="1035" y="2725"/>
                </a:moveTo>
                <a:lnTo>
                  <a:pt x="1101" y="2777"/>
                </a:lnTo>
                <a:lnTo>
                  <a:pt x="1170" y="2821"/>
                </a:lnTo>
                <a:lnTo>
                  <a:pt x="1241" y="2855"/>
                </a:lnTo>
                <a:lnTo>
                  <a:pt x="1313" y="2879"/>
                </a:lnTo>
                <a:lnTo>
                  <a:pt x="1388" y="2855"/>
                </a:lnTo>
                <a:lnTo>
                  <a:pt x="1458" y="2821"/>
                </a:lnTo>
                <a:lnTo>
                  <a:pt x="1526" y="2779"/>
                </a:lnTo>
                <a:lnTo>
                  <a:pt x="1592" y="2727"/>
                </a:lnTo>
                <a:lnTo>
                  <a:pt x="1502" y="2740"/>
                </a:lnTo>
                <a:lnTo>
                  <a:pt x="1411" y="2749"/>
                </a:lnTo>
                <a:lnTo>
                  <a:pt x="1318" y="2752"/>
                </a:lnTo>
                <a:lnTo>
                  <a:pt x="1222" y="2749"/>
                </a:lnTo>
                <a:lnTo>
                  <a:pt x="1128" y="2740"/>
                </a:lnTo>
                <a:lnTo>
                  <a:pt x="1035" y="2725"/>
                </a:lnTo>
                <a:close/>
                <a:moveTo>
                  <a:pt x="2067" y="2546"/>
                </a:moveTo>
                <a:lnTo>
                  <a:pt x="1986" y="2592"/>
                </a:lnTo>
                <a:lnTo>
                  <a:pt x="1900" y="2632"/>
                </a:lnTo>
                <a:lnTo>
                  <a:pt x="1811" y="2668"/>
                </a:lnTo>
                <a:lnTo>
                  <a:pt x="1718" y="2698"/>
                </a:lnTo>
                <a:lnTo>
                  <a:pt x="1649" y="2754"/>
                </a:lnTo>
                <a:lnTo>
                  <a:pt x="1578" y="2801"/>
                </a:lnTo>
                <a:lnTo>
                  <a:pt x="1504" y="2838"/>
                </a:lnTo>
                <a:lnTo>
                  <a:pt x="1428" y="2867"/>
                </a:lnTo>
                <a:lnTo>
                  <a:pt x="1349" y="2885"/>
                </a:lnTo>
                <a:lnTo>
                  <a:pt x="1399" y="2892"/>
                </a:lnTo>
                <a:lnTo>
                  <a:pt x="1494" y="2880"/>
                </a:lnTo>
                <a:lnTo>
                  <a:pt x="1585" y="2858"/>
                </a:lnTo>
                <a:lnTo>
                  <a:pt x="1674" y="2828"/>
                </a:lnTo>
                <a:lnTo>
                  <a:pt x="1760" y="2788"/>
                </a:lnTo>
                <a:lnTo>
                  <a:pt x="1843" y="2740"/>
                </a:lnTo>
                <a:lnTo>
                  <a:pt x="1922" y="2683"/>
                </a:lnTo>
                <a:lnTo>
                  <a:pt x="1996" y="2619"/>
                </a:lnTo>
                <a:lnTo>
                  <a:pt x="2067" y="2546"/>
                </a:lnTo>
                <a:close/>
                <a:moveTo>
                  <a:pt x="551" y="2533"/>
                </a:moveTo>
                <a:lnTo>
                  <a:pt x="622" y="2607"/>
                </a:lnTo>
                <a:lnTo>
                  <a:pt x="698" y="2675"/>
                </a:lnTo>
                <a:lnTo>
                  <a:pt x="779" y="2734"/>
                </a:lnTo>
                <a:lnTo>
                  <a:pt x="863" y="2784"/>
                </a:lnTo>
                <a:lnTo>
                  <a:pt x="951" y="2826"/>
                </a:lnTo>
                <a:lnTo>
                  <a:pt x="1040" y="2858"/>
                </a:lnTo>
                <a:lnTo>
                  <a:pt x="1135" y="2880"/>
                </a:lnTo>
                <a:lnTo>
                  <a:pt x="1231" y="2892"/>
                </a:lnTo>
                <a:lnTo>
                  <a:pt x="1256" y="2889"/>
                </a:lnTo>
                <a:lnTo>
                  <a:pt x="1280" y="2885"/>
                </a:lnTo>
                <a:lnTo>
                  <a:pt x="1200" y="2867"/>
                </a:lnTo>
                <a:lnTo>
                  <a:pt x="1123" y="2838"/>
                </a:lnTo>
                <a:lnTo>
                  <a:pt x="1049" y="2799"/>
                </a:lnTo>
                <a:lnTo>
                  <a:pt x="978" y="2752"/>
                </a:lnTo>
                <a:lnTo>
                  <a:pt x="909" y="2695"/>
                </a:lnTo>
                <a:lnTo>
                  <a:pt x="813" y="2663"/>
                </a:lnTo>
                <a:lnTo>
                  <a:pt x="722" y="2626"/>
                </a:lnTo>
                <a:lnTo>
                  <a:pt x="634" y="2582"/>
                </a:lnTo>
                <a:lnTo>
                  <a:pt x="551" y="2533"/>
                </a:lnTo>
                <a:close/>
                <a:moveTo>
                  <a:pt x="659" y="2086"/>
                </a:moveTo>
                <a:lnTo>
                  <a:pt x="691" y="2182"/>
                </a:lnTo>
                <a:lnTo>
                  <a:pt x="727" y="2273"/>
                </a:lnTo>
                <a:lnTo>
                  <a:pt x="765" y="2359"/>
                </a:lnTo>
                <a:lnTo>
                  <a:pt x="809" y="2442"/>
                </a:lnTo>
                <a:lnTo>
                  <a:pt x="855" y="2518"/>
                </a:lnTo>
                <a:lnTo>
                  <a:pt x="905" y="2587"/>
                </a:lnTo>
                <a:lnTo>
                  <a:pt x="1005" y="2612"/>
                </a:lnTo>
                <a:lnTo>
                  <a:pt x="1106" y="2631"/>
                </a:lnTo>
                <a:lnTo>
                  <a:pt x="1212" y="2643"/>
                </a:lnTo>
                <a:lnTo>
                  <a:pt x="1318" y="2646"/>
                </a:lnTo>
                <a:lnTo>
                  <a:pt x="1423" y="2643"/>
                </a:lnTo>
                <a:lnTo>
                  <a:pt x="1526" y="2631"/>
                </a:lnTo>
                <a:lnTo>
                  <a:pt x="1625" y="2614"/>
                </a:lnTo>
                <a:lnTo>
                  <a:pt x="1721" y="2590"/>
                </a:lnTo>
                <a:lnTo>
                  <a:pt x="1772" y="2521"/>
                </a:lnTo>
                <a:lnTo>
                  <a:pt x="1819" y="2445"/>
                </a:lnTo>
                <a:lnTo>
                  <a:pt x="1863" y="2363"/>
                </a:lnTo>
                <a:lnTo>
                  <a:pt x="1902" y="2277"/>
                </a:lnTo>
                <a:lnTo>
                  <a:pt x="1939" y="2186"/>
                </a:lnTo>
                <a:lnTo>
                  <a:pt x="1971" y="2089"/>
                </a:lnTo>
                <a:lnTo>
                  <a:pt x="1873" y="2121"/>
                </a:lnTo>
                <a:lnTo>
                  <a:pt x="1770" y="2148"/>
                </a:lnTo>
                <a:lnTo>
                  <a:pt x="1662" y="2169"/>
                </a:lnTo>
                <a:lnTo>
                  <a:pt x="1551" y="2186"/>
                </a:lnTo>
                <a:lnTo>
                  <a:pt x="1436" y="2194"/>
                </a:lnTo>
                <a:lnTo>
                  <a:pt x="1318" y="2197"/>
                </a:lnTo>
                <a:lnTo>
                  <a:pt x="1199" y="2194"/>
                </a:lnTo>
                <a:lnTo>
                  <a:pt x="1082" y="2184"/>
                </a:lnTo>
                <a:lnTo>
                  <a:pt x="971" y="2169"/>
                </a:lnTo>
                <a:lnTo>
                  <a:pt x="861" y="2147"/>
                </a:lnTo>
                <a:lnTo>
                  <a:pt x="759" y="2118"/>
                </a:lnTo>
                <a:lnTo>
                  <a:pt x="659" y="2086"/>
                </a:lnTo>
                <a:close/>
                <a:moveTo>
                  <a:pt x="2424" y="1806"/>
                </a:moveTo>
                <a:lnTo>
                  <a:pt x="2374" y="1857"/>
                </a:lnTo>
                <a:lnTo>
                  <a:pt x="2315" y="1906"/>
                </a:lnTo>
                <a:lnTo>
                  <a:pt x="2251" y="1951"/>
                </a:lnTo>
                <a:lnTo>
                  <a:pt x="2182" y="1995"/>
                </a:lnTo>
                <a:lnTo>
                  <a:pt x="2106" y="2034"/>
                </a:lnTo>
                <a:lnTo>
                  <a:pt x="2075" y="2130"/>
                </a:lnTo>
                <a:lnTo>
                  <a:pt x="2040" y="2223"/>
                </a:lnTo>
                <a:lnTo>
                  <a:pt x="2001" y="2310"/>
                </a:lnTo>
                <a:lnTo>
                  <a:pt x="1957" y="2393"/>
                </a:lnTo>
                <a:lnTo>
                  <a:pt x="1910" y="2471"/>
                </a:lnTo>
                <a:lnTo>
                  <a:pt x="1860" y="2543"/>
                </a:lnTo>
                <a:lnTo>
                  <a:pt x="1962" y="2496"/>
                </a:lnTo>
                <a:lnTo>
                  <a:pt x="2062" y="2442"/>
                </a:lnTo>
                <a:lnTo>
                  <a:pt x="2153" y="2379"/>
                </a:lnTo>
                <a:lnTo>
                  <a:pt x="2237" y="2312"/>
                </a:lnTo>
                <a:lnTo>
                  <a:pt x="2286" y="2219"/>
                </a:lnTo>
                <a:lnTo>
                  <a:pt x="2330" y="2123"/>
                </a:lnTo>
                <a:lnTo>
                  <a:pt x="2367" y="2020"/>
                </a:lnTo>
                <a:lnTo>
                  <a:pt x="2399" y="1916"/>
                </a:lnTo>
                <a:lnTo>
                  <a:pt x="2424" y="1806"/>
                </a:lnTo>
                <a:close/>
                <a:moveTo>
                  <a:pt x="204" y="1794"/>
                </a:moveTo>
                <a:lnTo>
                  <a:pt x="227" y="1902"/>
                </a:lnTo>
                <a:lnTo>
                  <a:pt x="258" y="2007"/>
                </a:lnTo>
                <a:lnTo>
                  <a:pt x="293" y="2108"/>
                </a:lnTo>
                <a:lnTo>
                  <a:pt x="337" y="2204"/>
                </a:lnTo>
                <a:lnTo>
                  <a:pt x="384" y="2295"/>
                </a:lnTo>
                <a:lnTo>
                  <a:pt x="452" y="2353"/>
                </a:lnTo>
                <a:lnTo>
                  <a:pt x="523" y="2406"/>
                </a:lnTo>
                <a:lnTo>
                  <a:pt x="600" y="2455"/>
                </a:lnTo>
                <a:lnTo>
                  <a:pt x="681" y="2499"/>
                </a:lnTo>
                <a:lnTo>
                  <a:pt x="767" y="2538"/>
                </a:lnTo>
                <a:lnTo>
                  <a:pt x="716" y="2465"/>
                </a:lnTo>
                <a:lnTo>
                  <a:pt x="669" y="2388"/>
                </a:lnTo>
                <a:lnTo>
                  <a:pt x="627" y="2305"/>
                </a:lnTo>
                <a:lnTo>
                  <a:pt x="588" y="2218"/>
                </a:lnTo>
                <a:lnTo>
                  <a:pt x="553" y="2125"/>
                </a:lnTo>
                <a:lnTo>
                  <a:pt x="523" y="2029"/>
                </a:lnTo>
                <a:lnTo>
                  <a:pt x="447" y="1988"/>
                </a:lnTo>
                <a:lnTo>
                  <a:pt x="376" y="1944"/>
                </a:lnTo>
                <a:lnTo>
                  <a:pt x="312" y="1897"/>
                </a:lnTo>
                <a:lnTo>
                  <a:pt x="254" y="1847"/>
                </a:lnTo>
                <a:lnTo>
                  <a:pt x="204" y="1794"/>
                </a:lnTo>
                <a:close/>
                <a:moveTo>
                  <a:pt x="1313" y="17"/>
                </a:moveTo>
                <a:lnTo>
                  <a:pt x="1241" y="41"/>
                </a:lnTo>
                <a:lnTo>
                  <a:pt x="1170" y="74"/>
                </a:lnTo>
                <a:lnTo>
                  <a:pt x="1101" y="118"/>
                </a:lnTo>
                <a:lnTo>
                  <a:pt x="1035" y="169"/>
                </a:lnTo>
                <a:lnTo>
                  <a:pt x="973" y="230"/>
                </a:lnTo>
                <a:lnTo>
                  <a:pt x="914" y="299"/>
                </a:lnTo>
                <a:lnTo>
                  <a:pt x="858" y="375"/>
                </a:lnTo>
                <a:lnTo>
                  <a:pt x="807" y="457"/>
                </a:lnTo>
                <a:lnTo>
                  <a:pt x="760" y="547"/>
                </a:lnTo>
                <a:lnTo>
                  <a:pt x="718" y="643"/>
                </a:lnTo>
                <a:lnTo>
                  <a:pt x="679" y="744"/>
                </a:lnTo>
                <a:lnTo>
                  <a:pt x="647" y="852"/>
                </a:lnTo>
                <a:lnTo>
                  <a:pt x="619" y="963"/>
                </a:lnTo>
                <a:lnTo>
                  <a:pt x="597" y="1079"/>
                </a:lnTo>
                <a:lnTo>
                  <a:pt x="582" y="1199"/>
                </a:lnTo>
                <a:lnTo>
                  <a:pt x="571" y="1322"/>
                </a:lnTo>
                <a:lnTo>
                  <a:pt x="568" y="1449"/>
                </a:lnTo>
                <a:lnTo>
                  <a:pt x="571" y="1587"/>
                </a:lnTo>
                <a:lnTo>
                  <a:pt x="583" y="1722"/>
                </a:lnTo>
                <a:lnTo>
                  <a:pt x="603" y="1852"/>
                </a:lnTo>
                <a:lnTo>
                  <a:pt x="629" y="1978"/>
                </a:lnTo>
                <a:lnTo>
                  <a:pt x="732" y="2014"/>
                </a:lnTo>
                <a:lnTo>
                  <a:pt x="840" y="2044"/>
                </a:lnTo>
                <a:lnTo>
                  <a:pt x="952" y="2069"/>
                </a:lnTo>
                <a:lnTo>
                  <a:pt x="1071" y="2086"/>
                </a:lnTo>
                <a:lnTo>
                  <a:pt x="1192" y="2098"/>
                </a:lnTo>
                <a:lnTo>
                  <a:pt x="1318" y="2101"/>
                </a:lnTo>
                <a:lnTo>
                  <a:pt x="1443" y="2098"/>
                </a:lnTo>
                <a:lnTo>
                  <a:pt x="1563" y="2086"/>
                </a:lnTo>
                <a:lnTo>
                  <a:pt x="1679" y="2069"/>
                </a:lnTo>
                <a:lnTo>
                  <a:pt x="1792" y="2046"/>
                </a:lnTo>
                <a:lnTo>
                  <a:pt x="1898" y="2017"/>
                </a:lnTo>
                <a:lnTo>
                  <a:pt x="2000" y="1982"/>
                </a:lnTo>
                <a:lnTo>
                  <a:pt x="2027" y="1855"/>
                </a:lnTo>
                <a:lnTo>
                  <a:pt x="2047" y="1724"/>
                </a:lnTo>
                <a:lnTo>
                  <a:pt x="2059" y="1587"/>
                </a:lnTo>
                <a:lnTo>
                  <a:pt x="2062" y="1449"/>
                </a:lnTo>
                <a:lnTo>
                  <a:pt x="2059" y="1322"/>
                </a:lnTo>
                <a:lnTo>
                  <a:pt x="2048" y="1199"/>
                </a:lnTo>
                <a:lnTo>
                  <a:pt x="2033" y="1079"/>
                </a:lnTo>
                <a:lnTo>
                  <a:pt x="2011" y="963"/>
                </a:lnTo>
                <a:lnTo>
                  <a:pt x="1983" y="852"/>
                </a:lnTo>
                <a:lnTo>
                  <a:pt x="1951" y="744"/>
                </a:lnTo>
                <a:lnTo>
                  <a:pt x="1912" y="643"/>
                </a:lnTo>
                <a:lnTo>
                  <a:pt x="1870" y="547"/>
                </a:lnTo>
                <a:lnTo>
                  <a:pt x="1823" y="457"/>
                </a:lnTo>
                <a:lnTo>
                  <a:pt x="1770" y="375"/>
                </a:lnTo>
                <a:lnTo>
                  <a:pt x="1715" y="299"/>
                </a:lnTo>
                <a:lnTo>
                  <a:pt x="1656" y="230"/>
                </a:lnTo>
                <a:lnTo>
                  <a:pt x="1593" y="169"/>
                </a:lnTo>
                <a:lnTo>
                  <a:pt x="1527" y="118"/>
                </a:lnTo>
                <a:lnTo>
                  <a:pt x="1458" y="74"/>
                </a:lnTo>
                <a:lnTo>
                  <a:pt x="1388" y="41"/>
                </a:lnTo>
                <a:lnTo>
                  <a:pt x="1313" y="17"/>
                </a:lnTo>
                <a:close/>
                <a:moveTo>
                  <a:pt x="1399" y="4"/>
                </a:moveTo>
                <a:lnTo>
                  <a:pt x="1349" y="10"/>
                </a:lnTo>
                <a:lnTo>
                  <a:pt x="1431" y="31"/>
                </a:lnTo>
                <a:lnTo>
                  <a:pt x="1511" y="61"/>
                </a:lnTo>
                <a:lnTo>
                  <a:pt x="1586" y="101"/>
                </a:lnTo>
                <a:lnTo>
                  <a:pt x="1661" y="150"/>
                </a:lnTo>
                <a:lnTo>
                  <a:pt x="1730" y="209"/>
                </a:lnTo>
                <a:lnTo>
                  <a:pt x="1797" y="277"/>
                </a:lnTo>
                <a:lnTo>
                  <a:pt x="1860" y="353"/>
                </a:lnTo>
                <a:lnTo>
                  <a:pt x="1917" y="437"/>
                </a:lnTo>
                <a:lnTo>
                  <a:pt x="1971" y="526"/>
                </a:lnTo>
                <a:lnTo>
                  <a:pt x="2018" y="624"/>
                </a:lnTo>
                <a:lnTo>
                  <a:pt x="2060" y="727"/>
                </a:lnTo>
                <a:lnTo>
                  <a:pt x="2097" y="837"/>
                </a:lnTo>
                <a:lnTo>
                  <a:pt x="2129" y="951"/>
                </a:lnTo>
                <a:lnTo>
                  <a:pt x="2153" y="1069"/>
                </a:lnTo>
                <a:lnTo>
                  <a:pt x="2172" y="1192"/>
                </a:lnTo>
                <a:lnTo>
                  <a:pt x="2183" y="1319"/>
                </a:lnTo>
                <a:lnTo>
                  <a:pt x="2187" y="1449"/>
                </a:lnTo>
                <a:lnTo>
                  <a:pt x="2183" y="1572"/>
                </a:lnTo>
                <a:lnTo>
                  <a:pt x="2173" y="1692"/>
                </a:lnTo>
                <a:lnTo>
                  <a:pt x="2156" y="1808"/>
                </a:lnTo>
                <a:lnTo>
                  <a:pt x="2134" y="1921"/>
                </a:lnTo>
                <a:lnTo>
                  <a:pt x="2209" y="1880"/>
                </a:lnTo>
                <a:lnTo>
                  <a:pt x="2278" y="1837"/>
                </a:lnTo>
                <a:lnTo>
                  <a:pt x="2340" y="1789"/>
                </a:lnTo>
                <a:lnTo>
                  <a:pt x="2396" y="1739"/>
                </a:lnTo>
                <a:lnTo>
                  <a:pt x="2445" y="1686"/>
                </a:lnTo>
                <a:lnTo>
                  <a:pt x="2456" y="1568"/>
                </a:lnTo>
                <a:lnTo>
                  <a:pt x="2460" y="1449"/>
                </a:lnTo>
                <a:lnTo>
                  <a:pt x="2455" y="1322"/>
                </a:lnTo>
                <a:lnTo>
                  <a:pt x="2443" y="1197"/>
                </a:lnTo>
                <a:lnTo>
                  <a:pt x="2423" y="1078"/>
                </a:lnTo>
                <a:lnTo>
                  <a:pt x="2394" y="960"/>
                </a:lnTo>
                <a:lnTo>
                  <a:pt x="2359" y="848"/>
                </a:lnTo>
                <a:lnTo>
                  <a:pt x="2315" y="741"/>
                </a:lnTo>
                <a:lnTo>
                  <a:pt x="2266" y="639"/>
                </a:lnTo>
                <a:lnTo>
                  <a:pt x="2212" y="542"/>
                </a:lnTo>
                <a:lnTo>
                  <a:pt x="2150" y="452"/>
                </a:lnTo>
                <a:lnTo>
                  <a:pt x="2084" y="370"/>
                </a:lnTo>
                <a:lnTo>
                  <a:pt x="2011" y="294"/>
                </a:lnTo>
                <a:lnTo>
                  <a:pt x="1935" y="225"/>
                </a:lnTo>
                <a:lnTo>
                  <a:pt x="1855" y="166"/>
                </a:lnTo>
                <a:lnTo>
                  <a:pt x="1770" y="113"/>
                </a:lnTo>
                <a:lnTo>
                  <a:pt x="1683" y="71"/>
                </a:lnTo>
                <a:lnTo>
                  <a:pt x="1590" y="39"/>
                </a:lnTo>
                <a:lnTo>
                  <a:pt x="1495" y="15"/>
                </a:lnTo>
                <a:lnTo>
                  <a:pt x="1399" y="4"/>
                </a:lnTo>
                <a:close/>
                <a:moveTo>
                  <a:pt x="1231" y="4"/>
                </a:moveTo>
                <a:lnTo>
                  <a:pt x="1135" y="15"/>
                </a:lnTo>
                <a:lnTo>
                  <a:pt x="1040" y="39"/>
                </a:lnTo>
                <a:lnTo>
                  <a:pt x="947" y="71"/>
                </a:lnTo>
                <a:lnTo>
                  <a:pt x="860" y="113"/>
                </a:lnTo>
                <a:lnTo>
                  <a:pt x="775" y="166"/>
                </a:lnTo>
                <a:lnTo>
                  <a:pt x="695" y="225"/>
                </a:lnTo>
                <a:lnTo>
                  <a:pt x="619" y="294"/>
                </a:lnTo>
                <a:lnTo>
                  <a:pt x="546" y="370"/>
                </a:lnTo>
                <a:lnTo>
                  <a:pt x="480" y="452"/>
                </a:lnTo>
                <a:lnTo>
                  <a:pt x="418" y="542"/>
                </a:lnTo>
                <a:lnTo>
                  <a:pt x="364" y="639"/>
                </a:lnTo>
                <a:lnTo>
                  <a:pt x="315" y="741"/>
                </a:lnTo>
                <a:lnTo>
                  <a:pt x="271" y="848"/>
                </a:lnTo>
                <a:lnTo>
                  <a:pt x="236" y="960"/>
                </a:lnTo>
                <a:lnTo>
                  <a:pt x="207" y="1078"/>
                </a:lnTo>
                <a:lnTo>
                  <a:pt x="187" y="1197"/>
                </a:lnTo>
                <a:lnTo>
                  <a:pt x="175" y="1322"/>
                </a:lnTo>
                <a:lnTo>
                  <a:pt x="170" y="1449"/>
                </a:lnTo>
                <a:lnTo>
                  <a:pt x="174" y="1562"/>
                </a:lnTo>
                <a:lnTo>
                  <a:pt x="184" y="1673"/>
                </a:lnTo>
                <a:lnTo>
                  <a:pt x="233" y="1729"/>
                </a:lnTo>
                <a:lnTo>
                  <a:pt x="288" y="1781"/>
                </a:lnTo>
                <a:lnTo>
                  <a:pt x="351" y="1830"/>
                </a:lnTo>
                <a:lnTo>
                  <a:pt x="420" y="1874"/>
                </a:lnTo>
                <a:lnTo>
                  <a:pt x="494" y="1916"/>
                </a:lnTo>
                <a:lnTo>
                  <a:pt x="472" y="1804"/>
                </a:lnTo>
                <a:lnTo>
                  <a:pt x="457" y="1688"/>
                </a:lnTo>
                <a:lnTo>
                  <a:pt x="447" y="1570"/>
                </a:lnTo>
                <a:lnTo>
                  <a:pt x="443" y="1449"/>
                </a:lnTo>
                <a:lnTo>
                  <a:pt x="447" y="1319"/>
                </a:lnTo>
                <a:lnTo>
                  <a:pt x="458" y="1192"/>
                </a:lnTo>
                <a:lnTo>
                  <a:pt x="475" y="1069"/>
                </a:lnTo>
                <a:lnTo>
                  <a:pt x="501" y="951"/>
                </a:lnTo>
                <a:lnTo>
                  <a:pt x="533" y="837"/>
                </a:lnTo>
                <a:lnTo>
                  <a:pt x="570" y="727"/>
                </a:lnTo>
                <a:lnTo>
                  <a:pt x="612" y="624"/>
                </a:lnTo>
                <a:lnTo>
                  <a:pt x="659" y="526"/>
                </a:lnTo>
                <a:lnTo>
                  <a:pt x="713" y="437"/>
                </a:lnTo>
                <a:lnTo>
                  <a:pt x="770" y="353"/>
                </a:lnTo>
                <a:lnTo>
                  <a:pt x="833" y="277"/>
                </a:lnTo>
                <a:lnTo>
                  <a:pt x="899" y="209"/>
                </a:lnTo>
                <a:lnTo>
                  <a:pt x="969" y="150"/>
                </a:lnTo>
                <a:lnTo>
                  <a:pt x="1042" y="101"/>
                </a:lnTo>
                <a:lnTo>
                  <a:pt x="1119" y="61"/>
                </a:lnTo>
                <a:lnTo>
                  <a:pt x="1199" y="31"/>
                </a:lnTo>
                <a:lnTo>
                  <a:pt x="1280" y="10"/>
                </a:lnTo>
                <a:lnTo>
                  <a:pt x="1256" y="7"/>
                </a:lnTo>
                <a:lnTo>
                  <a:pt x="1231" y="4"/>
                </a:lnTo>
                <a:close/>
                <a:moveTo>
                  <a:pt x="1207" y="0"/>
                </a:moveTo>
                <a:lnTo>
                  <a:pt x="1221" y="0"/>
                </a:lnTo>
                <a:lnTo>
                  <a:pt x="1229" y="2"/>
                </a:lnTo>
                <a:lnTo>
                  <a:pt x="1236" y="0"/>
                </a:lnTo>
                <a:lnTo>
                  <a:pt x="1244" y="0"/>
                </a:lnTo>
                <a:lnTo>
                  <a:pt x="1280" y="2"/>
                </a:lnTo>
                <a:lnTo>
                  <a:pt x="1313" y="5"/>
                </a:lnTo>
                <a:lnTo>
                  <a:pt x="1350" y="2"/>
                </a:lnTo>
                <a:lnTo>
                  <a:pt x="1386" y="0"/>
                </a:lnTo>
                <a:lnTo>
                  <a:pt x="1394" y="0"/>
                </a:lnTo>
                <a:lnTo>
                  <a:pt x="1401" y="2"/>
                </a:lnTo>
                <a:lnTo>
                  <a:pt x="1408" y="0"/>
                </a:lnTo>
                <a:lnTo>
                  <a:pt x="1423" y="0"/>
                </a:lnTo>
                <a:lnTo>
                  <a:pt x="1527" y="5"/>
                </a:lnTo>
                <a:lnTo>
                  <a:pt x="1629" y="21"/>
                </a:lnTo>
                <a:lnTo>
                  <a:pt x="1726" y="47"/>
                </a:lnTo>
                <a:lnTo>
                  <a:pt x="1823" y="83"/>
                </a:lnTo>
                <a:lnTo>
                  <a:pt x="1915" y="127"/>
                </a:lnTo>
                <a:lnTo>
                  <a:pt x="2003" y="179"/>
                </a:lnTo>
                <a:lnTo>
                  <a:pt x="2087" y="240"/>
                </a:lnTo>
                <a:lnTo>
                  <a:pt x="2166" y="309"/>
                </a:lnTo>
                <a:lnTo>
                  <a:pt x="2241" y="385"/>
                </a:lnTo>
                <a:lnTo>
                  <a:pt x="2310" y="467"/>
                </a:lnTo>
                <a:lnTo>
                  <a:pt x="2372" y="557"/>
                </a:lnTo>
                <a:lnTo>
                  <a:pt x="2429" y="653"/>
                </a:lnTo>
                <a:lnTo>
                  <a:pt x="2482" y="752"/>
                </a:lnTo>
                <a:lnTo>
                  <a:pt x="2526" y="859"/>
                </a:lnTo>
                <a:lnTo>
                  <a:pt x="2563" y="970"/>
                </a:lnTo>
                <a:lnTo>
                  <a:pt x="2591" y="1084"/>
                </a:lnTo>
                <a:lnTo>
                  <a:pt x="2613" y="1203"/>
                </a:lnTo>
                <a:lnTo>
                  <a:pt x="2625" y="1324"/>
                </a:lnTo>
                <a:lnTo>
                  <a:pt x="2630" y="1449"/>
                </a:lnTo>
                <a:lnTo>
                  <a:pt x="2625" y="1573"/>
                </a:lnTo>
                <a:lnTo>
                  <a:pt x="2613" y="1695"/>
                </a:lnTo>
                <a:lnTo>
                  <a:pt x="2591" y="1813"/>
                </a:lnTo>
                <a:lnTo>
                  <a:pt x="2563" y="1928"/>
                </a:lnTo>
                <a:lnTo>
                  <a:pt x="2526" y="2037"/>
                </a:lnTo>
                <a:lnTo>
                  <a:pt x="2482" y="2143"/>
                </a:lnTo>
                <a:lnTo>
                  <a:pt x="2429" y="2245"/>
                </a:lnTo>
                <a:lnTo>
                  <a:pt x="2372" y="2339"/>
                </a:lnTo>
                <a:lnTo>
                  <a:pt x="2310" y="2428"/>
                </a:lnTo>
                <a:lnTo>
                  <a:pt x="2241" y="2511"/>
                </a:lnTo>
                <a:lnTo>
                  <a:pt x="2166" y="2587"/>
                </a:lnTo>
                <a:lnTo>
                  <a:pt x="2087" y="2656"/>
                </a:lnTo>
                <a:lnTo>
                  <a:pt x="2003" y="2717"/>
                </a:lnTo>
                <a:lnTo>
                  <a:pt x="1915" y="2769"/>
                </a:lnTo>
                <a:lnTo>
                  <a:pt x="1823" y="2813"/>
                </a:lnTo>
                <a:lnTo>
                  <a:pt x="1726" y="2848"/>
                </a:lnTo>
                <a:lnTo>
                  <a:pt x="1629" y="2875"/>
                </a:lnTo>
                <a:lnTo>
                  <a:pt x="1527" y="2890"/>
                </a:lnTo>
                <a:lnTo>
                  <a:pt x="1423" y="2895"/>
                </a:lnTo>
                <a:lnTo>
                  <a:pt x="1386" y="2895"/>
                </a:lnTo>
                <a:lnTo>
                  <a:pt x="1350" y="2894"/>
                </a:lnTo>
                <a:lnTo>
                  <a:pt x="1313" y="2890"/>
                </a:lnTo>
                <a:lnTo>
                  <a:pt x="1280" y="2894"/>
                </a:lnTo>
                <a:lnTo>
                  <a:pt x="1244" y="2895"/>
                </a:lnTo>
                <a:lnTo>
                  <a:pt x="1207" y="2895"/>
                </a:lnTo>
                <a:lnTo>
                  <a:pt x="1103" y="2890"/>
                </a:lnTo>
                <a:lnTo>
                  <a:pt x="1001" y="2875"/>
                </a:lnTo>
                <a:lnTo>
                  <a:pt x="904" y="2848"/>
                </a:lnTo>
                <a:lnTo>
                  <a:pt x="807" y="2813"/>
                </a:lnTo>
                <a:lnTo>
                  <a:pt x="715" y="2769"/>
                </a:lnTo>
                <a:lnTo>
                  <a:pt x="627" y="2717"/>
                </a:lnTo>
                <a:lnTo>
                  <a:pt x="543" y="2656"/>
                </a:lnTo>
                <a:lnTo>
                  <a:pt x="464" y="2587"/>
                </a:lnTo>
                <a:lnTo>
                  <a:pt x="389" y="2511"/>
                </a:lnTo>
                <a:lnTo>
                  <a:pt x="320" y="2428"/>
                </a:lnTo>
                <a:lnTo>
                  <a:pt x="258" y="2339"/>
                </a:lnTo>
                <a:lnTo>
                  <a:pt x="201" y="2245"/>
                </a:lnTo>
                <a:lnTo>
                  <a:pt x="148" y="2143"/>
                </a:lnTo>
                <a:lnTo>
                  <a:pt x="104" y="2037"/>
                </a:lnTo>
                <a:lnTo>
                  <a:pt x="67" y="1928"/>
                </a:lnTo>
                <a:lnTo>
                  <a:pt x="39" y="1813"/>
                </a:lnTo>
                <a:lnTo>
                  <a:pt x="17" y="1695"/>
                </a:lnTo>
                <a:lnTo>
                  <a:pt x="5" y="1573"/>
                </a:lnTo>
                <a:lnTo>
                  <a:pt x="0" y="1449"/>
                </a:lnTo>
                <a:lnTo>
                  <a:pt x="5" y="1324"/>
                </a:lnTo>
                <a:lnTo>
                  <a:pt x="17" y="1203"/>
                </a:lnTo>
                <a:lnTo>
                  <a:pt x="39" y="1084"/>
                </a:lnTo>
                <a:lnTo>
                  <a:pt x="67" y="970"/>
                </a:lnTo>
                <a:lnTo>
                  <a:pt x="104" y="859"/>
                </a:lnTo>
                <a:lnTo>
                  <a:pt x="148" y="752"/>
                </a:lnTo>
                <a:lnTo>
                  <a:pt x="201" y="653"/>
                </a:lnTo>
                <a:lnTo>
                  <a:pt x="258" y="557"/>
                </a:lnTo>
                <a:lnTo>
                  <a:pt x="320" y="467"/>
                </a:lnTo>
                <a:lnTo>
                  <a:pt x="389" y="385"/>
                </a:lnTo>
                <a:lnTo>
                  <a:pt x="464" y="309"/>
                </a:lnTo>
                <a:lnTo>
                  <a:pt x="543" y="240"/>
                </a:lnTo>
                <a:lnTo>
                  <a:pt x="627" y="179"/>
                </a:lnTo>
                <a:lnTo>
                  <a:pt x="715" y="127"/>
                </a:lnTo>
                <a:lnTo>
                  <a:pt x="807" y="83"/>
                </a:lnTo>
                <a:lnTo>
                  <a:pt x="904" y="47"/>
                </a:lnTo>
                <a:lnTo>
                  <a:pt x="1001" y="21"/>
                </a:lnTo>
                <a:lnTo>
                  <a:pt x="1103" y="5"/>
                </a:lnTo>
                <a:lnTo>
                  <a:pt x="1207" y="0"/>
                </a:lnTo>
                <a:close/>
              </a:path>
            </a:pathLst>
          </a:custGeom>
          <a:solidFill>
            <a:srgbClr val="381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0" name="Freeform 21"/>
          <p:cNvSpPr/>
          <p:nvPr/>
        </p:nvSpPr>
        <p:spPr bwMode="auto">
          <a:xfrm>
            <a:off x="3323705" y="1639412"/>
            <a:ext cx="2201621" cy="2891286"/>
          </a:xfrm>
          <a:custGeom>
            <a:avLst/>
            <a:gdLst/>
            <a:ahLst/>
            <a:cxnLst>
              <a:cxn ang="0">
                <a:pos x="3551" y="145"/>
              </a:cxn>
              <a:cxn ang="0">
                <a:pos x="3622" y="118"/>
              </a:cxn>
              <a:cxn ang="0">
                <a:pos x="3702" y="112"/>
              </a:cxn>
              <a:cxn ang="0">
                <a:pos x="3613" y="195"/>
              </a:cxn>
              <a:cxn ang="0">
                <a:pos x="3780" y="173"/>
              </a:cxn>
              <a:cxn ang="0">
                <a:pos x="3583" y="244"/>
              </a:cxn>
              <a:cxn ang="0">
                <a:pos x="3697" y="255"/>
              </a:cxn>
              <a:cxn ang="0">
                <a:pos x="3428" y="388"/>
              </a:cxn>
              <a:cxn ang="0">
                <a:pos x="3099" y="587"/>
              </a:cxn>
              <a:cxn ang="0">
                <a:pos x="2651" y="875"/>
              </a:cxn>
              <a:cxn ang="0">
                <a:pos x="2509" y="1017"/>
              </a:cxn>
              <a:cxn ang="0">
                <a:pos x="2530" y="2376"/>
              </a:cxn>
              <a:cxn ang="0">
                <a:pos x="2577" y="2908"/>
              </a:cxn>
              <a:cxn ang="0">
                <a:pos x="2680" y="3418"/>
              </a:cxn>
              <a:cxn ang="0">
                <a:pos x="2674" y="3822"/>
              </a:cxn>
              <a:cxn ang="0">
                <a:pos x="2671" y="4261"/>
              </a:cxn>
              <a:cxn ang="0">
                <a:pos x="2803" y="4441"/>
              </a:cxn>
              <a:cxn ang="0">
                <a:pos x="2779" y="4567"/>
              </a:cxn>
              <a:cxn ang="0">
                <a:pos x="2752" y="4676"/>
              </a:cxn>
              <a:cxn ang="0">
                <a:pos x="2799" y="4705"/>
              </a:cxn>
              <a:cxn ang="0">
                <a:pos x="3014" y="4786"/>
              </a:cxn>
              <a:cxn ang="0">
                <a:pos x="2785" y="4967"/>
              </a:cxn>
              <a:cxn ang="0">
                <a:pos x="2461" y="4929"/>
              </a:cxn>
              <a:cxn ang="0">
                <a:pos x="2365" y="4783"/>
              </a:cxn>
              <a:cxn ang="0">
                <a:pos x="2416" y="4667"/>
              </a:cxn>
              <a:cxn ang="0">
                <a:pos x="2351" y="4510"/>
              </a:cxn>
              <a:cxn ang="0">
                <a:pos x="2297" y="4136"/>
              </a:cxn>
              <a:cxn ang="0">
                <a:pos x="2141" y="2760"/>
              </a:cxn>
              <a:cxn ang="0">
                <a:pos x="2009" y="3107"/>
              </a:cxn>
              <a:cxn ang="0">
                <a:pos x="1559" y="4825"/>
              </a:cxn>
              <a:cxn ang="0">
                <a:pos x="1095" y="4959"/>
              </a:cxn>
              <a:cxn ang="0">
                <a:pos x="1125" y="4786"/>
              </a:cxn>
              <a:cxn ang="0">
                <a:pos x="1244" y="4418"/>
              </a:cxn>
              <a:cxn ang="0">
                <a:pos x="1348" y="3780"/>
              </a:cxn>
              <a:cxn ang="0">
                <a:pos x="1474" y="3006"/>
              </a:cxn>
              <a:cxn ang="0">
                <a:pos x="1528" y="2309"/>
              </a:cxn>
              <a:cxn ang="0">
                <a:pos x="1145" y="1397"/>
              </a:cxn>
              <a:cxn ang="0">
                <a:pos x="421" y="1471"/>
              </a:cxn>
              <a:cxn ang="0">
                <a:pos x="251" y="1542"/>
              </a:cxn>
              <a:cxn ang="0">
                <a:pos x="160" y="1534"/>
              </a:cxn>
              <a:cxn ang="0">
                <a:pos x="70" y="1534"/>
              </a:cxn>
              <a:cxn ang="0">
                <a:pos x="0" y="1486"/>
              </a:cxn>
              <a:cxn ang="0">
                <a:pos x="17" y="1397"/>
              </a:cxn>
              <a:cxn ang="0">
                <a:pos x="183" y="1371"/>
              </a:cxn>
              <a:cxn ang="0">
                <a:pos x="213" y="1213"/>
              </a:cxn>
              <a:cxn ang="0">
                <a:pos x="302" y="1342"/>
              </a:cxn>
              <a:cxn ang="0">
                <a:pos x="676" y="1312"/>
              </a:cxn>
              <a:cxn ang="0">
                <a:pos x="976" y="1232"/>
              </a:cxn>
              <a:cxn ang="0">
                <a:pos x="1279" y="1103"/>
              </a:cxn>
              <a:cxn ang="0">
                <a:pos x="1661" y="842"/>
              </a:cxn>
              <a:cxn ang="0">
                <a:pos x="1888" y="751"/>
              </a:cxn>
              <a:cxn ang="0">
                <a:pos x="1816" y="510"/>
              </a:cxn>
              <a:cxn ang="0">
                <a:pos x="1762" y="192"/>
              </a:cxn>
              <a:cxn ang="0">
                <a:pos x="2114" y="71"/>
              </a:cxn>
              <a:cxn ang="0">
                <a:pos x="2255" y="303"/>
              </a:cxn>
              <a:cxn ang="0">
                <a:pos x="2217" y="620"/>
              </a:cxn>
              <a:cxn ang="0">
                <a:pos x="2137" y="707"/>
              </a:cxn>
              <a:cxn ang="0">
                <a:pos x="2918" y="471"/>
              </a:cxn>
              <a:cxn ang="0">
                <a:pos x="3274" y="300"/>
              </a:cxn>
              <a:cxn ang="0">
                <a:pos x="3334" y="39"/>
              </a:cxn>
              <a:cxn ang="0">
                <a:pos x="3382" y="124"/>
              </a:cxn>
              <a:cxn ang="0">
                <a:pos x="3489" y="109"/>
              </a:cxn>
            </a:cxnLst>
            <a:rect l="0" t="0" r="r" b="b"/>
            <a:pathLst>
              <a:path w="3783" h="4970">
                <a:moveTo>
                  <a:pt x="3590" y="0"/>
                </a:moveTo>
                <a:lnTo>
                  <a:pt x="3596" y="0"/>
                </a:lnTo>
                <a:lnTo>
                  <a:pt x="3599" y="3"/>
                </a:lnTo>
                <a:lnTo>
                  <a:pt x="3599" y="12"/>
                </a:lnTo>
                <a:lnTo>
                  <a:pt x="3598" y="26"/>
                </a:lnTo>
                <a:lnTo>
                  <a:pt x="3592" y="44"/>
                </a:lnTo>
                <a:lnTo>
                  <a:pt x="3581" y="69"/>
                </a:lnTo>
                <a:lnTo>
                  <a:pt x="3568" y="101"/>
                </a:lnTo>
                <a:lnTo>
                  <a:pt x="3559" y="125"/>
                </a:lnTo>
                <a:lnTo>
                  <a:pt x="3551" y="145"/>
                </a:lnTo>
                <a:lnTo>
                  <a:pt x="3548" y="157"/>
                </a:lnTo>
                <a:lnTo>
                  <a:pt x="3547" y="164"/>
                </a:lnTo>
                <a:lnTo>
                  <a:pt x="3550" y="169"/>
                </a:lnTo>
                <a:lnTo>
                  <a:pt x="3553" y="169"/>
                </a:lnTo>
                <a:lnTo>
                  <a:pt x="3560" y="164"/>
                </a:lnTo>
                <a:lnTo>
                  <a:pt x="3569" y="158"/>
                </a:lnTo>
                <a:lnTo>
                  <a:pt x="3580" y="149"/>
                </a:lnTo>
                <a:lnTo>
                  <a:pt x="3592" y="140"/>
                </a:lnTo>
                <a:lnTo>
                  <a:pt x="3607" y="128"/>
                </a:lnTo>
                <a:lnTo>
                  <a:pt x="3622" y="118"/>
                </a:lnTo>
                <a:lnTo>
                  <a:pt x="3639" y="106"/>
                </a:lnTo>
                <a:lnTo>
                  <a:pt x="3657" y="95"/>
                </a:lnTo>
                <a:lnTo>
                  <a:pt x="3676" y="86"/>
                </a:lnTo>
                <a:lnTo>
                  <a:pt x="3696" y="78"/>
                </a:lnTo>
                <a:lnTo>
                  <a:pt x="3716" y="72"/>
                </a:lnTo>
                <a:lnTo>
                  <a:pt x="3737" y="71"/>
                </a:lnTo>
                <a:lnTo>
                  <a:pt x="3735" y="78"/>
                </a:lnTo>
                <a:lnTo>
                  <a:pt x="3729" y="88"/>
                </a:lnTo>
                <a:lnTo>
                  <a:pt x="3717" y="98"/>
                </a:lnTo>
                <a:lnTo>
                  <a:pt x="3702" y="112"/>
                </a:lnTo>
                <a:lnTo>
                  <a:pt x="3685" y="124"/>
                </a:lnTo>
                <a:lnTo>
                  <a:pt x="3667" y="137"/>
                </a:lnTo>
                <a:lnTo>
                  <a:pt x="3651" y="149"/>
                </a:lnTo>
                <a:lnTo>
                  <a:pt x="3636" y="161"/>
                </a:lnTo>
                <a:lnTo>
                  <a:pt x="3622" y="173"/>
                </a:lnTo>
                <a:lnTo>
                  <a:pt x="3610" y="183"/>
                </a:lnTo>
                <a:lnTo>
                  <a:pt x="3604" y="189"/>
                </a:lnTo>
                <a:lnTo>
                  <a:pt x="3601" y="193"/>
                </a:lnTo>
                <a:lnTo>
                  <a:pt x="3604" y="196"/>
                </a:lnTo>
                <a:lnTo>
                  <a:pt x="3613" y="195"/>
                </a:lnTo>
                <a:lnTo>
                  <a:pt x="3630" y="193"/>
                </a:lnTo>
                <a:lnTo>
                  <a:pt x="3652" y="187"/>
                </a:lnTo>
                <a:lnTo>
                  <a:pt x="3682" y="180"/>
                </a:lnTo>
                <a:lnTo>
                  <a:pt x="3716" y="170"/>
                </a:lnTo>
                <a:lnTo>
                  <a:pt x="3741" y="166"/>
                </a:lnTo>
                <a:lnTo>
                  <a:pt x="3761" y="163"/>
                </a:lnTo>
                <a:lnTo>
                  <a:pt x="3774" y="163"/>
                </a:lnTo>
                <a:lnTo>
                  <a:pt x="3782" y="164"/>
                </a:lnTo>
                <a:lnTo>
                  <a:pt x="3783" y="167"/>
                </a:lnTo>
                <a:lnTo>
                  <a:pt x="3780" y="173"/>
                </a:lnTo>
                <a:lnTo>
                  <a:pt x="3771" y="180"/>
                </a:lnTo>
                <a:lnTo>
                  <a:pt x="3744" y="193"/>
                </a:lnTo>
                <a:lnTo>
                  <a:pt x="3725" y="201"/>
                </a:lnTo>
                <a:lnTo>
                  <a:pt x="3703" y="208"/>
                </a:lnTo>
                <a:lnTo>
                  <a:pt x="3679" y="214"/>
                </a:lnTo>
                <a:lnTo>
                  <a:pt x="3652" y="222"/>
                </a:lnTo>
                <a:lnTo>
                  <a:pt x="3625" y="226"/>
                </a:lnTo>
                <a:lnTo>
                  <a:pt x="3608" y="231"/>
                </a:lnTo>
                <a:lnTo>
                  <a:pt x="3595" y="237"/>
                </a:lnTo>
                <a:lnTo>
                  <a:pt x="3583" y="244"/>
                </a:lnTo>
                <a:lnTo>
                  <a:pt x="3577" y="252"/>
                </a:lnTo>
                <a:lnTo>
                  <a:pt x="3574" y="259"/>
                </a:lnTo>
                <a:lnTo>
                  <a:pt x="3575" y="266"/>
                </a:lnTo>
                <a:lnTo>
                  <a:pt x="3583" y="269"/>
                </a:lnTo>
                <a:lnTo>
                  <a:pt x="3596" y="269"/>
                </a:lnTo>
                <a:lnTo>
                  <a:pt x="3621" y="266"/>
                </a:lnTo>
                <a:lnTo>
                  <a:pt x="3643" y="262"/>
                </a:lnTo>
                <a:lnTo>
                  <a:pt x="3664" y="259"/>
                </a:lnTo>
                <a:lnTo>
                  <a:pt x="3682" y="258"/>
                </a:lnTo>
                <a:lnTo>
                  <a:pt x="3697" y="255"/>
                </a:lnTo>
                <a:lnTo>
                  <a:pt x="3714" y="255"/>
                </a:lnTo>
                <a:lnTo>
                  <a:pt x="3717" y="256"/>
                </a:lnTo>
                <a:lnTo>
                  <a:pt x="3713" y="259"/>
                </a:lnTo>
                <a:lnTo>
                  <a:pt x="3702" y="266"/>
                </a:lnTo>
                <a:lnTo>
                  <a:pt x="3685" y="273"/>
                </a:lnTo>
                <a:lnTo>
                  <a:pt x="3661" y="284"/>
                </a:lnTo>
                <a:lnTo>
                  <a:pt x="3630" y="297"/>
                </a:lnTo>
                <a:lnTo>
                  <a:pt x="3562" y="326"/>
                </a:lnTo>
                <a:lnTo>
                  <a:pt x="3492" y="356"/>
                </a:lnTo>
                <a:lnTo>
                  <a:pt x="3428" y="388"/>
                </a:lnTo>
                <a:lnTo>
                  <a:pt x="3369" y="422"/>
                </a:lnTo>
                <a:lnTo>
                  <a:pt x="3334" y="447"/>
                </a:lnTo>
                <a:lnTo>
                  <a:pt x="3304" y="472"/>
                </a:lnTo>
                <a:lnTo>
                  <a:pt x="3275" y="495"/>
                </a:lnTo>
                <a:lnTo>
                  <a:pt x="3248" y="517"/>
                </a:lnTo>
                <a:lnTo>
                  <a:pt x="3218" y="535"/>
                </a:lnTo>
                <a:lnTo>
                  <a:pt x="3186" y="549"/>
                </a:lnTo>
                <a:lnTo>
                  <a:pt x="3162" y="558"/>
                </a:lnTo>
                <a:lnTo>
                  <a:pt x="3134" y="570"/>
                </a:lnTo>
                <a:lnTo>
                  <a:pt x="3099" y="587"/>
                </a:lnTo>
                <a:lnTo>
                  <a:pt x="3061" y="603"/>
                </a:lnTo>
                <a:lnTo>
                  <a:pt x="2977" y="646"/>
                </a:lnTo>
                <a:lnTo>
                  <a:pt x="2846" y="718"/>
                </a:lnTo>
                <a:lnTo>
                  <a:pt x="2805" y="744"/>
                </a:lnTo>
                <a:lnTo>
                  <a:pt x="2766" y="768"/>
                </a:lnTo>
                <a:lnTo>
                  <a:pt x="2732" y="792"/>
                </a:lnTo>
                <a:lnTo>
                  <a:pt x="2702" y="815"/>
                </a:lnTo>
                <a:lnTo>
                  <a:pt x="2678" y="837"/>
                </a:lnTo>
                <a:lnTo>
                  <a:pt x="2660" y="857"/>
                </a:lnTo>
                <a:lnTo>
                  <a:pt x="2651" y="875"/>
                </a:lnTo>
                <a:lnTo>
                  <a:pt x="2651" y="897"/>
                </a:lnTo>
                <a:lnTo>
                  <a:pt x="2657" y="920"/>
                </a:lnTo>
                <a:lnTo>
                  <a:pt x="2666" y="943"/>
                </a:lnTo>
                <a:lnTo>
                  <a:pt x="2675" y="967"/>
                </a:lnTo>
                <a:lnTo>
                  <a:pt x="2668" y="970"/>
                </a:lnTo>
                <a:lnTo>
                  <a:pt x="2654" y="973"/>
                </a:lnTo>
                <a:lnTo>
                  <a:pt x="2634" y="979"/>
                </a:lnTo>
                <a:lnTo>
                  <a:pt x="2610" y="986"/>
                </a:lnTo>
                <a:lnTo>
                  <a:pt x="2533" y="1009"/>
                </a:lnTo>
                <a:lnTo>
                  <a:pt x="2509" y="1017"/>
                </a:lnTo>
                <a:lnTo>
                  <a:pt x="2490" y="1023"/>
                </a:lnTo>
                <a:lnTo>
                  <a:pt x="2476" y="1027"/>
                </a:lnTo>
                <a:lnTo>
                  <a:pt x="2469" y="1030"/>
                </a:lnTo>
                <a:lnTo>
                  <a:pt x="2641" y="2326"/>
                </a:lnTo>
                <a:lnTo>
                  <a:pt x="2618" y="2327"/>
                </a:lnTo>
                <a:lnTo>
                  <a:pt x="2600" y="2332"/>
                </a:lnTo>
                <a:lnTo>
                  <a:pt x="2583" y="2336"/>
                </a:lnTo>
                <a:lnTo>
                  <a:pt x="2565" y="2341"/>
                </a:lnTo>
                <a:lnTo>
                  <a:pt x="2543" y="2342"/>
                </a:lnTo>
                <a:lnTo>
                  <a:pt x="2530" y="2376"/>
                </a:lnTo>
                <a:lnTo>
                  <a:pt x="2523" y="2416"/>
                </a:lnTo>
                <a:lnTo>
                  <a:pt x="2518" y="2460"/>
                </a:lnTo>
                <a:lnTo>
                  <a:pt x="2517" y="2510"/>
                </a:lnTo>
                <a:lnTo>
                  <a:pt x="2520" y="2563"/>
                </a:lnTo>
                <a:lnTo>
                  <a:pt x="2524" y="2617"/>
                </a:lnTo>
                <a:lnTo>
                  <a:pt x="2532" y="2676"/>
                </a:lnTo>
                <a:lnTo>
                  <a:pt x="2541" y="2733"/>
                </a:lnTo>
                <a:lnTo>
                  <a:pt x="2552" y="2792"/>
                </a:lnTo>
                <a:lnTo>
                  <a:pt x="2564" y="2851"/>
                </a:lnTo>
                <a:lnTo>
                  <a:pt x="2577" y="2908"/>
                </a:lnTo>
                <a:lnTo>
                  <a:pt x="2589" y="2962"/>
                </a:lnTo>
                <a:lnTo>
                  <a:pt x="2603" y="3015"/>
                </a:lnTo>
                <a:lnTo>
                  <a:pt x="2616" y="3063"/>
                </a:lnTo>
                <a:lnTo>
                  <a:pt x="2628" y="3107"/>
                </a:lnTo>
                <a:lnTo>
                  <a:pt x="2639" y="3146"/>
                </a:lnTo>
                <a:lnTo>
                  <a:pt x="2648" y="3178"/>
                </a:lnTo>
                <a:lnTo>
                  <a:pt x="2665" y="3243"/>
                </a:lnTo>
                <a:lnTo>
                  <a:pt x="2675" y="3305"/>
                </a:lnTo>
                <a:lnTo>
                  <a:pt x="2680" y="3362"/>
                </a:lnTo>
                <a:lnTo>
                  <a:pt x="2680" y="3418"/>
                </a:lnTo>
                <a:lnTo>
                  <a:pt x="2675" y="3471"/>
                </a:lnTo>
                <a:lnTo>
                  <a:pt x="2669" y="3520"/>
                </a:lnTo>
                <a:lnTo>
                  <a:pt x="2663" y="3567"/>
                </a:lnTo>
                <a:lnTo>
                  <a:pt x="2656" y="3612"/>
                </a:lnTo>
                <a:lnTo>
                  <a:pt x="2650" y="3655"/>
                </a:lnTo>
                <a:lnTo>
                  <a:pt x="2647" y="3694"/>
                </a:lnTo>
                <a:lnTo>
                  <a:pt x="2648" y="3732"/>
                </a:lnTo>
                <a:lnTo>
                  <a:pt x="2653" y="3766"/>
                </a:lnTo>
                <a:lnTo>
                  <a:pt x="2665" y="3800"/>
                </a:lnTo>
                <a:lnTo>
                  <a:pt x="2674" y="3822"/>
                </a:lnTo>
                <a:lnTo>
                  <a:pt x="2680" y="3852"/>
                </a:lnTo>
                <a:lnTo>
                  <a:pt x="2684" y="3889"/>
                </a:lnTo>
                <a:lnTo>
                  <a:pt x="2687" y="3929"/>
                </a:lnTo>
                <a:lnTo>
                  <a:pt x="2689" y="3974"/>
                </a:lnTo>
                <a:lnTo>
                  <a:pt x="2689" y="4067"/>
                </a:lnTo>
                <a:lnTo>
                  <a:pt x="2686" y="4113"/>
                </a:lnTo>
                <a:lnTo>
                  <a:pt x="2683" y="4157"/>
                </a:lnTo>
                <a:lnTo>
                  <a:pt x="2680" y="4196"/>
                </a:lnTo>
                <a:lnTo>
                  <a:pt x="2675" y="4232"/>
                </a:lnTo>
                <a:lnTo>
                  <a:pt x="2671" y="4261"/>
                </a:lnTo>
                <a:lnTo>
                  <a:pt x="2665" y="4282"/>
                </a:lnTo>
                <a:lnTo>
                  <a:pt x="2675" y="4297"/>
                </a:lnTo>
                <a:lnTo>
                  <a:pt x="2689" y="4311"/>
                </a:lnTo>
                <a:lnTo>
                  <a:pt x="2705" y="4324"/>
                </a:lnTo>
                <a:lnTo>
                  <a:pt x="2760" y="4365"/>
                </a:lnTo>
                <a:lnTo>
                  <a:pt x="2776" y="4379"/>
                </a:lnTo>
                <a:lnTo>
                  <a:pt x="2790" y="4394"/>
                </a:lnTo>
                <a:lnTo>
                  <a:pt x="2800" y="4409"/>
                </a:lnTo>
                <a:lnTo>
                  <a:pt x="2805" y="4424"/>
                </a:lnTo>
                <a:lnTo>
                  <a:pt x="2803" y="4441"/>
                </a:lnTo>
                <a:lnTo>
                  <a:pt x="2796" y="4460"/>
                </a:lnTo>
                <a:lnTo>
                  <a:pt x="2779" y="4480"/>
                </a:lnTo>
                <a:lnTo>
                  <a:pt x="2761" y="4499"/>
                </a:lnTo>
                <a:lnTo>
                  <a:pt x="2751" y="4516"/>
                </a:lnTo>
                <a:lnTo>
                  <a:pt x="2746" y="4530"/>
                </a:lnTo>
                <a:lnTo>
                  <a:pt x="2746" y="4540"/>
                </a:lnTo>
                <a:lnTo>
                  <a:pt x="2751" y="4549"/>
                </a:lnTo>
                <a:lnTo>
                  <a:pt x="2758" y="4557"/>
                </a:lnTo>
                <a:lnTo>
                  <a:pt x="2767" y="4563"/>
                </a:lnTo>
                <a:lnTo>
                  <a:pt x="2779" y="4567"/>
                </a:lnTo>
                <a:lnTo>
                  <a:pt x="2791" y="4573"/>
                </a:lnTo>
                <a:lnTo>
                  <a:pt x="2812" y="4585"/>
                </a:lnTo>
                <a:lnTo>
                  <a:pt x="2820" y="4593"/>
                </a:lnTo>
                <a:lnTo>
                  <a:pt x="2826" y="4602"/>
                </a:lnTo>
                <a:lnTo>
                  <a:pt x="2826" y="4614"/>
                </a:lnTo>
                <a:lnTo>
                  <a:pt x="2821" y="4629"/>
                </a:lnTo>
                <a:lnTo>
                  <a:pt x="2812" y="4646"/>
                </a:lnTo>
                <a:lnTo>
                  <a:pt x="2796" y="4667"/>
                </a:lnTo>
                <a:lnTo>
                  <a:pt x="2773" y="4668"/>
                </a:lnTo>
                <a:lnTo>
                  <a:pt x="2752" y="4676"/>
                </a:lnTo>
                <a:lnTo>
                  <a:pt x="2737" y="4686"/>
                </a:lnTo>
                <a:lnTo>
                  <a:pt x="2725" y="4703"/>
                </a:lnTo>
                <a:lnTo>
                  <a:pt x="2717" y="4724"/>
                </a:lnTo>
                <a:lnTo>
                  <a:pt x="2714" y="4750"/>
                </a:lnTo>
                <a:lnTo>
                  <a:pt x="2717" y="4735"/>
                </a:lnTo>
                <a:lnTo>
                  <a:pt x="2726" y="4724"/>
                </a:lnTo>
                <a:lnTo>
                  <a:pt x="2740" y="4715"/>
                </a:lnTo>
                <a:lnTo>
                  <a:pt x="2757" y="4709"/>
                </a:lnTo>
                <a:lnTo>
                  <a:pt x="2776" y="4706"/>
                </a:lnTo>
                <a:lnTo>
                  <a:pt x="2799" y="4705"/>
                </a:lnTo>
                <a:lnTo>
                  <a:pt x="2844" y="4705"/>
                </a:lnTo>
                <a:lnTo>
                  <a:pt x="2886" y="4708"/>
                </a:lnTo>
                <a:lnTo>
                  <a:pt x="2904" y="4709"/>
                </a:lnTo>
                <a:lnTo>
                  <a:pt x="2918" y="4709"/>
                </a:lnTo>
                <a:lnTo>
                  <a:pt x="2944" y="4712"/>
                </a:lnTo>
                <a:lnTo>
                  <a:pt x="2966" y="4720"/>
                </a:lnTo>
                <a:lnTo>
                  <a:pt x="2983" y="4732"/>
                </a:lnTo>
                <a:lnTo>
                  <a:pt x="2996" y="4747"/>
                </a:lnTo>
                <a:lnTo>
                  <a:pt x="3007" y="4765"/>
                </a:lnTo>
                <a:lnTo>
                  <a:pt x="3014" y="4786"/>
                </a:lnTo>
                <a:lnTo>
                  <a:pt x="3020" y="4810"/>
                </a:lnTo>
                <a:lnTo>
                  <a:pt x="3023" y="4834"/>
                </a:lnTo>
                <a:lnTo>
                  <a:pt x="3025" y="4858"/>
                </a:lnTo>
                <a:lnTo>
                  <a:pt x="3025" y="4953"/>
                </a:lnTo>
                <a:lnTo>
                  <a:pt x="2998" y="4953"/>
                </a:lnTo>
                <a:lnTo>
                  <a:pt x="2969" y="4955"/>
                </a:lnTo>
                <a:lnTo>
                  <a:pt x="2936" y="4956"/>
                </a:lnTo>
                <a:lnTo>
                  <a:pt x="2864" y="4962"/>
                </a:lnTo>
                <a:lnTo>
                  <a:pt x="2824" y="4964"/>
                </a:lnTo>
                <a:lnTo>
                  <a:pt x="2785" y="4967"/>
                </a:lnTo>
                <a:lnTo>
                  <a:pt x="2746" y="4968"/>
                </a:lnTo>
                <a:lnTo>
                  <a:pt x="2705" y="4970"/>
                </a:lnTo>
                <a:lnTo>
                  <a:pt x="2668" y="4970"/>
                </a:lnTo>
                <a:lnTo>
                  <a:pt x="2630" y="4968"/>
                </a:lnTo>
                <a:lnTo>
                  <a:pt x="2594" y="4967"/>
                </a:lnTo>
                <a:lnTo>
                  <a:pt x="2561" y="4962"/>
                </a:lnTo>
                <a:lnTo>
                  <a:pt x="2530" y="4958"/>
                </a:lnTo>
                <a:lnTo>
                  <a:pt x="2503" y="4950"/>
                </a:lnTo>
                <a:lnTo>
                  <a:pt x="2479" y="4941"/>
                </a:lnTo>
                <a:lnTo>
                  <a:pt x="2461" y="4929"/>
                </a:lnTo>
                <a:lnTo>
                  <a:pt x="2446" y="4916"/>
                </a:lnTo>
                <a:lnTo>
                  <a:pt x="2438" y="4898"/>
                </a:lnTo>
                <a:lnTo>
                  <a:pt x="2435" y="4878"/>
                </a:lnTo>
                <a:lnTo>
                  <a:pt x="2440" y="4855"/>
                </a:lnTo>
                <a:lnTo>
                  <a:pt x="2451" y="4828"/>
                </a:lnTo>
                <a:lnTo>
                  <a:pt x="2469" y="4798"/>
                </a:lnTo>
                <a:lnTo>
                  <a:pt x="2431" y="4797"/>
                </a:lnTo>
                <a:lnTo>
                  <a:pt x="2402" y="4794"/>
                </a:lnTo>
                <a:lnTo>
                  <a:pt x="2380" y="4789"/>
                </a:lnTo>
                <a:lnTo>
                  <a:pt x="2365" y="4783"/>
                </a:lnTo>
                <a:lnTo>
                  <a:pt x="2356" y="4775"/>
                </a:lnTo>
                <a:lnTo>
                  <a:pt x="2351" y="4766"/>
                </a:lnTo>
                <a:lnTo>
                  <a:pt x="2351" y="4757"/>
                </a:lnTo>
                <a:lnTo>
                  <a:pt x="2354" y="4747"/>
                </a:lnTo>
                <a:lnTo>
                  <a:pt x="2369" y="4726"/>
                </a:lnTo>
                <a:lnTo>
                  <a:pt x="2378" y="4714"/>
                </a:lnTo>
                <a:lnTo>
                  <a:pt x="2389" y="4703"/>
                </a:lnTo>
                <a:lnTo>
                  <a:pt x="2398" y="4692"/>
                </a:lnTo>
                <a:lnTo>
                  <a:pt x="2413" y="4674"/>
                </a:lnTo>
                <a:lnTo>
                  <a:pt x="2416" y="4667"/>
                </a:lnTo>
                <a:lnTo>
                  <a:pt x="2416" y="4661"/>
                </a:lnTo>
                <a:lnTo>
                  <a:pt x="2411" y="4656"/>
                </a:lnTo>
                <a:lnTo>
                  <a:pt x="2402" y="4653"/>
                </a:lnTo>
                <a:lnTo>
                  <a:pt x="2387" y="4652"/>
                </a:lnTo>
                <a:lnTo>
                  <a:pt x="2383" y="4647"/>
                </a:lnTo>
                <a:lnTo>
                  <a:pt x="2377" y="4634"/>
                </a:lnTo>
                <a:lnTo>
                  <a:pt x="2371" y="4611"/>
                </a:lnTo>
                <a:lnTo>
                  <a:pt x="2365" y="4582"/>
                </a:lnTo>
                <a:lnTo>
                  <a:pt x="2359" y="4549"/>
                </a:lnTo>
                <a:lnTo>
                  <a:pt x="2351" y="4510"/>
                </a:lnTo>
                <a:lnTo>
                  <a:pt x="2345" y="4468"/>
                </a:lnTo>
                <a:lnTo>
                  <a:pt x="2339" y="4424"/>
                </a:lnTo>
                <a:lnTo>
                  <a:pt x="2331" y="4380"/>
                </a:lnTo>
                <a:lnTo>
                  <a:pt x="2325" y="4335"/>
                </a:lnTo>
                <a:lnTo>
                  <a:pt x="2319" y="4291"/>
                </a:lnTo>
                <a:lnTo>
                  <a:pt x="2315" y="4251"/>
                </a:lnTo>
                <a:lnTo>
                  <a:pt x="2309" y="4214"/>
                </a:lnTo>
                <a:lnTo>
                  <a:pt x="2304" y="4181"/>
                </a:lnTo>
                <a:lnTo>
                  <a:pt x="2300" y="4155"/>
                </a:lnTo>
                <a:lnTo>
                  <a:pt x="2297" y="4136"/>
                </a:lnTo>
                <a:lnTo>
                  <a:pt x="2092" y="2916"/>
                </a:lnTo>
                <a:lnTo>
                  <a:pt x="2105" y="2913"/>
                </a:lnTo>
                <a:lnTo>
                  <a:pt x="2116" y="2904"/>
                </a:lnTo>
                <a:lnTo>
                  <a:pt x="2125" y="2890"/>
                </a:lnTo>
                <a:lnTo>
                  <a:pt x="2131" y="2873"/>
                </a:lnTo>
                <a:lnTo>
                  <a:pt x="2135" y="2854"/>
                </a:lnTo>
                <a:lnTo>
                  <a:pt x="2138" y="2833"/>
                </a:lnTo>
                <a:lnTo>
                  <a:pt x="2140" y="2812"/>
                </a:lnTo>
                <a:lnTo>
                  <a:pt x="2141" y="2792"/>
                </a:lnTo>
                <a:lnTo>
                  <a:pt x="2141" y="2760"/>
                </a:lnTo>
                <a:lnTo>
                  <a:pt x="2138" y="2777"/>
                </a:lnTo>
                <a:lnTo>
                  <a:pt x="2129" y="2796"/>
                </a:lnTo>
                <a:lnTo>
                  <a:pt x="2116" y="2818"/>
                </a:lnTo>
                <a:lnTo>
                  <a:pt x="2099" y="2837"/>
                </a:lnTo>
                <a:lnTo>
                  <a:pt x="2081" y="2855"/>
                </a:lnTo>
                <a:lnTo>
                  <a:pt x="2062" y="2867"/>
                </a:lnTo>
                <a:lnTo>
                  <a:pt x="2043" y="2875"/>
                </a:lnTo>
                <a:lnTo>
                  <a:pt x="2039" y="2953"/>
                </a:lnTo>
                <a:lnTo>
                  <a:pt x="2027" y="3030"/>
                </a:lnTo>
                <a:lnTo>
                  <a:pt x="2009" y="3107"/>
                </a:lnTo>
                <a:lnTo>
                  <a:pt x="1985" y="3183"/>
                </a:lnTo>
                <a:lnTo>
                  <a:pt x="1958" y="3258"/>
                </a:lnTo>
                <a:lnTo>
                  <a:pt x="1863" y="3480"/>
                </a:lnTo>
                <a:lnTo>
                  <a:pt x="1831" y="3555"/>
                </a:lnTo>
                <a:lnTo>
                  <a:pt x="1802" y="3629"/>
                </a:lnTo>
                <a:lnTo>
                  <a:pt x="1777" y="3705"/>
                </a:lnTo>
                <a:lnTo>
                  <a:pt x="1755" y="3780"/>
                </a:lnTo>
                <a:lnTo>
                  <a:pt x="1740" y="3857"/>
                </a:lnTo>
                <a:lnTo>
                  <a:pt x="1576" y="4822"/>
                </a:lnTo>
                <a:lnTo>
                  <a:pt x="1559" y="4825"/>
                </a:lnTo>
                <a:lnTo>
                  <a:pt x="1541" y="4831"/>
                </a:lnTo>
                <a:lnTo>
                  <a:pt x="1523" y="4840"/>
                </a:lnTo>
                <a:lnTo>
                  <a:pt x="1507" y="4849"/>
                </a:lnTo>
                <a:lnTo>
                  <a:pt x="1495" y="4855"/>
                </a:lnTo>
                <a:lnTo>
                  <a:pt x="1484" y="4881"/>
                </a:lnTo>
                <a:lnTo>
                  <a:pt x="1478" y="4907"/>
                </a:lnTo>
                <a:lnTo>
                  <a:pt x="1472" y="4934"/>
                </a:lnTo>
                <a:lnTo>
                  <a:pt x="1461" y="4962"/>
                </a:lnTo>
                <a:lnTo>
                  <a:pt x="1119" y="4962"/>
                </a:lnTo>
                <a:lnTo>
                  <a:pt x="1095" y="4959"/>
                </a:lnTo>
                <a:lnTo>
                  <a:pt x="1079" y="4952"/>
                </a:lnTo>
                <a:lnTo>
                  <a:pt x="1066" y="4941"/>
                </a:lnTo>
                <a:lnTo>
                  <a:pt x="1059" y="4926"/>
                </a:lnTo>
                <a:lnTo>
                  <a:pt x="1056" y="4910"/>
                </a:lnTo>
                <a:lnTo>
                  <a:pt x="1057" y="4890"/>
                </a:lnTo>
                <a:lnTo>
                  <a:pt x="1062" y="4870"/>
                </a:lnTo>
                <a:lnTo>
                  <a:pt x="1069" y="4851"/>
                </a:lnTo>
                <a:lnTo>
                  <a:pt x="1094" y="4815"/>
                </a:lnTo>
                <a:lnTo>
                  <a:pt x="1109" y="4800"/>
                </a:lnTo>
                <a:lnTo>
                  <a:pt x="1125" y="4786"/>
                </a:lnTo>
                <a:lnTo>
                  <a:pt x="1142" y="4778"/>
                </a:lnTo>
                <a:lnTo>
                  <a:pt x="1160" y="4774"/>
                </a:lnTo>
                <a:lnTo>
                  <a:pt x="1164" y="4670"/>
                </a:lnTo>
                <a:lnTo>
                  <a:pt x="1175" y="4566"/>
                </a:lnTo>
                <a:lnTo>
                  <a:pt x="1193" y="4459"/>
                </a:lnTo>
                <a:lnTo>
                  <a:pt x="1199" y="4445"/>
                </a:lnTo>
                <a:lnTo>
                  <a:pt x="1208" y="4435"/>
                </a:lnTo>
                <a:lnTo>
                  <a:pt x="1219" y="4429"/>
                </a:lnTo>
                <a:lnTo>
                  <a:pt x="1232" y="4422"/>
                </a:lnTo>
                <a:lnTo>
                  <a:pt x="1244" y="4418"/>
                </a:lnTo>
                <a:lnTo>
                  <a:pt x="1256" y="4410"/>
                </a:lnTo>
                <a:lnTo>
                  <a:pt x="1265" y="4401"/>
                </a:lnTo>
                <a:lnTo>
                  <a:pt x="1272" y="4386"/>
                </a:lnTo>
                <a:lnTo>
                  <a:pt x="1288" y="4305"/>
                </a:lnTo>
                <a:lnTo>
                  <a:pt x="1300" y="4220"/>
                </a:lnTo>
                <a:lnTo>
                  <a:pt x="1308" y="4134"/>
                </a:lnTo>
                <a:lnTo>
                  <a:pt x="1315" y="4047"/>
                </a:lnTo>
                <a:lnTo>
                  <a:pt x="1324" y="3959"/>
                </a:lnTo>
                <a:lnTo>
                  <a:pt x="1335" y="3869"/>
                </a:lnTo>
                <a:lnTo>
                  <a:pt x="1348" y="3780"/>
                </a:lnTo>
                <a:lnTo>
                  <a:pt x="1365" y="3701"/>
                </a:lnTo>
                <a:lnTo>
                  <a:pt x="1383" y="3623"/>
                </a:lnTo>
                <a:lnTo>
                  <a:pt x="1404" y="3546"/>
                </a:lnTo>
                <a:lnTo>
                  <a:pt x="1424" y="3468"/>
                </a:lnTo>
                <a:lnTo>
                  <a:pt x="1442" y="3392"/>
                </a:lnTo>
                <a:lnTo>
                  <a:pt x="1457" y="3315"/>
                </a:lnTo>
                <a:lnTo>
                  <a:pt x="1468" y="3241"/>
                </a:lnTo>
                <a:lnTo>
                  <a:pt x="1471" y="3169"/>
                </a:lnTo>
                <a:lnTo>
                  <a:pt x="1471" y="3088"/>
                </a:lnTo>
                <a:lnTo>
                  <a:pt x="1474" y="3006"/>
                </a:lnTo>
                <a:lnTo>
                  <a:pt x="1478" y="2925"/>
                </a:lnTo>
                <a:lnTo>
                  <a:pt x="1486" y="2843"/>
                </a:lnTo>
                <a:lnTo>
                  <a:pt x="1496" y="2762"/>
                </a:lnTo>
                <a:lnTo>
                  <a:pt x="1511" y="2680"/>
                </a:lnTo>
                <a:lnTo>
                  <a:pt x="1529" y="2602"/>
                </a:lnTo>
                <a:lnTo>
                  <a:pt x="1553" y="2525"/>
                </a:lnTo>
                <a:lnTo>
                  <a:pt x="1582" y="2450"/>
                </a:lnTo>
                <a:lnTo>
                  <a:pt x="1618" y="2379"/>
                </a:lnTo>
                <a:lnTo>
                  <a:pt x="1659" y="2309"/>
                </a:lnTo>
                <a:lnTo>
                  <a:pt x="1528" y="2309"/>
                </a:lnTo>
                <a:lnTo>
                  <a:pt x="1569" y="1631"/>
                </a:lnTo>
                <a:lnTo>
                  <a:pt x="1540" y="1311"/>
                </a:lnTo>
                <a:lnTo>
                  <a:pt x="1501" y="1306"/>
                </a:lnTo>
                <a:lnTo>
                  <a:pt x="1458" y="1309"/>
                </a:lnTo>
                <a:lnTo>
                  <a:pt x="1413" y="1318"/>
                </a:lnTo>
                <a:lnTo>
                  <a:pt x="1368" y="1330"/>
                </a:lnTo>
                <a:lnTo>
                  <a:pt x="1323" y="1344"/>
                </a:lnTo>
                <a:lnTo>
                  <a:pt x="1232" y="1374"/>
                </a:lnTo>
                <a:lnTo>
                  <a:pt x="1187" y="1388"/>
                </a:lnTo>
                <a:lnTo>
                  <a:pt x="1145" y="1397"/>
                </a:lnTo>
                <a:lnTo>
                  <a:pt x="1106" y="1401"/>
                </a:lnTo>
                <a:lnTo>
                  <a:pt x="756" y="1484"/>
                </a:lnTo>
                <a:lnTo>
                  <a:pt x="720" y="1493"/>
                </a:lnTo>
                <a:lnTo>
                  <a:pt x="680" y="1498"/>
                </a:lnTo>
                <a:lnTo>
                  <a:pt x="638" y="1498"/>
                </a:lnTo>
                <a:lnTo>
                  <a:pt x="595" y="1495"/>
                </a:lnTo>
                <a:lnTo>
                  <a:pt x="551" y="1490"/>
                </a:lnTo>
                <a:lnTo>
                  <a:pt x="507" y="1483"/>
                </a:lnTo>
                <a:lnTo>
                  <a:pt x="463" y="1477"/>
                </a:lnTo>
                <a:lnTo>
                  <a:pt x="421" y="1471"/>
                </a:lnTo>
                <a:lnTo>
                  <a:pt x="382" y="1466"/>
                </a:lnTo>
                <a:lnTo>
                  <a:pt x="346" y="1465"/>
                </a:lnTo>
                <a:lnTo>
                  <a:pt x="340" y="1471"/>
                </a:lnTo>
                <a:lnTo>
                  <a:pt x="337" y="1480"/>
                </a:lnTo>
                <a:lnTo>
                  <a:pt x="334" y="1492"/>
                </a:lnTo>
                <a:lnTo>
                  <a:pt x="332" y="1504"/>
                </a:lnTo>
                <a:lnTo>
                  <a:pt x="329" y="1513"/>
                </a:lnTo>
                <a:lnTo>
                  <a:pt x="323" y="1519"/>
                </a:lnTo>
                <a:lnTo>
                  <a:pt x="285" y="1531"/>
                </a:lnTo>
                <a:lnTo>
                  <a:pt x="251" y="1542"/>
                </a:lnTo>
                <a:lnTo>
                  <a:pt x="222" y="1551"/>
                </a:lnTo>
                <a:lnTo>
                  <a:pt x="198" y="1557"/>
                </a:lnTo>
                <a:lnTo>
                  <a:pt x="175" y="1563"/>
                </a:lnTo>
                <a:lnTo>
                  <a:pt x="157" y="1566"/>
                </a:lnTo>
                <a:lnTo>
                  <a:pt x="144" y="1567"/>
                </a:lnTo>
                <a:lnTo>
                  <a:pt x="135" y="1566"/>
                </a:lnTo>
                <a:lnTo>
                  <a:pt x="132" y="1563"/>
                </a:lnTo>
                <a:lnTo>
                  <a:pt x="135" y="1557"/>
                </a:lnTo>
                <a:lnTo>
                  <a:pt x="144" y="1546"/>
                </a:lnTo>
                <a:lnTo>
                  <a:pt x="160" y="1534"/>
                </a:lnTo>
                <a:lnTo>
                  <a:pt x="184" y="1517"/>
                </a:lnTo>
                <a:lnTo>
                  <a:pt x="159" y="1526"/>
                </a:lnTo>
                <a:lnTo>
                  <a:pt x="136" y="1534"/>
                </a:lnTo>
                <a:lnTo>
                  <a:pt x="115" y="1542"/>
                </a:lnTo>
                <a:lnTo>
                  <a:pt x="98" y="1546"/>
                </a:lnTo>
                <a:lnTo>
                  <a:pt x="85" y="1549"/>
                </a:lnTo>
                <a:lnTo>
                  <a:pt x="74" y="1549"/>
                </a:lnTo>
                <a:lnTo>
                  <a:pt x="68" y="1548"/>
                </a:lnTo>
                <a:lnTo>
                  <a:pt x="67" y="1542"/>
                </a:lnTo>
                <a:lnTo>
                  <a:pt x="70" y="1534"/>
                </a:lnTo>
                <a:lnTo>
                  <a:pt x="77" y="1522"/>
                </a:lnTo>
                <a:lnTo>
                  <a:pt x="89" y="1505"/>
                </a:lnTo>
                <a:lnTo>
                  <a:pt x="108" y="1486"/>
                </a:lnTo>
                <a:lnTo>
                  <a:pt x="132" y="1462"/>
                </a:lnTo>
                <a:lnTo>
                  <a:pt x="92" y="1475"/>
                </a:lnTo>
                <a:lnTo>
                  <a:pt x="61" y="1484"/>
                </a:lnTo>
                <a:lnTo>
                  <a:pt x="35" y="1489"/>
                </a:lnTo>
                <a:lnTo>
                  <a:pt x="17" y="1492"/>
                </a:lnTo>
                <a:lnTo>
                  <a:pt x="5" y="1490"/>
                </a:lnTo>
                <a:lnTo>
                  <a:pt x="0" y="1486"/>
                </a:lnTo>
                <a:lnTo>
                  <a:pt x="4" y="1480"/>
                </a:lnTo>
                <a:lnTo>
                  <a:pt x="13" y="1471"/>
                </a:lnTo>
                <a:lnTo>
                  <a:pt x="29" y="1459"/>
                </a:lnTo>
                <a:lnTo>
                  <a:pt x="50" y="1445"/>
                </a:lnTo>
                <a:lnTo>
                  <a:pt x="80" y="1430"/>
                </a:lnTo>
                <a:lnTo>
                  <a:pt x="115" y="1413"/>
                </a:lnTo>
                <a:lnTo>
                  <a:pt x="77" y="1407"/>
                </a:lnTo>
                <a:lnTo>
                  <a:pt x="49" y="1403"/>
                </a:lnTo>
                <a:lnTo>
                  <a:pt x="28" y="1400"/>
                </a:lnTo>
                <a:lnTo>
                  <a:pt x="17" y="1397"/>
                </a:lnTo>
                <a:lnTo>
                  <a:pt x="13" y="1394"/>
                </a:lnTo>
                <a:lnTo>
                  <a:pt x="14" y="1391"/>
                </a:lnTo>
                <a:lnTo>
                  <a:pt x="22" y="1389"/>
                </a:lnTo>
                <a:lnTo>
                  <a:pt x="34" y="1388"/>
                </a:lnTo>
                <a:lnTo>
                  <a:pt x="49" y="1386"/>
                </a:lnTo>
                <a:lnTo>
                  <a:pt x="68" y="1383"/>
                </a:lnTo>
                <a:lnTo>
                  <a:pt x="89" y="1382"/>
                </a:lnTo>
                <a:lnTo>
                  <a:pt x="112" y="1380"/>
                </a:lnTo>
                <a:lnTo>
                  <a:pt x="160" y="1374"/>
                </a:lnTo>
                <a:lnTo>
                  <a:pt x="183" y="1371"/>
                </a:lnTo>
                <a:lnTo>
                  <a:pt x="204" y="1368"/>
                </a:lnTo>
                <a:lnTo>
                  <a:pt x="222" y="1364"/>
                </a:lnTo>
                <a:lnTo>
                  <a:pt x="237" y="1358"/>
                </a:lnTo>
                <a:lnTo>
                  <a:pt x="248" y="1352"/>
                </a:lnTo>
                <a:lnTo>
                  <a:pt x="234" y="1314"/>
                </a:lnTo>
                <a:lnTo>
                  <a:pt x="224" y="1281"/>
                </a:lnTo>
                <a:lnTo>
                  <a:pt x="218" y="1256"/>
                </a:lnTo>
                <a:lnTo>
                  <a:pt x="213" y="1237"/>
                </a:lnTo>
                <a:lnTo>
                  <a:pt x="212" y="1222"/>
                </a:lnTo>
                <a:lnTo>
                  <a:pt x="213" y="1213"/>
                </a:lnTo>
                <a:lnTo>
                  <a:pt x="216" y="1210"/>
                </a:lnTo>
                <a:lnTo>
                  <a:pt x="221" y="1210"/>
                </a:lnTo>
                <a:lnTo>
                  <a:pt x="228" y="1214"/>
                </a:lnTo>
                <a:lnTo>
                  <a:pt x="236" y="1223"/>
                </a:lnTo>
                <a:lnTo>
                  <a:pt x="245" y="1235"/>
                </a:lnTo>
                <a:lnTo>
                  <a:pt x="254" y="1250"/>
                </a:lnTo>
                <a:lnTo>
                  <a:pt x="264" y="1267"/>
                </a:lnTo>
                <a:lnTo>
                  <a:pt x="285" y="1309"/>
                </a:lnTo>
                <a:lnTo>
                  <a:pt x="294" y="1333"/>
                </a:lnTo>
                <a:lnTo>
                  <a:pt x="302" y="1342"/>
                </a:lnTo>
                <a:lnTo>
                  <a:pt x="319" y="1347"/>
                </a:lnTo>
                <a:lnTo>
                  <a:pt x="341" y="1350"/>
                </a:lnTo>
                <a:lnTo>
                  <a:pt x="370" y="1352"/>
                </a:lnTo>
                <a:lnTo>
                  <a:pt x="405" y="1350"/>
                </a:lnTo>
                <a:lnTo>
                  <a:pt x="444" y="1347"/>
                </a:lnTo>
                <a:lnTo>
                  <a:pt x="486" y="1342"/>
                </a:lnTo>
                <a:lnTo>
                  <a:pt x="533" y="1336"/>
                </a:lnTo>
                <a:lnTo>
                  <a:pt x="579" y="1329"/>
                </a:lnTo>
                <a:lnTo>
                  <a:pt x="628" y="1320"/>
                </a:lnTo>
                <a:lnTo>
                  <a:pt x="676" y="1312"/>
                </a:lnTo>
                <a:lnTo>
                  <a:pt x="724" y="1302"/>
                </a:lnTo>
                <a:lnTo>
                  <a:pt x="771" y="1293"/>
                </a:lnTo>
                <a:lnTo>
                  <a:pt x="813" y="1282"/>
                </a:lnTo>
                <a:lnTo>
                  <a:pt x="854" y="1273"/>
                </a:lnTo>
                <a:lnTo>
                  <a:pt x="890" y="1264"/>
                </a:lnTo>
                <a:lnTo>
                  <a:pt x="920" y="1255"/>
                </a:lnTo>
                <a:lnTo>
                  <a:pt x="944" y="1247"/>
                </a:lnTo>
                <a:lnTo>
                  <a:pt x="962" y="1241"/>
                </a:lnTo>
                <a:lnTo>
                  <a:pt x="965" y="1237"/>
                </a:lnTo>
                <a:lnTo>
                  <a:pt x="976" y="1232"/>
                </a:lnTo>
                <a:lnTo>
                  <a:pt x="993" y="1228"/>
                </a:lnTo>
                <a:lnTo>
                  <a:pt x="1014" y="1225"/>
                </a:lnTo>
                <a:lnTo>
                  <a:pt x="1038" y="1220"/>
                </a:lnTo>
                <a:lnTo>
                  <a:pt x="1089" y="1208"/>
                </a:lnTo>
                <a:lnTo>
                  <a:pt x="1112" y="1201"/>
                </a:lnTo>
                <a:lnTo>
                  <a:pt x="1130" y="1192"/>
                </a:lnTo>
                <a:lnTo>
                  <a:pt x="1172" y="1166"/>
                </a:lnTo>
                <a:lnTo>
                  <a:pt x="1210" y="1143"/>
                </a:lnTo>
                <a:lnTo>
                  <a:pt x="1244" y="1122"/>
                </a:lnTo>
                <a:lnTo>
                  <a:pt x="1279" y="1103"/>
                </a:lnTo>
                <a:lnTo>
                  <a:pt x="1315" y="1085"/>
                </a:lnTo>
                <a:lnTo>
                  <a:pt x="1353" y="1065"/>
                </a:lnTo>
                <a:lnTo>
                  <a:pt x="1395" y="1045"/>
                </a:lnTo>
                <a:lnTo>
                  <a:pt x="1442" y="1024"/>
                </a:lnTo>
                <a:lnTo>
                  <a:pt x="1480" y="977"/>
                </a:lnTo>
                <a:lnTo>
                  <a:pt x="1517" y="938"/>
                </a:lnTo>
                <a:lnTo>
                  <a:pt x="1555" y="907"/>
                </a:lnTo>
                <a:lnTo>
                  <a:pt x="1591" y="879"/>
                </a:lnTo>
                <a:lnTo>
                  <a:pt x="1626" y="858"/>
                </a:lnTo>
                <a:lnTo>
                  <a:pt x="1661" y="842"/>
                </a:lnTo>
                <a:lnTo>
                  <a:pt x="1694" y="828"/>
                </a:lnTo>
                <a:lnTo>
                  <a:pt x="1725" y="818"/>
                </a:lnTo>
                <a:lnTo>
                  <a:pt x="1754" y="810"/>
                </a:lnTo>
                <a:lnTo>
                  <a:pt x="1781" y="804"/>
                </a:lnTo>
                <a:lnTo>
                  <a:pt x="1807" y="798"/>
                </a:lnTo>
                <a:lnTo>
                  <a:pt x="1829" y="792"/>
                </a:lnTo>
                <a:lnTo>
                  <a:pt x="1849" y="784"/>
                </a:lnTo>
                <a:lnTo>
                  <a:pt x="1866" y="777"/>
                </a:lnTo>
                <a:lnTo>
                  <a:pt x="1879" y="765"/>
                </a:lnTo>
                <a:lnTo>
                  <a:pt x="1888" y="751"/>
                </a:lnTo>
                <a:lnTo>
                  <a:pt x="1894" y="733"/>
                </a:lnTo>
                <a:lnTo>
                  <a:pt x="1897" y="710"/>
                </a:lnTo>
                <a:lnTo>
                  <a:pt x="1894" y="683"/>
                </a:lnTo>
                <a:lnTo>
                  <a:pt x="1888" y="649"/>
                </a:lnTo>
                <a:lnTo>
                  <a:pt x="1885" y="634"/>
                </a:lnTo>
                <a:lnTo>
                  <a:pt x="1876" y="617"/>
                </a:lnTo>
                <a:lnTo>
                  <a:pt x="1863" y="597"/>
                </a:lnTo>
                <a:lnTo>
                  <a:pt x="1847" y="575"/>
                </a:lnTo>
                <a:lnTo>
                  <a:pt x="1831" y="545"/>
                </a:lnTo>
                <a:lnTo>
                  <a:pt x="1816" y="510"/>
                </a:lnTo>
                <a:lnTo>
                  <a:pt x="1807" y="487"/>
                </a:lnTo>
                <a:lnTo>
                  <a:pt x="1798" y="459"/>
                </a:lnTo>
                <a:lnTo>
                  <a:pt x="1786" y="427"/>
                </a:lnTo>
                <a:lnTo>
                  <a:pt x="1765" y="361"/>
                </a:lnTo>
                <a:lnTo>
                  <a:pt x="1755" y="327"/>
                </a:lnTo>
                <a:lnTo>
                  <a:pt x="1748" y="299"/>
                </a:lnTo>
                <a:lnTo>
                  <a:pt x="1742" y="273"/>
                </a:lnTo>
                <a:lnTo>
                  <a:pt x="1740" y="255"/>
                </a:lnTo>
                <a:lnTo>
                  <a:pt x="1746" y="223"/>
                </a:lnTo>
                <a:lnTo>
                  <a:pt x="1762" y="192"/>
                </a:lnTo>
                <a:lnTo>
                  <a:pt x="1784" y="161"/>
                </a:lnTo>
                <a:lnTo>
                  <a:pt x="1814" y="133"/>
                </a:lnTo>
                <a:lnTo>
                  <a:pt x="1850" y="106"/>
                </a:lnTo>
                <a:lnTo>
                  <a:pt x="1890" y="85"/>
                </a:lnTo>
                <a:lnTo>
                  <a:pt x="1932" y="66"/>
                </a:lnTo>
                <a:lnTo>
                  <a:pt x="1976" y="54"/>
                </a:lnTo>
                <a:lnTo>
                  <a:pt x="2018" y="48"/>
                </a:lnTo>
                <a:lnTo>
                  <a:pt x="2053" y="50"/>
                </a:lnTo>
                <a:lnTo>
                  <a:pt x="2086" y="59"/>
                </a:lnTo>
                <a:lnTo>
                  <a:pt x="2114" y="71"/>
                </a:lnTo>
                <a:lnTo>
                  <a:pt x="2141" y="88"/>
                </a:lnTo>
                <a:lnTo>
                  <a:pt x="2163" y="104"/>
                </a:lnTo>
                <a:lnTo>
                  <a:pt x="2181" y="121"/>
                </a:lnTo>
                <a:lnTo>
                  <a:pt x="2193" y="134"/>
                </a:lnTo>
                <a:lnTo>
                  <a:pt x="2200" y="145"/>
                </a:lnTo>
                <a:lnTo>
                  <a:pt x="2214" y="170"/>
                </a:lnTo>
                <a:lnTo>
                  <a:pt x="2226" y="201"/>
                </a:lnTo>
                <a:lnTo>
                  <a:pt x="2236" y="232"/>
                </a:lnTo>
                <a:lnTo>
                  <a:pt x="2247" y="267"/>
                </a:lnTo>
                <a:lnTo>
                  <a:pt x="2255" y="303"/>
                </a:lnTo>
                <a:lnTo>
                  <a:pt x="2261" y="341"/>
                </a:lnTo>
                <a:lnTo>
                  <a:pt x="2265" y="380"/>
                </a:lnTo>
                <a:lnTo>
                  <a:pt x="2268" y="416"/>
                </a:lnTo>
                <a:lnTo>
                  <a:pt x="2268" y="454"/>
                </a:lnTo>
                <a:lnTo>
                  <a:pt x="2267" y="489"/>
                </a:lnTo>
                <a:lnTo>
                  <a:pt x="2262" y="522"/>
                </a:lnTo>
                <a:lnTo>
                  <a:pt x="2255" y="552"/>
                </a:lnTo>
                <a:lnTo>
                  <a:pt x="2244" y="579"/>
                </a:lnTo>
                <a:lnTo>
                  <a:pt x="2232" y="602"/>
                </a:lnTo>
                <a:lnTo>
                  <a:pt x="2217" y="620"/>
                </a:lnTo>
                <a:lnTo>
                  <a:pt x="2197" y="634"/>
                </a:lnTo>
                <a:lnTo>
                  <a:pt x="2175" y="640"/>
                </a:lnTo>
                <a:lnTo>
                  <a:pt x="2149" y="640"/>
                </a:lnTo>
                <a:lnTo>
                  <a:pt x="2132" y="641"/>
                </a:lnTo>
                <a:lnTo>
                  <a:pt x="2122" y="647"/>
                </a:lnTo>
                <a:lnTo>
                  <a:pt x="2117" y="655"/>
                </a:lnTo>
                <a:lnTo>
                  <a:pt x="2116" y="665"/>
                </a:lnTo>
                <a:lnTo>
                  <a:pt x="2120" y="679"/>
                </a:lnTo>
                <a:lnTo>
                  <a:pt x="2126" y="692"/>
                </a:lnTo>
                <a:lnTo>
                  <a:pt x="2137" y="707"/>
                </a:lnTo>
                <a:lnTo>
                  <a:pt x="2151" y="723"/>
                </a:lnTo>
                <a:lnTo>
                  <a:pt x="2167" y="738"/>
                </a:lnTo>
                <a:lnTo>
                  <a:pt x="2185" y="753"/>
                </a:lnTo>
                <a:lnTo>
                  <a:pt x="2276" y="727"/>
                </a:lnTo>
                <a:lnTo>
                  <a:pt x="2711" y="603"/>
                </a:lnTo>
                <a:lnTo>
                  <a:pt x="2812" y="517"/>
                </a:lnTo>
                <a:lnTo>
                  <a:pt x="2827" y="507"/>
                </a:lnTo>
                <a:lnTo>
                  <a:pt x="2852" y="496"/>
                </a:lnTo>
                <a:lnTo>
                  <a:pt x="2882" y="484"/>
                </a:lnTo>
                <a:lnTo>
                  <a:pt x="2918" y="471"/>
                </a:lnTo>
                <a:lnTo>
                  <a:pt x="2959" y="456"/>
                </a:lnTo>
                <a:lnTo>
                  <a:pt x="3002" y="440"/>
                </a:lnTo>
                <a:lnTo>
                  <a:pt x="3090" y="407"/>
                </a:lnTo>
                <a:lnTo>
                  <a:pt x="3132" y="392"/>
                </a:lnTo>
                <a:lnTo>
                  <a:pt x="3171" y="376"/>
                </a:lnTo>
                <a:lnTo>
                  <a:pt x="3206" y="359"/>
                </a:lnTo>
                <a:lnTo>
                  <a:pt x="3233" y="344"/>
                </a:lnTo>
                <a:lnTo>
                  <a:pt x="3254" y="329"/>
                </a:lnTo>
                <a:lnTo>
                  <a:pt x="3266" y="314"/>
                </a:lnTo>
                <a:lnTo>
                  <a:pt x="3274" y="300"/>
                </a:lnTo>
                <a:lnTo>
                  <a:pt x="3284" y="281"/>
                </a:lnTo>
                <a:lnTo>
                  <a:pt x="3295" y="255"/>
                </a:lnTo>
                <a:lnTo>
                  <a:pt x="3305" y="222"/>
                </a:lnTo>
                <a:lnTo>
                  <a:pt x="3311" y="193"/>
                </a:lnTo>
                <a:lnTo>
                  <a:pt x="3317" y="163"/>
                </a:lnTo>
                <a:lnTo>
                  <a:pt x="3322" y="133"/>
                </a:lnTo>
                <a:lnTo>
                  <a:pt x="3325" y="106"/>
                </a:lnTo>
                <a:lnTo>
                  <a:pt x="3328" y="80"/>
                </a:lnTo>
                <a:lnTo>
                  <a:pt x="3331" y="57"/>
                </a:lnTo>
                <a:lnTo>
                  <a:pt x="3334" y="39"/>
                </a:lnTo>
                <a:lnTo>
                  <a:pt x="3337" y="27"/>
                </a:lnTo>
                <a:lnTo>
                  <a:pt x="3342" y="21"/>
                </a:lnTo>
                <a:lnTo>
                  <a:pt x="3346" y="21"/>
                </a:lnTo>
                <a:lnTo>
                  <a:pt x="3352" y="32"/>
                </a:lnTo>
                <a:lnTo>
                  <a:pt x="3360" y="50"/>
                </a:lnTo>
                <a:lnTo>
                  <a:pt x="3361" y="54"/>
                </a:lnTo>
                <a:lnTo>
                  <a:pt x="3363" y="62"/>
                </a:lnTo>
                <a:lnTo>
                  <a:pt x="3366" y="75"/>
                </a:lnTo>
                <a:lnTo>
                  <a:pt x="3370" y="91"/>
                </a:lnTo>
                <a:lnTo>
                  <a:pt x="3382" y="124"/>
                </a:lnTo>
                <a:lnTo>
                  <a:pt x="3390" y="140"/>
                </a:lnTo>
                <a:lnTo>
                  <a:pt x="3397" y="155"/>
                </a:lnTo>
                <a:lnTo>
                  <a:pt x="3406" y="167"/>
                </a:lnTo>
                <a:lnTo>
                  <a:pt x="3417" y="175"/>
                </a:lnTo>
                <a:lnTo>
                  <a:pt x="3429" y="178"/>
                </a:lnTo>
                <a:lnTo>
                  <a:pt x="3441" y="175"/>
                </a:lnTo>
                <a:lnTo>
                  <a:pt x="3455" y="164"/>
                </a:lnTo>
                <a:lnTo>
                  <a:pt x="3470" y="146"/>
                </a:lnTo>
                <a:lnTo>
                  <a:pt x="3485" y="118"/>
                </a:lnTo>
                <a:lnTo>
                  <a:pt x="3489" y="109"/>
                </a:lnTo>
                <a:lnTo>
                  <a:pt x="3497" y="97"/>
                </a:lnTo>
                <a:lnTo>
                  <a:pt x="3506" y="85"/>
                </a:lnTo>
                <a:lnTo>
                  <a:pt x="3527" y="57"/>
                </a:lnTo>
                <a:lnTo>
                  <a:pt x="3539" y="44"/>
                </a:lnTo>
                <a:lnTo>
                  <a:pt x="3572" y="11"/>
                </a:lnTo>
                <a:lnTo>
                  <a:pt x="3583" y="5"/>
                </a:lnTo>
                <a:lnTo>
                  <a:pt x="359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41" name="Group 34"/>
          <p:cNvGrpSpPr/>
          <p:nvPr/>
        </p:nvGrpSpPr>
        <p:grpSpPr>
          <a:xfrm>
            <a:off x="5262222" y="948797"/>
            <a:ext cx="243839" cy="858634"/>
            <a:chOff x="3643306" y="896957"/>
            <a:chExt cx="1530350" cy="5389563"/>
          </a:xfrm>
        </p:grpSpPr>
        <p:sp>
          <p:nvSpPr>
            <p:cNvPr id="42" name="Freeform 7"/>
            <p:cNvSpPr/>
            <p:nvPr/>
          </p:nvSpPr>
          <p:spPr bwMode="auto">
            <a:xfrm>
              <a:off x="3643306" y="896957"/>
              <a:ext cx="1530350" cy="5389563"/>
            </a:xfrm>
            <a:custGeom>
              <a:avLst/>
              <a:gdLst/>
              <a:ahLst/>
              <a:cxnLst>
                <a:cxn ang="0">
                  <a:pos x="621" y="14"/>
                </a:cxn>
                <a:cxn ang="0">
                  <a:pos x="809" y="85"/>
                </a:cxn>
                <a:cxn ang="0">
                  <a:pos x="964" y="219"/>
                </a:cxn>
                <a:cxn ang="0">
                  <a:pos x="942" y="243"/>
                </a:cxn>
                <a:cxn ang="0">
                  <a:pos x="912" y="255"/>
                </a:cxn>
                <a:cxn ang="0">
                  <a:pos x="901" y="354"/>
                </a:cxn>
                <a:cxn ang="0">
                  <a:pos x="892" y="538"/>
                </a:cxn>
                <a:cxn ang="0">
                  <a:pos x="881" y="770"/>
                </a:cxn>
                <a:cxn ang="0">
                  <a:pos x="854" y="1141"/>
                </a:cxn>
                <a:cxn ang="0">
                  <a:pos x="823" y="1361"/>
                </a:cxn>
                <a:cxn ang="0">
                  <a:pos x="779" y="1527"/>
                </a:cxn>
                <a:cxn ang="0">
                  <a:pos x="734" y="1610"/>
                </a:cxn>
                <a:cxn ang="0">
                  <a:pos x="723" y="1622"/>
                </a:cxn>
                <a:cxn ang="0">
                  <a:pos x="694" y="1635"/>
                </a:cxn>
                <a:cxn ang="0">
                  <a:pos x="695" y="1682"/>
                </a:cxn>
                <a:cxn ang="0">
                  <a:pos x="703" y="1740"/>
                </a:cxn>
                <a:cxn ang="0">
                  <a:pos x="685" y="1759"/>
                </a:cxn>
                <a:cxn ang="0">
                  <a:pos x="668" y="1793"/>
                </a:cxn>
                <a:cxn ang="0">
                  <a:pos x="674" y="1848"/>
                </a:cxn>
                <a:cxn ang="0">
                  <a:pos x="692" y="1900"/>
                </a:cxn>
                <a:cxn ang="0">
                  <a:pos x="672" y="1944"/>
                </a:cxn>
                <a:cxn ang="0">
                  <a:pos x="646" y="1994"/>
                </a:cxn>
                <a:cxn ang="0">
                  <a:pos x="640" y="2104"/>
                </a:cxn>
                <a:cxn ang="0">
                  <a:pos x="648" y="2220"/>
                </a:cxn>
                <a:cxn ang="0">
                  <a:pos x="646" y="2273"/>
                </a:cxn>
                <a:cxn ang="0">
                  <a:pos x="644" y="2318"/>
                </a:cxn>
                <a:cxn ang="0">
                  <a:pos x="657" y="2510"/>
                </a:cxn>
                <a:cxn ang="0">
                  <a:pos x="730" y="2719"/>
                </a:cxn>
                <a:cxn ang="0">
                  <a:pos x="962" y="3159"/>
                </a:cxn>
                <a:cxn ang="0">
                  <a:pos x="54" y="3211"/>
                </a:cxn>
                <a:cxn ang="0">
                  <a:pos x="103" y="2826"/>
                </a:cxn>
                <a:cxn ang="0">
                  <a:pos x="355" y="2555"/>
                </a:cxn>
                <a:cxn ang="0">
                  <a:pos x="364" y="2431"/>
                </a:cxn>
                <a:cxn ang="0">
                  <a:pos x="338" y="1979"/>
                </a:cxn>
                <a:cxn ang="0">
                  <a:pos x="307" y="1914"/>
                </a:cxn>
                <a:cxn ang="0">
                  <a:pos x="312" y="1852"/>
                </a:cxn>
                <a:cxn ang="0">
                  <a:pos x="292" y="1804"/>
                </a:cxn>
                <a:cxn ang="0">
                  <a:pos x="283" y="1779"/>
                </a:cxn>
                <a:cxn ang="0">
                  <a:pos x="255" y="1764"/>
                </a:cxn>
                <a:cxn ang="0">
                  <a:pos x="240" y="1741"/>
                </a:cxn>
                <a:cxn ang="0">
                  <a:pos x="255" y="1688"/>
                </a:cxn>
                <a:cxn ang="0">
                  <a:pos x="245" y="1609"/>
                </a:cxn>
                <a:cxn ang="0">
                  <a:pos x="202" y="1573"/>
                </a:cxn>
                <a:cxn ang="0">
                  <a:pos x="170" y="1518"/>
                </a:cxn>
                <a:cxn ang="0">
                  <a:pos x="123" y="1400"/>
                </a:cxn>
                <a:cxn ang="0">
                  <a:pos x="87" y="1209"/>
                </a:cxn>
                <a:cxn ang="0">
                  <a:pos x="60" y="974"/>
                </a:cxn>
                <a:cxn ang="0">
                  <a:pos x="38" y="729"/>
                </a:cxn>
                <a:cxn ang="0">
                  <a:pos x="23" y="503"/>
                </a:cxn>
                <a:cxn ang="0">
                  <a:pos x="10" y="328"/>
                </a:cxn>
                <a:cxn ang="0">
                  <a:pos x="0" y="235"/>
                </a:cxn>
                <a:cxn ang="0">
                  <a:pos x="117" y="109"/>
                </a:cxn>
                <a:cxn ang="0">
                  <a:pos x="282" y="29"/>
                </a:cxn>
                <a:cxn ang="0">
                  <a:pos x="473" y="0"/>
                </a:cxn>
              </a:cxnLst>
              <a:rect l="0" t="0" r="r" b="b"/>
              <a:pathLst>
                <a:path w="964" h="3395">
                  <a:moveTo>
                    <a:pt x="473" y="0"/>
                  </a:moveTo>
                  <a:lnTo>
                    <a:pt x="523" y="1"/>
                  </a:lnTo>
                  <a:lnTo>
                    <a:pt x="573" y="6"/>
                  </a:lnTo>
                  <a:lnTo>
                    <a:pt x="621" y="14"/>
                  </a:lnTo>
                  <a:lnTo>
                    <a:pt x="671" y="27"/>
                  </a:lnTo>
                  <a:lnTo>
                    <a:pt x="718" y="42"/>
                  </a:lnTo>
                  <a:lnTo>
                    <a:pt x="764" y="62"/>
                  </a:lnTo>
                  <a:lnTo>
                    <a:pt x="809" y="85"/>
                  </a:lnTo>
                  <a:lnTo>
                    <a:pt x="852" y="112"/>
                  </a:lnTo>
                  <a:lnTo>
                    <a:pt x="892" y="144"/>
                  </a:lnTo>
                  <a:lnTo>
                    <a:pt x="929" y="179"/>
                  </a:lnTo>
                  <a:lnTo>
                    <a:pt x="964" y="219"/>
                  </a:lnTo>
                  <a:lnTo>
                    <a:pt x="962" y="230"/>
                  </a:lnTo>
                  <a:lnTo>
                    <a:pt x="957" y="236"/>
                  </a:lnTo>
                  <a:lnTo>
                    <a:pt x="950" y="240"/>
                  </a:lnTo>
                  <a:lnTo>
                    <a:pt x="942" y="243"/>
                  </a:lnTo>
                  <a:lnTo>
                    <a:pt x="933" y="245"/>
                  </a:lnTo>
                  <a:lnTo>
                    <a:pt x="925" y="247"/>
                  </a:lnTo>
                  <a:lnTo>
                    <a:pt x="918" y="250"/>
                  </a:lnTo>
                  <a:lnTo>
                    <a:pt x="912" y="255"/>
                  </a:lnTo>
                  <a:lnTo>
                    <a:pt x="909" y="264"/>
                  </a:lnTo>
                  <a:lnTo>
                    <a:pt x="906" y="288"/>
                  </a:lnTo>
                  <a:lnTo>
                    <a:pt x="904" y="318"/>
                  </a:lnTo>
                  <a:lnTo>
                    <a:pt x="901" y="354"/>
                  </a:lnTo>
                  <a:lnTo>
                    <a:pt x="899" y="394"/>
                  </a:lnTo>
                  <a:lnTo>
                    <a:pt x="897" y="439"/>
                  </a:lnTo>
                  <a:lnTo>
                    <a:pt x="895" y="487"/>
                  </a:lnTo>
                  <a:lnTo>
                    <a:pt x="892" y="538"/>
                  </a:lnTo>
                  <a:lnTo>
                    <a:pt x="890" y="593"/>
                  </a:lnTo>
                  <a:lnTo>
                    <a:pt x="887" y="650"/>
                  </a:lnTo>
                  <a:lnTo>
                    <a:pt x="885" y="709"/>
                  </a:lnTo>
                  <a:lnTo>
                    <a:pt x="881" y="770"/>
                  </a:lnTo>
                  <a:lnTo>
                    <a:pt x="877" y="831"/>
                  </a:lnTo>
                  <a:lnTo>
                    <a:pt x="869" y="956"/>
                  </a:lnTo>
                  <a:lnTo>
                    <a:pt x="859" y="1080"/>
                  </a:lnTo>
                  <a:lnTo>
                    <a:pt x="854" y="1141"/>
                  </a:lnTo>
                  <a:lnTo>
                    <a:pt x="847" y="1199"/>
                  </a:lnTo>
                  <a:lnTo>
                    <a:pt x="839" y="1256"/>
                  </a:lnTo>
                  <a:lnTo>
                    <a:pt x="831" y="1310"/>
                  </a:lnTo>
                  <a:lnTo>
                    <a:pt x="823" y="1361"/>
                  </a:lnTo>
                  <a:lnTo>
                    <a:pt x="813" y="1409"/>
                  </a:lnTo>
                  <a:lnTo>
                    <a:pt x="802" y="1453"/>
                  </a:lnTo>
                  <a:lnTo>
                    <a:pt x="791" y="1493"/>
                  </a:lnTo>
                  <a:lnTo>
                    <a:pt x="779" y="1527"/>
                  </a:lnTo>
                  <a:lnTo>
                    <a:pt x="765" y="1556"/>
                  </a:lnTo>
                  <a:lnTo>
                    <a:pt x="750" y="1580"/>
                  </a:lnTo>
                  <a:lnTo>
                    <a:pt x="734" y="1598"/>
                  </a:lnTo>
                  <a:lnTo>
                    <a:pt x="734" y="1610"/>
                  </a:lnTo>
                  <a:lnTo>
                    <a:pt x="733" y="1618"/>
                  </a:lnTo>
                  <a:lnTo>
                    <a:pt x="730" y="1622"/>
                  </a:lnTo>
                  <a:lnTo>
                    <a:pt x="727" y="1623"/>
                  </a:lnTo>
                  <a:lnTo>
                    <a:pt x="723" y="1622"/>
                  </a:lnTo>
                  <a:lnTo>
                    <a:pt x="713" y="1620"/>
                  </a:lnTo>
                  <a:lnTo>
                    <a:pt x="707" y="1622"/>
                  </a:lnTo>
                  <a:lnTo>
                    <a:pt x="701" y="1626"/>
                  </a:lnTo>
                  <a:lnTo>
                    <a:pt x="694" y="1635"/>
                  </a:lnTo>
                  <a:lnTo>
                    <a:pt x="692" y="1642"/>
                  </a:lnTo>
                  <a:lnTo>
                    <a:pt x="692" y="1653"/>
                  </a:lnTo>
                  <a:lnTo>
                    <a:pt x="693" y="1667"/>
                  </a:lnTo>
                  <a:lnTo>
                    <a:pt x="695" y="1682"/>
                  </a:lnTo>
                  <a:lnTo>
                    <a:pt x="697" y="1699"/>
                  </a:lnTo>
                  <a:lnTo>
                    <a:pt x="699" y="1714"/>
                  </a:lnTo>
                  <a:lnTo>
                    <a:pt x="702" y="1727"/>
                  </a:lnTo>
                  <a:lnTo>
                    <a:pt x="703" y="1740"/>
                  </a:lnTo>
                  <a:lnTo>
                    <a:pt x="702" y="1748"/>
                  </a:lnTo>
                  <a:lnTo>
                    <a:pt x="697" y="1753"/>
                  </a:lnTo>
                  <a:lnTo>
                    <a:pt x="691" y="1757"/>
                  </a:lnTo>
                  <a:lnTo>
                    <a:pt x="685" y="1759"/>
                  </a:lnTo>
                  <a:lnTo>
                    <a:pt x="678" y="1763"/>
                  </a:lnTo>
                  <a:lnTo>
                    <a:pt x="673" y="1770"/>
                  </a:lnTo>
                  <a:lnTo>
                    <a:pt x="670" y="1780"/>
                  </a:lnTo>
                  <a:lnTo>
                    <a:pt x="668" y="1793"/>
                  </a:lnTo>
                  <a:lnTo>
                    <a:pt x="667" y="1808"/>
                  </a:lnTo>
                  <a:lnTo>
                    <a:pt x="666" y="1821"/>
                  </a:lnTo>
                  <a:lnTo>
                    <a:pt x="663" y="1831"/>
                  </a:lnTo>
                  <a:lnTo>
                    <a:pt x="674" y="1848"/>
                  </a:lnTo>
                  <a:lnTo>
                    <a:pt x="682" y="1861"/>
                  </a:lnTo>
                  <a:lnTo>
                    <a:pt x="689" y="1873"/>
                  </a:lnTo>
                  <a:lnTo>
                    <a:pt x="692" y="1886"/>
                  </a:lnTo>
                  <a:lnTo>
                    <a:pt x="692" y="1900"/>
                  </a:lnTo>
                  <a:lnTo>
                    <a:pt x="690" y="1914"/>
                  </a:lnTo>
                  <a:lnTo>
                    <a:pt x="685" y="1924"/>
                  </a:lnTo>
                  <a:lnTo>
                    <a:pt x="679" y="1934"/>
                  </a:lnTo>
                  <a:lnTo>
                    <a:pt x="672" y="1944"/>
                  </a:lnTo>
                  <a:lnTo>
                    <a:pt x="665" y="1954"/>
                  </a:lnTo>
                  <a:lnTo>
                    <a:pt x="657" y="1965"/>
                  </a:lnTo>
                  <a:lnTo>
                    <a:pt x="651" y="1979"/>
                  </a:lnTo>
                  <a:lnTo>
                    <a:pt x="646" y="1994"/>
                  </a:lnTo>
                  <a:lnTo>
                    <a:pt x="643" y="2014"/>
                  </a:lnTo>
                  <a:lnTo>
                    <a:pt x="642" y="2036"/>
                  </a:lnTo>
                  <a:lnTo>
                    <a:pt x="641" y="2069"/>
                  </a:lnTo>
                  <a:lnTo>
                    <a:pt x="640" y="2104"/>
                  </a:lnTo>
                  <a:lnTo>
                    <a:pt x="639" y="2140"/>
                  </a:lnTo>
                  <a:lnTo>
                    <a:pt x="643" y="2177"/>
                  </a:lnTo>
                  <a:lnTo>
                    <a:pt x="647" y="2201"/>
                  </a:lnTo>
                  <a:lnTo>
                    <a:pt x="648" y="2220"/>
                  </a:lnTo>
                  <a:lnTo>
                    <a:pt x="649" y="2237"/>
                  </a:lnTo>
                  <a:lnTo>
                    <a:pt x="648" y="2250"/>
                  </a:lnTo>
                  <a:lnTo>
                    <a:pt x="647" y="2263"/>
                  </a:lnTo>
                  <a:lnTo>
                    <a:pt x="646" y="2273"/>
                  </a:lnTo>
                  <a:lnTo>
                    <a:pt x="647" y="2281"/>
                  </a:lnTo>
                  <a:lnTo>
                    <a:pt x="649" y="2300"/>
                  </a:lnTo>
                  <a:lnTo>
                    <a:pt x="647" y="2309"/>
                  </a:lnTo>
                  <a:lnTo>
                    <a:pt x="644" y="2318"/>
                  </a:lnTo>
                  <a:lnTo>
                    <a:pt x="636" y="2330"/>
                  </a:lnTo>
                  <a:lnTo>
                    <a:pt x="640" y="2393"/>
                  </a:lnTo>
                  <a:lnTo>
                    <a:pt x="647" y="2453"/>
                  </a:lnTo>
                  <a:lnTo>
                    <a:pt x="657" y="2510"/>
                  </a:lnTo>
                  <a:lnTo>
                    <a:pt x="671" y="2564"/>
                  </a:lnTo>
                  <a:lnTo>
                    <a:pt x="687" y="2617"/>
                  </a:lnTo>
                  <a:lnTo>
                    <a:pt x="707" y="2668"/>
                  </a:lnTo>
                  <a:lnTo>
                    <a:pt x="730" y="2719"/>
                  </a:lnTo>
                  <a:lnTo>
                    <a:pt x="756" y="2769"/>
                  </a:lnTo>
                  <a:lnTo>
                    <a:pt x="920" y="2861"/>
                  </a:lnTo>
                  <a:lnTo>
                    <a:pt x="929" y="3138"/>
                  </a:lnTo>
                  <a:lnTo>
                    <a:pt x="962" y="3159"/>
                  </a:lnTo>
                  <a:lnTo>
                    <a:pt x="964" y="3228"/>
                  </a:lnTo>
                  <a:lnTo>
                    <a:pt x="503" y="3395"/>
                  </a:lnTo>
                  <a:lnTo>
                    <a:pt x="392" y="3385"/>
                  </a:lnTo>
                  <a:lnTo>
                    <a:pt x="54" y="3211"/>
                  </a:lnTo>
                  <a:lnTo>
                    <a:pt x="81" y="3173"/>
                  </a:lnTo>
                  <a:lnTo>
                    <a:pt x="58" y="3151"/>
                  </a:lnTo>
                  <a:lnTo>
                    <a:pt x="93" y="3094"/>
                  </a:lnTo>
                  <a:lnTo>
                    <a:pt x="103" y="2826"/>
                  </a:lnTo>
                  <a:lnTo>
                    <a:pt x="267" y="2779"/>
                  </a:lnTo>
                  <a:lnTo>
                    <a:pt x="340" y="2606"/>
                  </a:lnTo>
                  <a:lnTo>
                    <a:pt x="349" y="2583"/>
                  </a:lnTo>
                  <a:lnTo>
                    <a:pt x="355" y="2555"/>
                  </a:lnTo>
                  <a:lnTo>
                    <a:pt x="359" y="2524"/>
                  </a:lnTo>
                  <a:lnTo>
                    <a:pt x="362" y="2492"/>
                  </a:lnTo>
                  <a:lnTo>
                    <a:pt x="363" y="2461"/>
                  </a:lnTo>
                  <a:lnTo>
                    <a:pt x="364" y="2431"/>
                  </a:lnTo>
                  <a:lnTo>
                    <a:pt x="365" y="2340"/>
                  </a:lnTo>
                  <a:lnTo>
                    <a:pt x="343" y="2301"/>
                  </a:lnTo>
                  <a:lnTo>
                    <a:pt x="340" y="1992"/>
                  </a:lnTo>
                  <a:lnTo>
                    <a:pt x="338" y="1979"/>
                  </a:lnTo>
                  <a:lnTo>
                    <a:pt x="334" y="1966"/>
                  </a:lnTo>
                  <a:lnTo>
                    <a:pt x="329" y="1956"/>
                  </a:lnTo>
                  <a:lnTo>
                    <a:pt x="311" y="1925"/>
                  </a:lnTo>
                  <a:lnTo>
                    <a:pt x="307" y="1914"/>
                  </a:lnTo>
                  <a:lnTo>
                    <a:pt x="303" y="1901"/>
                  </a:lnTo>
                  <a:lnTo>
                    <a:pt x="302" y="1887"/>
                  </a:lnTo>
                  <a:lnTo>
                    <a:pt x="305" y="1870"/>
                  </a:lnTo>
                  <a:lnTo>
                    <a:pt x="312" y="1852"/>
                  </a:lnTo>
                  <a:lnTo>
                    <a:pt x="312" y="1846"/>
                  </a:lnTo>
                  <a:lnTo>
                    <a:pt x="308" y="1836"/>
                  </a:lnTo>
                  <a:lnTo>
                    <a:pt x="302" y="1826"/>
                  </a:lnTo>
                  <a:lnTo>
                    <a:pt x="292" y="1804"/>
                  </a:lnTo>
                  <a:lnTo>
                    <a:pt x="288" y="1794"/>
                  </a:lnTo>
                  <a:lnTo>
                    <a:pt x="288" y="1787"/>
                  </a:lnTo>
                  <a:lnTo>
                    <a:pt x="286" y="1782"/>
                  </a:lnTo>
                  <a:lnTo>
                    <a:pt x="283" y="1779"/>
                  </a:lnTo>
                  <a:lnTo>
                    <a:pt x="277" y="1775"/>
                  </a:lnTo>
                  <a:lnTo>
                    <a:pt x="271" y="1772"/>
                  </a:lnTo>
                  <a:lnTo>
                    <a:pt x="262" y="1769"/>
                  </a:lnTo>
                  <a:lnTo>
                    <a:pt x="255" y="1764"/>
                  </a:lnTo>
                  <a:lnTo>
                    <a:pt x="249" y="1760"/>
                  </a:lnTo>
                  <a:lnTo>
                    <a:pt x="244" y="1755"/>
                  </a:lnTo>
                  <a:lnTo>
                    <a:pt x="241" y="1748"/>
                  </a:lnTo>
                  <a:lnTo>
                    <a:pt x="240" y="1741"/>
                  </a:lnTo>
                  <a:lnTo>
                    <a:pt x="242" y="1730"/>
                  </a:lnTo>
                  <a:lnTo>
                    <a:pt x="247" y="1719"/>
                  </a:lnTo>
                  <a:lnTo>
                    <a:pt x="257" y="1705"/>
                  </a:lnTo>
                  <a:lnTo>
                    <a:pt x="255" y="1688"/>
                  </a:lnTo>
                  <a:lnTo>
                    <a:pt x="251" y="1672"/>
                  </a:lnTo>
                  <a:lnTo>
                    <a:pt x="248" y="1653"/>
                  </a:lnTo>
                  <a:lnTo>
                    <a:pt x="245" y="1633"/>
                  </a:lnTo>
                  <a:lnTo>
                    <a:pt x="245" y="1609"/>
                  </a:lnTo>
                  <a:lnTo>
                    <a:pt x="231" y="1607"/>
                  </a:lnTo>
                  <a:lnTo>
                    <a:pt x="220" y="1599"/>
                  </a:lnTo>
                  <a:lnTo>
                    <a:pt x="210" y="1587"/>
                  </a:lnTo>
                  <a:lnTo>
                    <a:pt x="202" y="1573"/>
                  </a:lnTo>
                  <a:lnTo>
                    <a:pt x="197" y="1558"/>
                  </a:lnTo>
                  <a:lnTo>
                    <a:pt x="196" y="1541"/>
                  </a:lnTo>
                  <a:lnTo>
                    <a:pt x="183" y="1534"/>
                  </a:lnTo>
                  <a:lnTo>
                    <a:pt x="170" y="1518"/>
                  </a:lnTo>
                  <a:lnTo>
                    <a:pt x="157" y="1498"/>
                  </a:lnTo>
                  <a:lnTo>
                    <a:pt x="145" y="1471"/>
                  </a:lnTo>
                  <a:lnTo>
                    <a:pt x="135" y="1438"/>
                  </a:lnTo>
                  <a:lnTo>
                    <a:pt x="123" y="1400"/>
                  </a:lnTo>
                  <a:lnTo>
                    <a:pt x="114" y="1358"/>
                  </a:lnTo>
                  <a:lnTo>
                    <a:pt x="105" y="1311"/>
                  </a:lnTo>
                  <a:lnTo>
                    <a:pt x="96" y="1261"/>
                  </a:lnTo>
                  <a:lnTo>
                    <a:pt x="87" y="1209"/>
                  </a:lnTo>
                  <a:lnTo>
                    <a:pt x="80" y="1153"/>
                  </a:lnTo>
                  <a:lnTo>
                    <a:pt x="73" y="1094"/>
                  </a:lnTo>
                  <a:lnTo>
                    <a:pt x="66" y="1035"/>
                  </a:lnTo>
                  <a:lnTo>
                    <a:pt x="60" y="974"/>
                  </a:lnTo>
                  <a:lnTo>
                    <a:pt x="53" y="912"/>
                  </a:lnTo>
                  <a:lnTo>
                    <a:pt x="48" y="851"/>
                  </a:lnTo>
                  <a:lnTo>
                    <a:pt x="43" y="790"/>
                  </a:lnTo>
                  <a:lnTo>
                    <a:pt x="38" y="729"/>
                  </a:lnTo>
                  <a:lnTo>
                    <a:pt x="34" y="669"/>
                  </a:lnTo>
                  <a:lnTo>
                    <a:pt x="30" y="611"/>
                  </a:lnTo>
                  <a:lnTo>
                    <a:pt x="26" y="556"/>
                  </a:lnTo>
                  <a:lnTo>
                    <a:pt x="23" y="503"/>
                  </a:lnTo>
                  <a:lnTo>
                    <a:pt x="20" y="453"/>
                  </a:lnTo>
                  <a:lnTo>
                    <a:pt x="15" y="407"/>
                  </a:lnTo>
                  <a:lnTo>
                    <a:pt x="13" y="365"/>
                  </a:lnTo>
                  <a:lnTo>
                    <a:pt x="10" y="328"/>
                  </a:lnTo>
                  <a:lnTo>
                    <a:pt x="7" y="295"/>
                  </a:lnTo>
                  <a:lnTo>
                    <a:pt x="5" y="269"/>
                  </a:lnTo>
                  <a:lnTo>
                    <a:pt x="2" y="249"/>
                  </a:lnTo>
                  <a:lnTo>
                    <a:pt x="0" y="235"/>
                  </a:lnTo>
                  <a:lnTo>
                    <a:pt x="24" y="199"/>
                  </a:lnTo>
                  <a:lnTo>
                    <a:pt x="51" y="166"/>
                  </a:lnTo>
                  <a:lnTo>
                    <a:pt x="82" y="136"/>
                  </a:lnTo>
                  <a:lnTo>
                    <a:pt x="117" y="109"/>
                  </a:lnTo>
                  <a:lnTo>
                    <a:pt x="154" y="84"/>
                  </a:lnTo>
                  <a:lnTo>
                    <a:pt x="194" y="63"/>
                  </a:lnTo>
                  <a:lnTo>
                    <a:pt x="238" y="44"/>
                  </a:lnTo>
                  <a:lnTo>
                    <a:pt x="282" y="29"/>
                  </a:lnTo>
                  <a:lnTo>
                    <a:pt x="328" y="16"/>
                  </a:lnTo>
                  <a:lnTo>
                    <a:pt x="375" y="8"/>
                  </a:lnTo>
                  <a:lnTo>
                    <a:pt x="424" y="2"/>
                  </a:lnTo>
                  <a:lnTo>
                    <a:pt x="4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8D21"/>
                </a:gs>
                <a:gs pos="74000">
                  <a:srgbClr val="F3EB4F"/>
                </a:gs>
                <a:gs pos="54000">
                  <a:srgbClr val="F3CB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3938581" y="2008207"/>
              <a:ext cx="906463" cy="906463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571" y="285"/>
                </a:cxn>
                <a:cxn ang="0">
                  <a:pos x="286" y="571"/>
                </a:cxn>
                <a:cxn ang="0">
                  <a:pos x="0" y="285"/>
                </a:cxn>
                <a:cxn ang="0">
                  <a:pos x="286" y="0"/>
                </a:cxn>
              </a:cxnLst>
              <a:rect l="0" t="0" r="r" b="b"/>
              <a:pathLst>
                <a:path w="571" h="571">
                  <a:moveTo>
                    <a:pt x="286" y="0"/>
                  </a:moveTo>
                  <a:lnTo>
                    <a:pt x="571" y="285"/>
                  </a:lnTo>
                  <a:lnTo>
                    <a:pt x="286" y="571"/>
                  </a:lnTo>
                  <a:lnTo>
                    <a:pt x="0" y="285"/>
                  </a:lnTo>
                  <a:lnTo>
                    <a:pt x="2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8D21"/>
                </a:gs>
                <a:gs pos="74000">
                  <a:srgbClr val="F3EB4F"/>
                </a:gs>
                <a:gs pos="54000">
                  <a:srgbClr val="F3CB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3935406" y="2173307"/>
              <a:ext cx="1104900" cy="3267075"/>
            </a:xfrm>
            <a:custGeom>
              <a:avLst/>
              <a:gdLst/>
              <a:ahLst/>
              <a:cxnLst>
                <a:cxn ang="0">
                  <a:pos x="12" y="741"/>
                </a:cxn>
                <a:cxn ang="0">
                  <a:pos x="688" y="120"/>
                </a:cxn>
                <a:cxn ang="0">
                  <a:pos x="668" y="358"/>
                </a:cxn>
                <a:cxn ang="0">
                  <a:pos x="637" y="568"/>
                </a:cxn>
                <a:cxn ang="0">
                  <a:pos x="594" y="726"/>
                </a:cxn>
                <a:cxn ang="0">
                  <a:pos x="550" y="806"/>
                </a:cxn>
                <a:cxn ang="0">
                  <a:pos x="539" y="818"/>
                </a:cxn>
                <a:cxn ang="0">
                  <a:pos x="510" y="831"/>
                </a:cxn>
                <a:cxn ang="0">
                  <a:pos x="511" y="878"/>
                </a:cxn>
                <a:cxn ang="0">
                  <a:pos x="519" y="936"/>
                </a:cxn>
                <a:cxn ang="0">
                  <a:pos x="501" y="955"/>
                </a:cxn>
                <a:cxn ang="0">
                  <a:pos x="484" y="989"/>
                </a:cxn>
                <a:cxn ang="0">
                  <a:pos x="490" y="1044"/>
                </a:cxn>
                <a:cxn ang="0">
                  <a:pos x="508" y="1096"/>
                </a:cxn>
                <a:cxn ang="0">
                  <a:pos x="488" y="1140"/>
                </a:cxn>
                <a:cxn ang="0">
                  <a:pos x="462" y="1190"/>
                </a:cxn>
                <a:cxn ang="0">
                  <a:pos x="456" y="1300"/>
                </a:cxn>
                <a:cxn ang="0">
                  <a:pos x="464" y="1416"/>
                </a:cxn>
                <a:cxn ang="0">
                  <a:pos x="462" y="1469"/>
                </a:cxn>
                <a:cxn ang="0">
                  <a:pos x="460" y="1514"/>
                </a:cxn>
                <a:cxn ang="0">
                  <a:pos x="473" y="1705"/>
                </a:cxn>
                <a:cxn ang="0">
                  <a:pos x="544" y="1913"/>
                </a:cxn>
                <a:cxn ang="0">
                  <a:pos x="515" y="2011"/>
                </a:cxn>
                <a:cxn ang="0">
                  <a:pos x="466" y="2051"/>
                </a:cxn>
                <a:cxn ang="0">
                  <a:pos x="462" y="2040"/>
                </a:cxn>
                <a:cxn ang="0">
                  <a:pos x="452" y="2022"/>
                </a:cxn>
                <a:cxn ang="0">
                  <a:pos x="442" y="2004"/>
                </a:cxn>
                <a:cxn ang="0">
                  <a:pos x="460" y="1977"/>
                </a:cxn>
                <a:cxn ang="0">
                  <a:pos x="426" y="1904"/>
                </a:cxn>
                <a:cxn ang="0">
                  <a:pos x="414" y="1770"/>
                </a:cxn>
                <a:cxn ang="0">
                  <a:pos x="415" y="1515"/>
                </a:cxn>
                <a:cxn ang="0">
                  <a:pos x="415" y="1317"/>
                </a:cxn>
                <a:cxn ang="0">
                  <a:pos x="403" y="1206"/>
                </a:cxn>
                <a:cxn ang="0">
                  <a:pos x="374" y="1169"/>
                </a:cxn>
                <a:cxn ang="0">
                  <a:pos x="293" y="1165"/>
                </a:cxn>
                <a:cxn ang="0">
                  <a:pos x="173" y="1160"/>
                </a:cxn>
                <a:cxn ang="0">
                  <a:pos x="129" y="1123"/>
                </a:cxn>
                <a:cxn ang="0">
                  <a:pos x="121" y="1067"/>
                </a:cxn>
                <a:cxn ang="0">
                  <a:pos x="118" y="1022"/>
                </a:cxn>
                <a:cxn ang="0">
                  <a:pos x="102" y="978"/>
                </a:cxn>
                <a:cxn ang="0">
                  <a:pos x="78" y="965"/>
                </a:cxn>
                <a:cxn ang="0">
                  <a:pos x="57" y="944"/>
                </a:cxn>
                <a:cxn ang="0">
                  <a:pos x="73" y="901"/>
                </a:cxn>
                <a:cxn ang="0">
                  <a:pos x="61" y="829"/>
                </a:cxn>
                <a:cxn ang="0">
                  <a:pos x="26" y="783"/>
                </a:cxn>
                <a:cxn ang="0">
                  <a:pos x="33" y="757"/>
                </a:cxn>
                <a:cxn ang="0">
                  <a:pos x="177" y="812"/>
                </a:cxn>
                <a:cxn ang="0">
                  <a:pos x="330" y="792"/>
                </a:cxn>
                <a:cxn ang="0">
                  <a:pos x="465" y="705"/>
                </a:cxn>
                <a:cxn ang="0">
                  <a:pos x="561" y="573"/>
                </a:cxn>
                <a:cxn ang="0">
                  <a:pos x="625" y="418"/>
                </a:cxn>
                <a:cxn ang="0">
                  <a:pos x="663" y="259"/>
                </a:cxn>
                <a:cxn ang="0">
                  <a:pos x="683" y="117"/>
                </a:cxn>
                <a:cxn ang="0">
                  <a:pos x="696" y="0"/>
                </a:cxn>
              </a:cxnLst>
              <a:rect l="0" t="0" r="r" b="b"/>
              <a:pathLst>
                <a:path w="696" h="2058">
                  <a:moveTo>
                    <a:pt x="0" y="731"/>
                  </a:moveTo>
                  <a:lnTo>
                    <a:pt x="6" y="735"/>
                  </a:lnTo>
                  <a:lnTo>
                    <a:pt x="12" y="737"/>
                  </a:lnTo>
                  <a:lnTo>
                    <a:pt x="12" y="741"/>
                  </a:lnTo>
                  <a:lnTo>
                    <a:pt x="0" y="731"/>
                  </a:lnTo>
                  <a:close/>
                  <a:moveTo>
                    <a:pt x="696" y="0"/>
                  </a:moveTo>
                  <a:lnTo>
                    <a:pt x="691" y="60"/>
                  </a:lnTo>
                  <a:lnTo>
                    <a:pt x="688" y="120"/>
                  </a:lnTo>
                  <a:lnTo>
                    <a:pt x="683" y="181"/>
                  </a:lnTo>
                  <a:lnTo>
                    <a:pt x="679" y="241"/>
                  </a:lnTo>
                  <a:lnTo>
                    <a:pt x="673" y="301"/>
                  </a:lnTo>
                  <a:lnTo>
                    <a:pt x="668" y="358"/>
                  </a:lnTo>
                  <a:lnTo>
                    <a:pt x="661" y="414"/>
                  </a:lnTo>
                  <a:lnTo>
                    <a:pt x="653" y="468"/>
                  </a:lnTo>
                  <a:lnTo>
                    <a:pt x="645" y="520"/>
                  </a:lnTo>
                  <a:lnTo>
                    <a:pt x="637" y="568"/>
                  </a:lnTo>
                  <a:lnTo>
                    <a:pt x="628" y="615"/>
                  </a:lnTo>
                  <a:lnTo>
                    <a:pt x="617" y="656"/>
                  </a:lnTo>
                  <a:lnTo>
                    <a:pt x="606" y="693"/>
                  </a:lnTo>
                  <a:lnTo>
                    <a:pt x="594" y="726"/>
                  </a:lnTo>
                  <a:lnTo>
                    <a:pt x="580" y="755"/>
                  </a:lnTo>
                  <a:lnTo>
                    <a:pt x="566" y="777"/>
                  </a:lnTo>
                  <a:lnTo>
                    <a:pt x="550" y="794"/>
                  </a:lnTo>
                  <a:lnTo>
                    <a:pt x="550" y="806"/>
                  </a:lnTo>
                  <a:lnTo>
                    <a:pt x="549" y="814"/>
                  </a:lnTo>
                  <a:lnTo>
                    <a:pt x="546" y="818"/>
                  </a:lnTo>
                  <a:lnTo>
                    <a:pt x="543" y="819"/>
                  </a:lnTo>
                  <a:lnTo>
                    <a:pt x="539" y="818"/>
                  </a:lnTo>
                  <a:lnTo>
                    <a:pt x="529" y="816"/>
                  </a:lnTo>
                  <a:lnTo>
                    <a:pt x="523" y="818"/>
                  </a:lnTo>
                  <a:lnTo>
                    <a:pt x="517" y="822"/>
                  </a:lnTo>
                  <a:lnTo>
                    <a:pt x="510" y="831"/>
                  </a:lnTo>
                  <a:lnTo>
                    <a:pt x="508" y="838"/>
                  </a:lnTo>
                  <a:lnTo>
                    <a:pt x="508" y="849"/>
                  </a:lnTo>
                  <a:lnTo>
                    <a:pt x="509" y="863"/>
                  </a:lnTo>
                  <a:lnTo>
                    <a:pt x="511" y="878"/>
                  </a:lnTo>
                  <a:lnTo>
                    <a:pt x="513" y="895"/>
                  </a:lnTo>
                  <a:lnTo>
                    <a:pt x="515" y="910"/>
                  </a:lnTo>
                  <a:lnTo>
                    <a:pt x="518" y="923"/>
                  </a:lnTo>
                  <a:lnTo>
                    <a:pt x="519" y="936"/>
                  </a:lnTo>
                  <a:lnTo>
                    <a:pt x="518" y="944"/>
                  </a:lnTo>
                  <a:lnTo>
                    <a:pt x="513" y="949"/>
                  </a:lnTo>
                  <a:lnTo>
                    <a:pt x="507" y="953"/>
                  </a:lnTo>
                  <a:lnTo>
                    <a:pt x="501" y="955"/>
                  </a:lnTo>
                  <a:lnTo>
                    <a:pt x="494" y="959"/>
                  </a:lnTo>
                  <a:lnTo>
                    <a:pt x="489" y="966"/>
                  </a:lnTo>
                  <a:lnTo>
                    <a:pt x="486" y="976"/>
                  </a:lnTo>
                  <a:lnTo>
                    <a:pt x="484" y="989"/>
                  </a:lnTo>
                  <a:lnTo>
                    <a:pt x="483" y="1004"/>
                  </a:lnTo>
                  <a:lnTo>
                    <a:pt x="482" y="1017"/>
                  </a:lnTo>
                  <a:lnTo>
                    <a:pt x="479" y="1027"/>
                  </a:lnTo>
                  <a:lnTo>
                    <a:pt x="490" y="1044"/>
                  </a:lnTo>
                  <a:lnTo>
                    <a:pt x="498" y="1057"/>
                  </a:lnTo>
                  <a:lnTo>
                    <a:pt x="505" y="1069"/>
                  </a:lnTo>
                  <a:lnTo>
                    <a:pt x="508" y="1082"/>
                  </a:lnTo>
                  <a:lnTo>
                    <a:pt x="508" y="1096"/>
                  </a:lnTo>
                  <a:lnTo>
                    <a:pt x="506" y="1110"/>
                  </a:lnTo>
                  <a:lnTo>
                    <a:pt x="501" y="1120"/>
                  </a:lnTo>
                  <a:lnTo>
                    <a:pt x="495" y="1130"/>
                  </a:lnTo>
                  <a:lnTo>
                    <a:pt x="488" y="1140"/>
                  </a:lnTo>
                  <a:lnTo>
                    <a:pt x="481" y="1150"/>
                  </a:lnTo>
                  <a:lnTo>
                    <a:pt x="473" y="1161"/>
                  </a:lnTo>
                  <a:lnTo>
                    <a:pt x="467" y="1175"/>
                  </a:lnTo>
                  <a:lnTo>
                    <a:pt x="462" y="1190"/>
                  </a:lnTo>
                  <a:lnTo>
                    <a:pt x="459" y="1210"/>
                  </a:lnTo>
                  <a:lnTo>
                    <a:pt x="458" y="1232"/>
                  </a:lnTo>
                  <a:lnTo>
                    <a:pt x="457" y="1265"/>
                  </a:lnTo>
                  <a:lnTo>
                    <a:pt x="456" y="1300"/>
                  </a:lnTo>
                  <a:lnTo>
                    <a:pt x="455" y="1336"/>
                  </a:lnTo>
                  <a:lnTo>
                    <a:pt x="459" y="1373"/>
                  </a:lnTo>
                  <a:lnTo>
                    <a:pt x="463" y="1397"/>
                  </a:lnTo>
                  <a:lnTo>
                    <a:pt x="464" y="1416"/>
                  </a:lnTo>
                  <a:lnTo>
                    <a:pt x="465" y="1433"/>
                  </a:lnTo>
                  <a:lnTo>
                    <a:pt x="464" y="1446"/>
                  </a:lnTo>
                  <a:lnTo>
                    <a:pt x="463" y="1459"/>
                  </a:lnTo>
                  <a:lnTo>
                    <a:pt x="462" y="1469"/>
                  </a:lnTo>
                  <a:lnTo>
                    <a:pt x="463" y="1477"/>
                  </a:lnTo>
                  <a:lnTo>
                    <a:pt x="465" y="1496"/>
                  </a:lnTo>
                  <a:lnTo>
                    <a:pt x="463" y="1505"/>
                  </a:lnTo>
                  <a:lnTo>
                    <a:pt x="460" y="1514"/>
                  </a:lnTo>
                  <a:lnTo>
                    <a:pt x="452" y="1526"/>
                  </a:lnTo>
                  <a:lnTo>
                    <a:pt x="456" y="1588"/>
                  </a:lnTo>
                  <a:lnTo>
                    <a:pt x="463" y="1648"/>
                  </a:lnTo>
                  <a:lnTo>
                    <a:pt x="473" y="1705"/>
                  </a:lnTo>
                  <a:lnTo>
                    <a:pt x="487" y="1758"/>
                  </a:lnTo>
                  <a:lnTo>
                    <a:pt x="502" y="1811"/>
                  </a:lnTo>
                  <a:lnTo>
                    <a:pt x="522" y="1862"/>
                  </a:lnTo>
                  <a:lnTo>
                    <a:pt x="544" y="1913"/>
                  </a:lnTo>
                  <a:lnTo>
                    <a:pt x="570" y="1963"/>
                  </a:lnTo>
                  <a:lnTo>
                    <a:pt x="558" y="1974"/>
                  </a:lnTo>
                  <a:lnTo>
                    <a:pt x="531" y="1999"/>
                  </a:lnTo>
                  <a:lnTo>
                    <a:pt x="515" y="2011"/>
                  </a:lnTo>
                  <a:lnTo>
                    <a:pt x="501" y="2023"/>
                  </a:lnTo>
                  <a:lnTo>
                    <a:pt x="488" y="2033"/>
                  </a:lnTo>
                  <a:lnTo>
                    <a:pt x="475" y="2042"/>
                  </a:lnTo>
                  <a:lnTo>
                    <a:pt x="466" y="2051"/>
                  </a:lnTo>
                  <a:lnTo>
                    <a:pt x="458" y="2056"/>
                  </a:lnTo>
                  <a:lnTo>
                    <a:pt x="454" y="2058"/>
                  </a:lnTo>
                  <a:lnTo>
                    <a:pt x="460" y="2049"/>
                  </a:lnTo>
                  <a:lnTo>
                    <a:pt x="462" y="2040"/>
                  </a:lnTo>
                  <a:lnTo>
                    <a:pt x="462" y="2034"/>
                  </a:lnTo>
                  <a:lnTo>
                    <a:pt x="459" y="2029"/>
                  </a:lnTo>
                  <a:lnTo>
                    <a:pt x="456" y="2025"/>
                  </a:lnTo>
                  <a:lnTo>
                    <a:pt x="452" y="2022"/>
                  </a:lnTo>
                  <a:lnTo>
                    <a:pt x="447" y="2019"/>
                  </a:lnTo>
                  <a:lnTo>
                    <a:pt x="440" y="2012"/>
                  </a:lnTo>
                  <a:lnTo>
                    <a:pt x="440" y="2008"/>
                  </a:lnTo>
                  <a:lnTo>
                    <a:pt x="442" y="2004"/>
                  </a:lnTo>
                  <a:lnTo>
                    <a:pt x="449" y="1998"/>
                  </a:lnTo>
                  <a:lnTo>
                    <a:pt x="458" y="1991"/>
                  </a:lnTo>
                  <a:lnTo>
                    <a:pt x="472" y="1983"/>
                  </a:lnTo>
                  <a:lnTo>
                    <a:pt x="460" y="1977"/>
                  </a:lnTo>
                  <a:lnTo>
                    <a:pt x="449" y="1966"/>
                  </a:lnTo>
                  <a:lnTo>
                    <a:pt x="440" y="1951"/>
                  </a:lnTo>
                  <a:lnTo>
                    <a:pt x="432" y="1929"/>
                  </a:lnTo>
                  <a:lnTo>
                    <a:pt x="426" y="1904"/>
                  </a:lnTo>
                  <a:lnTo>
                    <a:pt x="422" y="1876"/>
                  </a:lnTo>
                  <a:lnTo>
                    <a:pt x="418" y="1844"/>
                  </a:lnTo>
                  <a:lnTo>
                    <a:pt x="416" y="1808"/>
                  </a:lnTo>
                  <a:lnTo>
                    <a:pt x="414" y="1770"/>
                  </a:lnTo>
                  <a:lnTo>
                    <a:pt x="413" y="1730"/>
                  </a:lnTo>
                  <a:lnTo>
                    <a:pt x="413" y="1603"/>
                  </a:lnTo>
                  <a:lnTo>
                    <a:pt x="414" y="1560"/>
                  </a:lnTo>
                  <a:lnTo>
                    <a:pt x="415" y="1515"/>
                  </a:lnTo>
                  <a:lnTo>
                    <a:pt x="415" y="1473"/>
                  </a:lnTo>
                  <a:lnTo>
                    <a:pt x="416" y="1431"/>
                  </a:lnTo>
                  <a:lnTo>
                    <a:pt x="416" y="1353"/>
                  </a:lnTo>
                  <a:lnTo>
                    <a:pt x="415" y="1317"/>
                  </a:lnTo>
                  <a:lnTo>
                    <a:pt x="414" y="1284"/>
                  </a:lnTo>
                  <a:lnTo>
                    <a:pt x="411" y="1254"/>
                  </a:lnTo>
                  <a:lnTo>
                    <a:pt x="407" y="1228"/>
                  </a:lnTo>
                  <a:lnTo>
                    <a:pt x="403" y="1206"/>
                  </a:lnTo>
                  <a:lnTo>
                    <a:pt x="397" y="1190"/>
                  </a:lnTo>
                  <a:lnTo>
                    <a:pt x="390" y="1178"/>
                  </a:lnTo>
                  <a:lnTo>
                    <a:pt x="382" y="1171"/>
                  </a:lnTo>
                  <a:lnTo>
                    <a:pt x="374" y="1169"/>
                  </a:lnTo>
                  <a:lnTo>
                    <a:pt x="359" y="1168"/>
                  </a:lnTo>
                  <a:lnTo>
                    <a:pt x="341" y="1167"/>
                  </a:lnTo>
                  <a:lnTo>
                    <a:pt x="318" y="1166"/>
                  </a:lnTo>
                  <a:lnTo>
                    <a:pt x="293" y="1165"/>
                  </a:lnTo>
                  <a:lnTo>
                    <a:pt x="268" y="1165"/>
                  </a:lnTo>
                  <a:lnTo>
                    <a:pt x="216" y="1163"/>
                  </a:lnTo>
                  <a:lnTo>
                    <a:pt x="194" y="1161"/>
                  </a:lnTo>
                  <a:lnTo>
                    <a:pt x="173" y="1160"/>
                  </a:lnTo>
                  <a:lnTo>
                    <a:pt x="157" y="1158"/>
                  </a:lnTo>
                  <a:lnTo>
                    <a:pt x="147" y="1155"/>
                  </a:lnTo>
                  <a:lnTo>
                    <a:pt x="135" y="1134"/>
                  </a:lnTo>
                  <a:lnTo>
                    <a:pt x="129" y="1123"/>
                  </a:lnTo>
                  <a:lnTo>
                    <a:pt x="124" y="1112"/>
                  </a:lnTo>
                  <a:lnTo>
                    <a:pt x="119" y="1099"/>
                  </a:lnTo>
                  <a:lnTo>
                    <a:pt x="119" y="1085"/>
                  </a:lnTo>
                  <a:lnTo>
                    <a:pt x="121" y="1067"/>
                  </a:lnTo>
                  <a:lnTo>
                    <a:pt x="128" y="1048"/>
                  </a:lnTo>
                  <a:lnTo>
                    <a:pt x="128" y="1042"/>
                  </a:lnTo>
                  <a:lnTo>
                    <a:pt x="124" y="1032"/>
                  </a:lnTo>
                  <a:lnTo>
                    <a:pt x="118" y="1022"/>
                  </a:lnTo>
                  <a:lnTo>
                    <a:pt x="108" y="1000"/>
                  </a:lnTo>
                  <a:lnTo>
                    <a:pt x="104" y="990"/>
                  </a:lnTo>
                  <a:lnTo>
                    <a:pt x="104" y="983"/>
                  </a:lnTo>
                  <a:lnTo>
                    <a:pt x="102" y="978"/>
                  </a:lnTo>
                  <a:lnTo>
                    <a:pt x="99" y="975"/>
                  </a:lnTo>
                  <a:lnTo>
                    <a:pt x="93" y="971"/>
                  </a:lnTo>
                  <a:lnTo>
                    <a:pt x="87" y="968"/>
                  </a:lnTo>
                  <a:lnTo>
                    <a:pt x="78" y="965"/>
                  </a:lnTo>
                  <a:lnTo>
                    <a:pt x="71" y="960"/>
                  </a:lnTo>
                  <a:lnTo>
                    <a:pt x="65" y="956"/>
                  </a:lnTo>
                  <a:lnTo>
                    <a:pt x="60" y="951"/>
                  </a:lnTo>
                  <a:lnTo>
                    <a:pt x="57" y="944"/>
                  </a:lnTo>
                  <a:lnTo>
                    <a:pt x="56" y="937"/>
                  </a:lnTo>
                  <a:lnTo>
                    <a:pt x="58" y="926"/>
                  </a:lnTo>
                  <a:lnTo>
                    <a:pt x="63" y="915"/>
                  </a:lnTo>
                  <a:lnTo>
                    <a:pt x="73" y="901"/>
                  </a:lnTo>
                  <a:lnTo>
                    <a:pt x="71" y="884"/>
                  </a:lnTo>
                  <a:lnTo>
                    <a:pt x="67" y="868"/>
                  </a:lnTo>
                  <a:lnTo>
                    <a:pt x="64" y="849"/>
                  </a:lnTo>
                  <a:lnTo>
                    <a:pt x="61" y="829"/>
                  </a:lnTo>
                  <a:lnTo>
                    <a:pt x="61" y="805"/>
                  </a:lnTo>
                  <a:lnTo>
                    <a:pt x="47" y="803"/>
                  </a:lnTo>
                  <a:lnTo>
                    <a:pt x="36" y="795"/>
                  </a:lnTo>
                  <a:lnTo>
                    <a:pt x="26" y="783"/>
                  </a:lnTo>
                  <a:lnTo>
                    <a:pt x="18" y="769"/>
                  </a:lnTo>
                  <a:lnTo>
                    <a:pt x="13" y="754"/>
                  </a:lnTo>
                  <a:lnTo>
                    <a:pt x="12" y="741"/>
                  </a:lnTo>
                  <a:lnTo>
                    <a:pt x="33" y="757"/>
                  </a:lnTo>
                  <a:lnTo>
                    <a:pt x="68" y="777"/>
                  </a:lnTo>
                  <a:lnTo>
                    <a:pt x="104" y="794"/>
                  </a:lnTo>
                  <a:lnTo>
                    <a:pt x="140" y="805"/>
                  </a:lnTo>
                  <a:lnTo>
                    <a:pt x="177" y="812"/>
                  </a:lnTo>
                  <a:lnTo>
                    <a:pt x="212" y="814"/>
                  </a:lnTo>
                  <a:lnTo>
                    <a:pt x="247" y="812"/>
                  </a:lnTo>
                  <a:lnTo>
                    <a:pt x="290" y="804"/>
                  </a:lnTo>
                  <a:lnTo>
                    <a:pt x="330" y="792"/>
                  </a:lnTo>
                  <a:lnTo>
                    <a:pt x="368" y="775"/>
                  </a:lnTo>
                  <a:lnTo>
                    <a:pt x="403" y="756"/>
                  </a:lnTo>
                  <a:lnTo>
                    <a:pt x="435" y="732"/>
                  </a:lnTo>
                  <a:lnTo>
                    <a:pt x="465" y="705"/>
                  </a:lnTo>
                  <a:lnTo>
                    <a:pt x="492" y="675"/>
                  </a:lnTo>
                  <a:lnTo>
                    <a:pt x="517" y="643"/>
                  </a:lnTo>
                  <a:lnTo>
                    <a:pt x="539" y="609"/>
                  </a:lnTo>
                  <a:lnTo>
                    <a:pt x="561" y="573"/>
                  </a:lnTo>
                  <a:lnTo>
                    <a:pt x="579" y="536"/>
                  </a:lnTo>
                  <a:lnTo>
                    <a:pt x="596" y="497"/>
                  </a:lnTo>
                  <a:lnTo>
                    <a:pt x="611" y="458"/>
                  </a:lnTo>
                  <a:lnTo>
                    <a:pt x="625" y="418"/>
                  </a:lnTo>
                  <a:lnTo>
                    <a:pt x="636" y="378"/>
                  </a:lnTo>
                  <a:lnTo>
                    <a:pt x="646" y="338"/>
                  </a:lnTo>
                  <a:lnTo>
                    <a:pt x="655" y="299"/>
                  </a:lnTo>
                  <a:lnTo>
                    <a:pt x="663" y="259"/>
                  </a:lnTo>
                  <a:lnTo>
                    <a:pt x="670" y="221"/>
                  </a:lnTo>
                  <a:lnTo>
                    <a:pt x="675" y="184"/>
                  </a:lnTo>
                  <a:lnTo>
                    <a:pt x="680" y="150"/>
                  </a:lnTo>
                  <a:lnTo>
                    <a:pt x="683" y="117"/>
                  </a:lnTo>
                  <a:lnTo>
                    <a:pt x="687" y="86"/>
                  </a:lnTo>
                  <a:lnTo>
                    <a:pt x="689" y="59"/>
                  </a:lnTo>
                  <a:lnTo>
                    <a:pt x="691" y="34"/>
                  </a:lnTo>
                  <a:lnTo>
                    <a:pt x="69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8D21"/>
                </a:gs>
                <a:gs pos="74000">
                  <a:srgbClr val="F3EB4F"/>
                </a:gs>
                <a:gs pos="54000">
                  <a:srgbClr val="F3CB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3662356" y="896957"/>
              <a:ext cx="1511300" cy="417513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0"/>
                </a:cxn>
                <a:cxn ang="0">
                  <a:pos x="551" y="4"/>
                </a:cxn>
                <a:cxn ang="0">
                  <a:pos x="601" y="12"/>
                </a:cxn>
                <a:cxn ang="0">
                  <a:pos x="651" y="25"/>
                </a:cxn>
                <a:cxn ang="0">
                  <a:pos x="700" y="40"/>
                </a:cxn>
                <a:cxn ang="0">
                  <a:pos x="747" y="60"/>
                </a:cxn>
                <a:cxn ang="0">
                  <a:pos x="793" y="83"/>
                </a:cxn>
                <a:cxn ang="0">
                  <a:pos x="837" y="111"/>
                </a:cxn>
                <a:cxn ang="0">
                  <a:pos x="878" y="143"/>
                </a:cxn>
                <a:cxn ang="0">
                  <a:pos x="917" y="179"/>
                </a:cxn>
                <a:cxn ang="0">
                  <a:pos x="952" y="219"/>
                </a:cxn>
                <a:cxn ang="0">
                  <a:pos x="950" y="230"/>
                </a:cxn>
                <a:cxn ang="0">
                  <a:pos x="945" y="236"/>
                </a:cxn>
                <a:cxn ang="0">
                  <a:pos x="938" y="240"/>
                </a:cxn>
                <a:cxn ang="0">
                  <a:pos x="930" y="243"/>
                </a:cxn>
                <a:cxn ang="0">
                  <a:pos x="914" y="247"/>
                </a:cxn>
                <a:cxn ang="0">
                  <a:pos x="907" y="250"/>
                </a:cxn>
                <a:cxn ang="0">
                  <a:pos x="900" y="255"/>
                </a:cxn>
                <a:cxn ang="0">
                  <a:pos x="897" y="263"/>
                </a:cxn>
                <a:cxn ang="0">
                  <a:pos x="843" y="222"/>
                </a:cxn>
                <a:cxn ang="0">
                  <a:pos x="788" y="186"/>
                </a:cxn>
                <a:cxn ang="0">
                  <a:pos x="733" y="154"/>
                </a:cxn>
                <a:cxn ang="0">
                  <a:pos x="677" y="127"/>
                </a:cxn>
                <a:cxn ang="0">
                  <a:pos x="622" y="103"/>
                </a:cxn>
                <a:cxn ang="0">
                  <a:pos x="566" y="84"/>
                </a:cxn>
                <a:cxn ang="0">
                  <a:pos x="511" y="71"/>
                </a:cxn>
                <a:cxn ang="0">
                  <a:pos x="454" y="63"/>
                </a:cxn>
                <a:cxn ang="0">
                  <a:pos x="398" y="60"/>
                </a:cxn>
                <a:cxn ang="0">
                  <a:pos x="342" y="63"/>
                </a:cxn>
                <a:cxn ang="0">
                  <a:pos x="285" y="72"/>
                </a:cxn>
                <a:cxn ang="0">
                  <a:pos x="228" y="88"/>
                </a:cxn>
                <a:cxn ang="0">
                  <a:pos x="171" y="109"/>
                </a:cxn>
                <a:cxn ang="0">
                  <a:pos x="115" y="137"/>
                </a:cxn>
                <a:cxn ang="0">
                  <a:pos x="57" y="173"/>
                </a:cxn>
                <a:cxn ang="0">
                  <a:pos x="0" y="215"/>
                </a:cxn>
                <a:cxn ang="0">
                  <a:pos x="27" y="180"/>
                </a:cxn>
                <a:cxn ang="0">
                  <a:pos x="57" y="148"/>
                </a:cxn>
                <a:cxn ang="0">
                  <a:pos x="91" y="119"/>
                </a:cxn>
                <a:cxn ang="0">
                  <a:pos x="128" y="93"/>
                </a:cxn>
                <a:cxn ang="0">
                  <a:pos x="168" y="70"/>
                </a:cxn>
                <a:cxn ang="0">
                  <a:pos x="210" y="49"/>
                </a:cxn>
                <a:cxn ang="0">
                  <a:pos x="255" y="33"/>
                </a:cxn>
                <a:cxn ang="0">
                  <a:pos x="302" y="20"/>
                </a:cxn>
                <a:cxn ang="0">
                  <a:pos x="350" y="9"/>
                </a:cxn>
                <a:cxn ang="0">
                  <a:pos x="399" y="3"/>
                </a:cxn>
                <a:cxn ang="0">
                  <a:pos x="450" y="0"/>
                </a:cxn>
              </a:cxnLst>
              <a:rect l="0" t="0" r="r" b="b"/>
              <a:pathLst>
                <a:path w="952" h="263">
                  <a:moveTo>
                    <a:pt x="450" y="0"/>
                  </a:moveTo>
                  <a:lnTo>
                    <a:pt x="500" y="0"/>
                  </a:lnTo>
                  <a:lnTo>
                    <a:pt x="551" y="4"/>
                  </a:lnTo>
                  <a:lnTo>
                    <a:pt x="601" y="12"/>
                  </a:lnTo>
                  <a:lnTo>
                    <a:pt x="651" y="25"/>
                  </a:lnTo>
                  <a:lnTo>
                    <a:pt x="700" y="40"/>
                  </a:lnTo>
                  <a:lnTo>
                    <a:pt x="747" y="60"/>
                  </a:lnTo>
                  <a:lnTo>
                    <a:pt x="793" y="83"/>
                  </a:lnTo>
                  <a:lnTo>
                    <a:pt x="837" y="111"/>
                  </a:lnTo>
                  <a:lnTo>
                    <a:pt x="878" y="143"/>
                  </a:lnTo>
                  <a:lnTo>
                    <a:pt x="917" y="179"/>
                  </a:lnTo>
                  <a:lnTo>
                    <a:pt x="952" y="219"/>
                  </a:lnTo>
                  <a:lnTo>
                    <a:pt x="950" y="230"/>
                  </a:lnTo>
                  <a:lnTo>
                    <a:pt x="945" y="236"/>
                  </a:lnTo>
                  <a:lnTo>
                    <a:pt x="938" y="240"/>
                  </a:lnTo>
                  <a:lnTo>
                    <a:pt x="930" y="243"/>
                  </a:lnTo>
                  <a:lnTo>
                    <a:pt x="914" y="247"/>
                  </a:lnTo>
                  <a:lnTo>
                    <a:pt x="907" y="250"/>
                  </a:lnTo>
                  <a:lnTo>
                    <a:pt x="900" y="255"/>
                  </a:lnTo>
                  <a:lnTo>
                    <a:pt x="897" y="263"/>
                  </a:lnTo>
                  <a:lnTo>
                    <a:pt x="843" y="222"/>
                  </a:lnTo>
                  <a:lnTo>
                    <a:pt x="788" y="186"/>
                  </a:lnTo>
                  <a:lnTo>
                    <a:pt x="733" y="154"/>
                  </a:lnTo>
                  <a:lnTo>
                    <a:pt x="677" y="127"/>
                  </a:lnTo>
                  <a:lnTo>
                    <a:pt x="622" y="103"/>
                  </a:lnTo>
                  <a:lnTo>
                    <a:pt x="566" y="84"/>
                  </a:lnTo>
                  <a:lnTo>
                    <a:pt x="511" y="71"/>
                  </a:lnTo>
                  <a:lnTo>
                    <a:pt x="454" y="63"/>
                  </a:lnTo>
                  <a:lnTo>
                    <a:pt x="398" y="60"/>
                  </a:lnTo>
                  <a:lnTo>
                    <a:pt x="342" y="63"/>
                  </a:lnTo>
                  <a:lnTo>
                    <a:pt x="285" y="72"/>
                  </a:lnTo>
                  <a:lnTo>
                    <a:pt x="228" y="88"/>
                  </a:lnTo>
                  <a:lnTo>
                    <a:pt x="171" y="109"/>
                  </a:lnTo>
                  <a:lnTo>
                    <a:pt x="115" y="137"/>
                  </a:lnTo>
                  <a:lnTo>
                    <a:pt x="57" y="173"/>
                  </a:lnTo>
                  <a:lnTo>
                    <a:pt x="0" y="215"/>
                  </a:lnTo>
                  <a:lnTo>
                    <a:pt x="27" y="180"/>
                  </a:lnTo>
                  <a:lnTo>
                    <a:pt x="57" y="148"/>
                  </a:lnTo>
                  <a:lnTo>
                    <a:pt x="91" y="119"/>
                  </a:lnTo>
                  <a:lnTo>
                    <a:pt x="128" y="93"/>
                  </a:lnTo>
                  <a:lnTo>
                    <a:pt x="168" y="70"/>
                  </a:lnTo>
                  <a:lnTo>
                    <a:pt x="210" y="49"/>
                  </a:lnTo>
                  <a:lnTo>
                    <a:pt x="255" y="33"/>
                  </a:lnTo>
                  <a:lnTo>
                    <a:pt x="302" y="20"/>
                  </a:lnTo>
                  <a:lnTo>
                    <a:pt x="350" y="9"/>
                  </a:lnTo>
                  <a:lnTo>
                    <a:pt x="399" y="3"/>
                  </a:lnTo>
                  <a:lnTo>
                    <a:pt x="4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8D21"/>
                </a:gs>
                <a:gs pos="74000">
                  <a:srgbClr val="F3EB4F"/>
                </a:gs>
                <a:gs pos="54000">
                  <a:srgbClr val="F3CB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46" name="Freeform 11"/>
            <p:cNvSpPr>
              <a:spLocks noEditPoints="1"/>
            </p:cNvSpPr>
            <p:nvPr/>
          </p:nvSpPr>
          <p:spPr bwMode="auto">
            <a:xfrm>
              <a:off x="3675056" y="1331932"/>
              <a:ext cx="388938" cy="2057400"/>
            </a:xfrm>
            <a:custGeom>
              <a:avLst/>
              <a:gdLst/>
              <a:ahLst/>
              <a:cxnLst>
                <a:cxn ang="0">
                  <a:pos x="245" y="1296"/>
                </a:cxn>
                <a:cxn ang="0">
                  <a:pos x="235" y="1295"/>
                </a:cxn>
                <a:cxn ang="0">
                  <a:pos x="0" y="0"/>
                </a:cxn>
                <a:cxn ang="0">
                  <a:pos x="16" y="230"/>
                </a:cxn>
                <a:cxn ang="0">
                  <a:pos x="33" y="433"/>
                </a:cxn>
                <a:cxn ang="0">
                  <a:pos x="53" y="607"/>
                </a:cxn>
                <a:cxn ang="0">
                  <a:pos x="72" y="756"/>
                </a:cxn>
                <a:cxn ang="0">
                  <a:pos x="92" y="883"/>
                </a:cxn>
                <a:cxn ang="0">
                  <a:pos x="112" y="988"/>
                </a:cxn>
                <a:cxn ang="0">
                  <a:pos x="131" y="1074"/>
                </a:cxn>
                <a:cxn ang="0">
                  <a:pos x="150" y="1141"/>
                </a:cxn>
                <a:cxn ang="0">
                  <a:pos x="168" y="1194"/>
                </a:cxn>
                <a:cxn ang="0">
                  <a:pos x="186" y="1233"/>
                </a:cxn>
                <a:cxn ang="0">
                  <a:pos x="201" y="1261"/>
                </a:cxn>
                <a:cxn ang="0">
                  <a:pos x="215" y="1279"/>
                </a:cxn>
                <a:cxn ang="0">
                  <a:pos x="226" y="1290"/>
                </a:cxn>
                <a:cxn ang="0">
                  <a:pos x="227" y="1292"/>
                </a:cxn>
                <a:cxn ang="0">
                  <a:pos x="194" y="1265"/>
                </a:cxn>
                <a:cxn ang="0">
                  <a:pos x="163" y="1215"/>
                </a:cxn>
                <a:cxn ang="0">
                  <a:pos x="136" y="1145"/>
                </a:cxn>
                <a:cxn ang="0">
                  <a:pos x="112" y="1057"/>
                </a:cxn>
                <a:cxn ang="0">
                  <a:pos x="91" y="958"/>
                </a:cxn>
                <a:cxn ang="0">
                  <a:pos x="73" y="849"/>
                </a:cxn>
                <a:cxn ang="0">
                  <a:pos x="56" y="734"/>
                </a:cxn>
                <a:cxn ang="0">
                  <a:pos x="43" y="616"/>
                </a:cxn>
                <a:cxn ang="0">
                  <a:pos x="31" y="500"/>
                </a:cxn>
                <a:cxn ang="0">
                  <a:pos x="22" y="388"/>
                </a:cxn>
                <a:cxn ang="0">
                  <a:pos x="14" y="284"/>
                </a:cxn>
                <a:cxn ang="0">
                  <a:pos x="9" y="191"/>
                </a:cxn>
                <a:cxn ang="0">
                  <a:pos x="5" y="112"/>
                </a:cxn>
                <a:cxn ang="0">
                  <a:pos x="2" y="52"/>
                </a:cxn>
                <a:cxn ang="0">
                  <a:pos x="0" y="13"/>
                </a:cxn>
              </a:cxnLst>
              <a:rect l="0" t="0" r="r" b="b"/>
              <a:pathLst>
                <a:path w="245" h="1296">
                  <a:moveTo>
                    <a:pt x="231" y="1293"/>
                  </a:moveTo>
                  <a:lnTo>
                    <a:pt x="245" y="1296"/>
                  </a:lnTo>
                  <a:lnTo>
                    <a:pt x="239" y="1296"/>
                  </a:lnTo>
                  <a:lnTo>
                    <a:pt x="235" y="1295"/>
                  </a:lnTo>
                  <a:lnTo>
                    <a:pt x="231" y="1293"/>
                  </a:lnTo>
                  <a:close/>
                  <a:moveTo>
                    <a:pt x="0" y="0"/>
                  </a:moveTo>
                  <a:lnTo>
                    <a:pt x="8" y="119"/>
                  </a:lnTo>
                  <a:lnTo>
                    <a:pt x="16" y="230"/>
                  </a:lnTo>
                  <a:lnTo>
                    <a:pt x="24" y="335"/>
                  </a:lnTo>
                  <a:lnTo>
                    <a:pt x="33" y="433"/>
                  </a:lnTo>
                  <a:lnTo>
                    <a:pt x="43" y="524"/>
                  </a:lnTo>
                  <a:lnTo>
                    <a:pt x="53" y="607"/>
                  </a:lnTo>
                  <a:lnTo>
                    <a:pt x="62" y="685"/>
                  </a:lnTo>
                  <a:lnTo>
                    <a:pt x="72" y="756"/>
                  </a:lnTo>
                  <a:lnTo>
                    <a:pt x="82" y="822"/>
                  </a:lnTo>
                  <a:lnTo>
                    <a:pt x="92" y="883"/>
                  </a:lnTo>
                  <a:lnTo>
                    <a:pt x="101" y="938"/>
                  </a:lnTo>
                  <a:lnTo>
                    <a:pt x="112" y="988"/>
                  </a:lnTo>
                  <a:lnTo>
                    <a:pt x="122" y="1032"/>
                  </a:lnTo>
                  <a:lnTo>
                    <a:pt x="131" y="1074"/>
                  </a:lnTo>
                  <a:lnTo>
                    <a:pt x="140" y="1110"/>
                  </a:lnTo>
                  <a:lnTo>
                    <a:pt x="150" y="1141"/>
                  </a:lnTo>
                  <a:lnTo>
                    <a:pt x="159" y="1169"/>
                  </a:lnTo>
                  <a:lnTo>
                    <a:pt x="168" y="1194"/>
                  </a:lnTo>
                  <a:lnTo>
                    <a:pt x="177" y="1216"/>
                  </a:lnTo>
                  <a:lnTo>
                    <a:pt x="186" y="1233"/>
                  </a:lnTo>
                  <a:lnTo>
                    <a:pt x="193" y="1249"/>
                  </a:lnTo>
                  <a:lnTo>
                    <a:pt x="201" y="1261"/>
                  </a:lnTo>
                  <a:lnTo>
                    <a:pt x="208" y="1271"/>
                  </a:lnTo>
                  <a:lnTo>
                    <a:pt x="215" y="1279"/>
                  </a:lnTo>
                  <a:lnTo>
                    <a:pt x="221" y="1286"/>
                  </a:lnTo>
                  <a:lnTo>
                    <a:pt x="226" y="1290"/>
                  </a:lnTo>
                  <a:lnTo>
                    <a:pt x="231" y="1293"/>
                  </a:lnTo>
                  <a:lnTo>
                    <a:pt x="227" y="1292"/>
                  </a:lnTo>
                  <a:lnTo>
                    <a:pt x="210" y="1281"/>
                  </a:lnTo>
                  <a:lnTo>
                    <a:pt x="194" y="1265"/>
                  </a:lnTo>
                  <a:lnTo>
                    <a:pt x="177" y="1242"/>
                  </a:lnTo>
                  <a:lnTo>
                    <a:pt x="163" y="1215"/>
                  </a:lnTo>
                  <a:lnTo>
                    <a:pt x="150" y="1182"/>
                  </a:lnTo>
                  <a:lnTo>
                    <a:pt x="136" y="1145"/>
                  </a:lnTo>
                  <a:lnTo>
                    <a:pt x="124" y="1102"/>
                  </a:lnTo>
                  <a:lnTo>
                    <a:pt x="112" y="1057"/>
                  </a:lnTo>
                  <a:lnTo>
                    <a:pt x="101" y="1009"/>
                  </a:lnTo>
                  <a:lnTo>
                    <a:pt x="91" y="958"/>
                  </a:lnTo>
                  <a:lnTo>
                    <a:pt x="81" y="905"/>
                  </a:lnTo>
                  <a:lnTo>
                    <a:pt x="73" y="849"/>
                  </a:lnTo>
                  <a:lnTo>
                    <a:pt x="63" y="792"/>
                  </a:lnTo>
                  <a:lnTo>
                    <a:pt x="56" y="734"/>
                  </a:lnTo>
                  <a:lnTo>
                    <a:pt x="49" y="676"/>
                  </a:lnTo>
                  <a:lnTo>
                    <a:pt x="43" y="616"/>
                  </a:lnTo>
                  <a:lnTo>
                    <a:pt x="37" y="559"/>
                  </a:lnTo>
                  <a:lnTo>
                    <a:pt x="31" y="500"/>
                  </a:lnTo>
                  <a:lnTo>
                    <a:pt x="26" y="444"/>
                  </a:lnTo>
                  <a:lnTo>
                    <a:pt x="22" y="388"/>
                  </a:lnTo>
                  <a:lnTo>
                    <a:pt x="18" y="335"/>
                  </a:lnTo>
                  <a:lnTo>
                    <a:pt x="14" y="284"/>
                  </a:lnTo>
                  <a:lnTo>
                    <a:pt x="11" y="236"/>
                  </a:lnTo>
                  <a:lnTo>
                    <a:pt x="9" y="191"/>
                  </a:lnTo>
                  <a:lnTo>
                    <a:pt x="7" y="149"/>
                  </a:lnTo>
                  <a:lnTo>
                    <a:pt x="5" y="112"/>
                  </a:lnTo>
                  <a:lnTo>
                    <a:pt x="3" y="80"/>
                  </a:lnTo>
                  <a:lnTo>
                    <a:pt x="2" y="52"/>
                  </a:lnTo>
                  <a:lnTo>
                    <a:pt x="1" y="30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8D21"/>
                </a:gs>
                <a:gs pos="74000">
                  <a:srgbClr val="F3EB4F"/>
                </a:gs>
                <a:gs pos="54000">
                  <a:srgbClr val="F3CB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auto">
            <a:xfrm>
              <a:off x="3938581" y="1981219"/>
              <a:ext cx="906463" cy="906463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571" y="286"/>
                </a:cxn>
                <a:cxn ang="0">
                  <a:pos x="286" y="571"/>
                </a:cxn>
                <a:cxn ang="0">
                  <a:pos x="0" y="286"/>
                </a:cxn>
                <a:cxn ang="0">
                  <a:pos x="286" y="0"/>
                </a:cxn>
              </a:cxnLst>
              <a:rect l="0" t="0" r="r" b="b"/>
              <a:pathLst>
                <a:path w="571" h="571">
                  <a:moveTo>
                    <a:pt x="286" y="0"/>
                  </a:moveTo>
                  <a:lnTo>
                    <a:pt x="571" y="286"/>
                  </a:lnTo>
                  <a:lnTo>
                    <a:pt x="286" y="571"/>
                  </a:lnTo>
                  <a:lnTo>
                    <a:pt x="0" y="28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3773481" y="2246332"/>
              <a:ext cx="530225" cy="1193800"/>
            </a:xfrm>
            <a:custGeom>
              <a:avLst/>
              <a:gdLst/>
              <a:ahLst/>
              <a:cxnLst>
                <a:cxn ang="0">
                  <a:pos x="333" y="743"/>
                </a:cxn>
                <a:cxn ang="0">
                  <a:pos x="330" y="745"/>
                </a:cxn>
                <a:cxn ang="0">
                  <a:pos x="326" y="746"/>
                </a:cxn>
                <a:cxn ang="0">
                  <a:pos x="321" y="748"/>
                </a:cxn>
                <a:cxn ang="0">
                  <a:pos x="312" y="749"/>
                </a:cxn>
                <a:cxn ang="0">
                  <a:pos x="334" y="743"/>
                </a:cxn>
                <a:cxn ang="0">
                  <a:pos x="333" y="743"/>
                </a:cxn>
                <a:cxn ang="0">
                  <a:pos x="0" y="0"/>
                </a:cxn>
                <a:cxn ang="0">
                  <a:pos x="11" y="88"/>
                </a:cxn>
                <a:cxn ang="0">
                  <a:pos x="22" y="168"/>
                </a:cxn>
                <a:cxn ang="0">
                  <a:pos x="34" y="241"/>
                </a:cxn>
                <a:cxn ang="0">
                  <a:pos x="48" y="308"/>
                </a:cxn>
                <a:cxn ang="0">
                  <a:pos x="61" y="370"/>
                </a:cxn>
                <a:cxn ang="0">
                  <a:pos x="75" y="424"/>
                </a:cxn>
                <a:cxn ang="0">
                  <a:pos x="90" y="475"/>
                </a:cxn>
                <a:cxn ang="0">
                  <a:pos x="105" y="519"/>
                </a:cxn>
                <a:cxn ang="0">
                  <a:pos x="120" y="559"/>
                </a:cxn>
                <a:cxn ang="0">
                  <a:pos x="135" y="593"/>
                </a:cxn>
                <a:cxn ang="0">
                  <a:pos x="150" y="624"/>
                </a:cxn>
                <a:cxn ang="0">
                  <a:pos x="166" y="651"/>
                </a:cxn>
                <a:cxn ang="0">
                  <a:pos x="181" y="674"/>
                </a:cxn>
                <a:cxn ang="0">
                  <a:pos x="196" y="692"/>
                </a:cxn>
                <a:cxn ang="0">
                  <a:pos x="211" y="708"/>
                </a:cxn>
                <a:cxn ang="0">
                  <a:pos x="226" y="721"/>
                </a:cxn>
                <a:cxn ang="0">
                  <a:pos x="239" y="730"/>
                </a:cxn>
                <a:cxn ang="0">
                  <a:pos x="252" y="738"/>
                </a:cxn>
                <a:cxn ang="0">
                  <a:pos x="265" y="744"/>
                </a:cxn>
                <a:cxn ang="0">
                  <a:pos x="277" y="748"/>
                </a:cxn>
                <a:cxn ang="0">
                  <a:pos x="287" y="750"/>
                </a:cxn>
                <a:cxn ang="0">
                  <a:pos x="307" y="750"/>
                </a:cxn>
                <a:cxn ang="0">
                  <a:pos x="312" y="749"/>
                </a:cxn>
                <a:cxn ang="0">
                  <a:pos x="306" y="751"/>
                </a:cxn>
                <a:cxn ang="0">
                  <a:pos x="279" y="752"/>
                </a:cxn>
                <a:cxn ang="0">
                  <a:pos x="254" y="749"/>
                </a:cxn>
                <a:cxn ang="0">
                  <a:pos x="232" y="739"/>
                </a:cxn>
                <a:cxn ang="0">
                  <a:pos x="209" y="726"/>
                </a:cxn>
                <a:cxn ang="0">
                  <a:pos x="190" y="708"/>
                </a:cxn>
                <a:cxn ang="0">
                  <a:pos x="170" y="686"/>
                </a:cxn>
                <a:cxn ang="0">
                  <a:pos x="153" y="660"/>
                </a:cxn>
                <a:cxn ang="0">
                  <a:pos x="135" y="630"/>
                </a:cxn>
                <a:cxn ang="0">
                  <a:pos x="120" y="599"/>
                </a:cxn>
                <a:cxn ang="0">
                  <a:pos x="106" y="564"/>
                </a:cxn>
                <a:cxn ang="0">
                  <a:pos x="93" y="528"/>
                </a:cxn>
                <a:cxn ang="0">
                  <a:pos x="81" y="491"/>
                </a:cxn>
                <a:cxn ang="0">
                  <a:pos x="69" y="452"/>
                </a:cxn>
                <a:cxn ang="0">
                  <a:pos x="60" y="413"/>
                </a:cxn>
                <a:cxn ang="0">
                  <a:pos x="51" y="373"/>
                </a:cxn>
                <a:cxn ang="0">
                  <a:pos x="42" y="333"/>
                </a:cxn>
                <a:cxn ang="0">
                  <a:pos x="35" y="294"/>
                </a:cxn>
                <a:cxn ang="0">
                  <a:pos x="29" y="255"/>
                </a:cxn>
                <a:cxn ang="0">
                  <a:pos x="23" y="218"/>
                </a:cxn>
                <a:cxn ang="0">
                  <a:pos x="18" y="181"/>
                </a:cxn>
                <a:cxn ang="0">
                  <a:pos x="14" y="148"/>
                </a:cxn>
                <a:cxn ang="0">
                  <a:pos x="11" y="117"/>
                </a:cxn>
                <a:cxn ang="0">
                  <a:pos x="7" y="88"/>
                </a:cxn>
                <a:cxn ang="0">
                  <a:pos x="5" y="63"/>
                </a:cxn>
                <a:cxn ang="0">
                  <a:pos x="3" y="41"/>
                </a:cxn>
                <a:cxn ang="0">
                  <a:pos x="2" y="24"/>
                </a:cxn>
                <a:cxn ang="0">
                  <a:pos x="1" y="12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34" h="752">
                  <a:moveTo>
                    <a:pt x="333" y="743"/>
                  </a:moveTo>
                  <a:lnTo>
                    <a:pt x="330" y="745"/>
                  </a:lnTo>
                  <a:lnTo>
                    <a:pt x="326" y="746"/>
                  </a:lnTo>
                  <a:lnTo>
                    <a:pt x="321" y="748"/>
                  </a:lnTo>
                  <a:lnTo>
                    <a:pt x="312" y="749"/>
                  </a:lnTo>
                  <a:lnTo>
                    <a:pt x="334" y="743"/>
                  </a:lnTo>
                  <a:lnTo>
                    <a:pt x="333" y="743"/>
                  </a:lnTo>
                  <a:close/>
                  <a:moveTo>
                    <a:pt x="0" y="0"/>
                  </a:moveTo>
                  <a:lnTo>
                    <a:pt x="11" y="88"/>
                  </a:lnTo>
                  <a:lnTo>
                    <a:pt x="22" y="168"/>
                  </a:lnTo>
                  <a:lnTo>
                    <a:pt x="34" y="241"/>
                  </a:lnTo>
                  <a:lnTo>
                    <a:pt x="48" y="308"/>
                  </a:lnTo>
                  <a:lnTo>
                    <a:pt x="61" y="370"/>
                  </a:lnTo>
                  <a:lnTo>
                    <a:pt x="75" y="424"/>
                  </a:lnTo>
                  <a:lnTo>
                    <a:pt x="90" y="475"/>
                  </a:lnTo>
                  <a:lnTo>
                    <a:pt x="105" y="519"/>
                  </a:lnTo>
                  <a:lnTo>
                    <a:pt x="120" y="559"/>
                  </a:lnTo>
                  <a:lnTo>
                    <a:pt x="135" y="593"/>
                  </a:lnTo>
                  <a:lnTo>
                    <a:pt x="150" y="624"/>
                  </a:lnTo>
                  <a:lnTo>
                    <a:pt x="166" y="651"/>
                  </a:lnTo>
                  <a:lnTo>
                    <a:pt x="181" y="674"/>
                  </a:lnTo>
                  <a:lnTo>
                    <a:pt x="196" y="692"/>
                  </a:lnTo>
                  <a:lnTo>
                    <a:pt x="211" y="708"/>
                  </a:lnTo>
                  <a:lnTo>
                    <a:pt x="226" y="721"/>
                  </a:lnTo>
                  <a:lnTo>
                    <a:pt x="239" y="730"/>
                  </a:lnTo>
                  <a:lnTo>
                    <a:pt x="252" y="738"/>
                  </a:lnTo>
                  <a:lnTo>
                    <a:pt x="265" y="744"/>
                  </a:lnTo>
                  <a:lnTo>
                    <a:pt x="277" y="748"/>
                  </a:lnTo>
                  <a:lnTo>
                    <a:pt x="287" y="750"/>
                  </a:lnTo>
                  <a:lnTo>
                    <a:pt x="307" y="750"/>
                  </a:lnTo>
                  <a:lnTo>
                    <a:pt x="312" y="749"/>
                  </a:lnTo>
                  <a:lnTo>
                    <a:pt x="306" y="751"/>
                  </a:lnTo>
                  <a:lnTo>
                    <a:pt x="279" y="752"/>
                  </a:lnTo>
                  <a:lnTo>
                    <a:pt x="254" y="749"/>
                  </a:lnTo>
                  <a:lnTo>
                    <a:pt x="232" y="739"/>
                  </a:lnTo>
                  <a:lnTo>
                    <a:pt x="209" y="726"/>
                  </a:lnTo>
                  <a:lnTo>
                    <a:pt x="190" y="708"/>
                  </a:lnTo>
                  <a:lnTo>
                    <a:pt x="170" y="686"/>
                  </a:lnTo>
                  <a:lnTo>
                    <a:pt x="153" y="660"/>
                  </a:lnTo>
                  <a:lnTo>
                    <a:pt x="135" y="630"/>
                  </a:lnTo>
                  <a:lnTo>
                    <a:pt x="120" y="599"/>
                  </a:lnTo>
                  <a:lnTo>
                    <a:pt x="106" y="564"/>
                  </a:lnTo>
                  <a:lnTo>
                    <a:pt x="93" y="528"/>
                  </a:lnTo>
                  <a:lnTo>
                    <a:pt x="81" y="491"/>
                  </a:lnTo>
                  <a:lnTo>
                    <a:pt x="69" y="452"/>
                  </a:lnTo>
                  <a:lnTo>
                    <a:pt x="60" y="413"/>
                  </a:lnTo>
                  <a:lnTo>
                    <a:pt x="51" y="373"/>
                  </a:lnTo>
                  <a:lnTo>
                    <a:pt x="42" y="333"/>
                  </a:lnTo>
                  <a:lnTo>
                    <a:pt x="35" y="294"/>
                  </a:lnTo>
                  <a:lnTo>
                    <a:pt x="29" y="255"/>
                  </a:lnTo>
                  <a:lnTo>
                    <a:pt x="23" y="218"/>
                  </a:lnTo>
                  <a:lnTo>
                    <a:pt x="18" y="181"/>
                  </a:lnTo>
                  <a:lnTo>
                    <a:pt x="14" y="148"/>
                  </a:lnTo>
                  <a:lnTo>
                    <a:pt x="11" y="117"/>
                  </a:lnTo>
                  <a:lnTo>
                    <a:pt x="7" y="88"/>
                  </a:lnTo>
                  <a:lnTo>
                    <a:pt x="5" y="63"/>
                  </a:lnTo>
                  <a:lnTo>
                    <a:pt x="3" y="41"/>
                  </a:lnTo>
                  <a:lnTo>
                    <a:pt x="2" y="24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8D21"/>
                </a:gs>
                <a:gs pos="74000">
                  <a:srgbClr val="F3EB4F"/>
                </a:gs>
                <a:gs pos="54000">
                  <a:srgbClr val="F3CB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746493" y="4025919"/>
              <a:ext cx="509588" cy="1863725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291" y="46"/>
                </a:cxn>
                <a:cxn ang="0">
                  <a:pos x="297" y="317"/>
                </a:cxn>
                <a:cxn ang="0">
                  <a:pos x="317" y="345"/>
                </a:cxn>
                <a:cxn ang="0">
                  <a:pos x="320" y="399"/>
                </a:cxn>
                <a:cxn ang="0">
                  <a:pos x="321" y="447"/>
                </a:cxn>
                <a:cxn ang="0">
                  <a:pos x="320" y="491"/>
                </a:cxn>
                <a:cxn ang="0">
                  <a:pos x="317" y="530"/>
                </a:cxn>
                <a:cxn ang="0">
                  <a:pos x="314" y="565"/>
                </a:cxn>
                <a:cxn ang="0">
                  <a:pos x="308" y="596"/>
                </a:cxn>
                <a:cxn ang="0">
                  <a:pos x="303" y="622"/>
                </a:cxn>
                <a:cxn ang="0">
                  <a:pos x="298" y="645"/>
                </a:cxn>
                <a:cxn ang="0">
                  <a:pos x="287" y="679"/>
                </a:cxn>
                <a:cxn ang="0">
                  <a:pos x="283" y="690"/>
                </a:cxn>
                <a:cxn ang="0">
                  <a:pos x="279" y="698"/>
                </a:cxn>
                <a:cxn ang="0">
                  <a:pos x="276" y="703"/>
                </a:cxn>
                <a:cxn ang="0">
                  <a:pos x="275" y="704"/>
                </a:cxn>
                <a:cxn ang="0">
                  <a:pos x="220" y="821"/>
                </a:cxn>
                <a:cxn ang="0">
                  <a:pos x="58" y="872"/>
                </a:cxn>
                <a:cxn ang="0">
                  <a:pos x="49" y="1117"/>
                </a:cxn>
                <a:cxn ang="0">
                  <a:pos x="0" y="1174"/>
                </a:cxn>
                <a:cxn ang="0">
                  <a:pos x="39" y="1117"/>
                </a:cxn>
                <a:cxn ang="0">
                  <a:pos x="49" y="866"/>
                </a:cxn>
                <a:cxn ang="0">
                  <a:pos x="211" y="819"/>
                </a:cxn>
                <a:cxn ang="0">
                  <a:pos x="267" y="700"/>
                </a:cxn>
                <a:cxn ang="0">
                  <a:pos x="282" y="663"/>
                </a:cxn>
                <a:cxn ang="0">
                  <a:pos x="293" y="625"/>
                </a:cxn>
                <a:cxn ang="0">
                  <a:pos x="301" y="588"/>
                </a:cxn>
                <a:cxn ang="0">
                  <a:pos x="306" y="552"/>
                </a:cxn>
                <a:cxn ang="0">
                  <a:pos x="310" y="517"/>
                </a:cxn>
                <a:cxn ang="0">
                  <a:pos x="313" y="484"/>
                </a:cxn>
                <a:cxn ang="0">
                  <a:pos x="314" y="453"/>
                </a:cxn>
                <a:cxn ang="0">
                  <a:pos x="313" y="425"/>
                </a:cxn>
                <a:cxn ang="0">
                  <a:pos x="311" y="402"/>
                </a:cxn>
                <a:cxn ang="0">
                  <a:pos x="310" y="382"/>
                </a:cxn>
                <a:cxn ang="0">
                  <a:pos x="309" y="368"/>
                </a:cxn>
                <a:cxn ang="0">
                  <a:pos x="307" y="359"/>
                </a:cxn>
                <a:cxn ang="0">
                  <a:pos x="307" y="355"/>
                </a:cxn>
                <a:cxn ang="0">
                  <a:pos x="289" y="324"/>
                </a:cxn>
                <a:cxn ang="0">
                  <a:pos x="289" y="310"/>
                </a:cxn>
                <a:cxn ang="0">
                  <a:pos x="288" y="295"/>
                </a:cxn>
                <a:cxn ang="0">
                  <a:pos x="288" y="250"/>
                </a:cxn>
                <a:cxn ang="0">
                  <a:pos x="287" y="225"/>
                </a:cxn>
                <a:cxn ang="0">
                  <a:pos x="286" y="198"/>
                </a:cxn>
                <a:cxn ang="0">
                  <a:pos x="286" y="170"/>
                </a:cxn>
                <a:cxn ang="0">
                  <a:pos x="285" y="143"/>
                </a:cxn>
                <a:cxn ang="0">
                  <a:pos x="285" y="95"/>
                </a:cxn>
                <a:cxn ang="0">
                  <a:pos x="284" y="77"/>
                </a:cxn>
                <a:cxn ang="0">
                  <a:pos x="284" y="39"/>
                </a:cxn>
                <a:cxn ang="0">
                  <a:pos x="283" y="25"/>
                </a:cxn>
                <a:cxn ang="0">
                  <a:pos x="281" y="13"/>
                </a:cxn>
                <a:cxn ang="0">
                  <a:pos x="280" y="3"/>
                </a:cxn>
                <a:cxn ang="0">
                  <a:pos x="280" y="0"/>
                </a:cxn>
              </a:cxnLst>
              <a:rect l="0" t="0" r="r" b="b"/>
              <a:pathLst>
                <a:path w="321" h="1174">
                  <a:moveTo>
                    <a:pt x="280" y="0"/>
                  </a:moveTo>
                  <a:lnTo>
                    <a:pt x="291" y="46"/>
                  </a:lnTo>
                  <a:lnTo>
                    <a:pt x="297" y="317"/>
                  </a:lnTo>
                  <a:lnTo>
                    <a:pt x="317" y="345"/>
                  </a:lnTo>
                  <a:lnTo>
                    <a:pt x="320" y="399"/>
                  </a:lnTo>
                  <a:lnTo>
                    <a:pt x="321" y="447"/>
                  </a:lnTo>
                  <a:lnTo>
                    <a:pt x="320" y="491"/>
                  </a:lnTo>
                  <a:lnTo>
                    <a:pt x="317" y="530"/>
                  </a:lnTo>
                  <a:lnTo>
                    <a:pt x="314" y="565"/>
                  </a:lnTo>
                  <a:lnTo>
                    <a:pt x="308" y="596"/>
                  </a:lnTo>
                  <a:lnTo>
                    <a:pt x="303" y="622"/>
                  </a:lnTo>
                  <a:lnTo>
                    <a:pt x="298" y="645"/>
                  </a:lnTo>
                  <a:lnTo>
                    <a:pt x="287" y="679"/>
                  </a:lnTo>
                  <a:lnTo>
                    <a:pt x="283" y="690"/>
                  </a:lnTo>
                  <a:lnTo>
                    <a:pt x="279" y="698"/>
                  </a:lnTo>
                  <a:lnTo>
                    <a:pt x="276" y="703"/>
                  </a:lnTo>
                  <a:lnTo>
                    <a:pt x="275" y="704"/>
                  </a:lnTo>
                  <a:lnTo>
                    <a:pt x="220" y="821"/>
                  </a:lnTo>
                  <a:lnTo>
                    <a:pt x="58" y="872"/>
                  </a:lnTo>
                  <a:lnTo>
                    <a:pt x="49" y="1117"/>
                  </a:lnTo>
                  <a:lnTo>
                    <a:pt x="0" y="1174"/>
                  </a:lnTo>
                  <a:lnTo>
                    <a:pt x="39" y="1117"/>
                  </a:lnTo>
                  <a:lnTo>
                    <a:pt x="49" y="866"/>
                  </a:lnTo>
                  <a:lnTo>
                    <a:pt x="211" y="819"/>
                  </a:lnTo>
                  <a:lnTo>
                    <a:pt x="267" y="700"/>
                  </a:lnTo>
                  <a:lnTo>
                    <a:pt x="282" y="663"/>
                  </a:lnTo>
                  <a:lnTo>
                    <a:pt x="293" y="625"/>
                  </a:lnTo>
                  <a:lnTo>
                    <a:pt x="301" y="588"/>
                  </a:lnTo>
                  <a:lnTo>
                    <a:pt x="306" y="552"/>
                  </a:lnTo>
                  <a:lnTo>
                    <a:pt x="310" y="517"/>
                  </a:lnTo>
                  <a:lnTo>
                    <a:pt x="313" y="484"/>
                  </a:lnTo>
                  <a:lnTo>
                    <a:pt x="314" y="453"/>
                  </a:lnTo>
                  <a:lnTo>
                    <a:pt x="313" y="425"/>
                  </a:lnTo>
                  <a:lnTo>
                    <a:pt x="311" y="402"/>
                  </a:lnTo>
                  <a:lnTo>
                    <a:pt x="310" y="382"/>
                  </a:lnTo>
                  <a:lnTo>
                    <a:pt x="309" y="368"/>
                  </a:lnTo>
                  <a:lnTo>
                    <a:pt x="307" y="359"/>
                  </a:lnTo>
                  <a:lnTo>
                    <a:pt x="307" y="355"/>
                  </a:lnTo>
                  <a:lnTo>
                    <a:pt x="289" y="324"/>
                  </a:lnTo>
                  <a:lnTo>
                    <a:pt x="289" y="310"/>
                  </a:lnTo>
                  <a:lnTo>
                    <a:pt x="288" y="295"/>
                  </a:lnTo>
                  <a:lnTo>
                    <a:pt x="288" y="250"/>
                  </a:lnTo>
                  <a:lnTo>
                    <a:pt x="287" y="225"/>
                  </a:lnTo>
                  <a:lnTo>
                    <a:pt x="286" y="198"/>
                  </a:lnTo>
                  <a:lnTo>
                    <a:pt x="286" y="170"/>
                  </a:lnTo>
                  <a:lnTo>
                    <a:pt x="285" y="143"/>
                  </a:lnTo>
                  <a:lnTo>
                    <a:pt x="285" y="95"/>
                  </a:lnTo>
                  <a:lnTo>
                    <a:pt x="284" y="77"/>
                  </a:lnTo>
                  <a:lnTo>
                    <a:pt x="284" y="39"/>
                  </a:lnTo>
                  <a:lnTo>
                    <a:pt x="283" y="25"/>
                  </a:lnTo>
                  <a:lnTo>
                    <a:pt x="281" y="13"/>
                  </a:lnTo>
                  <a:lnTo>
                    <a:pt x="280" y="3"/>
                  </a:lnTo>
                  <a:lnTo>
                    <a:pt x="28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8D21"/>
                </a:gs>
                <a:gs pos="74000">
                  <a:srgbClr val="F3EB4F"/>
                </a:gs>
                <a:gs pos="54000">
                  <a:srgbClr val="F3CB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auto">
            <a:xfrm>
              <a:off x="3962393" y="5457844"/>
              <a:ext cx="1095375" cy="206375"/>
            </a:xfrm>
            <a:custGeom>
              <a:avLst/>
              <a:gdLst/>
              <a:ahLst/>
              <a:cxnLst>
                <a:cxn ang="0">
                  <a:pos x="690" y="0"/>
                </a:cxn>
                <a:cxn ang="0">
                  <a:pos x="275" y="130"/>
                </a:cxn>
                <a:cxn ang="0">
                  <a:pos x="0" y="7"/>
                </a:cxn>
                <a:cxn ang="0">
                  <a:pos x="277" y="114"/>
                </a:cxn>
                <a:cxn ang="0">
                  <a:pos x="690" y="0"/>
                </a:cxn>
              </a:cxnLst>
              <a:rect l="0" t="0" r="r" b="b"/>
              <a:pathLst>
                <a:path w="690" h="130">
                  <a:moveTo>
                    <a:pt x="690" y="0"/>
                  </a:moveTo>
                  <a:lnTo>
                    <a:pt x="275" y="130"/>
                  </a:lnTo>
                  <a:lnTo>
                    <a:pt x="0" y="7"/>
                  </a:lnTo>
                  <a:lnTo>
                    <a:pt x="277" y="114"/>
                  </a:lnTo>
                  <a:lnTo>
                    <a:pt x="69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8D21"/>
                </a:gs>
                <a:gs pos="74000">
                  <a:srgbClr val="F3EB4F"/>
                </a:gs>
                <a:gs pos="54000">
                  <a:srgbClr val="F3CB69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n>
                  <a:solidFill>
                    <a:srgbClr val="127210"/>
                  </a:solidFill>
                </a:ln>
                <a:solidFill>
                  <a:schemeClr val="lt1"/>
                </a:solidFill>
              </a:endParaRPr>
            </a:p>
          </p:txBody>
        </p:sp>
      </p:grpSp>
      <p:sp>
        <p:nvSpPr>
          <p:cNvPr id="51" name="Rectangle 54"/>
          <p:cNvSpPr/>
          <p:nvPr/>
        </p:nvSpPr>
        <p:spPr>
          <a:xfrm>
            <a:off x="6211215" y="2463664"/>
            <a:ext cx="1817619" cy="3428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>
              <a:solidFill>
                <a:schemeClr val="bg1">
                  <a:lumMod val="95000"/>
                </a:schemeClr>
              </a:solidFill>
              <a:latin typeface="Calibri"/>
            </a:endParaRPr>
          </a:p>
        </p:txBody>
      </p:sp>
      <p:sp>
        <p:nvSpPr>
          <p:cNvPr id="52" name="Rectangle 56"/>
          <p:cNvSpPr/>
          <p:nvPr/>
        </p:nvSpPr>
        <p:spPr>
          <a:xfrm>
            <a:off x="1188003" y="2463664"/>
            <a:ext cx="1817619" cy="3428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>
              <a:solidFill>
                <a:schemeClr val="bg1">
                  <a:lumMod val="95000"/>
                </a:schemeClr>
              </a:solidFill>
              <a:latin typeface="Calibri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144845" y="2571751"/>
            <a:ext cx="1854730" cy="1265222"/>
            <a:chOff x="1328412" y="3036512"/>
            <a:chExt cx="2472651" cy="1686962"/>
          </a:xfrm>
        </p:grpSpPr>
        <p:sp>
          <p:nvSpPr>
            <p:cNvPr id="54" name="文本框 38"/>
            <p:cNvSpPr txBox="1"/>
            <p:nvPr/>
          </p:nvSpPr>
          <p:spPr>
            <a:xfrm>
              <a:off x="1328412" y="3492367"/>
              <a:ext cx="2472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请填入您的内容，或复制内容后点击右键选择只保留文本来粘贴您的内容。请填入您的内容，或复制内容后点击右键选择只保留文本来粘贴您的内容。</a:t>
              </a:r>
            </a:p>
          </p:txBody>
        </p:sp>
        <p:sp>
          <p:nvSpPr>
            <p:cNvPr id="55" name="文本框 39"/>
            <p:cNvSpPr txBox="1"/>
            <p:nvPr/>
          </p:nvSpPr>
          <p:spPr>
            <a:xfrm>
              <a:off x="1624893" y="3036512"/>
              <a:ext cx="20220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销售总额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174104" y="2571751"/>
            <a:ext cx="1854730" cy="1265222"/>
            <a:chOff x="1328412" y="3036512"/>
            <a:chExt cx="2472651" cy="1686962"/>
          </a:xfrm>
        </p:grpSpPr>
        <p:sp>
          <p:nvSpPr>
            <p:cNvPr id="57" name="文本框 42"/>
            <p:cNvSpPr txBox="1"/>
            <p:nvPr/>
          </p:nvSpPr>
          <p:spPr>
            <a:xfrm>
              <a:off x="1328412" y="3492367"/>
              <a:ext cx="2472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请填入您的内容，或复制内容后点击右键选择只保留文本来粘贴您的内容。请填入您的内容，或复制内容后点击右键选择只保留文本来粘贴您的内容。</a:t>
              </a:r>
            </a:p>
          </p:txBody>
        </p:sp>
        <p:sp>
          <p:nvSpPr>
            <p:cNvPr id="58" name="文本框 43"/>
            <p:cNvSpPr txBox="1"/>
            <p:nvPr/>
          </p:nvSpPr>
          <p:spPr>
            <a:xfrm>
              <a:off x="1624893" y="3036512"/>
              <a:ext cx="20220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年创利税</a:t>
              </a:r>
            </a:p>
          </p:txBody>
        </p:sp>
      </p:grpSp>
      <p:sp>
        <p:nvSpPr>
          <p:cNvPr id="59" name="文本框 44"/>
          <p:cNvSpPr txBox="1"/>
          <p:nvPr/>
        </p:nvSpPr>
        <p:spPr>
          <a:xfrm>
            <a:off x="1277205" y="2031690"/>
            <a:ext cx="1689595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88888888</a:t>
            </a:r>
            <a:endParaRPr lang="zh-CN" altLang="en-US" sz="21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45"/>
          <p:cNvSpPr txBox="1"/>
          <p:nvPr/>
        </p:nvSpPr>
        <p:spPr>
          <a:xfrm>
            <a:off x="6192391" y="2031690"/>
            <a:ext cx="189045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11100000</a:t>
            </a:r>
            <a:endParaRPr lang="zh-CN" altLang="en-US" sz="21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721677" y="1279340"/>
            <a:ext cx="608670" cy="667233"/>
            <a:chOff x="3689350" y="833438"/>
            <a:chExt cx="4794250" cy="5256213"/>
          </a:xfrm>
          <a:solidFill>
            <a:schemeClr val="bg1">
              <a:lumMod val="95000"/>
            </a:schemeClr>
          </a:solidFill>
        </p:grpSpPr>
        <p:sp>
          <p:nvSpPr>
            <p:cNvPr id="62" name="Rectangle 161"/>
            <p:cNvSpPr>
              <a:spLocks noChangeArrowheads="1"/>
            </p:cNvSpPr>
            <p:nvPr/>
          </p:nvSpPr>
          <p:spPr bwMode="auto">
            <a:xfrm>
              <a:off x="7883525" y="4991101"/>
              <a:ext cx="600075" cy="973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Freeform 162"/>
            <p:cNvSpPr/>
            <p:nvPr/>
          </p:nvSpPr>
          <p:spPr bwMode="auto">
            <a:xfrm>
              <a:off x="3689350" y="4281488"/>
              <a:ext cx="4129088" cy="1808163"/>
            </a:xfrm>
            <a:custGeom>
              <a:avLst/>
              <a:gdLst>
                <a:gd name="T0" fmla="*/ 1099 w 1099"/>
                <a:gd name="T1" fmla="*/ 210 h 481"/>
                <a:gd name="T2" fmla="*/ 1099 w 1099"/>
                <a:gd name="T3" fmla="*/ 423 h 481"/>
                <a:gd name="T4" fmla="*/ 825 w 1099"/>
                <a:gd name="T5" fmla="*/ 450 h 481"/>
                <a:gd name="T6" fmla="*/ 476 w 1099"/>
                <a:gd name="T7" fmla="*/ 450 h 481"/>
                <a:gd name="T8" fmla="*/ 264 w 1099"/>
                <a:gd name="T9" fmla="*/ 369 h 481"/>
                <a:gd name="T10" fmla="*/ 97 w 1099"/>
                <a:gd name="T11" fmla="*/ 241 h 481"/>
                <a:gd name="T12" fmla="*/ 27 w 1099"/>
                <a:gd name="T13" fmla="*/ 105 h 481"/>
                <a:gd name="T14" fmla="*/ 9 w 1099"/>
                <a:gd name="T15" fmla="*/ 33 h 481"/>
                <a:gd name="T16" fmla="*/ 86 w 1099"/>
                <a:gd name="T17" fmla="*/ 35 h 481"/>
                <a:gd name="T18" fmla="*/ 163 w 1099"/>
                <a:gd name="T19" fmla="*/ 167 h 481"/>
                <a:gd name="T20" fmla="*/ 346 w 1099"/>
                <a:gd name="T21" fmla="*/ 268 h 481"/>
                <a:gd name="T22" fmla="*/ 528 w 1099"/>
                <a:gd name="T23" fmla="*/ 268 h 481"/>
                <a:gd name="T24" fmla="*/ 633 w 1099"/>
                <a:gd name="T25" fmla="*/ 217 h 481"/>
                <a:gd name="T26" fmla="*/ 505 w 1099"/>
                <a:gd name="T27" fmla="*/ 217 h 481"/>
                <a:gd name="T28" fmla="*/ 404 w 1099"/>
                <a:gd name="T29" fmla="*/ 147 h 481"/>
                <a:gd name="T30" fmla="*/ 478 w 1099"/>
                <a:gd name="T31" fmla="*/ 105 h 481"/>
                <a:gd name="T32" fmla="*/ 540 w 1099"/>
                <a:gd name="T33" fmla="*/ 105 h 481"/>
                <a:gd name="T34" fmla="*/ 723 w 1099"/>
                <a:gd name="T35" fmla="*/ 105 h 481"/>
                <a:gd name="T36" fmla="*/ 797 w 1099"/>
                <a:gd name="T37" fmla="*/ 124 h 481"/>
                <a:gd name="T38" fmla="*/ 945 w 1099"/>
                <a:gd name="T39" fmla="*/ 190 h 481"/>
                <a:gd name="T40" fmla="*/ 1047 w 1099"/>
                <a:gd name="T41" fmla="*/ 210 h 481"/>
                <a:gd name="T42" fmla="*/ 1099 w 1099"/>
                <a:gd name="T43" fmla="*/ 2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9" h="481">
                  <a:moveTo>
                    <a:pt x="1099" y="210"/>
                  </a:moveTo>
                  <a:cubicBezTo>
                    <a:pt x="1099" y="423"/>
                    <a:pt x="1099" y="423"/>
                    <a:pt x="1099" y="423"/>
                  </a:cubicBezTo>
                  <a:cubicBezTo>
                    <a:pt x="1099" y="423"/>
                    <a:pt x="892" y="431"/>
                    <a:pt x="825" y="450"/>
                  </a:cubicBezTo>
                  <a:cubicBezTo>
                    <a:pt x="825" y="450"/>
                    <a:pt x="664" y="481"/>
                    <a:pt x="476" y="450"/>
                  </a:cubicBezTo>
                  <a:cubicBezTo>
                    <a:pt x="412" y="440"/>
                    <a:pt x="264" y="369"/>
                    <a:pt x="264" y="369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7" y="241"/>
                    <a:pt x="62" y="179"/>
                    <a:pt x="27" y="105"/>
                  </a:cubicBezTo>
                  <a:cubicBezTo>
                    <a:pt x="19" y="87"/>
                    <a:pt x="0" y="53"/>
                    <a:pt x="9" y="33"/>
                  </a:cubicBezTo>
                  <a:cubicBezTo>
                    <a:pt x="24" y="0"/>
                    <a:pt x="66" y="13"/>
                    <a:pt x="86" y="35"/>
                  </a:cubicBezTo>
                  <a:cubicBezTo>
                    <a:pt x="163" y="167"/>
                    <a:pt x="163" y="167"/>
                    <a:pt x="163" y="167"/>
                  </a:cubicBezTo>
                  <a:cubicBezTo>
                    <a:pt x="346" y="268"/>
                    <a:pt x="346" y="268"/>
                    <a:pt x="346" y="268"/>
                  </a:cubicBezTo>
                  <a:cubicBezTo>
                    <a:pt x="346" y="268"/>
                    <a:pt x="451" y="268"/>
                    <a:pt x="528" y="268"/>
                  </a:cubicBezTo>
                  <a:cubicBezTo>
                    <a:pt x="606" y="268"/>
                    <a:pt x="633" y="217"/>
                    <a:pt x="633" y="217"/>
                  </a:cubicBezTo>
                  <a:cubicBezTo>
                    <a:pt x="633" y="217"/>
                    <a:pt x="583" y="217"/>
                    <a:pt x="505" y="217"/>
                  </a:cubicBezTo>
                  <a:cubicBezTo>
                    <a:pt x="427" y="217"/>
                    <a:pt x="404" y="202"/>
                    <a:pt x="404" y="147"/>
                  </a:cubicBezTo>
                  <a:cubicBezTo>
                    <a:pt x="404" y="93"/>
                    <a:pt x="478" y="105"/>
                    <a:pt x="478" y="105"/>
                  </a:cubicBezTo>
                  <a:cubicBezTo>
                    <a:pt x="540" y="105"/>
                    <a:pt x="540" y="105"/>
                    <a:pt x="540" y="105"/>
                  </a:cubicBezTo>
                  <a:cubicBezTo>
                    <a:pt x="540" y="105"/>
                    <a:pt x="676" y="105"/>
                    <a:pt x="723" y="105"/>
                  </a:cubicBezTo>
                  <a:cubicBezTo>
                    <a:pt x="771" y="105"/>
                    <a:pt x="797" y="124"/>
                    <a:pt x="797" y="12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0"/>
                    <a:pt x="995" y="210"/>
                    <a:pt x="1047" y="210"/>
                  </a:cubicBezTo>
                  <a:cubicBezTo>
                    <a:pt x="1099" y="210"/>
                    <a:pt x="1099" y="210"/>
                    <a:pt x="1099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Freeform 163"/>
            <p:cNvSpPr/>
            <p:nvPr/>
          </p:nvSpPr>
          <p:spPr bwMode="auto">
            <a:xfrm>
              <a:off x="7319963" y="3703638"/>
              <a:ext cx="258763" cy="292100"/>
            </a:xfrm>
            <a:custGeom>
              <a:avLst/>
              <a:gdLst>
                <a:gd name="T0" fmla="*/ 69 w 69"/>
                <a:gd name="T1" fmla="*/ 31 h 78"/>
                <a:gd name="T2" fmla="*/ 69 w 69"/>
                <a:gd name="T3" fmla="*/ 78 h 78"/>
                <a:gd name="T4" fmla="*/ 5 w 69"/>
                <a:gd name="T5" fmla="*/ 78 h 78"/>
                <a:gd name="T6" fmla="*/ 12 w 69"/>
                <a:gd name="T7" fmla="*/ 66 h 78"/>
                <a:gd name="T8" fmla="*/ 0 w 69"/>
                <a:gd name="T9" fmla="*/ 21 h 78"/>
                <a:gd name="T10" fmla="*/ 30 w 69"/>
                <a:gd name="T11" fmla="*/ 0 h 78"/>
                <a:gd name="T12" fmla="*/ 69 w 69"/>
                <a:gd name="T13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8">
                  <a:moveTo>
                    <a:pt x="69" y="31"/>
                  </a:moveTo>
                  <a:cubicBezTo>
                    <a:pt x="69" y="63"/>
                    <a:pt x="69" y="78"/>
                    <a:pt x="69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3" y="20"/>
                    <a:pt x="25" y="12"/>
                    <a:pt x="30" y="0"/>
                  </a:cubicBezTo>
                  <a:cubicBezTo>
                    <a:pt x="49" y="5"/>
                    <a:pt x="69" y="15"/>
                    <a:pt x="6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Freeform 164"/>
            <p:cNvSpPr>
              <a:spLocks noEditPoints="1"/>
            </p:cNvSpPr>
            <p:nvPr/>
          </p:nvSpPr>
          <p:spPr bwMode="auto">
            <a:xfrm>
              <a:off x="5053013" y="833438"/>
              <a:ext cx="2454275" cy="2452688"/>
            </a:xfrm>
            <a:custGeom>
              <a:avLst/>
              <a:gdLst>
                <a:gd name="T0" fmla="*/ 653 w 653"/>
                <a:gd name="T1" fmla="*/ 282 h 653"/>
                <a:gd name="T2" fmla="*/ 653 w 653"/>
                <a:gd name="T3" fmla="*/ 371 h 653"/>
                <a:gd name="T4" fmla="*/ 605 w 653"/>
                <a:gd name="T5" fmla="*/ 371 h 653"/>
                <a:gd name="T6" fmla="*/ 555 w 653"/>
                <a:gd name="T7" fmla="*/ 492 h 653"/>
                <a:gd name="T8" fmla="*/ 589 w 653"/>
                <a:gd name="T9" fmla="*/ 526 h 653"/>
                <a:gd name="T10" fmla="*/ 526 w 653"/>
                <a:gd name="T11" fmla="*/ 589 h 653"/>
                <a:gd name="T12" fmla="*/ 492 w 653"/>
                <a:gd name="T13" fmla="*/ 555 h 653"/>
                <a:gd name="T14" fmla="*/ 371 w 653"/>
                <a:gd name="T15" fmla="*/ 605 h 653"/>
                <a:gd name="T16" fmla="*/ 371 w 653"/>
                <a:gd name="T17" fmla="*/ 653 h 653"/>
                <a:gd name="T18" fmla="*/ 282 w 653"/>
                <a:gd name="T19" fmla="*/ 653 h 653"/>
                <a:gd name="T20" fmla="*/ 282 w 653"/>
                <a:gd name="T21" fmla="*/ 605 h 653"/>
                <a:gd name="T22" fmla="*/ 161 w 653"/>
                <a:gd name="T23" fmla="*/ 555 h 653"/>
                <a:gd name="T24" fmla="*/ 127 w 653"/>
                <a:gd name="T25" fmla="*/ 589 h 653"/>
                <a:gd name="T26" fmla="*/ 64 w 653"/>
                <a:gd name="T27" fmla="*/ 526 h 653"/>
                <a:gd name="T28" fmla="*/ 98 w 653"/>
                <a:gd name="T29" fmla="*/ 492 h 653"/>
                <a:gd name="T30" fmla="*/ 48 w 653"/>
                <a:gd name="T31" fmla="*/ 371 h 653"/>
                <a:gd name="T32" fmla="*/ 0 w 653"/>
                <a:gd name="T33" fmla="*/ 371 h 653"/>
                <a:gd name="T34" fmla="*/ 0 w 653"/>
                <a:gd name="T35" fmla="*/ 282 h 653"/>
                <a:gd name="T36" fmla="*/ 48 w 653"/>
                <a:gd name="T37" fmla="*/ 282 h 653"/>
                <a:gd name="T38" fmla="*/ 98 w 653"/>
                <a:gd name="T39" fmla="*/ 161 h 653"/>
                <a:gd name="T40" fmla="*/ 64 w 653"/>
                <a:gd name="T41" fmla="*/ 127 h 653"/>
                <a:gd name="T42" fmla="*/ 127 w 653"/>
                <a:gd name="T43" fmla="*/ 64 h 653"/>
                <a:gd name="T44" fmla="*/ 161 w 653"/>
                <a:gd name="T45" fmla="*/ 98 h 653"/>
                <a:gd name="T46" fmla="*/ 282 w 653"/>
                <a:gd name="T47" fmla="*/ 48 h 653"/>
                <a:gd name="T48" fmla="*/ 282 w 653"/>
                <a:gd name="T49" fmla="*/ 0 h 653"/>
                <a:gd name="T50" fmla="*/ 371 w 653"/>
                <a:gd name="T51" fmla="*/ 0 h 653"/>
                <a:gd name="T52" fmla="*/ 371 w 653"/>
                <a:gd name="T53" fmla="*/ 48 h 653"/>
                <a:gd name="T54" fmla="*/ 492 w 653"/>
                <a:gd name="T55" fmla="*/ 98 h 653"/>
                <a:gd name="T56" fmla="*/ 526 w 653"/>
                <a:gd name="T57" fmla="*/ 64 h 653"/>
                <a:gd name="T58" fmla="*/ 589 w 653"/>
                <a:gd name="T59" fmla="*/ 127 h 653"/>
                <a:gd name="T60" fmla="*/ 555 w 653"/>
                <a:gd name="T61" fmla="*/ 161 h 653"/>
                <a:gd name="T62" fmla="*/ 605 w 653"/>
                <a:gd name="T63" fmla="*/ 282 h 653"/>
                <a:gd name="T64" fmla="*/ 653 w 653"/>
                <a:gd name="T65" fmla="*/ 282 h 653"/>
                <a:gd name="T66" fmla="*/ 583 w 653"/>
                <a:gd name="T67" fmla="*/ 326 h 653"/>
                <a:gd name="T68" fmla="*/ 326 w 653"/>
                <a:gd name="T69" fmla="*/ 70 h 653"/>
                <a:gd name="T70" fmla="*/ 70 w 653"/>
                <a:gd name="T71" fmla="*/ 326 h 653"/>
                <a:gd name="T72" fmla="*/ 326 w 653"/>
                <a:gd name="T73" fmla="*/ 583 h 653"/>
                <a:gd name="T74" fmla="*/ 583 w 653"/>
                <a:gd name="T7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3" h="653">
                  <a:moveTo>
                    <a:pt x="653" y="282"/>
                  </a:moveTo>
                  <a:cubicBezTo>
                    <a:pt x="653" y="371"/>
                    <a:pt x="653" y="371"/>
                    <a:pt x="653" y="371"/>
                  </a:cubicBezTo>
                  <a:cubicBezTo>
                    <a:pt x="605" y="371"/>
                    <a:pt x="605" y="371"/>
                    <a:pt x="605" y="371"/>
                  </a:cubicBezTo>
                  <a:cubicBezTo>
                    <a:pt x="598" y="416"/>
                    <a:pt x="580" y="457"/>
                    <a:pt x="555" y="492"/>
                  </a:cubicBezTo>
                  <a:cubicBezTo>
                    <a:pt x="589" y="526"/>
                    <a:pt x="589" y="526"/>
                    <a:pt x="589" y="526"/>
                  </a:cubicBezTo>
                  <a:cubicBezTo>
                    <a:pt x="526" y="589"/>
                    <a:pt x="526" y="589"/>
                    <a:pt x="526" y="589"/>
                  </a:cubicBezTo>
                  <a:cubicBezTo>
                    <a:pt x="492" y="555"/>
                    <a:pt x="492" y="555"/>
                    <a:pt x="492" y="555"/>
                  </a:cubicBezTo>
                  <a:cubicBezTo>
                    <a:pt x="457" y="580"/>
                    <a:pt x="416" y="598"/>
                    <a:pt x="371" y="605"/>
                  </a:cubicBezTo>
                  <a:cubicBezTo>
                    <a:pt x="371" y="653"/>
                    <a:pt x="371" y="653"/>
                    <a:pt x="371" y="653"/>
                  </a:cubicBezTo>
                  <a:cubicBezTo>
                    <a:pt x="282" y="653"/>
                    <a:pt x="282" y="653"/>
                    <a:pt x="282" y="653"/>
                  </a:cubicBezTo>
                  <a:cubicBezTo>
                    <a:pt x="282" y="605"/>
                    <a:pt x="282" y="605"/>
                    <a:pt x="282" y="605"/>
                  </a:cubicBezTo>
                  <a:cubicBezTo>
                    <a:pt x="237" y="598"/>
                    <a:pt x="196" y="580"/>
                    <a:pt x="161" y="555"/>
                  </a:cubicBezTo>
                  <a:cubicBezTo>
                    <a:pt x="127" y="589"/>
                    <a:pt x="127" y="589"/>
                    <a:pt x="127" y="589"/>
                  </a:cubicBezTo>
                  <a:cubicBezTo>
                    <a:pt x="64" y="526"/>
                    <a:pt x="64" y="526"/>
                    <a:pt x="64" y="526"/>
                  </a:cubicBezTo>
                  <a:cubicBezTo>
                    <a:pt x="98" y="492"/>
                    <a:pt x="98" y="492"/>
                    <a:pt x="98" y="492"/>
                  </a:cubicBezTo>
                  <a:cubicBezTo>
                    <a:pt x="73" y="457"/>
                    <a:pt x="55" y="416"/>
                    <a:pt x="48" y="37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82"/>
                    <a:pt x="48" y="282"/>
                    <a:pt x="48" y="282"/>
                  </a:cubicBezTo>
                  <a:cubicBezTo>
                    <a:pt x="55" y="237"/>
                    <a:pt x="73" y="196"/>
                    <a:pt x="98" y="161"/>
                  </a:cubicBezTo>
                  <a:cubicBezTo>
                    <a:pt x="64" y="127"/>
                    <a:pt x="64" y="127"/>
                    <a:pt x="64" y="127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96" y="73"/>
                    <a:pt x="237" y="55"/>
                    <a:pt x="282" y="48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48"/>
                    <a:pt x="371" y="48"/>
                    <a:pt x="371" y="48"/>
                  </a:cubicBezTo>
                  <a:cubicBezTo>
                    <a:pt x="416" y="55"/>
                    <a:pt x="457" y="73"/>
                    <a:pt x="492" y="98"/>
                  </a:cubicBezTo>
                  <a:cubicBezTo>
                    <a:pt x="526" y="64"/>
                    <a:pt x="526" y="64"/>
                    <a:pt x="526" y="64"/>
                  </a:cubicBezTo>
                  <a:cubicBezTo>
                    <a:pt x="589" y="127"/>
                    <a:pt x="589" y="127"/>
                    <a:pt x="589" y="127"/>
                  </a:cubicBezTo>
                  <a:cubicBezTo>
                    <a:pt x="555" y="161"/>
                    <a:pt x="555" y="161"/>
                    <a:pt x="555" y="161"/>
                  </a:cubicBezTo>
                  <a:cubicBezTo>
                    <a:pt x="580" y="196"/>
                    <a:pt x="598" y="237"/>
                    <a:pt x="605" y="282"/>
                  </a:cubicBezTo>
                  <a:lnTo>
                    <a:pt x="653" y="282"/>
                  </a:lnTo>
                  <a:close/>
                  <a:moveTo>
                    <a:pt x="583" y="326"/>
                  </a:moveTo>
                  <a:cubicBezTo>
                    <a:pt x="583" y="185"/>
                    <a:pt x="468" y="70"/>
                    <a:pt x="326" y="70"/>
                  </a:cubicBezTo>
                  <a:cubicBezTo>
                    <a:pt x="185" y="70"/>
                    <a:pt x="70" y="185"/>
                    <a:pt x="70" y="326"/>
                  </a:cubicBezTo>
                  <a:cubicBezTo>
                    <a:pt x="70" y="468"/>
                    <a:pt x="185" y="583"/>
                    <a:pt x="326" y="583"/>
                  </a:cubicBezTo>
                  <a:cubicBezTo>
                    <a:pt x="468" y="583"/>
                    <a:pt x="583" y="468"/>
                    <a:pt x="583" y="3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Freeform 165"/>
            <p:cNvSpPr>
              <a:spLocks noEditPoints="1"/>
            </p:cNvSpPr>
            <p:nvPr/>
          </p:nvSpPr>
          <p:spPr bwMode="auto">
            <a:xfrm>
              <a:off x="7153275" y="3421063"/>
              <a:ext cx="304800" cy="301625"/>
            </a:xfrm>
            <a:custGeom>
              <a:avLst/>
              <a:gdLst>
                <a:gd name="T0" fmla="*/ 40 w 81"/>
                <a:gd name="T1" fmla="*/ 0 h 80"/>
                <a:gd name="T2" fmla="*/ 81 w 81"/>
                <a:gd name="T3" fmla="*/ 40 h 80"/>
                <a:gd name="T4" fmla="*/ 40 w 81"/>
                <a:gd name="T5" fmla="*/ 80 h 80"/>
                <a:gd name="T6" fmla="*/ 0 w 81"/>
                <a:gd name="T7" fmla="*/ 40 h 80"/>
                <a:gd name="T8" fmla="*/ 40 w 81"/>
                <a:gd name="T9" fmla="*/ 0 h 80"/>
                <a:gd name="T10" fmla="*/ 48 w 81"/>
                <a:gd name="T11" fmla="*/ 67 h 80"/>
                <a:gd name="T12" fmla="*/ 74 w 81"/>
                <a:gd name="T13" fmla="*/ 39 h 80"/>
                <a:gd name="T14" fmla="*/ 63 w 81"/>
                <a:gd name="T15" fmla="*/ 16 h 80"/>
                <a:gd name="T16" fmla="*/ 66 w 81"/>
                <a:gd name="T17" fmla="*/ 32 h 80"/>
                <a:gd name="T18" fmla="*/ 48 w 81"/>
                <a:gd name="T1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40" y="0"/>
                  </a:moveTo>
                  <a:cubicBezTo>
                    <a:pt x="63" y="0"/>
                    <a:pt x="81" y="18"/>
                    <a:pt x="81" y="40"/>
                  </a:cubicBezTo>
                  <a:cubicBezTo>
                    <a:pt x="81" y="62"/>
                    <a:pt x="63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lose/>
                  <a:moveTo>
                    <a:pt x="48" y="67"/>
                  </a:moveTo>
                  <a:cubicBezTo>
                    <a:pt x="63" y="66"/>
                    <a:pt x="74" y="53"/>
                    <a:pt x="74" y="39"/>
                  </a:cubicBezTo>
                  <a:cubicBezTo>
                    <a:pt x="74" y="30"/>
                    <a:pt x="69" y="21"/>
                    <a:pt x="63" y="16"/>
                  </a:cubicBezTo>
                  <a:cubicBezTo>
                    <a:pt x="65" y="21"/>
                    <a:pt x="66" y="26"/>
                    <a:pt x="66" y="32"/>
                  </a:cubicBezTo>
                  <a:cubicBezTo>
                    <a:pt x="66" y="46"/>
                    <a:pt x="59" y="59"/>
                    <a:pt x="4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Freeform 166"/>
            <p:cNvSpPr/>
            <p:nvPr/>
          </p:nvSpPr>
          <p:spPr bwMode="auto">
            <a:xfrm>
              <a:off x="7040563" y="3703638"/>
              <a:ext cx="260350" cy="292100"/>
            </a:xfrm>
            <a:custGeom>
              <a:avLst/>
              <a:gdLst>
                <a:gd name="T0" fmla="*/ 69 w 69"/>
                <a:gd name="T1" fmla="*/ 21 h 78"/>
                <a:gd name="T2" fmla="*/ 56 w 69"/>
                <a:gd name="T3" fmla="*/ 66 h 78"/>
                <a:gd name="T4" fmla="*/ 64 w 69"/>
                <a:gd name="T5" fmla="*/ 78 h 78"/>
                <a:gd name="T6" fmla="*/ 0 w 69"/>
                <a:gd name="T7" fmla="*/ 78 h 78"/>
                <a:gd name="T8" fmla="*/ 0 w 69"/>
                <a:gd name="T9" fmla="*/ 31 h 78"/>
                <a:gd name="T10" fmla="*/ 39 w 69"/>
                <a:gd name="T11" fmla="*/ 0 h 78"/>
                <a:gd name="T12" fmla="*/ 69 w 69"/>
                <a:gd name="T13" fmla="*/ 2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8">
                  <a:moveTo>
                    <a:pt x="69" y="21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63"/>
                    <a:pt x="0" y="31"/>
                  </a:cubicBezTo>
                  <a:cubicBezTo>
                    <a:pt x="0" y="15"/>
                    <a:pt x="20" y="5"/>
                    <a:pt x="39" y="0"/>
                  </a:cubicBezTo>
                  <a:cubicBezTo>
                    <a:pt x="44" y="12"/>
                    <a:pt x="56" y="20"/>
                    <a:pt x="6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8" name="Freeform 167"/>
            <p:cNvSpPr/>
            <p:nvPr/>
          </p:nvSpPr>
          <p:spPr bwMode="auto">
            <a:xfrm>
              <a:off x="6886575" y="3921126"/>
              <a:ext cx="846138" cy="349250"/>
            </a:xfrm>
            <a:custGeom>
              <a:avLst/>
              <a:gdLst>
                <a:gd name="T0" fmla="*/ 93 w 225"/>
                <a:gd name="T1" fmla="*/ 72 h 93"/>
                <a:gd name="T2" fmla="*/ 42 w 225"/>
                <a:gd name="T3" fmla="*/ 51 h 93"/>
                <a:gd name="T4" fmla="*/ 27 w 225"/>
                <a:gd name="T5" fmla="*/ 65 h 93"/>
                <a:gd name="T6" fmla="*/ 0 w 225"/>
                <a:gd name="T7" fmla="*/ 38 h 93"/>
                <a:gd name="T8" fmla="*/ 15 w 225"/>
                <a:gd name="T9" fmla="*/ 24 h 93"/>
                <a:gd name="T10" fmla="*/ 3 w 225"/>
                <a:gd name="T11" fmla="*/ 5 h 93"/>
                <a:gd name="T12" fmla="*/ 13 w 225"/>
                <a:gd name="T13" fmla="*/ 0 h 93"/>
                <a:gd name="T14" fmla="*/ 28 w 225"/>
                <a:gd name="T15" fmla="*/ 23 h 93"/>
                <a:gd name="T16" fmla="*/ 112 w 225"/>
                <a:gd name="T17" fmla="*/ 63 h 93"/>
                <a:gd name="T18" fmla="*/ 194 w 225"/>
                <a:gd name="T19" fmla="*/ 27 h 93"/>
                <a:gd name="T20" fmla="*/ 211 w 225"/>
                <a:gd name="T21" fmla="*/ 0 h 93"/>
                <a:gd name="T22" fmla="*/ 221 w 225"/>
                <a:gd name="T23" fmla="*/ 5 h 93"/>
                <a:gd name="T24" fmla="*/ 210 w 225"/>
                <a:gd name="T25" fmla="*/ 24 h 93"/>
                <a:gd name="T26" fmla="*/ 225 w 225"/>
                <a:gd name="T27" fmla="*/ 38 h 93"/>
                <a:gd name="T28" fmla="*/ 198 w 225"/>
                <a:gd name="T29" fmla="*/ 65 h 93"/>
                <a:gd name="T30" fmla="*/ 183 w 225"/>
                <a:gd name="T31" fmla="*/ 51 h 93"/>
                <a:gd name="T32" fmla="*/ 132 w 225"/>
                <a:gd name="T33" fmla="*/ 72 h 93"/>
                <a:gd name="T34" fmla="*/ 132 w 225"/>
                <a:gd name="T35" fmla="*/ 93 h 93"/>
                <a:gd name="T36" fmla="*/ 93 w 225"/>
                <a:gd name="T37" fmla="*/ 93 h 93"/>
                <a:gd name="T38" fmla="*/ 93 w 225"/>
                <a:gd name="T39" fmla="*/ 7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3">
                  <a:moveTo>
                    <a:pt x="93" y="72"/>
                  </a:moveTo>
                  <a:cubicBezTo>
                    <a:pt x="74" y="69"/>
                    <a:pt x="57" y="61"/>
                    <a:pt x="42" y="51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0" y="18"/>
                    <a:pt x="7" y="11"/>
                    <a:pt x="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8"/>
                    <a:pt x="22" y="16"/>
                    <a:pt x="28" y="23"/>
                  </a:cubicBezTo>
                  <a:cubicBezTo>
                    <a:pt x="48" y="47"/>
                    <a:pt x="78" y="63"/>
                    <a:pt x="112" y="63"/>
                  </a:cubicBezTo>
                  <a:cubicBezTo>
                    <a:pt x="145" y="63"/>
                    <a:pt x="174" y="49"/>
                    <a:pt x="194" y="27"/>
                  </a:cubicBezTo>
                  <a:cubicBezTo>
                    <a:pt x="201" y="19"/>
                    <a:pt x="207" y="10"/>
                    <a:pt x="211" y="0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8" y="11"/>
                    <a:pt x="214" y="18"/>
                    <a:pt x="210" y="24"/>
                  </a:cubicBezTo>
                  <a:cubicBezTo>
                    <a:pt x="225" y="38"/>
                    <a:pt x="225" y="38"/>
                    <a:pt x="225" y="38"/>
                  </a:cubicBezTo>
                  <a:cubicBezTo>
                    <a:pt x="198" y="65"/>
                    <a:pt x="198" y="65"/>
                    <a:pt x="198" y="65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68" y="61"/>
                    <a:pt x="151" y="69"/>
                    <a:pt x="132" y="72"/>
                  </a:cubicBezTo>
                  <a:cubicBezTo>
                    <a:pt x="132" y="93"/>
                    <a:pt x="132" y="93"/>
                    <a:pt x="132" y="93"/>
                  </a:cubicBezTo>
                  <a:cubicBezTo>
                    <a:pt x="93" y="93"/>
                    <a:pt x="93" y="93"/>
                    <a:pt x="93" y="93"/>
                  </a:cubicBezTo>
                  <a:lnTo>
                    <a:pt x="93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Freeform 168"/>
            <p:cNvSpPr/>
            <p:nvPr/>
          </p:nvSpPr>
          <p:spPr bwMode="auto">
            <a:xfrm>
              <a:off x="6300788" y="1966913"/>
              <a:ext cx="604838" cy="681038"/>
            </a:xfrm>
            <a:custGeom>
              <a:avLst/>
              <a:gdLst>
                <a:gd name="T0" fmla="*/ 161 w 161"/>
                <a:gd name="T1" fmla="*/ 73 h 181"/>
                <a:gd name="T2" fmla="*/ 161 w 161"/>
                <a:gd name="T3" fmla="*/ 181 h 181"/>
                <a:gd name="T4" fmla="*/ 12 w 161"/>
                <a:gd name="T5" fmla="*/ 181 h 181"/>
                <a:gd name="T6" fmla="*/ 30 w 161"/>
                <a:gd name="T7" fmla="*/ 154 h 181"/>
                <a:gd name="T8" fmla="*/ 0 w 161"/>
                <a:gd name="T9" fmla="*/ 48 h 181"/>
                <a:gd name="T10" fmla="*/ 71 w 161"/>
                <a:gd name="T11" fmla="*/ 0 h 181"/>
                <a:gd name="T12" fmla="*/ 161 w 161"/>
                <a:gd name="T13" fmla="*/ 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81">
                  <a:moveTo>
                    <a:pt x="161" y="73"/>
                  </a:moveTo>
                  <a:cubicBezTo>
                    <a:pt x="161" y="146"/>
                    <a:pt x="161" y="181"/>
                    <a:pt x="161" y="181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46"/>
                    <a:pt x="58" y="27"/>
                    <a:pt x="71" y="0"/>
                  </a:cubicBezTo>
                  <a:cubicBezTo>
                    <a:pt x="115" y="12"/>
                    <a:pt x="161" y="34"/>
                    <a:pt x="16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Freeform 169"/>
            <p:cNvSpPr/>
            <p:nvPr/>
          </p:nvSpPr>
          <p:spPr bwMode="auto">
            <a:xfrm>
              <a:off x="6781800" y="3217863"/>
              <a:ext cx="1052513" cy="722313"/>
            </a:xfrm>
            <a:custGeom>
              <a:avLst/>
              <a:gdLst>
                <a:gd name="T0" fmla="*/ 21 w 280"/>
                <a:gd name="T1" fmla="*/ 159 h 192"/>
                <a:gd name="T2" fmla="*/ 0 w 280"/>
                <a:gd name="T3" fmla="*/ 159 h 192"/>
                <a:gd name="T4" fmla="*/ 0 w 280"/>
                <a:gd name="T5" fmla="*/ 121 h 192"/>
                <a:gd name="T6" fmla="*/ 21 w 280"/>
                <a:gd name="T7" fmla="*/ 121 h 192"/>
                <a:gd name="T8" fmla="*/ 43 w 280"/>
                <a:gd name="T9" fmla="*/ 69 h 192"/>
                <a:gd name="T10" fmla="*/ 28 w 280"/>
                <a:gd name="T11" fmla="*/ 54 h 192"/>
                <a:gd name="T12" fmla="*/ 55 w 280"/>
                <a:gd name="T13" fmla="*/ 27 h 192"/>
                <a:gd name="T14" fmla="*/ 70 w 280"/>
                <a:gd name="T15" fmla="*/ 42 h 192"/>
                <a:gd name="T16" fmla="*/ 121 w 280"/>
                <a:gd name="T17" fmla="*/ 21 h 192"/>
                <a:gd name="T18" fmla="*/ 121 w 280"/>
                <a:gd name="T19" fmla="*/ 0 h 192"/>
                <a:gd name="T20" fmla="*/ 160 w 280"/>
                <a:gd name="T21" fmla="*/ 0 h 192"/>
                <a:gd name="T22" fmla="*/ 160 w 280"/>
                <a:gd name="T23" fmla="*/ 21 h 192"/>
                <a:gd name="T24" fmla="*/ 211 w 280"/>
                <a:gd name="T25" fmla="*/ 42 h 192"/>
                <a:gd name="T26" fmla="*/ 226 w 280"/>
                <a:gd name="T27" fmla="*/ 27 h 192"/>
                <a:gd name="T28" fmla="*/ 253 w 280"/>
                <a:gd name="T29" fmla="*/ 54 h 192"/>
                <a:gd name="T30" fmla="*/ 238 w 280"/>
                <a:gd name="T31" fmla="*/ 69 h 192"/>
                <a:gd name="T32" fmla="*/ 260 w 280"/>
                <a:gd name="T33" fmla="*/ 121 h 192"/>
                <a:gd name="T34" fmla="*/ 280 w 280"/>
                <a:gd name="T35" fmla="*/ 121 h 192"/>
                <a:gd name="T36" fmla="*/ 280 w 280"/>
                <a:gd name="T37" fmla="*/ 159 h 192"/>
                <a:gd name="T38" fmla="*/ 260 w 280"/>
                <a:gd name="T39" fmla="*/ 159 h 192"/>
                <a:gd name="T40" fmla="*/ 249 w 280"/>
                <a:gd name="T41" fmla="*/ 192 h 192"/>
                <a:gd name="T42" fmla="*/ 239 w 280"/>
                <a:gd name="T43" fmla="*/ 187 h 192"/>
                <a:gd name="T44" fmla="*/ 250 w 280"/>
                <a:gd name="T45" fmla="*/ 140 h 192"/>
                <a:gd name="T46" fmla="*/ 140 w 280"/>
                <a:gd name="T47" fmla="*/ 30 h 192"/>
                <a:gd name="T48" fmla="*/ 30 w 280"/>
                <a:gd name="T49" fmla="*/ 140 h 192"/>
                <a:gd name="T50" fmla="*/ 41 w 280"/>
                <a:gd name="T51" fmla="*/ 187 h 192"/>
                <a:gd name="T52" fmla="*/ 31 w 280"/>
                <a:gd name="T53" fmla="*/ 192 h 192"/>
                <a:gd name="T54" fmla="*/ 21 w 280"/>
                <a:gd name="T55" fmla="*/ 1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0" h="192">
                  <a:moveTo>
                    <a:pt x="21" y="159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4" y="102"/>
                    <a:pt x="32" y="84"/>
                    <a:pt x="43" y="69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85" y="31"/>
                    <a:pt x="102" y="24"/>
                    <a:pt x="121" y="21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1"/>
                    <a:pt x="160" y="21"/>
                    <a:pt x="160" y="21"/>
                  </a:cubicBezTo>
                  <a:cubicBezTo>
                    <a:pt x="179" y="24"/>
                    <a:pt x="196" y="31"/>
                    <a:pt x="211" y="42"/>
                  </a:cubicBezTo>
                  <a:cubicBezTo>
                    <a:pt x="226" y="27"/>
                    <a:pt x="226" y="27"/>
                    <a:pt x="226" y="27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49" y="84"/>
                    <a:pt x="257" y="102"/>
                    <a:pt x="260" y="121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0" y="159"/>
                    <a:pt x="280" y="159"/>
                    <a:pt x="280" y="15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58" y="171"/>
                    <a:pt x="254" y="182"/>
                    <a:pt x="249" y="192"/>
                  </a:cubicBezTo>
                  <a:cubicBezTo>
                    <a:pt x="239" y="187"/>
                    <a:pt x="239" y="187"/>
                    <a:pt x="239" y="187"/>
                  </a:cubicBezTo>
                  <a:cubicBezTo>
                    <a:pt x="246" y="173"/>
                    <a:pt x="250" y="157"/>
                    <a:pt x="250" y="140"/>
                  </a:cubicBezTo>
                  <a:cubicBezTo>
                    <a:pt x="250" y="79"/>
                    <a:pt x="201" y="30"/>
                    <a:pt x="140" y="30"/>
                  </a:cubicBezTo>
                  <a:cubicBezTo>
                    <a:pt x="80" y="30"/>
                    <a:pt x="30" y="79"/>
                    <a:pt x="30" y="140"/>
                  </a:cubicBezTo>
                  <a:cubicBezTo>
                    <a:pt x="30" y="157"/>
                    <a:pt x="34" y="173"/>
                    <a:pt x="41" y="187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26" y="182"/>
                    <a:pt x="23" y="171"/>
                    <a:pt x="21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1" name="Freeform 170"/>
            <p:cNvSpPr>
              <a:spLocks noEditPoints="1"/>
            </p:cNvSpPr>
            <p:nvPr/>
          </p:nvSpPr>
          <p:spPr bwMode="auto">
            <a:xfrm>
              <a:off x="5921375" y="1306513"/>
              <a:ext cx="703263" cy="701675"/>
            </a:xfrm>
            <a:custGeom>
              <a:avLst/>
              <a:gdLst>
                <a:gd name="T0" fmla="*/ 93 w 187"/>
                <a:gd name="T1" fmla="*/ 0 h 187"/>
                <a:gd name="T2" fmla="*/ 187 w 187"/>
                <a:gd name="T3" fmla="*/ 94 h 187"/>
                <a:gd name="T4" fmla="*/ 93 w 187"/>
                <a:gd name="T5" fmla="*/ 187 h 187"/>
                <a:gd name="T6" fmla="*/ 0 w 187"/>
                <a:gd name="T7" fmla="*/ 94 h 187"/>
                <a:gd name="T8" fmla="*/ 93 w 187"/>
                <a:gd name="T9" fmla="*/ 0 h 187"/>
                <a:gd name="T10" fmla="*/ 171 w 187"/>
                <a:gd name="T11" fmla="*/ 90 h 187"/>
                <a:gd name="T12" fmla="*/ 146 w 187"/>
                <a:gd name="T13" fmla="*/ 38 h 187"/>
                <a:gd name="T14" fmla="*/ 152 w 187"/>
                <a:gd name="T15" fmla="*/ 75 h 187"/>
                <a:gd name="T16" fmla="*/ 111 w 187"/>
                <a:gd name="T17" fmla="*/ 158 h 187"/>
                <a:gd name="T18" fmla="*/ 171 w 187"/>
                <a:gd name="T19" fmla="*/ 9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cubicBezTo>
                    <a:pt x="145" y="0"/>
                    <a:pt x="187" y="42"/>
                    <a:pt x="187" y="94"/>
                  </a:cubicBezTo>
                  <a:cubicBezTo>
                    <a:pt x="187" y="145"/>
                    <a:pt x="145" y="187"/>
                    <a:pt x="93" y="187"/>
                  </a:cubicBezTo>
                  <a:cubicBezTo>
                    <a:pt x="42" y="187"/>
                    <a:pt x="0" y="145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lose/>
                  <a:moveTo>
                    <a:pt x="171" y="90"/>
                  </a:moveTo>
                  <a:cubicBezTo>
                    <a:pt x="171" y="69"/>
                    <a:pt x="161" y="50"/>
                    <a:pt x="146" y="38"/>
                  </a:cubicBezTo>
                  <a:cubicBezTo>
                    <a:pt x="150" y="49"/>
                    <a:pt x="152" y="61"/>
                    <a:pt x="152" y="75"/>
                  </a:cubicBezTo>
                  <a:cubicBezTo>
                    <a:pt x="152" y="108"/>
                    <a:pt x="136" y="138"/>
                    <a:pt x="111" y="158"/>
                  </a:cubicBezTo>
                  <a:cubicBezTo>
                    <a:pt x="145" y="153"/>
                    <a:pt x="171" y="125"/>
                    <a:pt x="17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2" name="Freeform 171"/>
            <p:cNvSpPr/>
            <p:nvPr/>
          </p:nvSpPr>
          <p:spPr bwMode="auto">
            <a:xfrm>
              <a:off x="5651500" y="1966913"/>
              <a:ext cx="604838" cy="681038"/>
            </a:xfrm>
            <a:custGeom>
              <a:avLst/>
              <a:gdLst>
                <a:gd name="T0" fmla="*/ 161 w 161"/>
                <a:gd name="T1" fmla="*/ 48 h 181"/>
                <a:gd name="T2" fmla="*/ 132 w 161"/>
                <a:gd name="T3" fmla="*/ 154 h 181"/>
                <a:gd name="T4" fmla="*/ 150 w 161"/>
                <a:gd name="T5" fmla="*/ 181 h 181"/>
                <a:gd name="T6" fmla="*/ 0 w 161"/>
                <a:gd name="T7" fmla="*/ 181 h 181"/>
                <a:gd name="T8" fmla="*/ 0 w 161"/>
                <a:gd name="T9" fmla="*/ 73 h 181"/>
                <a:gd name="T10" fmla="*/ 91 w 161"/>
                <a:gd name="T11" fmla="*/ 0 h 181"/>
                <a:gd name="T12" fmla="*/ 161 w 161"/>
                <a:gd name="T13" fmla="*/ 4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81">
                  <a:moveTo>
                    <a:pt x="161" y="48"/>
                  </a:moveTo>
                  <a:cubicBezTo>
                    <a:pt x="132" y="154"/>
                    <a:pt x="132" y="154"/>
                    <a:pt x="132" y="154"/>
                  </a:cubicBezTo>
                  <a:cubicBezTo>
                    <a:pt x="150" y="181"/>
                    <a:pt x="150" y="181"/>
                    <a:pt x="15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46"/>
                    <a:pt x="0" y="73"/>
                  </a:cubicBezTo>
                  <a:cubicBezTo>
                    <a:pt x="0" y="34"/>
                    <a:pt x="47" y="12"/>
                    <a:pt x="91" y="0"/>
                  </a:cubicBezTo>
                  <a:cubicBezTo>
                    <a:pt x="104" y="27"/>
                    <a:pt x="130" y="46"/>
                    <a:pt x="16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3" name="Freeform 172"/>
            <p:cNvSpPr>
              <a:spLocks noEditPoints="1"/>
            </p:cNvSpPr>
            <p:nvPr/>
          </p:nvSpPr>
          <p:spPr bwMode="auto">
            <a:xfrm>
              <a:off x="4071938" y="2914651"/>
              <a:ext cx="1579563" cy="1577975"/>
            </a:xfrm>
            <a:custGeom>
              <a:avLst/>
              <a:gdLst>
                <a:gd name="T0" fmla="*/ 420 w 420"/>
                <a:gd name="T1" fmla="*/ 182 h 420"/>
                <a:gd name="T2" fmla="*/ 420 w 420"/>
                <a:gd name="T3" fmla="*/ 239 h 420"/>
                <a:gd name="T4" fmla="*/ 389 w 420"/>
                <a:gd name="T5" fmla="*/ 239 h 420"/>
                <a:gd name="T6" fmla="*/ 357 w 420"/>
                <a:gd name="T7" fmla="*/ 317 h 420"/>
                <a:gd name="T8" fmla="*/ 379 w 420"/>
                <a:gd name="T9" fmla="*/ 339 h 420"/>
                <a:gd name="T10" fmla="*/ 339 w 420"/>
                <a:gd name="T11" fmla="*/ 379 h 420"/>
                <a:gd name="T12" fmla="*/ 317 w 420"/>
                <a:gd name="T13" fmla="*/ 357 h 420"/>
                <a:gd name="T14" fmla="*/ 239 w 420"/>
                <a:gd name="T15" fmla="*/ 389 h 420"/>
                <a:gd name="T16" fmla="*/ 239 w 420"/>
                <a:gd name="T17" fmla="*/ 420 h 420"/>
                <a:gd name="T18" fmla="*/ 181 w 420"/>
                <a:gd name="T19" fmla="*/ 420 h 420"/>
                <a:gd name="T20" fmla="*/ 181 w 420"/>
                <a:gd name="T21" fmla="*/ 389 h 420"/>
                <a:gd name="T22" fmla="*/ 104 w 420"/>
                <a:gd name="T23" fmla="*/ 357 h 420"/>
                <a:gd name="T24" fmla="*/ 82 w 420"/>
                <a:gd name="T25" fmla="*/ 379 h 420"/>
                <a:gd name="T26" fmla="*/ 41 w 420"/>
                <a:gd name="T27" fmla="*/ 339 h 420"/>
                <a:gd name="T28" fmla="*/ 63 w 420"/>
                <a:gd name="T29" fmla="*/ 317 h 420"/>
                <a:gd name="T30" fmla="*/ 31 w 420"/>
                <a:gd name="T31" fmla="*/ 239 h 420"/>
                <a:gd name="T32" fmla="*/ 0 w 420"/>
                <a:gd name="T33" fmla="*/ 239 h 420"/>
                <a:gd name="T34" fmla="*/ 0 w 420"/>
                <a:gd name="T35" fmla="*/ 182 h 420"/>
                <a:gd name="T36" fmla="*/ 31 w 420"/>
                <a:gd name="T37" fmla="*/ 182 h 420"/>
                <a:gd name="T38" fmla="*/ 63 w 420"/>
                <a:gd name="T39" fmla="*/ 104 h 420"/>
                <a:gd name="T40" fmla="*/ 41 w 420"/>
                <a:gd name="T41" fmla="*/ 82 h 420"/>
                <a:gd name="T42" fmla="*/ 82 w 420"/>
                <a:gd name="T43" fmla="*/ 41 h 420"/>
                <a:gd name="T44" fmla="*/ 104 w 420"/>
                <a:gd name="T45" fmla="*/ 63 h 420"/>
                <a:gd name="T46" fmla="*/ 181 w 420"/>
                <a:gd name="T47" fmla="*/ 31 h 420"/>
                <a:gd name="T48" fmla="*/ 181 w 420"/>
                <a:gd name="T49" fmla="*/ 0 h 420"/>
                <a:gd name="T50" fmla="*/ 239 w 420"/>
                <a:gd name="T51" fmla="*/ 0 h 420"/>
                <a:gd name="T52" fmla="*/ 239 w 420"/>
                <a:gd name="T53" fmla="*/ 31 h 420"/>
                <a:gd name="T54" fmla="*/ 317 w 420"/>
                <a:gd name="T55" fmla="*/ 63 h 420"/>
                <a:gd name="T56" fmla="*/ 338 w 420"/>
                <a:gd name="T57" fmla="*/ 41 h 420"/>
                <a:gd name="T58" fmla="*/ 379 w 420"/>
                <a:gd name="T59" fmla="*/ 82 h 420"/>
                <a:gd name="T60" fmla="*/ 357 w 420"/>
                <a:gd name="T61" fmla="*/ 104 h 420"/>
                <a:gd name="T62" fmla="*/ 389 w 420"/>
                <a:gd name="T63" fmla="*/ 182 h 420"/>
                <a:gd name="T64" fmla="*/ 420 w 420"/>
                <a:gd name="T65" fmla="*/ 182 h 420"/>
                <a:gd name="T66" fmla="*/ 375 w 420"/>
                <a:gd name="T67" fmla="*/ 210 h 420"/>
                <a:gd name="T68" fmla="*/ 210 w 420"/>
                <a:gd name="T69" fmla="*/ 45 h 420"/>
                <a:gd name="T70" fmla="*/ 45 w 420"/>
                <a:gd name="T71" fmla="*/ 210 h 420"/>
                <a:gd name="T72" fmla="*/ 210 w 420"/>
                <a:gd name="T73" fmla="*/ 375 h 420"/>
                <a:gd name="T74" fmla="*/ 375 w 420"/>
                <a:gd name="T75" fmla="*/ 2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0" h="420">
                  <a:moveTo>
                    <a:pt x="420" y="182"/>
                  </a:moveTo>
                  <a:cubicBezTo>
                    <a:pt x="420" y="239"/>
                    <a:pt x="420" y="239"/>
                    <a:pt x="420" y="239"/>
                  </a:cubicBezTo>
                  <a:cubicBezTo>
                    <a:pt x="389" y="239"/>
                    <a:pt x="389" y="239"/>
                    <a:pt x="389" y="239"/>
                  </a:cubicBezTo>
                  <a:cubicBezTo>
                    <a:pt x="385" y="268"/>
                    <a:pt x="374" y="294"/>
                    <a:pt x="357" y="317"/>
                  </a:cubicBezTo>
                  <a:cubicBezTo>
                    <a:pt x="379" y="339"/>
                    <a:pt x="379" y="339"/>
                    <a:pt x="379" y="339"/>
                  </a:cubicBezTo>
                  <a:cubicBezTo>
                    <a:pt x="339" y="379"/>
                    <a:pt x="339" y="379"/>
                    <a:pt x="339" y="379"/>
                  </a:cubicBezTo>
                  <a:cubicBezTo>
                    <a:pt x="317" y="357"/>
                    <a:pt x="317" y="357"/>
                    <a:pt x="317" y="357"/>
                  </a:cubicBezTo>
                  <a:cubicBezTo>
                    <a:pt x="294" y="374"/>
                    <a:pt x="268" y="385"/>
                    <a:pt x="239" y="389"/>
                  </a:cubicBezTo>
                  <a:cubicBezTo>
                    <a:pt x="239" y="420"/>
                    <a:pt x="239" y="420"/>
                    <a:pt x="239" y="420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1" y="389"/>
                    <a:pt x="181" y="389"/>
                    <a:pt x="181" y="389"/>
                  </a:cubicBezTo>
                  <a:cubicBezTo>
                    <a:pt x="153" y="385"/>
                    <a:pt x="126" y="374"/>
                    <a:pt x="104" y="357"/>
                  </a:cubicBezTo>
                  <a:cubicBezTo>
                    <a:pt x="82" y="379"/>
                    <a:pt x="82" y="379"/>
                    <a:pt x="82" y="379"/>
                  </a:cubicBezTo>
                  <a:cubicBezTo>
                    <a:pt x="41" y="339"/>
                    <a:pt x="41" y="339"/>
                    <a:pt x="41" y="339"/>
                  </a:cubicBezTo>
                  <a:cubicBezTo>
                    <a:pt x="63" y="317"/>
                    <a:pt x="63" y="317"/>
                    <a:pt x="63" y="317"/>
                  </a:cubicBezTo>
                  <a:cubicBezTo>
                    <a:pt x="47" y="294"/>
                    <a:pt x="36" y="268"/>
                    <a:pt x="31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6" y="153"/>
                    <a:pt x="47" y="126"/>
                    <a:pt x="63" y="104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26" y="47"/>
                    <a:pt x="153" y="36"/>
                    <a:pt x="181" y="3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68" y="36"/>
                    <a:pt x="294" y="47"/>
                    <a:pt x="317" y="63"/>
                  </a:cubicBezTo>
                  <a:cubicBezTo>
                    <a:pt x="338" y="41"/>
                    <a:pt x="338" y="41"/>
                    <a:pt x="338" y="41"/>
                  </a:cubicBezTo>
                  <a:cubicBezTo>
                    <a:pt x="379" y="82"/>
                    <a:pt x="379" y="82"/>
                    <a:pt x="379" y="82"/>
                  </a:cubicBezTo>
                  <a:cubicBezTo>
                    <a:pt x="357" y="104"/>
                    <a:pt x="357" y="104"/>
                    <a:pt x="357" y="104"/>
                  </a:cubicBezTo>
                  <a:cubicBezTo>
                    <a:pt x="373" y="126"/>
                    <a:pt x="385" y="153"/>
                    <a:pt x="389" y="182"/>
                  </a:cubicBezTo>
                  <a:lnTo>
                    <a:pt x="420" y="182"/>
                  </a:lnTo>
                  <a:close/>
                  <a:moveTo>
                    <a:pt x="375" y="210"/>
                  </a:moveTo>
                  <a:cubicBezTo>
                    <a:pt x="375" y="119"/>
                    <a:pt x="301" y="45"/>
                    <a:pt x="210" y="45"/>
                  </a:cubicBezTo>
                  <a:cubicBezTo>
                    <a:pt x="119" y="45"/>
                    <a:pt x="45" y="119"/>
                    <a:pt x="45" y="210"/>
                  </a:cubicBezTo>
                  <a:cubicBezTo>
                    <a:pt x="45" y="301"/>
                    <a:pt x="119" y="375"/>
                    <a:pt x="210" y="375"/>
                  </a:cubicBezTo>
                  <a:cubicBezTo>
                    <a:pt x="301" y="375"/>
                    <a:pt x="375" y="301"/>
                    <a:pt x="375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4" name="Freeform 173"/>
            <p:cNvSpPr/>
            <p:nvPr/>
          </p:nvSpPr>
          <p:spPr bwMode="auto">
            <a:xfrm>
              <a:off x="4876800" y="3646488"/>
              <a:ext cx="390525" cy="436563"/>
            </a:xfrm>
            <a:custGeom>
              <a:avLst/>
              <a:gdLst>
                <a:gd name="T0" fmla="*/ 104 w 104"/>
                <a:gd name="T1" fmla="*/ 46 h 116"/>
                <a:gd name="T2" fmla="*/ 104 w 104"/>
                <a:gd name="T3" fmla="*/ 116 h 116"/>
                <a:gd name="T4" fmla="*/ 8 w 104"/>
                <a:gd name="T5" fmla="*/ 116 h 116"/>
                <a:gd name="T6" fmla="*/ 19 w 104"/>
                <a:gd name="T7" fmla="*/ 99 h 116"/>
                <a:gd name="T8" fmla="*/ 0 w 104"/>
                <a:gd name="T9" fmla="*/ 30 h 116"/>
                <a:gd name="T10" fmla="*/ 45 w 104"/>
                <a:gd name="T11" fmla="*/ 0 h 116"/>
                <a:gd name="T12" fmla="*/ 104 w 104"/>
                <a:gd name="T13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6">
                  <a:moveTo>
                    <a:pt x="104" y="46"/>
                  </a:moveTo>
                  <a:cubicBezTo>
                    <a:pt x="104" y="94"/>
                    <a:pt x="104" y="116"/>
                    <a:pt x="104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29"/>
                    <a:pt x="37" y="17"/>
                    <a:pt x="45" y="0"/>
                  </a:cubicBezTo>
                  <a:cubicBezTo>
                    <a:pt x="74" y="7"/>
                    <a:pt x="104" y="21"/>
                    <a:pt x="10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5" name="Freeform 174"/>
            <p:cNvSpPr>
              <a:spLocks noEditPoints="1"/>
            </p:cNvSpPr>
            <p:nvPr/>
          </p:nvSpPr>
          <p:spPr bwMode="auto">
            <a:xfrm>
              <a:off x="4632325" y="3217863"/>
              <a:ext cx="450850" cy="455613"/>
            </a:xfrm>
            <a:custGeom>
              <a:avLst/>
              <a:gdLst>
                <a:gd name="T0" fmla="*/ 71 w 120"/>
                <a:gd name="T1" fmla="*/ 102 h 121"/>
                <a:gd name="T2" fmla="*/ 110 w 120"/>
                <a:gd name="T3" fmla="*/ 58 h 121"/>
                <a:gd name="T4" fmla="*/ 93 w 120"/>
                <a:gd name="T5" fmla="*/ 24 h 121"/>
                <a:gd name="T6" fmla="*/ 98 w 120"/>
                <a:gd name="T7" fmla="*/ 48 h 121"/>
                <a:gd name="T8" fmla="*/ 71 w 120"/>
                <a:gd name="T9" fmla="*/ 102 h 121"/>
                <a:gd name="T10" fmla="*/ 60 w 120"/>
                <a:gd name="T11" fmla="*/ 0 h 121"/>
                <a:gd name="T12" fmla="*/ 120 w 120"/>
                <a:gd name="T13" fmla="*/ 61 h 121"/>
                <a:gd name="T14" fmla="*/ 60 w 120"/>
                <a:gd name="T15" fmla="*/ 121 h 121"/>
                <a:gd name="T16" fmla="*/ 0 w 120"/>
                <a:gd name="T17" fmla="*/ 61 h 121"/>
                <a:gd name="T18" fmla="*/ 60 w 120"/>
                <a:gd name="T1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1">
                  <a:moveTo>
                    <a:pt x="71" y="102"/>
                  </a:moveTo>
                  <a:cubicBezTo>
                    <a:pt x="93" y="99"/>
                    <a:pt x="110" y="81"/>
                    <a:pt x="110" y="58"/>
                  </a:cubicBezTo>
                  <a:cubicBezTo>
                    <a:pt x="110" y="45"/>
                    <a:pt x="103" y="32"/>
                    <a:pt x="93" y="24"/>
                  </a:cubicBezTo>
                  <a:cubicBezTo>
                    <a:pt x="96" y="32"/>
                    <a:pt x="98" y="40"/>
                    <a:pt x="98" y="48"/>
                  </a:cubicBezTo>
                  <a:cubicBezTo>
                    <a:pt x="98" y="70"/>
                    <a:pt x="87" y="89"/>
                    <a:pt x="71" y="102"/>
                  </a:cubicBezTo>
                  <a:close/>
                  <a:moveTo>
                    <a:pt x="60" y="0"/>
                  </a:moveTo>
                  <a:cubicBezTo>
                    <a:pt x="93" y="0"/>
                    <a:pt x="120" y="27"/>
                    <a:pt x="120" y="61"/>
                  </a:cubicBezTo>
                  <a:cubicBezTo>
                    <a:pt x="120" y="94"/>
                    <a:pt x="93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6" name="Freeform 175"/>
            <p:cNvSpPr/>
            <p:nvPr/>
          </p:nvSpPr>
          <p:spPr bwMode="auto">
            <a:xfrm>
              <a:off x="4459288" y="3646488"/>
              <a:ext cx="387350" cy="436563"/>
            </a:xfrm>
            <a:custGeom>
              <a:avLst/>
              <a:gdLst>
                <a:gd name="T0" fmla="*/ 103 w 103"/>
                <a:gd name="T1" fmla="*/ 30 h 116"/>
                <a:gd name="T2" fmla="*/ 84 w 103"/>
                <a:gd name="T3" fmla="*/ 99 h 116"/>
                <a:gd name="T4" fmla="*/ 96 w 103"/>
                <a:gd name="T5" fmla="*/ 116 h 116"/>
                <a:gd name="T6" fmla="*/ 0 w 103"/>
                <a:gd name="T7" fmla="*/ 116 h 116"/>
                <a:gd name="T8" fmla="*/ 0 w 103"/>
                <a:gd name="T9" fmla="*/ 46 h 116"/>
                <a:gd name="T10" fmla="*/ 58 w 103"/>
                <a:gd name="T11" fmla="*/ 0 h 116"/>
                <a:gd name="T12" fmla="*/ 103 w 103"/>
                <a:gd name="T13" fmla="*/ 3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16">
                  <a:moveTo>
                    <a:pt x="103" y="30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94"/>
                    <a:pt x="0" y="46"/>
                  </a:cubicBezTo>
                  <a:cubicBezTo>
                    <a:pt x="0" y="21"/>
                    <a:pt x="30" y="7"/>
                    <a:pt x="58" y="0"/>
                  </a:cubicBezTo>
                  <a:cubicBezTo>
                    <a:pt x="66" y="17"/>
                    <a:pt x="83" y="29"/>
                    <a:pt x="10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752341" y="1236479"/>
            <a:ext cx="673744" cy="687834"/>
            <a:chOff x="3810000" y="1108075"/>
            <a:chExt cx="4602163" cy="4699000"/>
          </a:xfrm>
          <a:solidFill>
            <a:schemeClr val="bg1">
              <a:lumMod val="95000"/>
            </a:schemeClr>
          </a:solidFill>
        </p:grpSpPr>
        <p:sp>
          <p:nvSpPr>
            <p:cNvPr id="78" name="Rectangle 188"/>
            <p:cNvSpPr>
              <a:spLocks noChangeArrowheads="1"/>
            </p:cNvSpPr>
            <p:nvPr/>
          </p:nvSpPr>
          <p:spPr bwMode="auto">
            <a:xfrm>
              <a:off x="3810000" y="4749800"/>
              <a:ext cx="579438" cy="933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9" name="Freeform 189"/>
            <p:cNvSpPr/>
            <p:nvPr/>
          </p:nvSpPr>
          <p:spPr bwMode="auto">
            <a:xfrm>
              <a:off x="4449763" y="4070350"/>
              <a:ext cx="3962400" cy="1736725"/>
            </a:xfrm>
            <a:custGeom>
              <a:avLst/>
              <a:gdLst>
                <a:gd name="T0" fmla="*/ 0 w 1054"/>
                <a:gd name="T1" fmla="*/ 201 h 462"/>
                <a:gd name="T2" fmla="*/ 0 w 1054"/>
                <a:gd name="T3" fmla="*/ 406 h 462"/>
                <a:gd name="T4" fmla="*/ 263 w 1054"/>
                <a:gd name="T5" fmla="*/ 432 h 462"/>
                <a:gd name="T6" fmla="*/ 598 w 1054"/>
                <a:gd name="T7" fmla="*/ 432 h 462"/>
                <a:gd name="T8" fmla="*/ 801 w 1054"/>
                <a:gd name="T9" fmla="*/ 354 h 462"/>
                <a:gd name="T10" fmla="*/ 961 w 1054"/>
                <a:gd name="T11" fmla="*/ 231 h 462"/>
                <a:gd name="T12" fmla="*/ 1028 w 1054"/>
                <a:gd name="T13" fmla="*/ 101 h 462"/>
                <a:gd name="T14" fmla="*/ 1045 w 1054"/>
                <a:gd name="T15" fmla="*/ 31 h 462"/>
                <a:gd name="T16" fmla="*/ 972 w 1054"/>
                <a:gd name="T17" fmla="*/ 33 h 462"/>
                <a:gd name="T18" fmla="*/ 898 w 1054"/>
                <a:gd name="T19" fmla="*/ 160 h 462"/>
                <a:gd name="T20" fmla="*/ 723 w 1054"/>
                <a:gd name="T21" fmla="*/ 257 h 462"/>
                <a:gd name="T22" fmla="*/ 548 w 1054"/>
                <a:gd name="T23" fmla="*/ 257 h 462"/>
                <a:gd name="T24" fmla="*/ 447 w 1054"/>
                <a:gd name="T25" fmla="*/ 209 h 462"/>
                <a:gd name="T26" fmla="*/ 570 w 1054"/>
                <a:gd name="T27" fmla="*/ 209 h 462"/>
                <a:gd name="T28" fmla="*/ 667 w 1054"/>
                <a:gd name="T29" fmla="*/ 141 h 462"/>
                <a:gd name="T30" fmla="*/ 596 w 1054"/>
                <a:gd name="T31" fmla="*/ 100 h 462"/>
                <a:gd name="T32" fmla="*/ 536 w 1054"/>
                <a:gd name="T33" fmla="*/ 100 h 462"/>
                <a:gd name="T34" fmla="*/ 360 w 1054"/>
                <a:gd name="T35" fmla="*/ 100 h 462"/>
                <a:gd name="T36" fmla="*/ 289 w 1054"/>
                <a:gd name="T37" fmla="*/ 119 h 462"/>
                <a:gd name="T38" fmla="*/ 148 w 1054"/>
                <a:gd name="T39" fmla="*/ 182 h 462"/>
                <a:gd name="T40" fmla="*/ 49 w 1054"/>
                <a:gd name="T41" fmla="*/ 201 h 462"/>
                <a:gd name="T42" fmla="*/ 0 w 1054"/>
                <a:gd name="T43" fmla="*/ 20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4" h="462">
                  <a:moveTo>
                    <a:pt x="0" y="201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406"/>
                    <a:pt x="199" y="414"/>
                    <a:pt x="263" y="432"/>
                  </a:cubicBezTo>
                  <a:cubicBezTo>
                    <a:pt x="263" y="432"/>
                    <a:pt x="418" y="462"/>
                    <a:pt x="598" y="432"/>
                  </a:cubicBezTo>
                  <a:cubicBezTo>
                    <a:pt x="659" y="422"/>
                    <a:pt x="801" y="354"/>
                    <a:pt x="801" y="354"/>
                  </a:cubicBezTo>
                  <a:cubicBezTo>
                    <a:pt x="961" y="231"/>
                    <a:pt x="961" y="231"/>
                    <a:pt x="961" y="231"/>
                  </a:cubicBezTo>
                  <a:cubicBezTo>
                    <a:pt x="961" y="231"/>
                    <a:pt x="995" y="171"/>
                    <a:pt x="1028" y="101"/>
                  </a:cubicBezTo>
                  <a:cubicBezTo>
                    <a:pt x="1037" y="83"/>
                    <a:pt x="1054" y="51"/>
                    <a:pt x="1045" y="31"/>
                  </a:cubicBezTo>
                  <a:cubicBezTo>
                    <a:pt x="1031" y="0"/>
                    <a:pt x="992" y="13"/>
                    <a:pt x="972" y="33"/>
                  </a:cubicBezTo>
                  <a:cubicBezTo>
                    <a:pt x="898" y="160"/>
                    <a:pt x="898" y="160"/>
                    <a:pt x="898" y="160"/>
                  </a:cubicBezTo>
                  <a:cubicBezTo>
                    <a:pt x="723" y="257"/>
                    <a:pt x="723" y="257"/>
                    <a:pt x="723" y="257"/>
                  </a:cubicBezTo>
                  <a:cubicBezTo>
                    <a:pt x="723" y="257"/>
                    <a:pt x="622" y="257"/>
                    <a:pt x="548" y="257"/>
                  </a:cubicBezTo>
                  <a:cubicBezTo>
                    <a:pt x="473" y="257"/>
                    <a:pt x="447" y="209"/>
                    <a:pt x="447" y="209"/>
                  </a:cubicBezTo>
                  <a:cubicBezTo>
                    <a:pt x="447" y="209"/>
                    <a:pt x="495" y="209"/>
                    <a:pt x="570" y="209"/>
                  </a:cubicBezTo>
                  <a:cubicBezTo>
                    <a:pt x="644" y="209"/>
                    <a:pt x="667" y="194"/>
                    <a:pt x="667" y="141"/>
                  </a:cubicBezTo>
                  <a:cubicBezTo>
                    <a:pt x="667" y="89"/>
                    <a:pt x="596" y="100"/>
                    <a:pt x="596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6" y="100"/>
                    <a:pt x="406" y="100"/>
                    <a:pt x="360" y="100"/>
                  </a:cubicBezTo>
                  <a:cubicBezTo>
                    <a:pt x="315" y="100"/>
                    <a:pt x="289" y="119"/>
                    <a:pt x="289" y="119"/>
                  </a:cubicBezTo>
                  <a:cubicBezTo>
                    <a:pt x="148" y="182"/>
                    <a:pt x="148" y="182"/>
                    <a:pt x="148" y="182"/>
                  </a:cubicBezTo>
                  <a:cubicBezTo>
                    <a:pt x="148" y="182"/>
                    <a:pt x="99" y="201"/>
                    <a:pt x="49" y="201"/>
                  </a:cubicBezTo>
                  <a:cubicBezTo>
                    <a:pt x="0" y="201"/>
                    <a:pt x="0" y="201"/>
                    <a:pt x="0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0" name="Freeform 190"/>
            <p:cNvSpPr/>
            <p:nvPr/>
          </p:nvSpPr>
          <p:spPr bwMode="auto">
            <a:xfrm>
              <a:off x="4603750" y="2652713"/>
              <a:ext cx="1143000" cy="1162050"/>
            </a:xfrm>
            <a:custGeom>
              <a:avLst/>
              <a:gdLst>
                <a:gd name="T0" fmla="*/ 360 w 720"/>
                <a:gd name="T1" fmla="*/ 0 h 732"/>
                <a:gd name="T2" fmla="*/ 0 w 720"/>
                <a:gd name="T3" fmla="*/ 732 h 732"/>
                <a:gd name="T4" fmla="*/ 365 w 720"/>
                <a:gd name="T5" fmla="*/ 616 h 732"/>
                <a:gd name="T6" fmla="*/ 720 w 720"/>
                <a:gd name="T7" fmla="*/ 732 h 732"/>
                <a:gd name="T8" fmla="*/ 360 w 720"/>
                <a:gd name="T9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732">
                  <a:moveTo>
                    <a:pt x="360" y="0"/>
                  </a:moveTo>
                  <a:lnTo>
                    <a:pt x="0" y="732"/>
                  </a:lnTo>
                  <a:lnTo>
                    <a:pt x="365" y="616"/>
                  </a:lnTo>
                  <a:lnTo>
                    <a:pt x="720" y="732"/>
                  </a:lnTo>
                  <a:lnTo>
                    <a:pt x="3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1" name="Rectangle 191"/>
            <p:cNvSpPr>
              <a:spLocks noChangeArrowheads="1"/>
            </p:cNvSpPr>
            <p:nvPr/>
          </p:nvSpPr>
          <p:spPr bwMode="auto">
            <a:xfrm>
              <a:off x="5002213" y="4171950"/>
              <a:ext cx="349250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2" name="Rectangle 192"/>
            <p:cNvSpPr>
              <a:spLocks noChangeArrowheads="1"/>
            </p:cNvSpPr>
            <p:nvPr/>
          </p:nvSpPr>
          <p:spPr bwMode="auto">
            <a:xfrm>
              <a:off x="5002213" y="3983038"/>
              <a:ext cx="349250" cy="117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Freeform 193"/>
            <p:cNvSpPr/>
            <p:nvPr/>
          </p:nvSpPr>
          <p:spPr bwMode="auto">
            <a:xfrm>
              <a:off x="5002213" y="3727450"/>
              <a:ext cx="349250" cy="184150"/>
            </a:xfrm>
            <a:custGeom>
              <a:avLst/>
              <a:gdLst>
                <a:gd name="T0" fmla="*/ 0 w 220"/>
                <a:gd name="T1" fmla="*/ 36 h 116"/>
                <a:gd name="T2" fmla="*/ 0 w 220"/>
                <a:gd name="T3" fmla="*/ 116 h 116"/>
                <a:gd name="T4" fmla="*/ 220 w 220"/>
                <a:gd name="T5" fmla="*/ 116 h 116"/>
                <a:gd name="T6" fmla="*/ 220 w 220"/>
                <a:gd name="T7" fmla="*/ 33 h 116"/>
                <a:gd name="T8" fmla="*/ 116 w 220"/>
                <a:gd name="T9" fmla="*/ 0 h 116"/>
                <a:gd name="T10" fmla="*/ 0 w 220"/>
                <a:gd name="T11" fmla="*/ 3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16">
                  <a:moveTo>
                    <a:pt x="0" y="36"/>
                  </a:moveTo>
                  <a:lnTo>
                    <a:pt x="0" y="116"/>
                  </a:lnTo>
                  <a:lnTo>
                    <a:pt x="220" y="116"/>
                  </a:lnTo>
                  <a:lnTo>
                    <a:pt x="220" y="33"/>
                  </a:lnTo>
                  <a:lnTo>
                    <a:pt x="116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Freeform 194"/>
            <p:cNvSpPr/>
            <p:nvPr/>
          </p:nvSpPr>
          <p:spPr bwMode="auto">
            <a:xfrm>
              <a:off x="5765800" y="2024063"/>
              <a:ext cx="1141413" cy="1162050"/>
            </a:xfrm>
            <a:custGeom>
              <a:avLst/>
              <a:gdLst>
                <a:gd name="T0" fmla="*/ 360 w 719"/>
                <a:gd name="T1" fmla="*/ 0 h 732"/>
                <a:gd name="T2" fmla="*/ 0 w 719"/>
                <a:gd name="T3" fmla="*/ 732 h 732"/>
                <a:gd name="T4" fmla="*/ 364 w 719"/>
                <a:gd name="T5" fmla="*/ 616 h 732"/>
                <a:gd name="T6" fmla="*/ 719 w 719"/>
                <a:gd name="T7" fmla="*/ 732 h 732"/>
                <a:gd name="T8" fmla="*/ 360 w 719"/>
                <a:gd name="T9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732">
                  <a:moveTo>
                    <a:pt x="360" y="0"/>
                  </a:moveTo>
                  <a:lnTo>
                    <a:pt x="0" y="732"/>
                  </a:lnTo>
                  <a:lnTo>
                    <a:pt x="364" y="616"/>
                  </a:lnTo>
                  <a:lnTo>
                    <a:pt x="719" y="732"/>
                  </a:lnTo>
                  <a:lnTo>
                    <a:pt x="3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5" name="Rectangle 195"/>
            <p:cNvSpPr>
              <a:spLocks noChangeArrowheads="1"/>
            </p:cNvSpPr>
            <p:nvPr/>
          </p:nvSpPr>
          <p:spPr bwMode="auto">
            <a:xfrm>
              <a:off x="6164263" y="4171950"/>
              <a:ext cx="349250" cy="101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6" name="Rectangle 196"/>
            <p:cNvSpPr>
              <a:spLocks noChangeArrowheads="1"/>
            </p:cNvSpPr>
            <p:nvPr/>
          </p:nvSpPr>
          <p:spPr bwMode="auto">
            <a:xfrm>
              <a:off x="6164263" y="3983038"/>
              <a:ext cx="349250" cy="117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7" name="Rectangle 197"/>
            <p:cNvSpPr>
              <a:spLocks noChangeArrowheads="1"/>
            </p:cNvSpPr>
            <p:nvPr/>
          </p:nvSpPr>
          <p:spPr bwMode="auto">
            <a:xfrm>
              <a:off x="6164263" y="3790950"/>
              <a:ext cx="34925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Rectangle 198"/>
            <p:cNvSpPr>
              <a:spLocks noChangeArrowheads="1"/>
            </p:cNvSpPr>
            <p:nvPr/>
          </p:nvSpPr>
          <p:spPr bwMode="auto">
            <a:xfrm>
              <a:off x="6164263" y="3595688"/>
              <a:ext cx="349250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Rectangle 199"/>
            <p:cNvSpPr>
              <a:spLocks noChangeArrowheads="1"/>
            </p:cNvSpPr>
            <p:nvPr/>
          </p:nvSpPr>
          <p:spPr bwMode="auto">
            <a:xfrm>
              <a:off x="6164263" y="3408363"/>
              <a:ext cx="34925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Freeform 200"/>
            <p:cNvSpPr/>
            <p:nvPr/>
          </p:nvSpPr>
          <p:spPr bwMode="auto">
            <a:xfrm>
              <a:off x="6164263" y="3095625"/>
              <a:ext cx="349250" cy="241300"/>
            </a:xfrm>
            <a:custGeom>
              <a:avLst/>
              <a:gdLst>
                <a:gd name="T0" fmla="*/ 0 w 220"/>
                <a:gd name="T1" fmla="*/ 38 h 152"/>
                <a:gd name="T2" fmla="*/ 0 w 220"/>
                <a:gd name="T3" fmla="*/ 152 h 152"/>
                <a:gd name="T4" fmla="*/ 220 w 220"/>
                <a:gd name="T5" fmla="*/ 152 h 152"/>
                <a:gd name="T6" fmla="*/ 220 w 220"/>
                <a:gd name="T7" fmla="*/ 36 h 152"/>
                <a:gd name="T8" fmla="*/ 116 w 220"/>
                <a:gd name="T9" fmla="*/ 0 h 152"/>
                <a:gd name="T10" fmla="*/ 0 w 220"/>
                <a:gd name="T11" fmla="*/ 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2">
                  <a:moveTo>
                    <a:pt x="0" y="38"/>
                  </a:moveTo>
                  <a:lnTo>
                    <a:pt x="0" y="152"/>
                  </a:lnTo>
                  <a:lnTo>
                    <a:pt x="220" y="152"/>
                  </a:lnTo>
                  <a:lnTo>
                    <a:pt x="220" y="36"/>
                  </a:lnTo>
                  <a:lnTo>
                    <a:pt x="116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Freeform 201"/>
            <p:cNvSpPr/>
            <p:nvPr/>
          </p:nvSpPr>
          <p:spPr bwMode="auto">
            <a:xfrm>
              <a:off x="6870700" y="1108075"/>
              <a:ext cx="1143000" cy="1160463"/>
            </a:xfrm>
            <a:custGeom>
              <a:avLst/>
              <a:gdLst>
                <a:gd name="T0" fmla="*/ 360 w 720"/>
                <a:gd name="T1" fmla="*/ 0 h 731"/>
                <a:gd name="T2" fmla="*/ 0 w 720"/>
                <a:gd name="T3" fmla="*/ 731 h 731"/>
                <a:gd name="T4" fmla="*/ 364 w 720"/>
                <a:gd name="T5" fmla="*/ 615 h 731"/>
                <a:gd name="T6" fmla="*/ 720 w 720"/>
                <a:gd name="T7" fmla="*/ 731 h 731"/>
                <a:gd name="T8" fmla="*/ 360 w 720"/>
                <a:gd name="T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731">
                  <a:moveTo>
                    <a:pt x="360" y="0"/>
                  </a:moveTo>
                  <a:lnTo>
                    <a:pt x="0" y="731"/>
                  </a:lnTo>
                  <a:lnTo>
                    <a:pt x="364" y="615"/>
                  </a:lnTo>
                  <a:lnTo>
                    <a:pt x="720" y="731"/>
                  </a:lnTo>
                  <a:lnTo>
                    <a:pt x="3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2" name="Rectangle 202"/>
            <p:cNvSpPr>
              <a:spLocks noChangeArrowheads="1"/>
            </p:cNvSpPr>
            <p:nvPr/>
          </p:nvSpPr>
          <p:spPr bwMode="auto">
            <a:xfrm>
              <a:off x="7264400" y="4130675"/>
              <a:ext cx="354013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Rectangle 203"/>
            <p:cNvSpPr>
              <a:spLocks noChangeArrowheads="1"/>
            </p:cNvSpPr>
            <p:nvPr/>
          </p:nvSpPr>
          <p:spPr bwMode="auto">
            <a:xfrm>
              <a:off x="7264400" y="3952875"/>
              <a:ext cx="354013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Rectangle 204"/>
            <p:cNvSpPr>
              <a:spLocks noChangeArrowheads="1"/>
            </p:cNvSpPr>
            <p:nvPr/>
          </p:nvSpPr>
          <p:spPr bwMode="auto">
            <a:xfrm>
              <a:off x="7264400" y="3760788"/>
              <a:ext cx="354013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5" name="Rectangle 205"/>
            <p:cNvSpPr>
              <a:spLocks noChangeArrowheads="1"/>
            </p:cNvSpPr>
            <p:nvPr/>
          </p:nvSpPr>
          <p:spPr bwMode="auto">
            <a:xfrm>
              <a:off x="7264400" y="3570288"/>
              <a:ext cx="354013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6" name="Rectangle 206"/>
            <p:cNvSpPr>
              <a:spLocks noChangeArrowheads="1"/>
            </p:cNvSpPr>
            <p:nvPr/>
          </p:nvSpPr>
          <p:spPr bwMode="auto">
            <a:xfrm>
              <a:off x="7264400" y="3378200"/>
              <a:ext cx="354013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7" name="Rectangle 207"/>
            <p:cNvSpPr>
              <a:spLocks noChangeArrowheads="1"/>
            </p:cNvSpPr>
            <p:nvPr/>
          </p:nvSpPr>
          <p:spPr bwMode="auto">
            <a:xfrm>
              <a:off x="7264400" y="3190875"/>
              <a:ext cx="354013" cy="115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Rectangle 208"/>
            <p:cNvSpPr>
              <a:spLocks noChangeArrowheads="1"/>
            </p:cNvSpPr>
            <p:nvPr/>
          </p:nvSpPr>
          <p:spPr bwMode="auto">
            <a:xfrm>
              <a:off x="7264400" y="2998788"/>
              <a:ext cx="354013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Rectangle 209"/>
            <p:cNvSpPr>
              <a:spLocks noChangeArrowheads="1"/>
            </p:cNvSpPr>
            <p:nvPr/>
          </p:nvSpPr>
          <p:spPr bwMode="auto">
            <a:xfrm>
              <a:off x="7264400" y="2803525"/>
              <a:ext cx="354013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0" name="Rectangle 210"/>
            <p:cNvSpPr>
              <a:spLocks noChangeArrowheads="1"/>
            </p:cNvSpPr>
            <p:nvPr/>
          </p:nvSpPr>
          <p:spPr bwMode="auto">
            <a:xfrm>
              <a:off x="7264400" y="2614613"/>
              <a:ext cx="354013" cy="117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1" name="Freeform 211"/>
            <p:cNvSpPr/>
            <p:nvPr/>
          </p:nvSpPr>
          <p:spPr bwMode="auto">
            <a:xfrm>
              <a:off x="7264400" y="2178050"/>
              <a:ext cx="354013" cy="365125"/>
            </a:xfrm>
            <a:custGeom>
              <a:avLst/>
              <a:gdLst>
                <a:gd name="T0" fmla="*/ 0 w 223"/>
                <a:gd name="T1" fmla="*/ 38 h 230"/>
                <a:gd name="T2" fmla="*/ 0 w 223"/>
                <a:gd name="T3" fmla="*/ 230 h 230"/>
                <a:gd name="T4" fmla="*/ 223 w 223"/>
                <a:gd name="T5" fmla="*/ 230 h 230"/>
                <a:gd name="T6" fmla="*/ 223 w 223"/>
                <a:gd name="T7" fmla="*/ 36 h 230"/>
                <a:gd name="T8" fmla="*/ 116 w 223"/>
                <a:gd name="T9" fmla="*/ 0 h 230"/>
                <a:gd name="T10" fmla="*/ 0 w 223"/>
                <a:gd name="T11" fmla="*/ 3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30">
                  <a:moveTo>
                    <a:pt x="0" y="38"/>
                  </a:moveTo>
                  <a:lnTo>
                    <a:pt x="0" y="230"/>
                  </a:lnTo>
                  <a:lnTo>
                    <a:pt x="223" y="230"/>
                  </a:lnTo>
                  <a:lnTo>
                    <a:pt x="223" y="36"/>
                  </a:lnTo>
                  <a:lnTo>
                    <a:pt x="116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1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5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5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51" grpId="0" animBg="1"/>
      <p:bldP spid="52" grpId="0" animBg="1"/>
      <p:bldP spid="59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948906" y="1097032"/>
            <a:ext cx="1876461" cy="1877154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91519" y="2678568"/>
            <a:ext cx="591236" cy="591236"/>
            <a:chOff x="1736858" y="5291364"/>
            <a:chExt cx="1074058" cy="1074058"/>
          </a:xfrm>
        </p:grpSpPr>
        <p:sp>
          <p:nvSpPr>
            <p:cNvPr id="20" name="椭圆 19"/>
            <p:cNvSpPr/>
            <p:nvPr/>
          </p:nvSpPr>
          <p:spPr>
            <a:xfrm>
              <a:off x="1736858" y="5291364"/>
              <a:ext cx="1074058" cy="10740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1" name="椭圆 4"/>
            <p:cNvSpPr/>
            <p:nvPr/>
          </p:nvSpPr>
          <p:spPr>
            <a:xfrm>
              <a:off x="1993260" y="5569661"/>
              <a:ext cx="561254" cy="517462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621A1E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706636" y="1097032"/>
            <a:ext cx="1876461" cy="1877154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349248" y="2678568"/>
            <a:ext cx="591236" cy="591236"/>
            <a:chOff x="1736858" y="5291364"/>
            <a:chExt cx="1074058" cy="1074058"/>
          </a:xfrm>
        </p:grpSpPr>
        <p:sp>
          <p:nvSpPr>
            <p:cNvPr id="24" name="椭圆 23"/>
            <p:cNvSpPr/>
            <p:nvPr/>
          </p:nvSpPr>
          <p:spPr>
            <a:xfrm>
              <a:off x="1736858" y="5291364"/>
              <a:ext cx="1074058" cy="10740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椭圆 18"/>
            <p:cNvSpPr/>
            <p:nvPr/>
          </p:nvSpPr>
          <p:spPr>
            <a:xfrm>
              <a:off x="1993260" y="5589415"/>
              <a:ext cx="561254" cy="477955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621A1E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6464365" y="1097032"/>
            <a:ext cx="1876461" cy="1877154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106977" y="2678568"/>
            <a:ext cx="591236" cy="591236"/>
            <a:chOff x="1736858" y="5291364"/>
            <a:chExt cx="1074058" cy="1074058"/>
          </a:xfrm>
        </p:grpSpPr>
        <p:sp>
          <p:nvSpPr>
            <p:cNvPr id="29" name="椭圆 28"/>
            <p:cNvSpPr/>
            <p:nvPr/>
          </p:nvSpPr>
          <p:spPr>
            <a:xfrm>
              <a:off x="1736858" y="5291364"/>
              <a:ext cx="1074058" cy="10740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0" name="椭圆 27"/>
            <p:cNvSpPr/>
            <p:nvPr/>
          </p:nvSpPr>
          <p:spPr>
            <a:xfrm>
              <a:off x="2002346" y="5547766"/>
              <a:ext cx="543081" cy="561254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100000">
                  <a:srgbClr val="621A1E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01078" y="3510440"/>
            <a:ext cx="1771650" cy="1045369"/>
            <a:chOff x="2108" y="3190"/>
            <a:chExt cx="3720" cy="2195"/>
          </a:xfrm>
        </p:grpSpPr>
        <p:sp>
          <p:nvSpPr>
            <p:cNvPr id="3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b="1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3" name="TextBox 46"/>
            <p:cNvSpPr txBox="1"/>
            <p:nvPr/>
          </p:nvSpPr>
          <p:spPr>
            <a:xfrm>
              <a:off x="2108" y="4088"/>
              <a:ext cx="3720" cy="1297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59041" y="3510440"/>
            <a:ext cx="1771650" cy="1045369"/>
            <a:chOff x="1932" y="3190"/>
            <a:chExt cx="3720" cy="2195"/>
          </a:xfrm>
        </p:grpSpPr>
        <p:sp>
          <p:nvSpPr>
            <p:cNvPr id="3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b="1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0" name="TextBox 46"/>
            <p:cNvSpPr txBox="1"/>
            <p:nvPr/>
          </p:nvSpPr>
          <p:spPr>
            <a:xfrm>
              <a:off x="1932" y="4088"/>
              <a:ext cx="3720" cy="1297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516529" y="3568540"/>
            <a:ext cx="1771650" cy="987265"/>
            <a:chOff x="2108" y="3190"/>
            <a:chExt cx="3720" cy="2073"/>
          </a:xfrm>
        </p:grpSpPr>
        <p:sp>
          <p:nvSpPr>
            <p:cNvPr id="4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b="1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3" name="TextBox 46"/>
            <p:cNvSpPr txBox="1"/>
            <p:nvPr/>
          </p:nvSpPr>
          <p:spPr>
            <a:xfrm>
              <a:off x="2108" y="4015"/>
              <a:ext cx="3720" cy="124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2" grpId="0" bldLvl="0" animBg="1"/>
      <p:bldP spid="2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60909" y="2284158"/>
            <a:ext cx="1918429" cy="720688"/>
            <a:chOff x="3492500" y="3565525"/>
            <a:chExt cx="2222500" cy="835025"/>
          </a:xfrm>
          <a:solidFill>
            <a:srgbClr val="09C989"/>
          </a:solidFill>
        </p:grpSpPr>
        <p:sp>
          <p:nvSpPr>
            <p:cNvPr id="4" name="任意多边形 3"/>
            <p:cNvSpPr/>
            <p:nvPr/>
          </p:nvSpPr>
          <p:spPr>
            <a:xfrm>
              <a:off x="3492500" y="4006850"/>
              <a:ext cx="161925" cy="393700"/>
            </a:xfrm>
            <a:custGeom>
              <a:avLst/>
              <a:gdLst>
                <a:gd name="connsiteX0" fmla="*/ 0 w 161925"/>
                <a:gd name="connsiteY0" fmla="*/ 0 h 393700"/>
                <a:gd name="connsiteX1" fmla="*/ 0 w 161925"/>
                <a:gd name="connsiteY1" fmla="*/ 161925 h 393700"/>
                <a:gd name="connsiteX2" fmla="*/ 155575 w 161925"/>
                <a:gd name="connsiteY2" fmla="*/ 393700 h 393700"/>
                <a:gd name="connsiteX3" fmla="*/ 161925 w 161925"/>
                <a:gd name="connsiteY3" fmla="*/ 231775 h 393700"/>
                <a:gd name="connsiteX4" fmla="*/ 0 w 161925"/>
                <a:gd name="connsiteY4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93700">
                  <a:moveTo>
                    <a:pt x="0" y="0"/>
                  </a:moveTo>
                  <a:lnTo>
                    <a:pt x="0" y="161925"/>
                  </a:lnTo>
                  <a:lnTo>
                    <a:pt x="155575" y="393700"/>
                  </a:lnTo>
                  <a:lnTo>
                    <a:pt x="161925" y="231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1A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5149850" y="3565525"/>
              <a:ext cx="330200" cy="609600"/>
            </a:xfrm>
            <a:custGeom>
              <a:avLst/>
              <a:gdLst>
                <a:gd name="connsiteX0" fmla="*/ 0 w 330200"/>
                <a:gd name="connsiteY0" fmla="*/ 0 h 609600"/>
                <a:gd name="connsiteX1" fmla="*/ 0 w 330200"/>
                <a:gd name="connsiteY1" fmla="*/ 155575 h 609600"/>
                <a:gd name="connsiteX2" fmla="*/ 327025 w 330200"/>
                <a:gd name="connsiteY2" fmla="*/ 609600 h 609600"/>
                <a:gd name="connsiteX3" fmla="*/ 330200 w 330200"/>
                <a:gd name="connsiteY3" fmla="*/ 450850 h 609600"/>
                <a:gd name="connsiteX4" fmla="*/ 0 w 3302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" h="609600">
                  <a:moveTo>
                    <a:pt x="0" y="0"/>
                  </a:moveTo>
                  <a:lnTo>
                    <a:pt x="0" y="155575"/>
                  </a:lnTo>
                  <a:lnTo>
                    <a:pt x="327025" y="609600"/>
                  </a:lnTo>
                  <a:cubicBezTo>
                    <a:pt x="328083" y="556683"/>
                    <a:pt x="329142" y="503767"/>
                    <a:pt x="330200" y="450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A1B2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498850" y="3571875"/>
              <a:ext cx="2209800" cy="663575"/>
            </a:xfrm>
            <a:custGeom>
              <a:avLst/>
              <a:gdLst>
                <a:gd name="connsiteX0" fmla="*/ 0 w 2209800"/>
                <a:gd name="connsiteY0" fmla="*/ 438150 h 663575"/>
                <a:gd name="connsiteX1" fmla="*/ 158750 w 2209800"/>
                <a:gd name="connsiteY1" fmla="*/ 663575 h 663575"/>
                <a:gd name="connsiteX2" fmla="*/ 1901825 w 2209800"/>
                <a:gd name="connsiteY2" fmla="*/ 339725 h 663575"/>
                <a:gd name="connsiteX3" fmla="*/ 1978025 w 2209800"/>
                <a:gd name="connsiteY3" fmla="*/ 450850 h 663575"/>
                <a:gd name="connsiteX4" fmla="*/ 2209800 w 2209800"/>
                <a:gd name="connsiteY4" fmla="*/ 142875 h 663575"/>
                <a:gd name="connsiteX5" fmla="*/ 1657350 w 2209800"/>
                <a:gd name="connsiteY5" fmla="*/ 0 h 663575"/>
                <a:gd name="connsiteX6" fmla="*/ 1736725 w 2209800"/>
                <a:gd name="connsiteY6" fmla="*/ 107950 h 663575"/>
                <a:gd name="connsiteX7" fmla="*/ 0 w 2209800"/>
                <a:gd name="connsiteY7" fmla="*/ 438150 h 66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9800" h="663575">
                  <a:moveTo>
                    <a:pt x="0" y="438150"/>
                  </a:moveTo>
                  <a:lnTo>
                    <a:pt x="158750" y="663575"/>
                  </a:lnTo>
                  <a:lnTo>
                    <a:pt x="1901825" y="339725"/>
                  </a:lnTo>
                  <a:lnTo>
                    <a:pt x="1978025" y="450850"/>
                  </a:lnTo>
                  <a:lnTo>
                    <a:pt x="2209800" y="142875"/>
                  </a:lnTo>
                  <a:lnTo>
                    <a:pt x="1657350" y="0"/>
                  </a:lnTo>
                  <a:lnTo>
                    <a:pt x="1736725" y="1079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rgbClr val="7A1B2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653203" y="3911600"/>
              <a:ext cx="1750647" cy="488950"/>
            </a:xfrm>
            <a:custGeom>
              <a:avLst/>
              <a:gdLst>
                <a:gd name="connsiteX0" fmla="*/ 1222 w 1750647"/>
                <a:gd name="connsiteY0" fmla="*/ 488950 h 488950"/>
                <a:gd name="connsiteX1" fmla="*/ 1741122 w 1750647"/>
                <a:gd name="connsiteY1" fmla="*/ 152400 h 488950"/>
                <a:gd name="connsiteX2" fmla="*/ 1750647 w 1750647"/>
                <a:gd name="connsiteY2" fmla="*/ 0 h 488950"/>
                <a:gd name="connsiteX3" fmla="*/ 1222 w 1750647"/>
                <a:gd name="connsiteY3" fmla="*/ 333375 h 488950"/>
                <a:gd name="connsiteX4" fmla="*/ 1222 w 1750647"/>
                <a:gd name="connsiteY4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647" h="488950">
                  <a:moveTo>
                    <a:pt x="1222" y="488950"/>
                  </a:moveTo>
                  <a:lnTo>
                    <a:pt x="1741122" y="152400"/>
                  </a:lnTo>
                  <a:lnTo>
                    <a:pt x="1750647" y="0"/>
                  </a:lnTo>
                  <a:lnTo>
                    <a:pt x="1222" y="333375"/>
                  </a:lnTo>
                  <a:cubicBezTo>
                    <a:pt x="164" y="383117"/>
                    <a:pt x="-895" y="432858"/>
                    <a:pt x="1222" y="488950"/>
                  </a:cubicBezTo>
                  <a:close/>
                </a:path>
              </a:pathLst>
            </a:custGeom>
            <a:solidFill>
              <a:srgbClr val="3814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473700" y="3711575"/>
              <a:ext cx="241300" cy="466725"/>
            </a:xfrm>
            <a:custGeom>
              <a:avLst/>
              <a:gdLst>
                <a:gd name="connsiteX0" fmla="*/ 241300 w 241300"/>
                <a:gd name="connsiteY0" fmla="*/ 0 h 466725"/>
                <a:gd name="connsiteX1" fmla="*/ 228600 w 241300"/>
                <a:gd name="connsiteY1" fmla="*/ 177800 h 466725"/>
                <a:gd name="connsiteX2" fmla="*/ 3175 w 241300"/>
                <a:gd name="connsiteY2" fmla="*/ 466725 h 466725"/>
                <a:gd name="connsiteX3" fmla="*/ 0 w 241300"/>
                <a:gd name="connsiteY3" fmla="*/ 304800 h 466725"/>
                <a:gd name="connsiteX4" fmla="*/ 241300 w 241300"/>
                <a:gd name="connsiteY4" fmla="*/ 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00" h="466725">
                  <a:moveTo>
                    <a:pt x="241300" y="0"/>
                  </a:moveTo>
                  <a:lnTo>
                    <a:pt x="228600" y="177800"/>
                  </a:lnTo>
                  <a:lnTo>
                    <a:pt x="3175" y="466725"/>
                  </a:lnTo>
                  <a:cubicBezTo>
                    <a:pt x="2117" y="412750"/>
                    <a:pt x="1058" y="358775"/>
                    <a:pt x="0" y="304800"/>
                  </a:cubicBezTo>
                  <a:lnTo>
                    <a:pt x="241300" y="0"/>
                  </a:lnTo>
                  <a:close/>
                </a:path>
              </a:pathLst>
            </a:custGeom>
            <a:solidFill>
              <a:srgbClr val="3814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1088" y="2284158"/>
            <a:ext cx="1901986" cy="827558"/>
            <a:chOff x="1397000" y="3565525"/>
            <a:chExt cx="2203450" cy="958850"/>
          </a:xfrm>
          <a:solidFill>
            <a:srgbClr val="009A46"/>
          </a:solidFill>
        </p:grpSpPr>
        <p:sp>
          <p:nvSpPr>
            <p:cNvPr id="10" name="任意多边形 9"/>
            <p:cNvSpPr/>
            <p:nvPr/>
          </p:nvSpPr>
          <p:spPr>
            <a:xfrm>
              <a:off x="1400175" y="3781425"/>
              <a:ext cx="1720850" cy="638175"/>
            </a:xfrm>
            <a:custGeom>
              <a:avLst/>
              <a:gdLst>
                <a:gd name="connsiteX0" fmla="*/ 3175 w 1720850"/>
                <a:gd name="connsiteY0" fmla="*/ 0 h 638175"/>
                <a:gd name="connsiteX1" fmla="*/ 0 w 1720850"/>
                <a:gd name="connsiteY1" fmla="*/ 165100 h 638175"/>
                <a:gd name="connsiteX2" fmla="*/ 1720850 w 1720850"/>
                <a:gd name="connsiteY2" fmla="*/ 638175 h 638175"/>
                <a:gd name="connsiteX3" fmla="*/ 1711325 w 1720850"/>
                <a:gd name="connsiteY3" fmla="*/ 473075 h 638175"/>
                <a:gd name="connsiteX4" fmla="*/ 3175 w 1720850"/>
                <a:gd name="connsiteY4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0850" h="638175">
                  <a:moveTo>
                    <a:pt x="3175" y="0"/>
                  </a:moveTo>
                  <a:cubicBezTo>
                    <a:pt x="2117" y="55033"/>
                    <a:pt x="1058" y="110067"/>
                    <a:pt x="0" y="165100"/>
                  </a:cubicBezTo>
                  <a:lnTo>
                    <a:pt x="1720850" y="638175"/>
                  </a:lnTo>
                  <a:lnTo>
                    <a:pt x="1711325" y="4730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3814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397000" y="3565525"/>
              <a:ext cx="2200275" cy="784225"/>
            </a:xfrm>
            <a:custGeom>
              <a:avLst/>
              <a:gdLst>
                <a:gd name="connsiteX0" fmla="*/ 0 w 2200275"/>
                <a:gd name="connsiteY0" fmla="*/ 212725 h 784225"/>
                <a:gd name="connsiteX1" fmla="*/ 187325 w 2200275"/>
                <a:gd name="connsiteY1" fmla="*/ 0 h 784225"/>
                <a:gd name="connsiteX2" fmla="*/ 1905000 w 2200275"/>
                <a:gd name="connsiteY2" fmla="*/ 479425 h 784225"/>
                <a:gd name="connsiteX3" fmla="*/ 1987550 w 2200275"/>
                <a:gd name="connsiteY3" fmla="*/ 374650 h 784225"/>
                <a:gd name="connsiteX4" fmla="*/ 2200275 w 2200275"/>
                <a:gd name="connsiteY4" fmla="*/ 698500 h 784225"/>
                <a:gd name="connsiteX5" fmla="*/ 1647825 w 2200275"/>
                <a:gd name="connsiteY5" fmla="*/ 784225 h 784225"/>
                <a:gd name="connsiteX6" fmla="*/ 1717675 w 2200275"/>
                <a:gd name="connsiteY6" fmla="*/ 682625 h 784225"/>
                <a:gd name="connsiteX7" fmla="*/ 0 w 2200275"/>
                <a:gd name="connsiteY7" fmla="*/ 212725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5" h="784225">
                  <a:moveTo>
                    <a:pt x="0" y="212725"/>
                  </a:moveTo>
                  <a:lnTo>
                    <a:pt x="187325" y="0"/>
                  </a:lnTo>
                  <a:lnTo>
                    <a:pt x="1905000" y="479425"/>
                  </a:lnTo>
                  <a:lnTo>
                    <a:pt x="1987550" y="374650"/>
                  </a:lnTo>
                  <a:lnTo>
                    <a:pt x="2200275" y="698500"/>
                  </a:lnTo>
                  <a:lnTo>
                    <a:pt x="1647825" y="784225"/>
                  </a:lnTo>
                  <a:lnTo>
                    <a:pt x="1717675" y="682625"/>
                  </a:lnTo>
                  <a:lnTo>
                    <a:pt x="0" y="212725"/>
                  </a:lnTo>
                  <a:close/>
                </a:path>
              </a:pathLst>
            </a:custGeom>
            <a:solidFill>
              <a:srgbClr val="7A1B2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028950" y="4260850"/>
              <a:ext cx="571500" cy="263525"/>
            </a:xfrm>
            <a:custGeom>
              <a:avLst/>
              <a:gdLst>
                <a:gd name="connsiteX0" fmla="*/ 12700 w 571500"/>
                <a:gd name="connsiteY0" fmla="*/ 88900 h 263525"/>
                <a:gd name="connsiteX1" fmla="*/ 0 w 571500"/>
                <a:gd name="connsiteY1" fmla="*/ 263525 h 263525"/>
                <a:gd name="connsiteX2" fmla="*/ 561975 w 571500"/>
                <a:gd name="connsiteY2" fmla="*/ 155575 h 263525"/>
                <a:gd name="connsiteX3" fmla="*/ 571500 w 571500"/>
                <a:gd name="connsiteY3" fmla="*/ 0 h 263525"/>
                <a:gd name="connsiteX4" fmla="*/ 12700 w 571500"/>
                <a:gd name="connsiteY4" fmla="*/ 8890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263525">
                  <a:moveTo>
                    <a:pt x="12700" y="88900"/>
                  </a:moveTo>
                  <a:lnTo>
                    <a:pt x="0" y="263525"/>
                  </a:lnTo>
                  <a:lnTo>
                    <a:pt x="561975" y="155575"/>
                  </a:lnTo>
                  <a:lnTo>
                    <a:pt x="571500" y="0"/>
                  </a:lnTo>
                  <a:lnTo>
                    <a:pt x="12700" y="88900"/>
                  </a:lnTo>
                  <a:close/>
                </a:path>
              </a:pathLst>
            </a:custGeom>
            <a:solidFill>
              <a:srgbClr val="3814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99291" y="2439329"/>
            <a:ext cx="1918429" cy="720688"/>
            <a:chOff x="3492500" y="3565525"/>
            <a:chExt cx="2222500" cy="835025"/>
          </a:xfrm>
          <a:solidFill>
            <a:srgbClr val="33C7AB"/>
          </a:solidFill>
        </p:grpSpPr>
        <p:sp>
          <p:nvSpPr>
            <p:cNvPr id="14" name="任意多边形 13"/>
            <p:cNvSpPr/>
            <p:nvPr/>
          </p:nvSpPr>
          <p:spPr>
            <a:xfrm>
              <a:off x="3492500" y="4006850"/>
              <a:ext cx="161925" cy="393700"/>
            </a:xfrm>
            <a:custGeom>
              <a:avLst/>
              <a:gdLst>
                <a:gd name="connsiteX0" fmla="*/ 0 w 161925"/>
                <a:gd name="connsiteY0" fmla="*/ 0 h 393700"/>
                <a:gd name="connsiteX1" fmla="*/ 0 w 161925"/>
                <a:gd name="connsiteY1" fmla="*/ 161925 h 393700"/>
                <a:gd name="connsiteX2" fmla="*/ 155575 w 161925"/>
                <a:gd name="connsiteY2" fmla="*/ 393700 h 393700"/>
                <a:gd name="connsiteX3" fmla="*/ 161925 w 161925"/>
                <a:gd name="connsiteY3" fmla="*/ 231775 h 393700"/>
                <a:gd name="connsiteX4" fmla="*/ 0 w 161925"/>
                <a:gd name="connsiteY4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93700">
                  <a:moveTo>
                    <a:pt x="0" y="0"/>
                  </a:moveTo>
                  <a:lnTo>
                    <a:pt x="0" y="161925"/>
                  </a:lnTo>
                  <a:lnTo>
                    <a:pt x="155575" y="393700"/>
                  </a:lnTo>
                  <a:lnTo>
                    <a:pt x="161925" y="231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1A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149850" y="3565525"/>
              <a:ext cx="330200" cy="609600"/>
            </a:xfrm>
            <a:custGeom>
              <a:avLst/>
              <a:gdLst>
                <a:gd name="connsiteX0" fmla="*/ 0 w 330200"/>
                <a:gd name="connsiteY0" fmla="*/ 0 h 609600"/>
                <a:gd name="connsiteX1" fmla="*/ 0 w 330200"/>
                <a:gd name="connsiteY1" fmla="*/ 155575 h 609600"/>
                <a:gd name="connsiteX2" fmla="*/ 327025 w 330200"/>
                <a:gd name="connsiteY2" fmla="*/ 609600 h 609600"/>
                <a:gd name="connsiteX3" fmla="*/ 330200 w 330200"/>
                <a:gd name="connsiteY3" fmla="*/ 450850 h 609600"/>
                <a:gd name="connsiteX4" fmla="*/ 0 w 3302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" h="609600">
                  <a:moveTo>
                    <a:pt x="0" y="0"/>
                  </a:moveTo>
                  <a:lnTo>
                    <a:pt x="0" y="155575"/>
                  </a:lnTo>
                  <a:lnTo>
                    <a:pt x="327025" y="609600"/>
                  </a:lnTo>
                  <a:cubicBezTo>
                    <a:pt x="328083" y="556683"/>
                    <a:pt x="329142" y="503767"/>
                    <a:pt x="330200" y="450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1A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498850" y="3571875"/>
              <a:ext cx="2209800" cy="663575"/>
            </a:xfrm>
            <a:custGeom>
              <a:avLst/>
              <a:gdLst>
                <a:gd name="connsiteX0" fmla="*/ 0 w 2209800"/>
                <a:gd name="connsiteY0" fmla="*/ 438150 h 663575"/>
                <a:gd name="connsiteX1" fmla="*/ 158750 w 2209800"/>
                <a:gd name="connsiteY1" fmla="*/ 663575 h 663575"/>
                <a:gd name="connsiteX2" fmla="*/ 1901825 w 2209800"/>
                <a:gd name="connsiteY2" fmla="*/ 339725 h 663575"/>
                <a:gd name="connsiteX3" fmla="*/ 1978025 w 2209800"/>
                <a:gd name="connsiteY3" fmla="*/ 450850 h 663575"/>
                <a:gd name="connsiteX4" fmla="*/ 2209800 w 2209800"/>
                <a:gd name="connsiteY4" fmla="*/ 142875 h 663575"/>
                <a:gd name="connsiteX5" fmla="*/ 1657350 w 2209800"/>
                <a:gd name="connsiteY5" fmla="*/ 0 h 663575"/>
                <a:gd name="connsiteX6" fmla="*/ 1736725 w 2209800"/>
                <a:gd name="connsiteY6" fmla="*/ 107950 h 663575"/>
                <a:gd name="connsiteX7" fmla="*/ 0 w 2209800"/>
                <a:gd name="connsiteY7" fmla="*/ 438150 h 66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9800" h="663575">
                  <a:moveTo>
                    <a:pt x="0" y="438150"/>
                  </a:moveTo>
                  <a:lnTo>
                    <a:pt x="158750" y="663575"/>
                  </a:lnTo>
                  <a:lnTo>
                    <a:pt x="1901825" y="339725"/>
                  </a:lnTo>
                  <a:lnTo>
                    <a:pt x="1978025" y="450850"/>
                  </a:lnTo>
                  <a:lnTo>
                    <a:pt x="2209800" y="142875"/>
                  </a:lnTo>
                  <a:lnTo>
                    <a:pt x="1657350" y="0"/>
                  </a:lnTo>
                  <a:lnTo>
                    <a:pt x="1736725" y="1079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rgbClr val="7A1B2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653203" y="3911600"/>
              <a:ext cx="1750647" cy="488950"/>
            </a:xfrm>
            <a:custGeom>
              <a:avLst/>
              <a:gdLst>
                <a:gd name="connsiteX0" fmla="*/ 1222 w 1750647"/>
                <a:gd name="connsiteY0" fmla="*/ 488950 h 488950"/>
                <a:gd name="connsiteX1" fmla="*/ 1741122 w 1750647"/>
                <a:gd name="connsiteY1" fmla="*/ 152400 h 488950"/>
                <a:gd name="connsiteX2" fmla="*/ 1750647 w 1750647"/>
                <a:gd name="connsiteY2" fmla="*/ 0 h 488950"/>
                <a:gd name="connsiteX3" fmla="*/ 1222 w 1750647"/>
                <a:gd name="connsiteY3" fmla="*/ 333375 h 488950"/>
                <a:gd name="connsiteX4" fmla="*/ 1222 w 1750647"/>
                <a:gd name="connsiteY4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647" h="488950">
                  <a:moveTo>
                    <a:pt x="1222" y="488950"/>
                  </a:moveTo>
                  <a:lnTo>
                    <a:pt x="1741122" y="152400"/>
                  </a:lnTo>
                  <a:lnTo>
                    <a:pt x="1750647" y="0"/>
                  </a:lnTo>
                  <a:lnTo>
                    <a:pt x="1222" y="333375"/>
                  </a:lnTo>
                  <a:cubicBezTo>
                    <a:pt x="164" y="383117"/>
                    <a:pt x="-895" y="432858"/>
                    <a:pt x="1222" y="488950"/>
                  </a:cubicBezTo>
                  <a:close/>
                </a:path>
              </a:pathLst>
            </a:custGeom>
            <a:solidFill>
              <a:srgbClr val="3814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473700" y="3711575"/>
              <a:ext cx="241300" cy="466725"/>
            </a:xfrm>
            <a:custGeom>
              <a:avLst/>
              <a:gdLst>
                <a:gd name="connsiteX0" fmla="*/ 241300 w 241300"/>
                <a:gd name="connsiteY0" fmla="*/ 0 h 466725"/>
                <a:gd name="connsiteX1" fmla="*/ 228600 w 241300"/>
                <a:gd name="connsiteY1" fmla="*/ 177800 h 466725"/>
                <a:gd name="connsiteX2" fmla="*/ 3175 w 241300"/>
                <a:gd name="connsiteY2" fmla="*/ 466725 h 466725"/>
                <a:gd name="connsiteX3" fmla="*/ 0 w 241300"/>
                <a:gd name="connsiteY3" fmla="*/ 304800 h 466725"/>
                <a:gd name="connsiteX4" fmla="*/ 241300 w 241300"/>
                <a:gd name="connsiteY4" fmla="*/ 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00" h="466725">
                  <a:moveTo>
                    <a:pt x="241300" y="0"/>
                  </a:moveTo>
                  <a:lnTo>
                    <a:pt x="228600" y="177800"/>
                  </a:lnTo>
                  <a:lnTo>
                    <a:pt x="3175" y="466725"/>
                  </a:lnTo>
                  <a:cubicBezTo>
                    <a:pt x="2117" y="412750"/>
                    <a:pt x="1058" y="358775"/>
                    <a:pt x="0" y="304800"/>
                  </a:cubicBezTo>
                  <a:lnTo>
                    <a:pt x="241300" y="0"/>
                  </a:lnTo>
                  <a:close/>
                </a:path>
              </a:pathLst>
            </a:custGeom>
            <a:solidFill>
              <a:srgbClr val="3814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28753" y="2439328"/>
            <a:ext cx="1901986" cy="827558"/>
            <a:chOff x="1397000" y="3565525"/>
            <a:chExt cx="2203450" cy="958850"/>
          </a:xfrm>
          <a:solidFill>
            <a:srgbClr val="16CC68"/>
          </a:solidFill>
        </p:grpSpPr>
        <p:sp>
          <p:nvSpPr>
            <p:cNvPr id="20" name="任意多边形 19"/>
            <p:cNvSpPr/>
            <p:nvPr/>
          </p:nvSpPr>
          <p:spPr>
            <a:xfrm>
              <a:off x="1400175" y="3781425"/>
              <a:ext cx="1720850" cy="638175"/>
            </a:xfrm>
            <a:custGeom>
              <a:avLst/>
              <a:gdLst>
                <a:gd name="connsiteX0" fmla="*/ 3175 w 1720850"/>
                <a:gd name="connsiteY0" fmla="*/ 0 h 638175"/>
                <a:gd name="connsiteX1" fmla="*/ 0 w 1720850"/>
                <a:gd name="connsiteY1" fmla="*/ 165100 h 638175"/>
                <a:gd name="connsiteX2" fmla="*/ 1720850 w 1720850"/>
                <a:gd name="connsiteY2" fmla="*/ 638175 h 638175"/>
                <a:gd name="connsiteX3" fmla="*/ 1711325 w 1720850"/>
                <a:gd name="connsiteY3" fmla="*/ 473075 h 638175"/>
                <a:gd name="connsiteX4" fmla="*/ 3175 w 1720850"/>
                <a:gd name="connsiteY4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0850" h="638175">
                  <a:moveTo>
                    <a:pt x="3175" y="0"/>
                  </a:moveTo>
                  <a:cubicBezTo>
                    <a:pt x="2117" y="55033"/>
                    <a:pt x="1058" y="110067"/>
                    <a:pt x="0" y="165100"/>
                  </a:cubicBezTo>
                  <a:lnTo>
                    <a:pt x="1720850" y="638175"/>
                  </a:lnTo>
                  <a:lnTo>
                    <a:pt x="1711325" y="4730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3814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397000" y="3565525"/>
              <a:ext cx="2200275" cy="784225"/>
            </a:xfrm>
            <a:custGeom>
              <a:avLst/>
              <a:gdLst>
                <a:gd name="connsiteX0" fmla="*/ 0 w 2200275"/>
                <a:gd name="connsiteY0" fmla="*/ 212725 h 784225"/>
                <a:gd name="connsiteX1" fmla="*/ 187325 w 2200275"/>
                <a:gd name="connsiteY1" fmla="*/ 0 h 784225"/>
                <a:gd name="connsiteX2" fmla="*/ 1905000 w 2200275"/>
                <a:gd name="connsiteY2" fmla="*/ 479425 h 784225"/>
                <a:gd name="connsiteX3" fmla="*/ 1987550 w 2200275"/>
                <a:gd name="connsiteY3" fmla="*/ 374650 h 784225"/>
                <a:gd name="connsiteX4" fmla="*/ 2200275 w 2200275"/>
                <a:gd name="connsiteY4" fmla="*/ 698500 h 784225"/>
                <a:gd name="connsiteX5" fmla="*/ 1647825 w 2200275"/>
                <a:gd name="connsiteY5" fmla="*/ 784225 h 784225"/>
                <a:gd name="connsiteX6" fmla="*/ 1717675 w 2200275"/>
                <a:gd name="connsiteY6" fmla="*/ 682625 h 784225"/>
                <a:gd name="connsiteX7" fmla="*/ 0 w 2200275"/>
                <a:gd name="connsiteY7" fmla="*/ 212725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5" h="784225">
                  <a:moveTo>
                    <a:pt x="0" y="212725"/>
                  </a:moveTo>
                  <a:lnTo>
                    <a:pt x="187325" y="0"/>
                  </a:lnTo>
                  <a:lnTo>
                    <a:pt x="1905000" y="479425"/>
                  </a:lnTo>
                  <a:lnTo>
                    <a:pt x="1987550" y="374650"/>
                  </a:lnTo>
                  <a:lnTo>
                    <a:pt x="2200275" y="698500"/>
                  </a:lnTo>
                  <a:lnTo>
                    <a:pt x="1647825" y="784225"/>
                  </a:lnTo>
                  <a:lnTo>
                    <a:pt x="1717675" y="682625"/>
                  </a:lnTo>
                  <a:lnTo>
                    <a:pt x="0" y="212725"/>
                  </a:lnTo>
                  <a:close/>
                </a:path>
              </a:pathLst>
            </a:custGeom>
            <a:solidFill>
              <a:srgbClr val="7A1B2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028950" y="4260850"/>
              <a:ext cx="571500" cy="263525"/>
            </a:xfrm>
            <a:custGeom>
              <a:avLst/>
              <a:gdLst>
                <a:gd name="connsiteX0" fmla="*/ 12700 w 571500"/>
                <a:gd name="connsiteY0" fmla="*/ 88900 h 263525"/>
                <a:gd name="connsiteX1" fmla="*/ 0 w 571500"/>
                <a:gd name="connsiteY1" fmla="*/ 263525 h 263525"/>
                <a:gd name="connsiteX2" fmla="*/ 561975 w 571500"/>
                <a:gd name="connsiteY2" fmla="*/ 155575 h 263525"/>
                <a:gd name="connsiteX3" fmla="*/ 571500 w 571500"/>
                <a:gd name="connsiteY3" fmla="*/ 0 h 263525"/>
                <a:gd name="connsiteX4" fmla="*/ 12700 w 571500"/>
                <a:gd name="connsiteY4" fmla="*/ 8890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263525">
                  <a:moveTo>
                    <a:pt x="12700" y="88900"/>
                  </a:moveTo>
                  <a:lnTo>
                    <a:pt x="0" y="263525"/>
                  </a:lnTo>
                  <a:lnTo>
                    <a:pt x="561975" y="155575"/>
                  </a:lnTo>
                  <a:lnTo>
                    <a:pt x="571500" y="0"/>
                  </a:lnTo>
                  <a:lnTo>
                    <a:pt x="12700" y="88900"/>
                  </a:lnTo>
                  <a:close/>
                </a:path>
              </a:pathLst>
            </a:custGeom>
            <a:solidFill>
              <a:srgbClr val="3814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/>
            </a:p>
          </p:txBody>
        </p:sp>
      </p:grpSp>
      <p:sp>
        <p:nvSpPr>
          <p:cNvPr id="23" name="矩形 22"/>
          <p:cNvSpPr/>
          <p:nvPr/>
        </p:nvSpPr>
        <p:spPr>
          <a:xfrm>
            <a:off x="849452" y="3485390"/>
            <a:ext cx="1601317" cy="9002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输入您的内容或者通过右键复制粘贴您的内容，并选择只保留文字。输入您的内容或者通过右键复制粘贴您的内容。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950091" y="1329613"/>
            <a:ext cx="1092336" cy="1450181"/>
            <a:chOff x="7259427" y="2016506"/>
            <a:chExt cx="1456258" cy="1933575"/>
          </a:xfrm>
        </p:grpSpPr>
        <p:sp>
          <p:nvSpPr>
            <p:cNvPr id="25" name="泪滴形 24"/>
            <p:cNvSpPr/>
            <p:nvPr/>
          </p:nvSpPr>
          <p:spPr bwMode="auto">
            <a:xfrm rot="8153283">
              <a:off x="7318765" y="2065718"/>
              <a:ext cx="1309688" cy="1309688"/>
            </a:xfrm>
            <a:prstGeom prst="teardrop">
              <a:avLst>
                <a:gd name="adj" fmla="val 1185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sp>
          <p:nvSpPr>
            <p:cNvPr id="26" name="泪滴形 25"/>
            <p:cNvSpPr/>
            <p:nvPr/>
          </p:nvSpPr>
          <p:spPr bwMode="auto">
            <a:xfrm rot="8153283">
              <a:off x="7275903" y="2016506"/>
              <a:ext cx="1408112" cy="1408112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7898203" y="3829431"/>
              <a:ext cx="120650" cy="120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9427" y="2608779"/>
              <a:ext cx="145625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2020</a:t>
              </a:r>
              <a:endParaRPr lang="zh-CN" altLang="en-US" b="1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387"/>
            <p:cNvSpPr>
              <a:spLocks noEditPoints="1"/>
            </p:cNvSpPr>
            <p:nvPr/>
          </p:nvSpPr>
          <p:spPr bwMode="auto">
            <a:xfrm>
              <a:off x="7820645" y="2203568"/>
              <a:ext cx="318627" cy="295370"/>
            </a:xfrm>
            <a:custGeom>
              <a:avLst/>
              <a:gdLst>
                <a:gd name="T0" fmla="*/ 125 w 137"/>
                <a:gd name="T1" fmla="*/ 54 h 127"/>
                <a:gd name="T2" fmla="*/ 136 w 137"/>
                <a:gd name="T3" fmla="*/ 61 h 127"/>
                <a:gd name="T4" fmla="*/ 137 w 137"/>
                <a:gd name="T5" fmla="*/ 114 h 127"/>
                <a:gd name="T6" fmla="*/ 130 w 137"/>
                <a:gd name="T7" fmla="*/ 125 h 127"/>
                <a:gd name="T8" fmla="*/ 33 w 137"/>
                <a:gd name="T9" fmla="*/ 127 h 127"/>
                <a:gd name="T10" fmla="*/ 20 w 137"/>
                <a:gd name="T11" fmla="*/ 120 h 127"/>
                <a:gd name="T12" fmla="*/ 20 w 137"/>
                <a:gd name="T13" fmla="*/ 66 h 127"/>
                <a:gd name="T14" fmla="*/ 27 w 137"/>
                <a:gd name="T15" fmla="*/ 55 h 127"/>
                <a:gd name="T16" fmla="*/ 27 w 137"/>
                <a:gd name="T17" fmla="*/ 0 h 127"/>
                <a:gd name="T18" fmla="*/ 14 w 137"/>
                <a:gd name="T19" fmla="*/ 4 h 127"/>
                <a:gd name="T20" fmla="*/ 9 w 137"/>
                <a:gd name="T21" fmla="*/ 15 h 127"/>
                <a:gd name="T22" fmla="*/ 0 w 137"/>
                <a:gd name="T23" fmla="*/ 66 h 127"/>
                <a:gd name="T24" fmla="*/ 9 w 137"/>
                <a:gd name="T25" fmla="*/ 77 h 127"/>
                <a:gd name="T26" fmla="*/ 9 w 137"/>
                <a:gd name="T27" fmla="*/ 63 h 127"/>
                <a:gd name="T28" fmla="*/ 16 w 137"/>
                <a:gd name="T29" fmla="*/ 15 h 127"/>
                <a:gd name="T30" fmla="*/ 20 w 137"/>
                <a:gd name="T31" fmla="*/ 11 h 127"/>
                <a:gd name="T32" fmla="*/ 26 w 137"/>
                <a:gd name="T33" fmla="*/ 10 h 127"/>
                <a:gd name="T34" fmla="*/ 112 w 137"/>
                <a:gd name="T35" fmla="*/ 26 h 127"/>
                <a:gd name="T36" fmla="*/ 114 w 137"/>
                <a:gd name="T37" fmla="*/ 30 h 127"/>
                <a:gd name="T38" fmla="*/ 29 w 137"/>
                <a:gd name="T39" fmla="*/ 22 h 127"/>
                <a:gd name="T40" fmla="*/ 33 w 137"/>
                <a:gd name="T41" fmla="*/ 43 h 127"/>
                <a:gd name="T42" fmla="*/ 123 w 137"/>
                <a:gd name="T43" fmla="*/ 35 h 127"/>
                <a:gd name="T44" fmla="*/ 121 w 137"/>
                <a:gd name="T45" fmla="*/ 22 h 127"/>
                <a:gd name="T46" fmla="*/ 27 w 137"/>
                <a:gd name="T47" fmla="*/ 0 h 127"/>
                <a:gd name="T48" fmla="*/ 99 w 137"/>
                <a:gd name="T49" fmla="*/ 63 h 127"/>
                <a:gd name="T50" fmla="*/ 88 w 137"/>
                <a:gd name="T51" fmla="*/ 70 h 127"/>
                <a:gd name="T52" fmla="*/ 88 w 137"/>
                <a:gd name="T53" fmla="*/ 79 h 127"/>
                <a:gd name="T54" fmla="*/ 99 w 137"/>
                <a:gd name="T55" fmla="*/ 87 h 127"/>
                <a:gd name="T56" fmla="*/ 106 w 137"/>
                <a:gd name="T57" fmla="*/ 85 h 127"/>
                <a:gd name="T58" fmla="*/ 115 w 137"/>
                <a:gd name="T59" fmla="*/ 87 h 127"/>
                <a:gd name="T60" fmla="*/ 123 w 137"/>
                <a:gd name="T61" fmla="*/ 83 h 127"/>
                <a:gd name="T62" fmla="*/ 126 w 137"/>
                <a:gd name="T63" fmla="*/ 76 h 127"/>
                <a:gd name="T64" fmla="*/ 119 w 137"/>
                <a:gd name="T65" fmla="*/ 65 h 127"/>
                <a:gd name="T66" fmla="*/ 110 w 137"/>
                <a:gd name="T67" fmla="*/ 65 h 127"/>
                <a:gd name="T68" fmla="*/ 103 w 137"/>
                <a:gd name="T69" fmla="*/ 65 h 127"/>
                <a:gd name="T70" fmla="*/ 108 w 137"/>
                <a:gd name="T71" fmla="*/ 103 h 127"/>
                <a:gd name="T72" fmla="*/ 128 w 137"/>
                <a:gd name="T73" fmla="*/ 103 h 127"/>
                <a:gd name="T74" fmla="*/ 82 w 137"/>
                <a:gd name="T75" fmla="*/ 103 h 127"/>
                <a:gd name="T76" fmla="*/ 103 w 137"/>
                <a:gd name="T77" fmla="*/ 103 h 127"/>
                <a:gd name="T78" fmla="*/ 57 w 137"/>
                <a:gd name="T79" fmla="*/ 103 h 127"/>
                <a:gd name="T80" fmla="*/ 77 w 137"/>
                <a:gd name="T81" fmla="*/ 103 h 127"/>
                <a:gd name="T82" fmla="*/ 31 w 137"/>
                <a:gd name="T83" fmla="*/ 103 h 127"/>
                <a:gd name="T84" fmla="*/ 51 w 137"/>
                <a:gd name="T85" fmla="*/ 10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7" h="127">
                  <a:moveTo>
                    <a:pt x="33" y="54"/>
                  </a:moveTo>
                  <a:lnTo>
                    <a:pt x="125" y="54"/>
                  </a:lnTo>
                  <a:lnTo>
                    <a:pt x="125" y="54"/>
                  </a:lnTo>
                  <a:lnTo>
                    <a:pt x="130" y="55"/>
                  </a:lnTo>
                  <a:lnTo>
                    <a:pt x="134" y="57"/>
                  </a:lnTo>
                  <a:lnTo>
                    <a:pt x="136" y="61"/>
                  </a:lnTo>
                  <a:lnTo>
                    <a:pt x="137" y="66"/>
                  </a:lnTo>
                  <a:lnTo>
                    <a:pt x="137" y="114"/>
                  </a:lnTo>
                  <a:lnTo>
                    <a:pt x="137" y="114"/>
                  </a:lnTo>
                  <a:lnTo>
                    <a:pt x="136" y="120"/>
                  </a:lnTo>
                  <a:lnTo>
                    <a:pt x="134" y="123"/>
                  </a:lnTo>
                  <a:lnTo>
                    <a:pt x="130" y="125"/>
                  </a:lnTo>
                  <a:lnTo>
                    <a:pt x="125" y="127"/>
                  </a:lnTo>
                  <a:lnTo>
                    <a:pt x="33" y="127"/>
                  </a:lnTo>
                  <a:lnTo>
                    <a:pt x="33" y="127"/>
                  </a:lnTo>
                  <a:lnTo>
                    <a:pt x="27" y="125"/>
                  </a:lnTo>
                  <a:lnTo>
                    <a:pt x="24" y="123"/>
                  </a:lnTo>
                  <a:lnTo>
                    <a:pt x="20" y="120"/>
                  </a:lnTo>
                  <a:lnTo>
                    <a:pt x="20" y="114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0" y="61"/>
                  </a:lnTo>
                  <a:lnTo>
                    <a:pt x="24" y="57"/>
                  </a:lnTo>
                  <a:lnTo>
                    <a:pt x="27" y="55"/>
                  </a:lnTo>
                  <a:lnTo>
                    <a:pt x="33" y="54"/>
                  </a:lnTo>
                  <a:lnTo>
                    <a:pt x="33" y="5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0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1" y="8"/>
                  </a:lnTo>
                  <a:lnTo>
                    <a:pt x="9" y="1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6"/>
                  </a:lnTo>
                  <a:lnTo>
                    <a:pt x="3" y="72"/>
                  </a:lnTo>
                  <a:lnTo>
                    <a:pt x="3" y="72"/>
                  </a:lnTo>
                  <a:lnTo>
                    <a:pt x="9" y="77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9" y="63"/>
                  </a:lnTo>
                  <a:lnTo>
                    <a:pt x="9" y="63"/>
                  </a:lnTo>
                  <a:lnTo>
                    <a:pt x="9" y="61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8" y="13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12" y="26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4" y="39"/>
                  </a:lnTo>
                  <a:lnTo>
                    <a:pt x="29" y="22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3" y="43"/>
                  </a:lnTo>
                  <a:lnTo>
                    <a:pt x="121" y="43"/>
                  </a:lnTo>
                  <a:lnTo>
                    <a:pt x="123" y="35"/>
                  </a:lnTo>
                  <a:lnTo>
                    <a:pt x="123" y="35"/>
                  </a:lnTo>
                  <a:lnTo>
                    <a:pt x="123" y="28"/>
                  </a:lnTo>
                  <a:lnTo>
                    <a:pt x="121" y="22"/>
                  </a:lnTo>
                  <a:lnTo>
                    <a:pt x="121" y="22"/>
                  </a:lnTo>
                  <a:lnTo>
                    <a:pt x="115" y="19"/>
                  </a:lnTo>
                  <a:lnTo>
                    <a:pt x="110" y="15"/>
                  </a:lnTo>
                  <a:lnTo>
                    <a:pt x="27" y="0"/>
                  </a:lnTo>
                  <a:lnTo>
                    <a:pt x="27" y="0"/>
                  </a:lnTo>
                  <a:close/>
                  <a:moveTo>
                    <a:pt x="99" y="63"/>
                  </a:moveTo>
                  <a:lnTo>
                    <a:pt x="99" y="63"/>
                  </a:lnTo>
                  <a:lnTo>
                    <a:pt x="93" y="65"/>
                  </a:lnTo>
                  <a:lnTo>
                    <a:pt x="90" y="66"/>
                  </a:lnTo>
                  <a:lnTo>
                    <a:pt x="88" y="70"/>
                  </a:lnTo>
                  <a:lnTo>
                    <a:pt x="86" y="76"/>
                  </a:lnTo>
                  <a:lnTo>
                    <a:pt x="86" y="76"/>
                  </a:lnTo>
                  <a:lnTo>
                    <a:pt x="88" y="79"/>
                  </a:lnTo>
                  <a:lnTo>
                    <a:pt x="90" y="83"/>
                  </a:lnTo>
                  <a:lnTo>
                    <a:pt x="93" y="87"/>
                  </a:lnTo>
                  <a:lnTo>
                    <a:pt x="99" y="87"/>
                  </a:lnTo>
                  <a:lnTo>
                    <a:pt x="99" y="87"/>
                  </a:lnTo>
                  <a:lnTo>
                    <a:pt x="103" y="87"/>
                  </a:lnTo>
                  <a:lnTo>
                    <a:pt x="106" y="85"/>
                  </a:lnTo>
                  <a:lnTo>
                    <a:pt x="106" y="85"/>
                  </a:lnTo>
                  <a:lnTo>
                    <a:pt x="110" y="87"/>
                  </a:lnTo>
                  <a:lnTo>
                    <a:pt x="115" y="87"/>
                  </a:lnTo>
                  <a:lnTo>
                    <a:pt x="115" y="87"/>
                  </a:lnTo>
                  <a:lnTo>
                    <a:pt x="119" y="87"/>
                  </a:lnTo>
                  <a:lnTo>
                    <a:pt x="123" y="83"/>
                  </a:lnTo>
                  <a:lnTo>
                    <a:pt x="126" y="79"/>
                  </a:lnTo>
                  <a:lnTo>
                    <a:pt x="126" y="76"/>
                  </a:lnTo>
                  <a:lnTo>
                    <a:pt x="126" y="76"/>
                  </a:lnTo>
                  <a:lnTo>
                    <a:pt x="126" y="70"/>
                  </a:lnTo>
                  <a:lnTo>
                    <a:pt x="123" y="66"/>
                  </a:lnTo>
                  <a:lnTo>
                    <a:pt x="119" y="65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110" y="65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3" y="65"/>
                  </a:lnTo>
                  <a:lnTo>
                    <a:pt x="99" y="63"/>
                  </a:lnTo>
                  <a:lnTo>
                    <a:pt x="99" y="63"/>
                  </a:lnTo>
                  <a:close/>
                  <a:moveTo>
                    <a:pt x="108" y="103"/>
                  </a:moveTo>
                  <a:lnTo>
                    <a:pt x="108" y="112"/>
                  </a:lnTo>
                  <a:lnTo>
                    <a:pt x="128" y="112"/>
                  </a:lnTo>
                  <a:lnTo>
                    <a:pt x="128" y="103"/>
                  </a:lnTo>
                  <a:lnTo>
                    <a:pt x="108" y="103"/>
                  </a:lnTo>
                  <a:lnTo>
                    <a:pt x="108" y="103"/>
                  </a:lnTo>
                  <a:close/>
                  <a:moveTo>
                    <a:pt x="82" y="103"/>
                  </a:moveTo>
                  <a:lnTo>
                    <a:pt x="82" y="112"/>
                  </a:lnTo>
                  <a:lnTo>
                    <a:pt x="103" y="112"/>
                  </a:lnTo>
                  <a:lnTo>
                    <a:pt x="103" y="103"/>
                  </a:lnTo>
                  <a:lnTo>
                    <a:pt x="82" y="103"/>
                  </a:lnTo>
                  <a:lnTo>
                    <a:pt x="82" y="103"/>
                  </a:lnTo>
                  <a:close/>
                  <a:moveTo>
                    <a:pt x="57" y="103"/>
                  </a:moveTo>
                  <a:lnTo>
                    <a:pt x="57" y="112"/>
                  </a:lnTo>
                  <a:lnTo>
                    <a:pt x="77" y="112"/>
                  </a:lnTo>
                  <a:lnTo>
                    <a:pt x="77" y="103"/>
                  </a:lnTo>
                  <a:lnTo>
                    <a:pt x="57" y="103"/>
                  </a:lnTo>
                  <a:lnTo>
                    <a:pt x="57" y="103"/>
                  </a:lnTo>
                  <a:close/>
                  <a:moveTo>
                    <a:pt x="31" y="103"/>
                  </a:moveTo>
                  <a:lnTo>
                    <a:pt x="31" y="112"/>
                  </a:lnTo>
                  <a:lnTo>
                    <a:pt x="51" y="112"/>
                  </a:lnTo>
                  <a:lnTo>
                    <a:pt x="51" y="103"/>
                  </a:lnTo>
                  <a:lnTo>
                    <a:pt x="31" y="103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98333">
                  <a:srgbClr val="381416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57159" y="1167595"/>
            <a:ext cx="1092336" cy="1450181"/>
            <a:chOff x="4400724" y="1495425"/>
            <a:chExt cx="1456258" cy="1933575"/>
          </a:xfrm>
        </p:grpSpPr>
        <p:sp>
          <p:nvSpPr>
            <p:cNvPr id="31" name="泪滴形 30"/>
            <p:cNvSpPr/>
            <p:nvPr/>
          </p:nvSpPr>
          <p:spPr bwMode="auto">
            <a:xfrm rot="8153283">
              <a:off x="4490678" y="1546225"/>
              <a:ext cx="1308100" cy="1311275"/>
            </a:xfrm>
            <a:prstGeom prst="teardrop">
              <a:avLst>
                <a:gd name="adj" fmla="val 1185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sp>
          <p:nvSpPr>
            <p:cNvPr id="32" name="泪滴形 31"/>
            <p:cNvSpPr/>
            <p:nvPr/>
          </p:nvSpPr>
          <p:spPr bwMode="auto">
            <a:xfrm rot="8153283">
              <a:off x="4443053" y="1495425"/>
              <a:ext cx="1408113" cy="1409700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5068528" y="3308350"/>
              <a:ext cx="120650" cy="120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00724" y="2208310"/>
              <a:ext cx="145625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2019</a:t>
              </a:r>
              <a:endParaRPr lang="zh-CN" altLang="en-US" b="1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399"/>
            <p:cNvSpPr>
              <a:spLocks noEditPoints="1"/>
            </p:cNvSpPr>
            <p:nvPr/>
          </p:nvSpPr>
          <p:spPr bwMode="auto">
            <a:xfrm>
              <a:off x="4955585" y="1730655"/>
              <a:ext cx="346536" cy="295370"/>
            </a:xfrm>
            <a:custGeom>
              <a:avLst/>
              <a:gdLst>
                <a:gd name="T0" fmla="*/ 63 w 149"/>
                <a:gd name="T1" fmla="*/ 16 h 127"/>
                <a:gd name="T2" fmla="*/ 15 w 149"/>
                <a:gd name="T3" fmla="*/ 31 h 127"/>
                <a:gd name="T4" fmla="*/ 103 w 149"/>
                <a:gd name="T5" fmla="*/ 94 h 127"/>
                <a:gd name="T6" fmla="*/ 120 w 149"/>
                <a:gd name="T7" fmla="*/ 70 h 127"/>
                <a:gd name="T8" fmla="*/ 120 w 149"/>
                <a:gd name="T9" fmla="*/ 95 h 127"/>
                <a:gd name="T10" fmla="*/ 116 w 149"/>
                <a:gd name="T11" fmla="*/ 105 h 127"/>
                <a:gd name="T12" fmla="*/ 107 w 149"/>
                <a:gd name="T13" fmla="*/ 110 h 127"/>
                <a:gd name="T14" fmla="*/ 78 w 149"/>
                <a:gd name="T15" fmla="*/ 119 h 127"/>
                <a:gd name="T16" fmla="*/ 103 w 149"/>
                <a:gd name="T17" fmla="*/ 127 h 127"/>
                <a:gd name="T18" fmla="*/ 19 w 149"/>
                <a:gd name="T19" fmla="*/ 119 h 127"/>
                <a:gd name="T20" fmla="*/ 44 w 149"/>
                <a:gd name="T21" fmla="*/ 110 h 127"/>
                <a:gd name="T22" fmla="*/ 13 w 149"/>
                <a:gd name="T23" fmla="*/ 110 h 127"/>
                <a:gd name="T24" fmla="*/ 4 w 149"/>
                <a:gd name="T25" fmla="*/ 105 h 127"/>
                <a:gd name="T26" fmla="*/ 0 w 149"/>
                <a:gd name="T27" fmla="*/ 95 h 127"/>
                <a:gd name="T28" fmla="*/ 0 w 149"/>
                <a:gd name="T29" fmla="*/ 31 h 127"/>
                <a:gd name="T30" fmla="*/ 4 w 149"/>
                <a:gd name="T31" fmla="*/ 20 h 127"/>
                <a:gd name="T32" fmla="*/ 13 w 149"/>
                <a:gd name="T33" fmla="*/ 16 h 127"/>
                <a:gd name="T34" fmla="*/ 127 w 149"/>
                <a:gd name="T35" fmla="*/ 0 h 127"/>
                <a:gd name="T36" fmla="*/ 90 w 149"/>
                <a:gd name="T37" fmla="*/ 33 h 127"/>
                <a:gd name="T38" fmla="*/ 90 w 149"/>
                <a:gd name="T39" fmla="*/ 33 h 127"/>
                <a:gd name="T40" fmla="*/ 100 w 149"/>
                <a:gd name="T41" fmla="*/ 35 h 127"/>
                <a:gd name="T42" fmla="*/ 127 w 149"/>
                <a:gd name="T43" fmla="*/ 0 h 127"/>
                <a:gd name="T44" fmla="*/ 133 w 149"/>
                <a:gd name="T45" fmla="*/ 2 h 127"/>
                <a:gd name="T46" fmla="*/ 103 w 149"/>
                <a:gd name="T47" fmla="*/ 38 h 127"/>
                <a:gd name="T48" fmla="*/ 101 w 149"/>
                <a:gd name="T49" fmla="*/ 40 h 127"/>
                <a:gd name="T50" fmla="*/ 52 w 149"/>
                <a:gd name="T51" fmla="*/ 31 h 127"/>
                <a:gd name="T52" fmla="*/ 52 w 149"/>
                <a:gd name="T53" fmla="*/ 35 h 127"/>
                <a:gd name="T54" fmla="*/ 67 w 149"/>
                <a:gd name="T55" fmla="*/ 73 h 127"/>
                <a:gd name="T56" fmla="*/ 79 w 149"/>
                <a:gd name="T57" fmla="*/ 53 h 127"/>
                <a:gd name="T58" fmla="*/ 81 w 149"/>
                <a:gd name="T59" fmla="*/ 53 h 127"/>
                <a:gd name="T60" fmla="*/ 83 w 149"/>
                <a:gd name="T61" fmla="*/ 53 h 127"/>
                <a:gd name="T62" fmla="*/ 85 w 149"/>
                <a:gd name="T63" fmla="*/ 55 h 127"/>
                <a:gd name="T64" fmla="*/ 74 w 149"/>
                <a:gd name="T65" fmla="*/ 79 h 127"/>
                <a:gd name="T66" fmla="*/ 78 w 149"/>
                <a:gd name="T67" fmla="*/ 79 h 127"/>
                <a:gd name="T68" fmla="*/ 144 w 149"/>
                <a:gd name="T69" fmla="*/ 53 h 127"/>
                <a:gd name="T70" fmla="*/ 122 w 149"/>
                <a:gd name="T71" fmla="*/ 42 h 127"/>
                <a:gd name="T72" fmla="*/ 122 w 149"/>
                <a:gd name="T73" fmla="*/ 40 h 127"/>
                <a:gd name="T74" fmla="*/ 122 w 149"/>
                <a:gd name="T75" fmla="*/ 38 h 127"/>
                <a:gd name="T76" fmla="*/ 123 w 149"/>
                <a:gd name="T77" fmla="*/ 37 h 127"/>
                <a:gd name="T78" fmla="*/ 149 w 149"/>
                <a:gd name="T79" fmla="*/ 48 h 127"/>
                <a:gd name="T80" fmla="*/ 149 w 149"/>
                <a:gd name="T81" fmla="*/ 42 h 127"/>
                <a:gd name="T82" fmla="*/ 134 w 149"/>
                <a:gd name="T83" fmla="*/ 5 h 127"/>
                <a:gd name="T84" fmla="*/ 133 w 149"/>
                <a:gd name="T85" fmla="*/ 2 h 127"/>
                <a:gd name="T86" fmla="*/ 103 w 149"/>
                <a:gd name="T87" fmla="*/ 101 h 127"/>
                <a:gd name="T88" fmla="*/ 100 w 149"/>
                <a:gd name="T89" fmla="*/ 105 h 127"/>
                <a:gd name="T90" fmla="*/ 101 w 149"/>
                <a:gd name="T91" fmla="*/ 106 h 127"/>
                <a:gd name="T92" fmla="*/ 103 w 149"/>
                <a:gd name="T93" fmla="*/ 108 h 127"/>
                <a:gd name="T94" fmla="*/ 107 w 149"/>
                <a:gd name="T95" fmla="*/ 105 h 127"/>
                <a:gd name="T96" fmla="*/ 105 w 149"/>
                <a:gd name="T97" fmla="*/ 103 h 127"/>
                <a:gd name="T98" fmla="*/ 103 w 149"/>
                <a:gd name="T99" fmla="*/ 10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9" h="127">
                  <a:moveTo>
                    <a:pt x="13" y="16"/>
                  </a:moveTo>
                  <a:lnTo>
                    <a:pt x="63" y="16"/>
                  </a:lnTo>
                  <a:lnTo>
                    <a:pt x="28" y="31"/>
                  </a:lnTo>
                  <a:lnTo>
                    <a:pt x="15" y="31"/>
                  </a:lnTo>
                  <a:lnTo>
                    <a:pt x="15" y="94"/>
                  </a:lnTo>
                  <a:lnTo>
                    <a:pt x="103" y="94"/>
                  </a:lnTo>
                  <a:lnTo>
                    <a:pt x="103" y="75"/>
                  </a:lnTo>
                  <a:lnTo>
                    <a:pt x="120" y="70"/>
                  </a:lnTo>
                  <a:lnTo>
                    <a:pt x="120" y="95"/>
                  </a:lnTo>
                  <a:lnTo>
                    <a:pt x="120" y="95"/>
                  </a:lnTo>
                  <a:lnTo>
                    <a:pt x="118" y="101"/>
                  </a:lnTo>
                  <a:lnTo>
                    <a:pt x="116" y="105"/>
                  </a:lnTo>
                  <a:lnTo>
                    <a:pt x="111" y="108"/>
                  </a:lnTo>
                  <a:lnTo>
                    <a:pt x="107" y="110"/>
                  </a:lnTo>
                  <a:lnTo>
                    <a:pt x="78" y="110"/>
                  </a:lnTo>
                  <a:lnTo>
                    <a:pt x="78" y="119"/>
                  </a:lnTo>
                  <a:lnTo>
                    <a:pt x="103" y="119"/>
                  </a:lnTo>
                  <a:lnTo>
                    <a:pt x="103" y="127"/>
                  </a:lnTo>
                  <a:lnTo>
                    <a:pt x="19" y="127"/>
                  </a:lnTo>
                  <a:lnTo>
                    <a:pt x="19" y="119"/>
                  </a:lnTo>
                  <a:lnTo>
                    <a:pt x="44" y="119"/>
                  </a:lnTo>
                  <a:lnTo>
                    <a:pt x="44" y="110"/>
                  </a:lnTo>
                  <a:lnTo>
                    <a:pt x="13" y="110"/>
                  </a:lnTo>
                  <a:lnTo>
                    <a:pt x="13" y="110"/>
                  </a:lnTo>
                  <a:lnTo>
                    <a:pt x="10" y="108"/>
                  </a:lnTo>
                  <a:lnTo>
                    <a:pt x="4" y="105"/>
                  </a:lnTo>
                  <a:lnTo>
                    <a:pt x="2" y="101"/>
                  </a:lnTo>
                  <a:lnTo>
                    <a:pt x="0" y="9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13" y="16"/>
                  </a:lnTo>
                  <a:lnTo>
                    <a:pt x="13" y="16"/>
                  </a:lnTo>
                  <a:close/>
                  <a:moveTo>
                    <a:pt x="127" y="0"/>
                  </a:moveTo>
                  <a:lnTo>
                    <a:pt x="54" y="26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100" y="35"/>
                  </a:lnTo>
                  <a:lnTo>
                    <a:pt x="100" y="35"/>
                  </a:lnTo>
                  <a:lnTo>
                    <a:pt x="100" y="35"/>
                  </a:lnTo>
                  <a:lnTo>
                    <a:pt x="127" y="0"/>
                  </a:lnTo>
                  <a:lnTo>
                    <a:pt x="127" y="0"/>
                  </a:lnTo>
                  <a:close/>
                  <a:moveTo>
                    <a:pt x="133" y="2"/>
                  </a:moveTo>
                  <a:lnTo>
                    <a:pt x="133" y="2"/>
                  </a:lnTo>
                  <a:lnTo>
                    <a:pt x="103" y="38"/>
                  </a:lnTo>
                  <a:lnTo>
                    <a:pt x="103" y="38"/>
                  </a:lnTo>
                  <a:lnTo>
                    <a:pt x="101" y="40"/>
                  </a:lnTo>
                  <a:lnTo>
                    <a:pt x="100" y="40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2" y="35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8" y="77"/>
                  </a:lnTo>
                  <a:lnTo>
                    <a:pt x="79" y="53"/>
                  </a:lnTo>
                  <a:lnTo>
                    <a:pt x="79" y="53"/>
                  </a:lnTo>
                  <a:lnTo>
                    <a:pt x="81" y="53"/>
                  </a:lnTo>
                  <a:lnTo>
                    <a:pt x="83" y="53"/>
                  </a:lnTo>
                  <a:lnTo>
                    <a:pt x="83" y="53"/>
                  </a:lnTo>
                  <a:lnTo>
                    <a:pt x="83" y="53"/>
                  </a:lnTo>
                  <a:lnTo>
                    <a:pt x="85" y="55"/>
                  </a:lnTo>
                  <a:lnTo>
                    <a:pt x="85" y="57"/>
                  </a:lnTo>
                  <a:lnTo>
                    <a:pt x="74" y="79"/>
                  </a:lnTo>
                  <a:lnTo>
                    <a:pt x="74" y="79"/>
                  </a:lnTo>
                  <a:lnTo>
                    <a:pt x="78" y="79"/>
                  </a:lnTo>
                  <a:lnTo>
                    <a:pt x="144" y="53"/>
                  </a:lnTo>
                  <a:lnTo>
                    <a:pt x="144" y="53"/>
                  </a:lnTo>
                  <a:lnTo>
                    <a:pt x="145" y="53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22" y="40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123" y="37"/>
                  </a:lnTo>
                  <a:lnTo>
                    <a:pt x="125" y="37"/>
                  </a:lnTo>
                  <a:lnTo>
                    <a:pt x="149" y="48"/>
                  </a:lnTo>
                  <a:lnTo>
                    <a:pt x="149" y="48"/>
                  </a:lnTo>
                  <a:lnTo>
                    <a:pt x="149" y="42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3" y="2"/>
                  </a:lnTo>
                  <a:lnTo>
                    <a:pt x="133" y="2"/>
                  </a:lnTo>
                  <a:close/>
                  <a:moveTo>
                    <a:pt x="103" y="101"/>
                  </a:moveTo>
                  <a:lnTo>
                    <a:pt x="103" y="101"/>
                  </a:lnTo>
                  <a:lnTo>
                    <a:pt x="101" y="103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101" y="106"/>
                  </a:lnTo>
                  <a:lnTo>
                    <a:pt x="103" y="108"/>
                  </a:lnTo>
                  <a:lnTo>
                    <a:pt x="103" y="108"/>
                  </a:lnTo>
                  <a:lnTo>
                    <a:pt x="105" y="106"/>
                  </a:lnTo>
                  <a:lnTo>
                    <a:pt x="107" y="105"/>
                  </a:lnTo>
                  <a:lnTo>
                    <a:pt x="107" y="105"/>
                  </a:lnTo>
                  <a:lnTo>
                    <a:pt x="105" y="103"/>
                  </a:lnTo>
                  <a:lnTo>
                    <a:pt x="103" y="101"/>
                  </a:lnTo>
                  <a:lnTo>
                    <a:pt x="103" y="101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98333">
                  <a:srgbClr val="381416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94560" y="1274263"/>
            <a:ext cx="1092336" cy="1452563"/>
            <a:chOff x="9463484" y="1699018"/>
            <a:chExt cx="1456258" cy="1936750"/>
          </a:xfrm>
        </p:grpSpPr>
        <p:sp>
          <p:nvSpPr>
            <p:cNvPr id="37" name="泪滴形 36"/>
            <p:cNvSpPr/>
            <p:nvPr/>
          </p:nvSpPr>
          <p:spPr bwMode="auto">
            <a:xfrm rot="8153283">
              <a:off x="9557364" y="1749818"/>
              <a:ext cx="1309687" cy="1311275"/>
            </a:xfrm>
            <a:prstGeom prst="teardrop">
              <a:avLst>
                <a:gd name="adj" fmla="val 1185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sp>
          <p:nvSpPr>
            <p:cNvPr id="38" name="泪滴形 37"/>
            <p:cNvSpPr/>
            <p:nvPr/>
          </p:nvSpPr>
          <p:spPr bwMode="auto">
            <a:xfrm rot="8153283">
              <a:off x="9508151" y="1699018"/>
              <a:ext cx="1408113" cy="1408112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10127654" y="3515118"/>
              <a:ext cx="120650" cy="120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63484" y="2348880"/>
              <a:ext cx="145625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rPr>
                <a:t>2021</a:t>
              </a:r>
              <a:endParaRPr lang="zh-CN" altLang="en-US" b="1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411"/>
            <p:cNvSpPr>
              <a:spLocks noEditPoints="1"/>
            </p:cNvSpPr>
            <p:nvPr/>
          </p:nvSpPr>
          <p:spPr bwMode="auto">
            <a:xfrm>
              <a:off x="10055646" y="1938291"/>
              <a:ext cx="337233" cy="346536"/>
            </a:xfrm>
            <a:custGeom>
              <a:avLst/>
              <a:gdLst>
                <a:gd name="T0" fmla="*/ 68 w 145"/>
                <a:gd name="T1" fmla="*/ 75 h 149"/>
                <a:gd name="T2" fmla="*/ 86 w 145"/>
                <a:gd name="T3" fmla="*/ 86 h 149"/>
                <a:gd name="T4" fmla="*/ 81 w 145"/>
                <a:gd name="T5" fmla="*/ 110 h 149"/>
                <a:gd name="T6" fmla="*/ 73 w 145"/>
                <a:gd name="T7" fmla="*/ 129 h 149"/>
                <a:gd name="T8" fmla="*/ 57 w 145"/>
                <a:gd name="T9" fmla="*/ 140 h 149"/>
                <a:gd name="T10" fmla="*/ 38 w 145"/>
                <a:gd name="T11" fmla="*/ 141 h 149"/>
                <a:gd name="T12" fmla="*/ 18 w 145"/>
                <a:gd name="T13" fmla="*/ 130 h 149"/>
                <a:gd name="T14" fmla="*/ 9 w 145"/>
                <a:gd name="T15" fmla="*/ 118 h 149"/>
                <a:gd name="T16" fmla="*/ 9 w 145"/>
                <a:gd name="T17" fmla="*/ 90 h 149"/>
                <a:gd name="T18" fmla="*/ 18 w 145"/>
                <a:gd name="T19" fmla="*/ 77 h 149"/>
                <a:gd name="T20" fmla="*/ 38 w 145"/>
                <a:gd name="T21" fmla="*/ 68 h 149"/>
                <a:gd name="T22" fmla="*/ 121 w 145"/>
                <a:gd name="T23" fmla="*/ 30 h 149"/>
                <a:gd name="T24" fmla="*/ 99 w 145"/>
                <a:gd name="T25" fmla="*/ 33 h 149"/>
                <a:gd name="T26" fmla="*/ 88 w 145"/>
                <a:gd name="T27" fmla="*/ 44 h 149"/>
                <a:gd name="T28" fmla="*/ 88 w 145"/>
                <a:gd name="T29" fmla="*/ 63 h 149"/>
                <a:gd name="T30" fmla="*/ 93 w 145"/>
                <a:gd name="T31" fmla="*/ 77 h 149"/>
                <a:gd name="T32" fmla="*/ 106 w 145"/>
                <a:gd name="T33" fmla="*/ 90 h 149"/>
                <a:gd name="T34" fmla="*/ 130 w 145"/>
                <a:gd name="T35" fmla="*/ 86 h 149"/>
                <a:gd name="T36" fmla="*/ 141 w 145"/>
                <a:gd name="T37" fmla="*/ 75 h 149"/>
                <a:gd name="T38" fmla="*/ 139 w 145"/>
                <a:gd name="T39" fmla="*/ 59 h 149"/>
                <a:gd name="T40" fmla="*/ 134 w 145"/>
                <a:gd name="T41" fmla="*/ 44 h 149"/>
                <a:gd name="T42" fmla="*/ 121 w 145"/>
                <a:gd name="T43" fmla="*/ 35 h 149"/>
                <a:gd name="T44" fmla="*/ 125 w 145"/>
                <a:gd name="T45" fmla="*/ 61 h 149"/>
                <a:gd name="T46" fmla="*/ 104 w 145"/>
                <a:gd name="T47" fmla="*/ 68 h 149"/>
                <a:gd name="T48" fmla="*/ 110 w 145"/>
                <a:gd name="T49" fmla="*/ 50 h 149"/>
                <a:gd name="T50" fmla="*/ 117 w 145"/>
                <a:gd name="T51" fmla="*/ 64 h 149"/>
                <a:gd name="T52" fmla="*/ 110 w 145"/>
                <a:gd name="T53" fmla="*/ 57 h 149"/>
                <a:gd name="T54" fmla="*/ 132 w 145"/>
                <a:gd name="T55" fmla="*/ 63 h 149"/>
                <a:gd name="T56" fmla="*/ 106 w 145"/>
                <a:gd name="T57" fmla="*/ 75 h 149"/>
                <a:gd name="T58" fmla="*/ 103 w 145"/>
                <a:gd name="T59" fmla="*/ 46 h 149"/>
                <a:gd name="T60" fmla="*/ 66 w 145"/>
                <a:gd name="T61" fmla="*/ 0 h 149"/>
                <a:gd name="T62" fmla="*/ 44 w 145"/>
                <a:gd name="T63" fmla="*/ 4 h 149"/>
                <a:gd name="T64" fmla="*/ 33 w 145"/>
                <a:gd name="T65" fmla="*/ 17 h 149"/>
                <a:gd name="T66" fmla="*/ 33 w 145"/>
                <a:gd name="T67" fmla="*/ 33 h 149"/>
                <a:gd name="T68" fmla="*/ 40 w 145"/>
                <a:gd name="T69" fmla="*/ 48 h 149"/>
                <a:gd name="T70" fmla="*/ 53 w 145"/>
                <a:gd name="T71" fmla="*/ 61 h 149"/>
                <a:gd name="T72" fmla="*/ 75 w 145"/>
                <a:gd name="T73" fmla="*/ 57 h 149"/>
                <a:gd name="T74" fmla="*/ 86 w 145"/>
                <a:gd name="T75" fmla="*/ 46 h 149"/>
                <a:gd name="T76" fmla="*/ 86 w 145"/>
                <a:gd name="T77" fmla="*/ 30 h 149"/>
                <a:gd name="T78" fmla="*/ 81 w 145"/>
                <a:gd name="T79" fmla="*/ 15 h 149"/>
                <a:gd name="T80" fmla="*/ 66 w 145"/>
                <a:gd name="T81" fmla="*/ 6 h 149"/>
                <a:gd name="T82" fmla="*/ 71 w 145"/>
                <a:gd name="T83" fmla="*/ 33 h 149"/>
                <a:gd name="T84" fmla="*/ 51 w 145"/>
                <a:gd name="T85" fmla="*/ 39 h 149"/>
                <a:gd name="T86" fmla="*/ 57 w 145"/>
                <a:gd name="T87" fmla="*/ 20 h 149"/>
                <a:gd name="T88" fmla="*/ 62 w 145"/>
                <a:gd name="T89" fmla="*/ 35 h 149"/>
                <a:gd name="T90" fmla="*/ 57 w 145"/>
                <a:gd name="T91" fmla="*/ 28 h 149"/>
                <a:gd name="T92" fmla="*/ 77 w 145"/>
                <a:gd name="T93" fmla="*/ 33 h 149"/>
                <a:gd name="T94" fmla="*/ 51 w 145"/>
                <a:gd name="T95" fmla="*/ 46 h 149"/>
                <a:gd name="T96" fmla="*/ 49 w 145"/>
                <a:gd name="T97" fmla="*/ 19 h 149"/>
                <a:gd name="T98" fmla="*/ 44 w 145"/>
                <a:gd name="T99" fmla="*/ 88 h 149"/>
                <a:gd name="T100" fmla="*/ 33 w 145"/>
                <a:gd name="T101" fmla="*/ 116 h 149"/>
                <a:gd name="T102" fmla="*/ 59 w 145"/>
                <a:gd name="T103" fmla="*/ 110 h 149"/>
                <a:gd name="T104" fmla="*/ 44 w 145"/>
                <a:gd name="T105" fmla="*/ 88 h 149"/>
                <a:gd name="T106" fmla="*/ 38 w 145"/>
                <a:gd name="T107" fmla="*/ 99 h 149"/>
                <a:gd name="T108" fmla="*/ 44 w 145"/>
                <a:gd name="T109" fmla="*/ 112 h 149"/>
                <a:gd name="T110" fmla="*/ 51 w 145"/>
                <a:gd name="T111" fmla="*/ 101 h 149"/>
                <a:gd name="T112" fmla="*/ 35 w 145"/>
                <a:gd name="T113" fmla="*/ 81 h 149"/>
                <a:gd name="T114" fmla="*/ 27 w 145"/>
                <a:gd name="T115" fmla="*/ 121 h 149"/>
                <a:gd name="T116" fmla="*/ 70 w 145"/>
                <a:gd name="T117" fmla="*/ 10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" h="149">
                  <a:moveTo>
                    <a:pt x="51" y="68"/>
                  </a:moveTo>
                  <a:lnTo>
                    <a:pt x="51" y="68"/>
                  </a:lnTo>
                  <a:lnTo>
                    <a:pt x="59" y="70"/>
                  </a:lnTo>
                  <a:lnTo>
                    <a:pt x="62" y="63"/>
                  </a:lnTo>
                  <a:lnTo>
                    <a:pt x="62" y="63"/>
                  </a:lnTo>
                  <a:lnTo>
                    <a:pt x="68" y="64"/>
                  </a:lnTo>
                  <a:lnTo>
                    <a:pt x="71" y="68"/>
                  </a:lnTo>
                  <a:lnTo>
                    <a:pt x="68" y="75"/>
                  </a:lnTo>
                  <a:lnTo>
                    <a:pt x="68" y="75"/>
                  </a:lnTo>
                  <a:lnTo>
                    <a:pt x="71" y="77"/>
                  </a:lnTo>
                  <a:lnTo>
                    <a:pt x="71" y="77"/>
                  </a:lnTo>
                  <a:lnTo>
                    <a:pt x="73" y="81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84" y="83"/>
                  </a:lnTo>
                  <a:lnTo>
                    <a:pt x="86" y="86"/>
                  </a:lnTo>
                  <a:lnTo>
                    <a:pt x="79" y="92"/>
                  </a:lnTo>
                  <a:lnTo>
                    <a:pt x="79" y="92"/>
                  </a:lnTo>
                  <a:lnTo>
                    <a:pt x="81" y="97"/>
                  </a:lnTo>
                  <a:lnTo>
                    <a:pt x="88" y="99"/>
                  </a:lnTo>
                  <a:lnTo>
                    <a:pt x="88" y="99"/>
                  </a:lnTo>
                  <a:lnTo>
                    <a:pt x="90" y="105"/>
                  </a:lnTo>
                  <a:lnTo>
                    <a:pt x="88" y="110"/>
                  </a:lnTo>
                  <a:lnTo>
                    <a:pt x="81" y="110"/>
                  </a:lnTo>
                  <a:lnTo>
                    <a:pt x="81" y="110"/>
                  </a:lnTo>
                  <a:lnTo>
                    <a:pt x="79" y="118"/>
                  </a:lnTo>
                  <a:lnTo>
                    <a:pt x="86" y="121"/>
                  </a:lnTo>
                  <a:lnTo>
                    <a:pt x="86" y="121"/>
                  </a:lnTo>
                  <a:lnTo>
                    <a:pt x="82" y="127"/>
                  </a:lnTo>
                  <a:lnTo>
                    <a:pt x="81" y="13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68" y="134"/>
                  </a:lnTo>
                  <a:lnTo>
                    <a:pt x="71" y="140"/>
                  </a:lnTo>
                  <a:lnTo>
                    <a:pt x="71" y="140"/>
                  </a:lnTo>
                  <a:lnTo>
                    <a:pt x="66" y="143"/>
                  </a:lnTo>
                  <a:lnTo>
                    <a:pt x="62" y="145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51" y="141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44" y="149"/>
                  </a:lnTo>
                  <a:lnTo>
                    <a:pt x="38" y="149"/>
                  </a:lnTo>
                  <a:lnTo>
                    <a:pt x="38" y="141"/>
                  </a:lnTo>
                  <a:lnTo>
                    <a:pt x="38" y="141"/>
                  </a:lnTo>
                  <a:lnTo>
                    <a:pt x="31" y="140"/>
                  </a:lnTo>
                  <a:lnTo>
                    <a:pt x="27" y="145"/>
                  </a:lnTo>
                  <a:lnTo>
                    <a:pt x="27" y="145"/>
                  </a:lnTo>
                  <a:lnTo>
                    <a:pt x="22" y="143"/>
                  </a:lnTo>
                  <a:lnTo>
                    <a:pt x="18" y="140"/>
                  </a:lnTo>
                  <a:lnTo>
                    <a:pt x="20" y="132"/>
                  </a:lnTo>
                  <a:lnTo>
                    <a:pt x="20" y="132"/>
                  </a:lnTo>
                  <a:lnTo>
                    <a:pt x="18" y="130"/>
                  </a:lnTo>
                  <a:lnTo>
                    <a:pt x="18" y="130"/>
                  </a:lnTo>
                  <a:lnTo>
                    <a:pt x="15" y="129"/>
                  </a:lnTo>
                  <a:lnTo>
                    <a:pt x="9" y="130"/>
                  </a:lnTo>
                  <a:lnTo>
                    <a:pt x="9" y="130"/>
                  </a:lnTo>
                  <a:lnTo>
                    <a:pt x="5" y="127"/>
                  </a:lnTo>
                  <a:lnTo>
                    <a:pt x="3" y="121"/>
                  </a:lnTo>
                  <a:lnTo>
                    <a:pt x="9" y="118"/>
                  </a:lnTo>
                  <a:lnTo>
                    <a:pt x="9" y="118"/>
                  </a:lnTo>
                  <a:lnTo>
                    <a:pt x="7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0" y="99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9" y="90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5" y="81"/>
                  </a:lnTo>
                  <a:lnTo>
                    <a:pt x="9" y="77"/>
                  </a:lnTo>
                  <a:lnTo>
                    <a:pt x="16" y="81"/>
                  </a:lnTo>
                  <a:lnTo>
                    <a:pt x="16" y="81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22" y="64"/>
                  </a:lnTo>
                  <a:lnTo>
                    <a:pt x="27" y="63"/>
                  </a:lnTo>
                  <a:lnTo>
                    <a:pt x="31" y="70"/>
                  </a:lnTo>
                  <a:lnTo>
                    <a:pt x="31" y="70"/>
                  </a:lnTo>
                  <a:lnTo>
                    <a:pt x="38" y="68"/>
                  </a:lnTo>
                  <a:lnTo>
                    <a:pt x="38" y="61"/>
                  </a:lnTo>
                  <a:lnTo>
                    <a:pt x="38" y="61"/>
                  </a:lnTo>
                  <a:lnTo>
                    <a:pt x="44" y="59"/>
                  </a:lnTo>
                  <a:lnTo>
                    <a:pt x="49" y="61"/>
                  </a:lnTo>
                  <a:lnTo>
                    <a:pt x="51" y="68"/>
                  </a:lnTo>
                  <a:lnTo>
                    <a:pt x="51" y="68"/>
                  </a:lnTo>
                  <a:close/>
                  <a:moveTo>
                    <a:pt x="121" y="35"/>
                  </a:moveTo>
                  <a:lnTo>
                    <a:pt x="121" y="30"/>
                  </a:lnTo>
                  <a:lnTo>
                    <a:pt x="121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2" y="35"/>
                  </a:lnTo>
                  <a:lnTo>
                    <a:pt x="108" y="35"/>
                  </a:lnTo>
                  <a:lnTo>
                    <a:pt x="104" y="31"/>
                  </a:lnTo>
                  <a:lnTo>
                    <a:pt x="104" y="31"/>
                  </a:lnTo>
                  <a:lnTo>
                    <a:pt x="99" y="33"/>
                  </a:lnTo>
                  <a:lnTo>
                    <a:pt x="101" y="39"/>
                  </a:lnTo>
                  <a:lnTo>
                    <a:pt x="101" y="39"/>
                  </a:lnTo>
                  <a:lnTo>
                    <a:pt x="97" y="41"/>
                  </a:lnTo>
                  <a:lnTo>
                    <a:pt x="97" y="41"/>
                  </a:lnTo>
                  <a:lnTo>
                    <a:pt x="95" y="42"/>
                  </a:lnTo>
                  <a:lnTo>
                    <a:pt x="92" y="39"/>
                  </a:lnTo>
                  <a:lnTo>
                    <a:pt x="92" y="39"/>
                  </a:lnTo>
                  <a:lnTo>
                    <a:pt x="88" y="44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0" y="53"/>
                  </a:lnTo>
                  <a:lnTo>
                    <a:pt x="84" y="53"/>
                  </a:lnTo>
                  <a:lnTo>
                    <a:pt x="84" y="53"/>
                  </a:lnTo>
                  <a:lnTo>
                    <a:pt x="82" y="61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90" y="66"/>
                  </a:lnTo>
                  <a:lnTo>
                    <a:pt x="84" y="70"/>
                  </a:lnTo>
                  <a:lnTo>
                    <a:pt x="84" y="70"/>
                  </a:lnTo>
                  <a:lnTo>
                    <a:pt x="88" y="75"/>
                  </a:lnTo>
                  <a:lnTo>
                    <a:pt x="92" y="75"/>
                  </a:lnTo>
                  <a:lnTo>
                    <a:pt x="92" y="75"/>
                  </a:lnTo>
                  <a:lnTo>
                    <a:pt x="93" y="77"/>
                  </a:lnTo>
                  <a:lnTo>
                    <a:pt x="93" y="77"/>
                  </a:lnTo>
                  <a:lnTo>
                    <a:pt x="95" y="79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9" y="86"/>
                  </a:lnTo>
                  <a:lnTo>
                    <a:pt x="103" y="83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14" y="92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21" y="86"/>
                  </a:lnTo>
                  <a:lnTo>
                    <a:pt x="123" y="90"/>
                  </a:lnTo>
                  <a:lnTo>
                    <a:pt x="123" y="90"/>
                  </a:lnTo>
                  <a:lnTo>
                    <a:pt x="130" y="86"/>
                  </a:lnTo>
                  <a:lnTo>
                    <a:pt x="128" y="83"/>
                  </a:lnTo>
                  <a:lnTo>
                    <a:pt x="128" y="83"/>
                  </a:lnTo>
                  <a:lnTo>
                    <a:pt x="130" y="81"/>
                  </a:lnTo>
                  <a:lnTo>
                    <a:pt x="130" y="81"/>
                  </a:lnTo>
                  <a:lnTo>
                    <a:pt x="132" y="79"/>
                  </a:lnTo>
                  <a:lnTo>
                    <a:pt x="137" y="81"/>
                  </a:lnTo>
                  <a:lnTo>
                    <a:pt x="137" y="81"/>
                  </a:lnTo>
                  <a:lnTo>
                    <a:pt x="141" y="75"/>
                  </a:lnTo>
                  <a:lnTo>
                    <a:pt x="137" y="72"/>
                  </a:lnTo>
                  <a:lnTo>
                    <a:pt x="137" y="72"/>
                  </a:lnTo>
                  <a:lnTo>
                    <a:pt x="139" y="68"/>
                  </a:lnTo>
                  <a:lnTo>
                    <a:pt x="145" y="68"/>
                  </a:lnTo>
                  <a:lnTo>
                    <a:pt x="145" y="68"/>
                  </a:lnTo>
                  <a:lnTo>
                    <a:pt x="145" y="61"/>
                  </a:lnTo>
                  <a:lnTo>
                    <a:pt x="139" y="59"/>
                  </a:lnTo>
                  <a:lnTo>
                    <a:pt x="139" y="59"/>
                  </a:lnTo>
                  <a:lnTo>
                    <a:pt x="139" y="53"/>
                  </a:lnTo>
                  <a:lnTo>
                    <a:pt x="143" y="52"/>
                  </a:lnTo>
                  <a:lnTo>
                    <a:pt x="143" y="52"/>
                  </a:lnTo>
                  <a:lnTo>
                    <a:pt x="141" y="44"/>
                  </a:lnTo>
                  <a:lnTo>
                    <a:pt x="136" y="46"/>
                  </a:lnTo>
                  <a:lnTo>
                    <a:pt x="136" y="46"/>
                  </a:lnTo>
                  <a:lnTo>
                    <a:pt x="134" y="44"/>
                  </a:lnTo>
                  <a:lnTo>
                    <a:pt x="134" y="44"/>
                  </a:lnTo>
                  <a:lnTo>
                    <a:pt x="132" y="42"/>
                  </a:lnTo>
                  <a:lnTo>
                    <a:pt x="136" y="37"/>
                  </a:lnTo>
                  <a:lnTo>
                    <a:pt x="136" y="37"/>
                  </a:lnTo>
                  <a:lnTo>
                    <a:pt x="130" y="3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1" y="35"/>
                  </a:lnTo>
                  <a:lnTo>
                    <a:pt x="121" y="35"/>
                  </a:lnTo>
                  <a:close/>
                  <a:moveTo>
                    <a:pt x="115" y="50"/>
                  </a:moveTo>
                  <a:lnTo>
                    <a:pt x="115" y="50"/>
                  </a:lnTo>
                  <a:lnTo>
                    <a:pt x="119" y="50"/>
                  </a:lnTo>
                  <a:lnTo>
                    <a:pt x="123" y="53"/>
                  </a:lnTo>
                  <a:lnTo>
                    <a:pt x="123" y="53"/>
                  </a:lnTo>
                  <a:lnTo>
                    <a:pt x="125" y="57"/>
                  </a:lnTo>
                  <a:lnTo>
                    <a:pt x="125" y="61"/>
                  </a:lnTo>
                  <a:lnTo>
                    <a:pt x="125" y="61"/>
                  </a:lnTo>
                  <a:lnTo>
                    <a:pt x="125" y="66"/>
                  </a:lnTo>
                  <a:lnTo>
                    <a:pt x="121" y="70"/>
                  </a:lnTo>
                  <a:lnTo>
                    <a:pt x="121" y="70"/>
                  </a:lnTo>
                  <a:lnTo>
                    <a:pt x="117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08" y="70"/>
                  </a:lnTo>
                  <a:lnTo>
                    <a:pt x="104" y="68"/>
                  </a:lnTo>
                  <a:lnTo>
                    <a:pt x="104" y="68"/>
                  </a:lnTo>
                  <a:lnTo>
                    <a:pt x="103" y="64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104" y="55"/>
                  </a:lnTo>
                  <a:lnTo>
                    <a:pt x="106" y="52"/>
                  </a:lnTo>
                  <a:lnTo>
                    <a:pt x="106" y="52"/>
                  </a:lnTo>
                  <a:lnTo>
                    <a:pt x="110" y="50"/>
                  </a:lnTo>
                  <a:lnTo>
                    <a:pt x="115" y="50"/>
                  </a:lnTo>
                  <a:lnTo>
                    <a:pt x="115" y="50"/>
                  </a:lnTo>
                  <a:close/>
                  <a:moveTo>
                    <a:pt x="117" y="57"/>
                  </a:moveTo>
                  <a:lnTo>
                    <a:pt x="117" y="57"/>
                  </a:lnTo>
                  <a:lnTo>
                    <a:pt x="119" y="61"/>
                  </a:lnTo>
                  <a:lnTo>
                    <a:pt x="119" y="61"/>
                  </a:lnTo>
                  <a:lnTo>
                    <a:pt x="117" y="64"/>
                  </a:lnTo>
                  <a:lnTo>
                    <a:pt x="117" y="6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8" y="59"/>
                  </a:lnTo>
                  <a:lnTo>
                    <a:pt x="108" y="59"/>
                  </a:lnTo>
                  <a:lnTo>
                    <a:pt x="110" y="57"/>
                  </a:lnTo>
                  <a:lnTo>
                    <a:pt x="110" y="57"/>
                  </a:lnTo>
                  <a:lnTo>
                    <a:pt x="115" y="55"/>
                  </a:lnTo>
                  <a:lnTo>
                    <a:pt x="115" y="55"/>
                  </a:lnTo>
                  <a:lnTo>
                    <a:pt x="117" y="57"/>
                  </a:lnTo>
                  <a:lnTo>
                    <a:pt x="117" y="57"/>
                  </a:lnTo>
                  <a:close/>
                  <a:moveTo>
                    <a:pt x="128" y="50"/>
                  </a:moveTo>
                  <a:lnTo>
                    <a:pt x="128" y="50"/>
                  </a:lnTo>
                  <a:lnTo>
                    <a:pt x="130" y="55"/>
                  </a:lnTo>
                  <a:lnTo>
                    <a:pt x="132" y="63"/>
                  </a:lnTo>
                  <a:lnTo>
                    <a:pt x="132" y="63"/>
                  </a:lnTo>
                  <a:lnTo>
                    <a:pt x="128" y="68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12" y="77"/>
                  </a:lnTo>
                  <a:lnTo>
                    <a:pt x="106" y="75"/>
                  </a:lnTo>
                  <a:lnTo>
                    <a:pt x="101" y="72"/>
                  </a:lnTo>
                  <a:lnTo>
                    <a:pt x="101" y="72"/>
                  </a:lnTo>
                  <a:lnTo>
                    <a:pt x="97" y="64"/>
                  </a:lnTo>
                  <a:lnTo>
                    <a:pt x="97" y="59"/>
                  </a:lnTo>
                  <a:lnTo>
                    <a:pt x="97" y="59"/>
                  </a:lnTo>
                  <a:lnTo>
                    <a:pt x="99" y="52"/>
                  </a:lnTo>
                  <a:lnTo>
                    <a:pt x="103" y="46"/>
                  </a:lnTo>
                  <a:lnTo>
                    <a:pt x="103" y="46"/>
                  </a:lnTo>
                  <a:lnTo>
                    <a:pt x="110" y="44"/>
                  </a:lnTo>
                  <a:lnTo>
                    <a:pt x="115" y="42"/>
                  </a:lnTo>
                  <a:lnTo>
                    <a:pt x="115" y="42"/>
                  </a:lnTo>
                  <a:lnTo>
                    <a:pt x="123" y="46"/>
                  </a:lnTo>
                  <a:lnTo>
                    <a:pt x="128" y="50"/>
                  </a:lnTo>
                  <a:lnTo>
                    <a:pt x="128" y="50"/>
                  </a:lnTo>
                  <a:close/>
                  <a:moveTo>
                    <a:pt x="66" y="6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59" y="0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3" y="6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4" y="4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2" y="13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3" y="17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5" y="2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3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5" y="37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33" y="46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3"/>
                  </a:lnTo>
                  <a:lnTo>
                    <a:pt x="38" y="53"/>
                  </a:lnTo>
                  <a:lnTo>
                    <a:pt x="44" y="59"/>
                  </a:lnTo>
                  <a:lnTo>
                    <a:pt x="48" y="55"/>
                  </a:lnTo>
                  <a:lnTo>
                    <a:pt x="48" y="55"/>
                  </a:lnTo>
                  <a:lnTo>
                    <a:pt x="53" y="57"/>
                  </a:lnTo>
                  <a:lnTo>
                    <a:pt x="53" y="61"/>
                  </a:lnTo>
                  <a:lnTo>
                    <a:pt x="53" y="61"/>
                  </a:lnTo>
                  <a:lnTo>
                    <a:pt x="60" y="63"/>
                  </a:lnTo>
                  <a:lnTo>
                    <a:pt x="60" y="57"/>
                  </a:lnTo>
                  <a:lnTo>
                    <a:pt x="60" y="57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1"/>
                  </a:lnTo>
                  <a:lnTo>
                    <a:pt x="75" y="57"/>
                  </a:lnTo>
                  <a:lnTo>
                    <a:pt x="73" y="53"/>
                  </a:lnTo>
                  <a:lnTo>
                    <a:pt x="73" y="53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9" y="50"/>
                  </a:lnTo>
                  <a:lnTo>
                    <a:pt x="82" y="53"/>
                  </a:lnTo>
                  <a:lnTo>
                    <a:pt x="82" y="53"/>
                  </a:lnTo>
                  <a:lnTo>
                    <a:pt x="86" y="46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4" y="39"/>
                  </a:lnTo>
                  <a:lnTo>
                    <a:pt x="90" y="39"/>
                  </a:lnTo>
                  <a:lnTo>
                    <a:pt x="90" y="39"/>
                  </a:lnTo>
                  <a:lnTo>
                    <a:pt x="90" y="31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4" y="24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86" y="15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9" y="13"/>
                  </a:lnTo>
                  <a:lnTo>
                    <a:pt x="81" y="9"/>
                  </a:lnTo>
                  <a:lnTo>
                    <a:pt x="81" y="9"/>
                  </a:lnTo>
                  <a:lnTo>
                    <a:pt x="75" y="4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6" y="6"/>
                  </a:lnTo>
                  <a:lnTo>
                    <a:pt x="66" y="6"/>
                  </a:lnTo>
                  <a:close/>
                  <a:moveTo>
                    <a:pt x="60" y="20"/>
                  </a:moveTo>
                  <a:lnTo>
                    <a:pt x="60" y="20"/>
                  </a:lnTo>
                  <a:lnTo>
                    <a:pt x="66" y="2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70" y="28"/>
                  </a:lnTo>
                  <a:lnTo>
                    <a:pt x="71" y="33"/>
                  </a:lnTo>
                  <a:lnTo>
                    <a:pt x="71" y="33"/>
                  </a:lnTo>
                  <a:lnTo>
                    <a:pt x="70" y="37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2" y="42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55" y="41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49" y="35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49" y="26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60" y="20"/>
                  </a:lnTo>
                  <a:lnTo>
                    <a:pt x="60" y="20"/>
                  </a:lnTo>
                  <a:close/>
                  <a:moveTo>
                    <a:pt x="64" y="28"/>
                  </a:moveTo>
                  <a:lnTo>
                    <a:pt x="64" y="28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62" y="35"/>
                  </a:lnTo>
                  <a:lnTo>
                    <a:pt x="62" y="35"/>
                  </a:lnTo>
                  <a:lnTo>
                    <a:pt x="59" y="37"/>
                  </a:lnTo>
                  <a:lnTo>
                    <a:pt x="59" y="37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5" y="31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4" y="28"/>
                  </a:lnTo>
                  <a:lnTo>
                    <a:pt x="64" y="28"/>
                  </a:lnTo>
                  <a:close/>
                  <a:moveTo>
                    <a:pt x="73" y="20"/>
                  </a:moveTo>
                  <a:lnTo>
                    <a:pt x="73" y="20"/>
                  </a:lnTo>
                  <a:lnTo>
                    <a:pt x="77" y="26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39"/>
                  </a:lnTo>
                  <a:lnTo>
                    <a:pt x="70" y="44"/>
                  </a:lnTo>
                  <a:lnTo>
                    <a:pt x="70" y="44"/>
                  </a:lnTo>
                  <a:lnTo>
                    <a:pt x="64" y="48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1" y="46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8" y="17"/>
                  </a:lnTo>
                  <a:lnTo>
                    <a:pt x="73" y="20"/>
                  </a:lnTo>
                  <a:lnTo>
                    <a:pt x="73" y="20"/>
                  </a:lnTo>
                  <a:close/>
                  <a:moveTo>
                    <a:pt x="44" y="88"/>
                  </a:moveTo>
                  <a:lnTo>
                    <a:pt x="44" y="88"/>
                  </a:lnTo>
                  <a:lnTo>
                    <a:pt x="38" y="90"/>
                  </a:lnTo>
                  <a:lnTo>
                    <a:pt x="33" y="92"/>
                  </a:lnTo>
                  <a:lnTo>
                    <a:pt x="33" y="92"/>
                  </a:lnTo>
                  <a:lnTo>
                    <a:pt x="29" y="97"/>
                  </a:lnTo>
                  <a:lnTo>
                    <a:pt x="27" y="105"/>
                  </a:lnTo>
                  <a:lnTo>
                    <a:pt x="27" y="105"/>
                  </a:lnTo>
                  <a:lnTo>
                    <a:pt x="29" y="110"/>
                  </a:lnTo>
                  <a:lnTo>
                    <a:pt x="33" y="116"/>
                  </a:lnTo>
                  <a:lnTo>
                    <a:pt x="33" y="116"/>
                  </a:lnTo>
                  <a:lnTo>
                    <a:pt x="38" y="119"/>
                  </a:lnTo>
                  <a:lnTo>
                    <a:pt x="44" y="119"/>
                  </a:lnTo>
                  <a:lnTo>
                    <a:pt x="44" y="119"/>
                  </a:lnTo>
                  <a:lnTo>
                    <a:pt x="51" y="119"/>
                  </a:lnTo>
                  <a:lnTo>
                    <a:pt x="55" y="116"/>
                  </a:lnTo>
                  <a:lnTo>
                    <a:pt x="55" y="116"/>
                  </a:lnTo>
                  <a:lnTo>
                    <a:pt x="59" y="110"/>
                  </a:lnTo>
                  <a:lnTo>
                    <a:pt x="60" y="105"/>
                  </a:lnTo>
                  <a:lnTo>
                    <a:pt x="60" y="105"/>
                  </a:lnTo>
                  <a:lnTo>
                    <a:pt x="59" y="97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51" y="90"/>
                  </a:lnTo>
                  <a:lnTo>
                    <a:pt x="44" y="88"/>
                  </a:lnTo>
                  <a:lnTo>
                    <a:pt x="44" y="88"/>
                  </a:lnTo>
                  <a:close/>
                  <a:moveTo>
                    <a:pt x="49" y="99"/>
                  </a:moveTo>
                  <a:lnTo>
                    <a:pt x="49" y="99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7"/>
                  </a:lnTo>
                  <a:lnTo>
                    <a:pt x="42" y="97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101"/>
                  </a:lnTo>
                  <a:lnTo>
                    <a:pt x="37" y="105"/>
                  </a:lnTo>
                  <a:lnTo>
                    <a:pt x="37" y="105"/>
                  </a:lnTo>
                  <a:lnTo>
                    <a:pt x="38" y="107"/>
                  </a:lnTo>
                  <a:lnTo>
                    <a:pt x="38" y="110"/>
                  </a:lnTo>
                  <a:lnTo>
                    <a:pt x="38" y="110"/>
                  </a:lnTo>
                  <a:lnTo>
                    <a:pt x="42" y="110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49" y="110"/>
                  </a:lnTo>
                  <a:lnTo>
                    <a:pt x="49" y="110"/>
                  </a:lnTo>
                  <a:lnTo>
                    <a:pt x="51" y="107"/>
                  </a:lnTo>
                  <a:lnTo>
                    <a:pt x="51" y="105"/>
                  </a:lnTo>
                  <a:lnTo>
                    <a:pt x="51" y="105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9"/>
                  </a:lnTo>
                  <a:close/>
                  <a:moveTo>
                    <a:pt x="62" y="86"/>
                  </a:moveTo>
                  <a:lnTo>
                    <a:pt x="62" y="86"/>
                  </a:lnTo>
                  <a:lnTo>
                    <a:pt x="55" y="81"/>
                  </a:lnTo>
                  <a:lnTo>
                    <a:pt x="44" y="79"/>
                  </a:lnTo>
                  <a:lnTo>
                    <a:pt x="44" y="79"/>
                  </a:lnTo>
                  <a:lnTo>
                    <a:pt x="35" y="81"/>
                  </a:lnTo>
                  <a:lnTo>
                    <a:pt x="27" y="86"/>
                  </a:lnTo>
                  <a:lnTo>
                    <a:pt x="27" y="86"/>
                  </a:lnTo>
                  <a:lnTo>
                    <a:pt x="22" y="94"/>
                  </a:lnTo>
                  <a:lnTo>
                    <a:pt x="20" y="105"/>
                  </a:lnTo>
                  <a:lnTo>
                    <a:pt x="20" y="105"/>
                  </a:lnTo>
                  <a:lnTo>
                    <a:pt x="22" y="114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35" y="127"/>
                  </a:lnTo>
                  <a:lnTo>
                    <a:pt x="44" y="129"/>
                  </a:lnTo>
                  <a:lnTo>
                    <a:pt x="44" y="129"/>
                  </a:lnTo>
                  <a:lnTo>
                    <a:pt x="55" y="127"/>
                  </a:lnTo>
                  <a:lnTo>
                    <a:pt x="62" y="121"/>
                  </a:lnTo>
                  <a:lnTo>
                    <a:pt x="62" y="121"/>
                  </a:lnTo>
                  <a:lnTo>
                    <a:pt x="68" y="114"/>
                  </a:lnTo>
                  <a:lnTo>
                    <a:pt x="70" y="105"/>
                  </a:lnTo>
                  <a:lnTo>
                    <a:pt x="70" y="105"/>
                  </a:lnTo>
                  <a:lnTo>
                    <a:pt x="68" y="94"/>
                  </a:lnTo>
                  <a:lnTo>
                    <a:pt x="62" y="86"/>
                  </a:lnTo>
                  <a:lnTo>
                    <a:pt x="62" y="86"/>
                  </a:lnTo>
                  <a:close/>
                </a:path>
              </a:pathLst>
            </a:custGeom>
            <a:gradFill>
              <a:gsLst>
                <a:gs pos="0">
                  <a:srgbClr val="7A1B23"/>
                </a:gs>
                <a:gs pos="98333">
                  <a:srgbClr val="381416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1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69179" y="1174384"/>
            <a:ext cx="1092336" cy="1451372"/>
            <a:chOff x="2330196" y="1816081"/>
            <a:chExt cx="1456258" cy="1935163"/>
          </a:xfrm>
        </p:grpSpPr>
        <p:sp>
          <p:nvSpPr>
            <p:cNvPr id="43" name="泪滴形 42"/>
            <p:cNvSpPr/>
            <p:nvPr/>
          </p:nvSpPr>
          <p:spPr bwMode="auto">
            <a:xfrm rot="8153283">
              <a:off x="2403481" y="1873231"/>
              <a:ext cx="1309688" cy="1308100"/>
            </a:xfrm>
            <a:prstGeom prst="teardrop">
              <a:avLst>
                <a:gd name="adj" fmla="val 1185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1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330196" y="1816081"/>
              <a:ext cx="1456258" cy="1935163"/>
              <a:chOff x="2330196" y="1816081"/>
              <a:chExt cx="1456258" cy="1935163"/>
            </a:xfrm>
          </p:grpSpPr>
          <p:sp>
            <p:nvSpPr>
              <p:cNvPr id="45" name="泪滴形 44"/>
              <p:cNvSpPr/>
              <p:nvPr/>
            </p:nvSpPr>
            <p:spPr bwMode="auto">
              <a:xfrm rot="8153283">
                <a:off x="2354269" y="1816081"/>
                <a:ext cx="1408112" cy="1408113"/>
              </a:xfrm>
              <a:prstGeom prst="teardrop">
                <a:avLst>
                  <a:gd name="adj" fmla="val 118585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1"/>
              </a:p>
            </p:txBody>
          </p:sp>
          <p:sp>
            <p:nvSpPr>
              <p:cNvPr id="46" name="椭圆 45"/>
              <p:cNvSpPr/>
              <p:nvPr/>
            </p:nvSpPr>
            <p:spPr bwMode="auto">
              <a:xfrm>
                <a:off x="2979744" y="3630594"/>
                <a:ext cx="120650" cy="120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1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30196" y="2518766"/>
                <a:ext cx="145625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381416"/>
                    </a:solidFill>
                    <a:latin typeface="微软雅黑" pitchFamily="34" charset="-122"/>
                    <a:ea typeface="微软雅黑" pitchFamily="34" charset="-122"/>
                  </a:rPr>
                  <a:t>2018</a:t>
                </a:r>
                <a:endParaRPr lang="zh-CN" altLang="en-US" b="1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Freeform 420"/>
              <p:cNvSpPr>
                <a:spLocks noEditPoints="1"/>
              </p:cNvSpPr>
              <p:nvPr/>
            </p:nvSpPr>
            <p:spPr bwMode="auto">
              <a:xfrm>
                <a:off x="2858480" y="2072346"/>
                <a:ext cx="332583" cy="323280"/>
              </a:xfrm>
              <a:custGeom>
                <a:avLst/>
                <a:gdLst>
                  <a:gd name="T0" fmla="*/ 92 w 143"/>
                  <a:gd name="T1" fmla="*/ 139 h 139"/>
                  <a:gd name="T2" fmla="*/ 92 w 143"/>
                  <a:gd name="T3" fmla="*/ 86 h 139"/>
                  <a:gd name="T4" fmla="*/ 92 w 143"/>
                  <a:gd name="T5" fmla="*/ 86 h 139"/>
                  <a:gd name="T6" fmla="*/ 103 w 143"/>
                  <a:gd name="T7" fmla="*/ 80 h 139"/>
                  <a:gd name="T8" fmla="*/ 114 w 143"/>
                  <a:gd name="T9" fmla="*/ 77 h 139"/>
                  <a:gd name="T10" fmla="*/ 129 w 143"/>
                  <a:gd name="T11" fmla="*/ 75 h 139"/>
                  <a:gd name="T12" fmla="*/ 143 w 143"/>
                  <a:gd name="T13" fmla="*/ 75 h 139"/>
                  <a:gd name="T14" fmla="*/ 143 w 143"/>
                  <a:gd name="T15" fmla="*/ 75 h 139"/>
                  <a:gd name="T16" fmla="*/ 143 w 143"/>
                  <a:gd name="T17" fmla="*/ 86 h 139"/>
                  <a:gd name="T18" fmla="*/ 142 w 143"/>
                  <a:gd name="T19" fmla="*/ 95 h 139"/>
                  <a:gd name="T20" fmla="*/ 138 w 143"/>
                  <a:gd name="T21" fmla="*/ 104 h 139"/>
                  <a:gd name="T22" fmla="*/ 132 w 143"/>
                  <a:gd name="T23" fmla="*/ 113 h 139"/>
                  <a:gd name="T24" fmla="*/ 125 w 143"/>
                  <a:gd name="T25" fmla="*/ 121 h 139"/>
                  <a:gd name="T26" fmla="*/ 118 w 143"/>
                  <a:gd name="T27" fmla="*/ 128 h 139"/>
                  <a:gd name="T28" fmla="*/ 110 w 143"/>
                  <a:gd name="T29" fmla="*/ 133 h 139"/>
                  <a:gd name="T30" fmla="*/ 99 w 143"/>
                  <a:gd name="T31" fmla="*/ 139 h 139"/>
                  <a:gd name="T32" fmla="*/ 92 w 143"/>
                  <a:gd name="T33" fmla="*/ 139 h 139"/>
                  <a:gd name="T34" fmla="*/ 92 w 143"/>
                  <a:gd name="T35" fmla="*/ 139 h 139"/>
                  <a:gd name="T36" fmla="*/ 55 w 143"/>
                  <a:gd name="T37" fmla="*/ 139 h 139"/>
                  <a:gd name="T38" fmla="*/ 81 w 143"/>
                  <a:gd name="T39" fmla="*/ 139 h 139"/>
                  <a:gd name="T40" fmla="*/ 81 w 143"/>
                  <a:gd name="T41" fmla="*/ 73 h 139"/>
                  <a:gd name="T42" fmla="*/ 81 w 143"/>
                  <a:gd name="T43" fmla="*/ 73 h 139"/>
                  <a:gd name="T44" fmla="*/ 94 w 143"/>
                  <a:gd name="T45" fmla="*/ 67 h 139"/>
                  <a:gd name="T46" fmla="*/ 101 w 143"/>
                  <a:gd name="T47" fmla="*/ 58 h 139"/>
                  <a:gd name="T48" fmla="*/ 108 w 143"/>
                  <a:gd name="T49" fmla="*/ 49 h 139"/>
                  <a:gd name="T50" fmla="*/ 110 w 143"/>
                  <a:gd name="T51" fmla="*/ 38 h 139"/>
                  <a:gd name="T52" fmla="*/ 112 w 143"/>
                  <a:gd name="T53" fmla="*/ 27 h 139"/>
                  <a:gd name="T54" fmla="*/ 108 w 143"/>
                  <a:gd name="T55" fmla="*/ 16 h 139"/>
                  <a:gd name="T56" fmla="*/ 103 w 143"/>
                  <a:gd name="T57" fmla="*/ 7 h 139"/>
                  <a:gd name="T58" fmla="*/ 94 w 143"/>
                  <a:gd name="T59" fmla="*/ 0 h 139"/>
                  <a:gd name="T60" fmla="*/ 86 w 143"/>
                  <a:gd name="T61" fmla="*/ 20 h 139"/>
                  <a:gd name="T62" fmla="*/ 74 w 143"/>
                  <a:gd name="T63" fmla="*/ 1 h 139"/>
                  <a:gd name="T64" fmla="*/ 61 w 143"/>
                  <a:gd name="T65" fmla="*/ 20 h 139"/>
                  <a:gd name="T66" fmla="*/ 53 w 143"/>
                  <a:gd name="T67" fmla="*/ 0 h 139"/>
                  <a:gd name="T68" fmla="*/ 53 w 143"/>
                  <a:gd name="T69" fmla="*/ 0 h 139"/>
                  <a:gd name="T70" fmla="*/ 44 w 143"/>
                  <a:gd name="T71" fmla="*/ 7 h 139"/>
                  <a:gd name="T72" fmla="*/ 39 w 143"/>
                  <a:gd name="T73" fmla="*/ 16 h 139"/>
                  <a:gd name="T74" fmla="*/ 35 w 143"/>
                  <a:gd name="T75" fmla="*/ 27 h 139"/>
                  <a:gd name="T76" fmla="*/ 37 w 143"/>
                  <a:gd name="T77" fmla="*/ 38 h 139"/>
                  <a:gd name="T78" fmla="*/ 41 w 143"/>
                  <a:gd name="T79" fmla="*/ 49 h 139"/>
                  <a:gd name="T80" fmla="*/ 46 w 143"/>
                  <a:gd name="T81" fmla="*/ 58 h 139"/>
                  <a:gd name="T82" fmla="*/ 55 w 143"/>
                  <a:gd name="T83" fmla="*/ 67 h 139"/>
                  <a:gd name="T84" fmla="*/ 66 w 143"/>
                  <a:gd name="T85" fmla="*/ 73 h 139"/>
                  <a:gd name="T86" fmla="*/ 66 w 143"/>
                  <a:gd name="T87" fmla="*/ 100 h 139"/>
                  <a:gd name="T88" fmla="*/ 66 w 143"/>
                  <a:gd name="T89" fmla="*/ 100 h 139"/>
                  <a:gd name="T90" fmla="*/ 63 w 143"/>
                  <a:gd name="T91" fmla="*/ 93 h 139"/>
                  <a:gd name="T92" fmla="*/ 55 w 143"/>
                  <a:gd name="T93" fmla="*/ 88 h 139"/>
                  <a:gd name="T94" fmla="*/ 50 w 143"/>
                  <a:gd name="T95" fmla="*/ 82 h 139"/>
                  <a:gd name="T96" fmla="*/ 41 w 143"/>
                  <a:gd name="T97" fmla="*/ 78 h 139"/>
                  <a:gd name="T98" fmla="*/ 31 w 143"/>
                  <a:gd name="T99" fmla="*/ 75 h 139"/>
                  <a:gd name="T100" fmla="*/ 22 w 143"/>
                  <a:gd name="T101" fmla="*/ 73 h 139"/>
                  <a:gd name="T102" fmla="*/ 13 w 143"/>
                  <a:gd name="T103" fmla="*/ 73 h 139"/>
                  <a:gd name="T104" fmla="*/ 2 w 143"/>
                  <a:gd name="T105" fmla="*/ 73 h 139"/>
                  <a:gd name="T106" fmla="*/ 2 w 143"/>
                  <a:gd name="T107" fmla="*/ 73 h 139"/>
                  <a:gd name="T108" fmla="*/ 0 w 143"/>
                  <a:gd name="T109" fmla="*/ 86 h 139"/>
                  <a:gd name="T110" fmla="*/ 4 w 143"/>
                  <a:gd name="T111" fmla="*/ 99 h 139"/>
                  <a:gd name="T112" fmla="*/ 8 w 143"/>
                  <a:gd name="T113" fmla="*/ 108 h 139"/>
                  <a:gd name="T114" fmla="*/ 15 w 143"/>
                  <a:gd name="T115" fmla="*/ 117 h 139"/>
                  <a:gd name="T116" fmla="*/ 24 w 143"/>
                  <a:gd name="T117" fmla="*/ 124 h 139"/>
                  <a:gd name="T118" fmla="*/ 33 w 143"/>
                  <a:gd name="T119" fmla="*/ 130 h 139"/>
                  <a:gd name="T120" fmla="*/ 44 w 143"/>
                  <a:gd name="T121" fmla="*/ 135 h 139"/>
                  <a:gd name="T122" fmla="*/ 55 w 143"/>
                  <a:gd name="T123" fmla="*/ 139 h 139"/>
                  <a:gd name="T124" fmla="*/ 55 w 143"/>
                  <a:gd name="T125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3" h="139">
                    <a:moveTo>
                      <a:pt x="92" y="139"/>
                    </a:moveTo>
                    <a:lnTo>
                      <a:pt x="92" y="86"/>
                    </a:lnTo>
                    <a:lnTo>
                      <a:pt x="92" y="86"/>
                    </a:lnTo>
                    <a:lnTo>
                      <a:pt x="103" y="80"/>
                    </a:lnTo>
                    <a:lnTo>
                      <a:pt x="114" y="77"/>
                    </a:lnTo>
                    <a:lnTo>
                      <a:pt x="129" y="75"/>
                    </a:lnTo>
                    <a:lnTo>
                      <a:pt x="143" y="75"/>
                    </a:lnTo>
                    <a:lnTo>
                      <a:pt x="143" y="75"/>
                    </a:lnTo>
                    <a:lnTo>
                      <a:pt x="143" y="86"/>
                    </a:lnTo>
                    <a:lnTo>
                      <a:pt x="142" y="95"/>
                    </a:lnTo>
                    <a:lnTo>
                      <a:pt x="138" y="104"/>
                    </a:lnTo>
                    <a:lnTo>
                      <a:pt x="132" y="113"/>
                    </a:lnTo>
                    <a:lnTo>
                      <a:pt x="125" y="121"/>
                    </a:lnTo>
                    <a:lnTo>
                      <a:pt x="118" y="128"/>
                    </a:lnTo>
                    <a:lnTo>
                      <a:pt x="110" y="133"/>
                    </a:lnTo>
                    <a:lnTo>
                      <a:pt x="99" y="139"/>
                    </a:lnTo>
                    <a:lnTo>
                      <a:pt x="92" y="139"/>
                    </a:lnTo>
                    <a:lnTo>
                      <a:pt x="92" y="139"/>
                    </a:lnTo>
                    <a:close/>
                    <a:moveTo>
                      <a:pt x="55" y="139"/>
                    </a:moveTo>
                    <a:lnTo>
                      <a:pt x="81" y="139"/>
                    </a:lnTo>
                    <a:lnTo>
                      <a:pt x="81" y="73"/>
                    </a:lnTo>
                    <a:lnTo>
                      <a:pt x="81" y="73"/>
                    </a:lnTo>
                    <a:lnTo>
                      <a:pt x="94" y="67"/>
                    </a:lnTo>
                    <a:lnTo>
                      <a:pt x="101" y="58"/>
                    </a:lnTo>
                    <a:lnTo>
                      <a:pt x="108" y="49"/>
                    </a:lnTo>
                    <a:lnTo>
                      <a:pt x="110" y="38"/>
                    </a:lnTo>
                    <a:lnTo>
                      <a:pt x="112" y="27"/>
                    </a:lnTo>
                    <a:lnTo>
                      <a:pt x="108" y="16"/>
                    </a:lnTo>
                    <a:lnTo>
                      <a:pt x="103" y="7"/>
                    </a:lnTo>
                    <a:lnTo>
                      <a:pt x="94" y="0"/>
                    </a:lnTo>
                    <a:lnTo>
                      <a:pt x="86" y="20"/>
                    </a:lnTo>
                    <a:lnTo>
                      <a:pt x="74" y="1"/>
                    </a:lnTo>
                    <a:lnTo>
                      <a:pt x="61" y="2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44" y="7"/>
                    </a:lnTo>
                    <a:lnTo>
                      <a:pt x="39" y="16"/>
                    </a:lnTo>
                    <a:lnTo>
                      <a:pt x="35" y="27"/>
                    </a:lnTo>
                    <a:lnTo>
                      <a:pt x="37" y="38"/>
                    </a:lnTo>
                    <a:lnTo>
                      <a:pt x="41" y="49"/>
                    </a:lnTo>
                    <a:lnTo>
                      <a:pt x="46" y="58"/>
                    </a:lnTo>
                    <a:lnTo>
                      <a:pt x="55" y="67"/>
                    </a:lnTo>
                    <a:lnTo>
                      <a:pt x="66" y="73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3" y="93"/>
                    </a:lnTo>
                    <a:lnTo>
                      <a:pt x="55" y="88"/>
                    </a:lnTo>
                    <a:lnTo>
                      <a:pt x="50" y="82"/>
                    </a:lnTo>
                    <a:lnTo>
                      <a:pt x="41" y="78"/>
                    </a:lnTo>
                    <a:lnTo>
                      <a:pt x="31" y="75"/>
                    </a:lnTo>
                    <a:lnTo>
                      <a:pt x="22" y="73"/>
                    </a:lnTo>
                    <a:lnTo>
                      <a:pt x="13" y="73"/>
                    </a:lnTo>
                    <a:lnTo>
                      <a:pt x="2" y="73"/>
                    </a:lnTo>
                    <a:lnTo>
                      <a:pt x="2" y="73"/>
                    </a:lnTo>
                    <a:lnTo>
                      <a:pt x="0" y="86"/>
                    </a:lnTo>
                    <a:lnTo>
                      <a:pt x="4" y="99"/>
                    </a:lnTo>
                    <a:lnTo>
                      <a:pt x="8" y="108"/>
                    </a:lnTo>
                    <a:lnTo>
                      <a:pt x="15" y="117"/>
                    </a:lnTo>
                    <a:lnTo>
                      <a:pt x="24" y="124"/>
                    </a:lnTo>
                    <a:lnTo>
                      <a:pt x="33" y="130"/>
                    </a:lnTo>
                    <a:lnTo>
                      <a:pt x="44" y="135"/>
                    </a:lnTo>
                    <a:lnTo>
                      <a:pt x="55" y="139"/>
                    </a:lnTo>
                    <a:lnTo>
                      <a:pt x="55" y="139"/>
                    </a:lnTo>
                    <a:close/>
                  </a:path>
                </a:pathLst>
              </a:custGeom>
              <a:gradFill>
                <a:gsLst>
                  <a:gs pos="0">
                    <a:srgbClr val="7A1B23"/>
                  </a:gs>
                  <a:gs pos="98333">
                    <a:srgbClr val="381416"/>
                  </a:gs>
                </a:gsLst>
                <a:lin ang="4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b="1"/>
              </a:p>
            </p:txBody>
          </p:sp>
        </p:grpSp>
      </p:grpSp>
      <p:sp>
        <p:nvSpPr>
          <p:cNvPr id="61" name="矩形 60"/>
          <p:cNvSpPr/>
          <p:nvPr/>
        </p:nvSpPr>
        <p:spPr>
          <a:xfrm>
            <a:off x="2799625" y="3221961"/>
            <a:ext cx="1601317" cy="9002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输入您的内容或者通过右键复制粘贴您的内容，并选择只保留文字。输入您的内容或者通过右键复制粘贴您的内容。</a:t>
            </a:r>
          </a:p>
        </p:txBody>
      </p:sp>
      <p:sp>
        <p:nvSpPr>
          <p:cNvPr id="62" name="矩形 61"/>
          <p:cNvSpPr/>
          <p:nvPr/>
        </p:nvSpPr>
        <p:spPr>
          <a:xfrm>
            <a:off x="4699481" y="3530893"/>
            <a:ext cx="1601317" cy="9002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输入您的内容或者通过右键复制粘贴您的内容，并选择只保留文字。输入您的内容或者通过右键复制粘贴您的内容。</a:t>
            </a:r>
          </a:p>
        </p:txBody>
      </p:sp>
      <p:sp>
        <p:nvSpPr>
          <p:cNvPr id="63" name="矩形 62"/>
          <p:cNvSpPr/>
          <p:nvPr/>
        </p:nvSpPr>
        <p:spPr>
          <a:xfrm>
            <a:off x="6667695" y="3291684"/>
            <a:ext cx="1601317" cy="9002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ea"/>
                <a:sym typeface="Arial" panose="020B0604020202090204" pitchFamily="34" charset="0"/>
              </a:rPr>
              <a:t>输入您的内容或者通过右键复制粘贴您的内容，并选择只保留文字。输入您的内容或者通过右键复制粘贴您的内容。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1" grpId="0"/>
      <p:bldP spid="62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: 形状 33"/>
          <p:cNvSpPr/>
          <p:nvPr/>
        </p:nvSpPr>
        <p:spPr>
          <a:xfrm rot="16200000">
            <a:off x="-1048740" y="1048740"/>
            <a:ext cx="5143500" cy="3046020"/>
          </a:xfrm>
          <a:custGeom>
            <a:avLst/>
            <a:gdLst>
              <a:gd name="connsiteX0" fmla="*/ 5164038 w 5164038"/>
              <a:gd name="connsiteY0" fmla="*/ 0 h 3046020"/>
              <a:gd name="connsiteX1" fmla="*/ 5164038 w 5164038"/>
              <a:gd name="connsiteY1" fmla="*/ 2112641 h 3046020"/>
              <a:gd name="connsiteX2" fmla="*/ 5127012 w 5164038"/>
              <a:gd name="connsiteY2" fmla="*/ 2083308 h 3046020"/>
              <a:gd name="connsiteX3" fmla="*/ 2896777 w 5164038"/>
              <a:gd name="connsiteY3" fmla="*/ 3035556 h 3046020"/>
              <a:gd name="connsiteX4" fmla="*/ 1314832 w 5164038"/>
              <a:gd name="connsiteY4" fmla="*/ 1344332 h 3046020"/>
              <a:gd name="connsiteX5" fmla="*/ 86763 w 5164038"/>
              <a:gd name="connsiteY5" fmla="*/ 1608189 h 3046020"/>
              <a:gd name="connsiteX6" fmla="*/ 0 w 5164038"/>
              <a:gd name="connsiteY6" fmla="*/ 1721307 h 3046020"/>
              <a:gd name="connsiteX7" fmla="*/ 0 w 5164038"/>
              <a:gd name="connsiteY7" fmla="*/ 0 h 3046020"/>
              <a:gd name="connsiteX8" fmla="*/ 5164038 w 5164038"/>
              <a:gd name="connsiteY8" fmla="*/ 0 h 30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3046020">
                <a:moveTo>
                  <a:pt x="5164038" y="0"/>
                </a:moveTo>
                <a:lnTo>
                  <a:pt x="5164038" y="2112641"/>
                </a:lnTo>
                <a:lnTo>
                  <a:pt x="5127012" y="2083308"/>
                </a:lnTo>
                <a:cubicBezTo>
                  <a:pt x="4602316" y="1749428"/>
                  <a:pt x="3479691" y="3181379"/>
                  <a:pt x="2896777" y="3035556"/>
                </a:cubicBezTo>
                <a:cubicBezTo>
                  <a:pt x="2230590" y="2868902"/>
                  <a:pt x="1790843" y="1549834"/>
                  <a:pt x="1314832" y="1344332"/>
                </a:cubicBezTo>
                <a:cubicBezTo>
                  <a:pt x="987575" y="1203049"/>
                  <a:pt x="442134" y="1205884"/>
                  <a:pt x="86763" y="1608189"/>
                </a:cubicBezTo>
                <a:lnTo>
                  <a:pt x="0" y="1721307"/>
                </a:lnTo>
                <a:lnTo>
                  <a:pt x="0" y="0"/>
                </a:lnTo>
                <a:lnTo>
                  <a:pt x="5164038" y="0"/>
                </a:lnTo>
                <a:close/>
              </a:path>
            </a:pathLst>
          </a:custGeom>
          <a:solidFill>
            <a:srgbClr val="7A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 rot="5400000" flipV="1">
            <a:off x="4448522" y="339502"/>
            <a:ext cx="5143500" cy="4464496"/>
          </a:xfrm>
          <a:custGeom>
            <a:avLst/>
            <a:gdLst>
              <a:gd name="connsiteX0" fmla="*/ 0 w 5164038"/>
              <a:gd name="connsiteY0" fmla="*/ 374466 h 4968552"/>
              <a:gd name="connsiteX1" fmla="*/ 0 w 5164038"/>
              <a:gd name="connsiteY1" fmla="*/ 4968552 h 4968552"/>
              <a:gd name="connsiteX2" fmla="*/ 5164038 w 5164038"/>
              <a:gd name="connsiteY2" fmla="*/ 4968552 h 4968552"/>
              <a:gd name="connsiteX3" fmla="*/ 5164038 w 5164038"/>
              <a:gd name="connsiteY3" fmla="*/ 925204 h 4968552"/>
              <a:gd name="connsiteX4" fmla="*/ 5162989 w 5164038"/>
              <a:gd name="connsiteY4" fmla="*/ 923468 h 4968552"/>
              <a:gd name="connsiteX5" fmla="*/ 2829886 w 5164038"/>
              <a:gd name="connsiteY5" fmla="*/ 1775924 h 4968552"/>
              <a:gd name="connsiteX6" fmla="*/ 1247941 w 5164038"/>
              <a:gd name="connsiteY6" fmla="*/ 84700 h 4968552"/>
              <a:gd name="connsiteX7" fmla="*/ 19872 w 5164038"/>
              <a:gd name="connsiteY7" fmla="*/ 348557 h 4968552"/>
              <a:gd name="connsiteX8" fmla="*/ 0 w 5164038"/>
              <a:gd name="connsiteY8" fmla="*/ 374466 h 496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4968552">
                <a:moveTo>
                  <a:pt x="0" y="374466"/>
                </a:moveTo>
                <a:lnTo>
                  <a:pt x="0" y="4968552"/>
                </a:lnTo>
                <a:lnTo>
                  <a:pt x="5164038" y="4968552"/>
                </a:lnTo>
                <a:lnTo>
                  <a:pt x="5164038" y="925204"/>
                </a:lnTo>
                <a:lnTo>
                  <a:pt x="5162989" y="923468"/>
                </a:lnTo>
                <a:cubicBezTo>
                  <a:pt x="4698553" y="277181"/>
                  <a:pt x="3454436" y="1932163"/>
                  <a:pt x="2829886" y="1775924"/>
                </a:cubicBezTo>
                <a:cubicBezTo>
                  <a:pt x="2163699" y="1609270"/>
                  <a:pt x="1723952" y="290202"/>
                  <a:pt x="1247941" y="84700"/>
                </a:cubicBezTo>
                <a:cubicBezTo>
                  <a:pt x="920683" y="-56583"/>
                  <a:pt x="375243" y="-53748"/>
                  <a:pt x="19872" y="348557"/>
                </a:cubicBezTo>
                <a:lnTo>
                  <a:pt x="0" y="374466"/>
                </a:lnTo>
                <a:close/>
              </a:path>
            </a:pathLst>
          </a:custGeom>
          <a:solidFill>
            <a:srgbClr val="381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99691" y="1275606"/>
            <a:ext cx="5544616" cy="2592288"/>
          </a:xfrm>
          <a:prstGeom prst="rect">
            <a:avLst/>
          </a:prstGeom>
          <a:noFill/>
          <a:ln w="63500">
            <a:solidFill>
              <a:schemeClr val="bg1">
                <a:alpha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3"/>
          <p:cNvSpPr txBox="1"/>
          <p:nvPr/>
        </p:nvSpPr>
        <p:spPr>
          <a:xfrm>
            <a:off x="2551120" y="2010057"/>
            <a:ext cx="3905734" cy="56169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43" name="文本框 32"/>
          <p:cNvSpPr txBox="1"/>
          <p:nvPr/>
        </p:nvSpPr>
        <p:spPr>
          <a:xfrm>
            <a:off x="2167919" y="2492302"/>
            <a:ext cx="4752528" cy="486416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 Double-click here to</a:t>
            </a:r>
          </a:p>
        </p:txBody>
      </p:sp>
      <p:sp>
        <p:nvSpPr>
          <p:cNvPr id="45" name="矩形 44"/>
          <p:cNvSpPr/>
          <p:nvPr/>
        </p:nvSpPr>
        <p:spPr>
          <a:xfrm>
            <a:off x="3779912" y="3266750"/>
            <a:ext cx="1261745" cy="283845"/>
          </a:xfrm>
          <a:prstGeom prst="rect">
            <a:avLst/>
          </a:prstGeom>
          <a:solidFill>
            <a:srgbClr val="381416"/>
          </a:solidFill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人：小北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3"/>
          <p:cNvSpPr txBox="1"/>
          <p:nvPr/>
        </p:nvSpPr>
        <p:spPr>
          <a:xfrm>
            <a:off x="2223738" y="1573141"/>
            <a:ext cx="4560499" cy="500137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BUSINESS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93210"/>
            <a:ext cx="4383698" cy="253916"/>
            <a:chOff x="179512" y="93210"/>
            <a:chExt cx="4383698" cy="253916"/>
          </a:xfrm>
        </p:grpSpPr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179512" y="123478"/>
              <a:ext cx="225980" cy="193380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b="1">
                <a:latin typeface="+mn-ea"/>
                <a:ea typeface="+mn-ea"/>
              </a:endParaRPr>
            </a:p>
          </p:txBody>
        </p:sp>
        <p:sp>
          <p:nvSpPr>
            <p:cNvPr id="48" name="文本框 3"/>
            <p:cNvSpPr txBox="1"/>
            <p:nvPr/>
          </p:nvSpPr>
          <p:spPr>
            <a:xfrm>
              <a:off x="486532" y="93210"/>
              <a:ext cx="4076678" cy="253916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 rtlCol="0">
              <a:spAutoFit/>
            </a:bodyPr>
            <a:lstStyle/>
            <a:p>
              <a:pPr algn="dist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BUSINESS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24871" y="4792916"/>
            <a:ext cx="6437845" cy="253916"/>
            <a:chOff x="2524871" y="4792916"/>
            <a:chExt cx="6437845" cy="253916"/>
          </a:xfrm>
        </p:grpSpPr>
        <p:sp>
          <p:nvSpPr>
            <p:cNvPr id="49" name="文本框 3"/>
            <p:cNvSpPr txBox="1"/>
            <p:nvPr/>
          </p:nvSpPr>
          <p:spPr>
            <a:xfrm>
              <a:off x="2524871" y="4792916"/>
              <a:ext cx="4718207" cy="253916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POWERPOINT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28318" y="4852675"/>
              <a:ext cx="134398" cy="1343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344307" y="4917228"/>
              <a:ext cx="1375998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 bldLvl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9602"/>
            <a:ext cx="925252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 rot="16200000">
            <a:off x="-1048740" y="1048740"/>
            <a:ext cx="5143500" cy="3046020"/>
          </a:xfrm>
          <a:custGeom>
            <a:avLst/>
            <a:gdLst>
              <a:gd name="connsiteX0" fmla="*/ 5164038 w 5164038"/>
              <a:gd name="connsiteY0" fmla="*/ 0 h 3046020"/>
              <a:gd name="connsiteX1" fmla="*/ 5164038 w 5164038"/>
              <a:gd name="connsiteY1" fmla="*/ 2112641 h 3046020"/>
              <a:gd name="connsiteX2" fmla="*/ 5127012 w 5164038"/>
              <a:gd name="connsiteY2" fmla="*/ 2083308 h 3046020"/>
              <a:gd name="connsiteX3" fmla="*/ 2896777 w 5164038"/>
              <a:gd name="connsiteY3" fmla="*/ 3035556 h 3046020"/>
              <a:gd name="connsiteX4" fmla="*/ 1314832 w 5164038"/>
              <a:gd name="connsiteY4" fmla="*/ 1344332 h 3046020"/>
              <a:gd name="connsiteX5" fmla="*/ 86763 w 5164038"/>
              <a:gd name="connsiteY5" fmla="*/ 1608189 h 3046020"/>
              <a:gd name="connsiteX6" fmla="*/ 0 w 5164038"/>
              <a:gd name="connsiteY6" fmla="*/ 1721307 h 3046020"/>
              <a:gd name="connsiteX7" fmla="*/ 0 w 5164038"/>
              <a:gd name="connsiteY7" fmla="*/ 0 h 3046020"/>
              <a:gd name="connsiteX8" fmla="*/ 5164038 w 5164038"/>
              <a:gd name="connsiteY8" fmla="*/ 0 h 30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3046020">
                <a:moveTo>
                  <a:pt x="5164038" y="0"/>
                </a:moveTo>
                <a:lnTo>
                  <a:pt x="5164038" y="2112641"/>
                </a:lnTo>
                <a:lnTo>
                  <a:pt x="5127012" y="2083308"/>
                </a:lnTo>
                <a:cubicBezTo>
                  <a:pt x="4602316" y="1749428"/>
                  <a:pt x="3479691" y="3181379"/>
                  <a:pt x="2896777" y="3035556"/>
                </a:cubicBezTo>
                <a:cubicBezTo>
                  <a:pt x="2230590" y="2868902"/>
                  <a:pt x="1790843" y="1549834"/>
                  <a:pt x="1314832" y="1344332"/>
                </a:cubicBezTo>
                <a:cubicBezTo>
                  <a:pt x="987575" y="1203049"/>
                  <a:pt x="442134" y="1205884"/>
                  <a:pt x="86763" y="1608189"/>
                </a:cubicBezTo>
                <a:lnTo>
                  <a:pt x="0" y="1721307"/>
                </a:lnTo>
                <a:lnTo>
                  <a:pt x="0" y="0"/>
                </a:lnTo>
                <a:lnTo>
                  <a:pt x="5164038" y="0"/>
                </a:lnTo>
                <a:close/>
              </a:path>
            </a:pathLst>
          </a:custGeom>
          <a:solidFill>
            <a:srgbClr val="7A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"/>
          <p:cNvSpPr txBox="1"/>
          <p:nvPr/>
        </p:nvSpPr>
        <p:spPr>
          <a:xfrm>
            <a:off x="4355976" y="2224832"/>
            <a:ext cx="3192435" cy="56169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rPr>
              <a:t>企业文化介绍</a:t>
            </a:r>
          </a:p>
        </p:txBody>
      </p:sp>
      <p:sp>
        <p:nvSpPr>
          <p:cNvPr id="25" name="文本框 3"/>
          <p:cNvSpPr txBox="1"/>
          <p:nvPr/>
        </p:nvSpPr>
        <p:spPr>
          <a:xfrm>
            <a:off x="5016088" y="1787788"/>
            <a:ext cx="1872209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381416"/>
                </a:solidFill>
                <a:latin typeface="郑庆科黄油体Regular" panose="02000603000000000000" pitchFamily="2" charset="-122"/>
                <a:ea typeface="郑庆科黄油体Regular" panose="02000603000000000000" pitchFamily="2" charset="-122"/>
              </a:rPr>
              <a:t>PART01</a:t>
            </a:r>
            <a:endParaRPr lang="zh-CN" altLang="en-US" sz="2400" dirty="0">
              <a:solidFill>
                <a:srgbClr val="381416"/>
              </a:solidFill>
              <a:latin typeface="郑庆科黄油体Regular" panose="02000603000000000000" pitchFamily="2" charset="-122"/>
              <a:ea typeface="郑庆科黄油体Regular" panose="02000603000000000000" pitchFamily="2" charset="-122"/>
            </a:endParaRPr>
          </a:p>
        </p:txBody>
      </p:sp>
      <p:sp>
        <p:nvSpPr>
          <p:cNvPr id="26" name="文本框 32"/>
          <p:cNvSpPr txBox="1"/>
          <p:nvPr/>
        </p:nvSpPr>
        <p:spPr>
          <a:xfrm>
            <a:off x="3491880" y="2787774"/>
            <a:ext cx="4752528" cy="486416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 Double-click here 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53648"/>
            <a:ext cx="8190873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7208" y="1952625"/>
            <a:ext cx="1399166" cy="92987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33387" y="1952625"/>
            <a:ext cx="1399166" cy="92987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53529" y="1952625"/>
            <a:ext cx="1399166" cy="92987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310730" y="734259"/>
            <a:ext cx="2718104" cy="2436731"/>
            <a:chOff x="4150990" y="1770942"/>
            <a:chExt cx="3923071" cy="3269668"/>
          </a:xfrm>
          <a:effectLst/>
        </p:grpSpPr>
        <p:pic>
          <p:nvPicPr>
            <p:cNvPr id="14" name="Picture 2" descr="Monitor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0990" y="1770942"/>
              <a:ext cx="3923071" cy="326966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340088" y="1944266"/>
              <a:ext cx="3528392" cy="2016224"/>
            </a:xfrm>
            <a:prstGeom prst="rect">
              <a:avLst/>
            </a:prstGeom>
            <a:blipFill dpi="0"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827584" y="3669691"/>
            <a:ext cx="7021694" cy="9640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填入您的内容，或复制内容后点击右键选择只保留文本来粘贴您的内容。请填入您的内容，或复制内容后点击右键选择只保留文本来粘贴您的内容。请填入您的内容，或复制内容后点击右键选择只保留文本来粘贴您的内容。请填入您的内容，或复制内容后点击右键选择只保留文本来粘贴您的内容。请填入您的内容，或复制内容后点击右键选择只</a:t>
            </a:r>
            <a:endParaRPr lang="zh-CN" altLang="en-US" sz="1000" dirty="0">
              <a:solidFill>
                <a:schemeClr val="bg1"/>
              </a:solidFill>
              <a:latin typeface="Arial" panose="020B0604020202090204" pitchFamily="34" charset="0"/>
              <a:ea typeface="微软雅黑" pitchFamily="34" charset="-122"/>
              <a:cs typeface="+mn-ea"/>
              <a:sym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Arial" panose="020B0604020202090204" pitchFamily="34" charset="0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8" name="文本框 64"/>
          <p:cNvSpPr txBox="1"/>
          <p:nvPr/>
        </p:nvSpPr>
        <p:spPr>
          <a:xfrm>
            <a:off x="323528" y="3363838"/>
            <a:ext cx="1833333" cy="3058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2468098" y="2859519"/>
            <a:ext cx="1008591" cy="1008460"/>
            <a:chOff x="3290368" y="3812692"/>
            <a:chExt cx="1344613" cy="1344613"/>
          </a:xfrm>
        </p:grpSpPr>
        <p:sp>
          <p:nvSpPr>
            <p:cNvPr id="35" name="椭圆 34"/>
            <p:cNvSpPr/>
            <p:nvPr/>
          </p:nvSpPr>
          <p:spPr bwMode="auto">
            <a:xfrm>
              <a:off x="3493565" y="4020656"/>
              <a:ext cx="968374" cy="9667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621A1E"/>
                  </a:solidFill>
                </a:rPr>
                <a:t>标题</a:t>
              </a: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290368" y="3812692"/>
              <a:ext cx="1344613" cy="1344613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034824" y="3003585"/>
            <a:ext cx="1008590" cy="1008459"/>
            <a:chOff x="6838431" y="4004780"/>
            <a:chExt cx="1344612" cy="1344612"/>
          </a:xfrm>
        </p:grpSpPr>
        <p:sp>
          <p:nvSpPr>
            <p:cNvPr id="22" name="椭圆 21"/>
            <p:cNvSpPr/>
            <p:nvPr/>
          </p:nvSpPr>
          <p:spPr bwMode="auto">
            <a:xfrm>
              <a:off x="7027347" y="4203216"/>
              <a:ext cx="966789" cy="968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621A1E"/>
                  </a:solidFill>
                </a:rPr>
                <a:t>标题</a:t>
              </a: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838431" y="4004780"/>
              <a:ext cx="1344612" cy="1344612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289081" y="1496409"/>
            <a:ext cx="1007400" cy="1007269"/>
            <a:chOff x="8479907" y="1738520"/>
            <a:chExt cx="1343025" cy="1343025"/>
          </a:xfrm>
        </p:grpSpPr>
        <p:sp>
          <p:nvSpPr>
            <p:cNvPr id="42" name="椭圆 41"/>
            <p:cNvSpPr/>
            <p:nvPr/>
          </p:nvSpPr>
          <p:spPr bwMode="auto">
            <a:xfrm>
              <a:off x="8667231" y="1925844"/>
              <a:ext cx="968375" cy="9683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621A1E"/>
                  </a:solidFill>
                </a:rPr>
                <a:t>标题</a:t>
              </a: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8479907" y="1738520"/>
              <a:ext cx="1343025" cy="1343025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313041" y="1908210"/>
            <a:ext cx="1007400" cy="1008459"/>
            <a:chOff x="1750493" y="2544280"/>
            <a:chExt cx="1343025" cy="1344612"/>
          </a:xfrm>
        </p:grpSpPr>
        <p:sp>
          <p:nvSpPr>
            <p:cNvPr id="5" name="椭圆 4"/>
            <p:cNvSpPr/>
            <p:nvPr/>
          </p:nvSpPr>
          <p:spPr bwMode="auto">
            <a:xfrm>
              <a:off x="1933057" y="2731605"/>
              <a:ext cx="977900" cy="9779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750493" y="2544280"/>
              <a:ext cx="1343025" cy="1344612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0" name="文本框 51"/>
            <p:cNvSpPr txBox="1"/>
            <p:nvPr/>
          </p:nvSpPr>
          <p:spPr bwMode="auto">
            <a:xfrm>
              <a:off x="1959579" y="2960205"/>
              <a:ext cx="951377" cy="410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621A1E"/>
                  </a:solidFill>
                </a:rPr>
                <a:t>标题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742232" y="1444383"/>
            <a:ext cx="1224122" cy="1223963"/>
            <a:chOff x="4988993" y="1925844"/>
            <a:chExt cx="1631950" cy="1631950"/>
          </a:xfrm>
        </p:grpSpPr>
        <p:sp>
          <p:nvSpPr>
            <p:cNvPr id="48" name="椭圆 47"/>
            <p:cNvSpPr/>
            <p:nvPr/>
          </p:nvSpPr>
          <p:spPr bwMode="auto">
            <a:xfrm>
              <a:off x="5225530" y="2167732"/>
              <a:ext cx="1174750" cy="11763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621A1E"/>
                  </a:solidFill>
                </a:rPr>
                <a:t>标题</a:t>
              </a: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4988993" y="1925844"/>
              <a:ext cx="1631950" cy="1631950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7352710" y="2558762"/>
            <a:ext cx="1088014" cy="1087873"/>
            <a:chOff x="10010256" y="3633305"/>
            <a:chExt cx="1344612" cy="1344612"/>
          </a:xfrm>
        </p:grpSpPr>
        <p:sp>
          <p:nvSpPr>
            <p:cNvPr id="15" name="椭圆 14"/>
            <p:cNvSpPr/>
            <p:nvPr/>
          </p:nvSpPr>
          <p:spPr bwMode="auto">
            <a:xfrm>
              <a:off x="10216827" y="3822216"/>
              <a:ext cx="968374" cy="9667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solidFill>
                  <a:srgbClr val="621A1E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0010256" y="3633305"/>
              <a:ext cx="1344612" cy="1344612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92" name="文本框 51"/>
            <p:cNvSpPr txBox="1"/>
            <p:nvPr/>
          </p:nvSpPr>
          <p:spPr bwMode="auto">
            <a:xfrm>
              <a:off x="10216164" y="4086669"/>
              <a:ext cx="951379" cy="380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621A1E"/>
                  </a:solidFill>
                </a:rPr>
                <a:t>标题</a:t>
              </a:r>
            </a:p>
          </p:txBody>
        </p:sp>
      </p:grpSp>
      <p:cxnSp>
        <p:nvCxnSpPr>
          <p:cNvPr id="112" name="直接箭头连接符 111"/>
          <p:cNvCxnSpPr/>
          <p:nvPr/>
        </p:nvCxnSpPr>
        <p:spPr>
          <a:xfrm>
            <a:off x="2267806" y="2733450"/>
            <a:ext cx="282909" cy="28287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3439066" y="2525444"/>
            <a:ext cx="442969" cy="51337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25451" y="2600300"/>
            <a:ext cx="418744" cy="41868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5877395" y="2429951"/>
            <a:ext cx="483363" cy="5601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7218479" y="2429950"/>
            <a:ext cx="268461" cy="26842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2"/>
          <p:cNvSpPr txBox="1"/>
          <p:nvPr/>
        </p:nvSpPr>
        <p:spPr>
          <a:xfrm>
            <a:off x="2183502" y="3994048"/>
            <a:ext cx="2089514" cy="717249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</a:t>
            </a:r>
          </a:p>
        </p:txBody>
      </p:sp>
      <p:sp>
        <p:nvSpPr>
          <p:cNvPr id="39" name="文本框 32"/>
          <p:cNvSpPr txBox="1"/>
          <p:nvPr/>
        </p:nvSpPr>
        <p:spPr>
          <a:xfrm>
            <a:off x="4572000" y="4012044"/>
            <a:ext cx="2089514" cy="717249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</a:t>
            </a:r>
          </a:p>
        </p:txBody>
      </p:sp>
      <p:sp>
        <p:nvSpPr>
          <p:cNvPr id="40" name="文本框 32"/>
          <p:cNvSpPr txBox="1"/>
          <p:nvPr/>
        </p:nvSpPr>
        <p:spPr>
          <a:xfrm>
            <a:off x="6874342" y="3761601"/>
            <a:ext cx="2089514" cy="717249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</a:t>
            </a:r>
          </a:p>
        </p:txBody>
      </p:sp>
      <p:sp>
        <p:nvSpPr>
          <p:cNvPr id="43" name="文本框 32"/>
          <p:cNvSpPr txBox="1"/>
          <p:nvPr/>
        </p:nvSpPr>
        <p:spPr>
          <a:xfrm>
            <a:off x="3473277" y="618898"/>
            <a:ext cx="2089514" cy="717249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</a:t>
            </a:r>
          </a:p>
        </p:txBody>
      </p:sp>
      <p:sp>
        <p:nvSpPr>
          <p:cNvPr id="44" name="文本框 32"/>
          <p:cNvSpPr txBox="1"/>
          <p:nvPr/>
        </p:nvSpPr>
        <p:spPr>
          <a:xfrm>
            <a:off x="6015226" y="649170"/>
            <a:ext cx="2089514" cy="717249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</a:t>
            </a:r>
          </a:p>
        </p:txBody>
      </p:sp>
      <p:sp>
        <p:nvSpPr>
          <p:cNvPr id="45" name="文本框 32"/>
          <p:cNvSpPr txBox="1"/>
          <p:nvPr/>
        </p:nvSpPr>
        <p:spPr>
          <a:xfrm>
            <a:off x="953052" y="1038475"/>
            <a:ext cx="2089514" cy="717249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3444516" y="1448277"/>
            <a:ext cx="2413506" cy="2344580"/>
            <a:chOff x="4370438" y="2011681"/>
            <a:chExt cx="3218008" cy="3126105"/>
          </a:xfrm>
        </p:grpSpPr>
        <p:grpSp>
          <p:nvGrpSpPr>
            <p:cNvPr id="68" name="组合 67"/>
            <p:cNvGrpSpPr/>
            <p:nvPr/>
          </p:nvGrpSpPr>
          <p:grpSpPr>
            <a:xfrm>
              <a:off x="4370438" y="2011681"/>
              <a:ext cx="3218008" cy="3126105"/>
              <a:chOff x="4370438" y="2011681"/>
              <a:chExt cx="3218008" cy="3126105"/>
            </a:xfrm>
          </p:grpSpPr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70438" y="2011681"/>
                <a:ext cx="3218008" cy="3126105"/>
              </a:xfrm>
              <a:custGeom>
                <a:avLst/>
                <a:gdLst>
                  <a:gd name="connsiteX0" fmla="*/ 1609004 w 3218008"/>
                  <a:gd name="connsiteY0" fmla="*/ 0 h 3218006"/>
                  <a:gd name="connsiteX1" fmla="*/ 3218008 w 3218008"/>
                  <a:gd name="connsiteY1" fmla="*/ 1609003 h 3218006"/>
                  <a:gd name="connsiteX2" fmla="*/ 1609004 w 3218008"/>
                  <a:gd name="connsiteY2" fmla="*/ 3218006 h 3218006"/>
                  <a:gd name="connsiteX3" fmla="*/ 0 w 3218008"/>
                  <a:gd name="connsiteY3" fmla="*/ 1609003 h 3218006"/>
                  <a:gd name="connsiteX4" fmla="*/ 1609004 w 3218008"/>
                  <a:gd name="connsiteY4" fmla="*/ 0 h 3218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8008" h="3218006">
                    <a:moveTo>
                      <a:pt x="1609004" y="0"/>
                    </a:moveTo>
                    <a:cubicBezTo>
                      <a:pt x="2497632" y="0"/>
                      <a:pt x="3218008" y="720375"/>
                      <a:pt x="3218008" y="1609003"/>
                    </a:cubicBezTo>
                    <a:cubicBezTo>
                      <a:pt x="3218008" y="2497631"/>
                      <a:pt x="2497632" y="3218006"/>
                      <a:pt x="1609004" y="3218006"/>
                    </a:cubicBezTo>
                    <a:cubicBezTo>
                      <a:pt x="720376" y="3218006"/>
                      <a:pt x="0" y="2497631"/>
                      <a:pt x="0" y="1609003"/>
                    </a:cubicBezTo>
                    <a:cubicBezTo>
                      <a:pt x="0" y="720375"/>
                      <a:pt x="720376" y="0"/>
                      <a:pt x="1609004" y="0"/>
                    </a:cubicBezTo>
                    <a:close/>
                  </a:path>
                </a:pathLst>
              </a:custGeom>
            </p:spPr>
          </p:pic>
          <p:sp>
            <p:nvSpPr>
              <p:cNvPr id="71" name="椭圆 70"/>
              <p:cNvSpPr/>
              <p:nvPr/>
            </p:nvSpPr>
            <p:spPr>
              <a:xfrm>
                <a:off x="5024996" y="2599704"/>
                <a:ext cx="1908889" cy="1908888"/>
              </a:xfrm>
              <a:prstGeom prst="ellipse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100">
                  <a:solidFill>
                    <a:srgbClr val="323B43"/>
                  </a:solidFill>
                  <a:latin typeface="+mn-ea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 bwMode="auto">
            <a:xfrm>
              <a:off x="5630416" y="3089739"/>
              <a:ext cx="802658" cy="838958"/>
            </a:xfrm>
            <a:custGeom>
              <a:avLst/>
              <a:gdLst>
                <a:gd name="connsiteX0" fmla="*/ 150073 w 315913"/>
                <a:gd name="connsiteY0" fmla="*/ 184150 h 330200"/>
                <a:gd name="connsiteX1" fmla="*/ 140442 w 315913"/>
                <a:gd name="connsiteY1" fmla="*/ 188020 h 330200"/>
                <a:gd name="connsiteX2" fmla="*/ 137690 w 315913"/>
                <a:gd name="connsiteY2" fmla="*/ 190599 h 330200"/>
                <a:gd name="connsiteX3" fmla="*/ 137690 w 315913"/>
                <a:gd name="connsiteY3" fmla="*/ 199628 h 330200"/>
                <a:gd name="connsiteX4" fmla="*/ 136314 w 315913"/>
                <a:gd name="connsiteY4" fmla="*/ 200918 h 330200"/>
                <a:gd name="connsiteX5" fmla="*/ 134938 w 315913"/>
                <a:gd name="connsiteY5" fmla="*/ 203498 h 330200"/>
                <a:gd name="connsiteX6" fmla="*/ 137690 w 315913"/>
                <a:gd name="connsiteY6" fmla="*/ 221556 h 330200"/>
                <a:gd name="connsiteX7" fmla="*/ 140442 w 315913"/>
                <a:gd name="connsiteY7" fmla="*/ 225425 h 330200"/>
                <a:gd name="connsiteX8" fmla="*/ 144569 w 315913"/>
                <a:gd name="connsiteY8" fmla="*/ 224135 h 330200"/>
                <a:gd name="connsiteX9" fmla="*/ 154200 w 315913"/>
                <a:gd name="connsiteY9" fmla="*/ 211237 h 330200"/>
                <a:gd name="connsiteX10" fmla="*/ 155576 w 315913"/>
                <a:gd name="connsiteY10" fmla="*/ 208657 h 330200"/>
                <a:gd name="connsiteX11" fmla="*/ 155576 w 315913"/>
                <a:gd name="connsiteY11" fmla="*/ 188020 h 330200"/>
                <a:gd name="connsiteX12" fmla="*/ 152824 w 315913"/>
                <a:gd name="connsiteY12" fmla="*/ 185440 h 330200"/>
                <a:gd name="connsiteX13" fmla="*/ 150073 w 315913"/>
                <a:gd name="connsiteY13" fmla="*/ 184150 h 330200"/>
                <a:gd name="connsiteX14" fmla="*/ 105456 w 315913"/>
                <a:gd name="connsiteY14" fmla="*/ 184150 h 330200"/>
                <a:gd name="connsiteX15" fmla="*/ 101374 w 315913"/>
                <a:gd name="connsiteY15" fmla="*/ 185440 h 330200"/>
                <a:gd name="connsiteX16" fmla="*/ 100013 w 315913"/>
                <a:gd name="connsiteY16" fmla="*/ 188020 h 330200"/>
                <a:gd name="connsiteX17" fmla="*/ 100013 w 315913"/>
                <a:gd name="connsiteY17" fmla="*/ 208657 h 330200"/>
                <a:gd name="connsiteX18" fmla="*/ 100013 w 315913"/>
                <a:gd name="connsiteY18" fmla="*/ 211237 h 330200"/>
                <a:gd name="connsiteX19" fmla="*/ 110899 w 315913"/>
                <a:gd name="connsiteY19" fmla="*/ 224135 h 330200"/>
                <a:gd name="connsiteX20" fmla="*/ 113620 w 315913"/>
                <a:gd name="connsiteY20" fmla="*/ 225425 h 330200"/>
                <a:gd name="connsiteX21" fmla="*/ 114981 w 315913"/>
                <a:gd name="connsiteY21" fmla="*/ 225425 h 330200"/>
                <a:gd name="connsiteX22" fmla="*/ 117702 w 315913"/>
                <a:gd name="connsiteY22" fmla="*/ 221556 h 330200"/>
                <a:gd name="connsiteX23" fmla="*/ 119063 w 315913"/>
                <a:gd name="connsiteY23" fmla="*/ 203498 h 330200"/>
                <a:gd name="connsiteX24" fmla="*/ 117702 w 315913"/>
                <a:gd name="connsiteY24" fmla="*/ 200918 h 330200"/>
                <a:gd name="connsiteX25" fmla="*/ 116342 w 315913"/>
                <a:gd name="connsiteY25" fmla="*/ 199628 h 330200"/>
                <a:gd name="connsiteX26" fmla="*/ 116342 w 315913"/>
                <a:gd name="connsiteY26" fmla="*/ 190599 h 330200"/>
                <a:gd name="connsiteX27" fmla="*/ 113620 w 315913"/>
                <a:gd name="connsiteY27" fmla="*/ 188020 h 330200"/>
                <a:gd name="connsiteX28" fmla="*/ 105456 w 315913"/>
                <a:gd name="connsiteY28" fmla="*/ 184150 h 330200"/>
                <a:gd name="connsiteX29" fmla="*/ 110782 w 315913"/>
                <a:gd name="connsiteY29" fmla="*/ 92075 h 330200"/>
                <a:gd name="connsiteX30" fmla="*/ 85918 w 315913"/>
                <a:gd name="connsiteY30" fmla="*/ 98451 h 330200"/>
                <a:gd name="connsiteX31" fmla="*/ 84610 w 315913"/>
                <a:gd name="connsiteY31" fmla="*/ 101002 h 330200"/>
                <a:gd name="connsiteX32" fmla="*/ 84610 w 315913"/>
                <a:gd name="connsiteY32" fmla="*/ 107378 h 330200"/>
                <a:gd name="connsiteX33" fmla="*/ 81992 w 315913"/>
                <a:gd name="connsiteY33" fmla="*/ 107378 h 330200"/>
                <a:gd name="connsiteX34" fmla="*/ 79375 w 315913"/>
                <a:gd name="connsiteY34" fmla="*/ 111203 h 330200"/>
                <a:gd name="connsiteX35" fmla="*/ 79375 w 315913"/>
                <a:gd name="connsiteY35" fmla="*/ 116304 h 330200"/>
                <a:gd name="connsiteX36" fmla="*/ 80684 w 315913"/>
                <a:gd name="connsiteY36" fmla="*/ 120130 h 330200"/>
                <a:gd name="connsiteX37" fmla="*/ 84610 w 315913"/>
                <a:gd name="connsiteY37" fmla="*/ 121405 h 330200"/>
                <a:gd name="connsiteX38" fmla="*/ 84610 w 315913"/>
                <a:gd name="connsiteY38" fmla="*/ 122680 h 330200"/>
                <a:gd name="connsiteX39" fmla="*/ 96387 w 315913"/>
                <a:gd name="connsiteY39" fmla="*/ 152010 h 330200"/>
                <a:gd name="connsiteX40" fmla="*/ 117325 w 315913"/>
                <a:gd name="connsiteY40" fmla="*/ 169863 h 330200"/>
                <a:gd name="connsiteX41" fmla="*/ 136954 w 315913"/>
                <a:gd name="connsiteY41" fmla="*/ 169863 h 330200"/>
                <a:gd name="connsiteX42" fmla="*/ 157892 w 315913"/>
                <a:gd name="connsiteY42" fmla="*/ 152010 h 330200"/>
                <a:gd name="connsiteX43" fmla="*/ 170979 w 315913"/>
                <a:gd name="connsiteY43" fmla="*/ 122680 h 330200"/>
                <a:gd name="connsiteX44" fmla="*/ 170979 w 315913"/>
                <a:gd name="connsiteY44" fmla="*/ 121405 h 330200"/>
                <a:gd name="connsiteX45" fmla="*/ 173596 w 315913"/>
                <a:gd name="connsiteY45" fmla="*/ 120130 h 330200"/>
                <a:gd name="connsiteX46" fmla="*/ 176213 w 315913"/>
                <a:gd name="connsiteY46" fmla="*/ 116304 h 330200"/>
                <a:gd name="connsiteX47" fmla="*/ 176213 w 315913"/>
                <a:gd name="connsiteY47" fmla="*/ 111203 h 330200"/>
                <a:gd name="connsiteX48" fmla="*/ 172287 w 315913"/>
                <a:gd name="connsiteY48" fmla="*/ 107378 h 330200"/>
                <a:gd name="connsiteX49" fmla="*/ 169670 w 315913"/>
                <a:gd name="connsiteY49" fmla="*/ 107378 h 330200"/>
                <a:gd name="connsiteX50" fmla="*/ 169670 w 315913"/>
                <a:gd name="connsiteY50" fmla="*/ 106102 h 330200"/>
                <a:gd name="connsiteX51" fmla="*/ 165744 w 315913"/>
                <a:gd name="connsiteY51" fmla="*/ 106102 h 330200"/>
                <a:gd name="connsiteX52" fmla="*/ 151349 w 315913"/>
                <a:gd name="connsiteY52" fmla="*/ 108653 h 330200"/>
                <a:gd name="connsiteX53" fmla="*/ 130411 w 315913"/>
                <a:gd name="connsiteY53" fmla="*/ 99726 h 330200"/>
                <a:gd name="connsiteX54" fmla="*/ 110782 w 315913"/>
                <a:gd name="connsiteY54" fmla="*/ 92075 h 330200"/>
                <a:gd name="connsiteX55" fmla="*/ 233216 w 315913"/>
                <a:gd name="connsiteY55" fmla="*/ 38100 h 330200"/>
                <a:gd name="connsiteX56" fmla="*/ 239677 w 315913"/>
                <a:gd name="connsiteY56" fmla="*/ 45893 h 330200"/>
                <a:gd name="connsiteX57" fmla="*/ 239677 w 315913"/>
                <a:gd name="connsiteY57" fmla="*/ 53686 h 330200"/>
                <a:gd name="connsiteX58" fmla="*/ 253890 w 315913"/>
                <a:gd name="connsiteY58" fmla="*/ 60181 h 330200"/>
                <a:gd name="connsiteX59" fmla="*/ 255182 w 315913"/>
                <a:gd name="connsiteY59" fmla="*/ 66675 h 330200"/>
                <a:gd name="connsiteX60" fmla="*/ 250014 w 315913"/>
                <a:gd name="connsiteY60" fmla="*/ 71870 h 330200"/>
                <a:gd name="connsiteX61" fmla="*/ 247429 w 315913"/>
                <a:gd name="connsiteY61" fmla="*/ 73169 h 330200"/>
                <a:gd name="connsiteX62" fmla="*/ 239677 w 315913"/>
                <a:gd name="connsiteY62" fmla="*/ 70572 h 330200"/>
                <a:gd name="connsiteX63" fmla="*/ 231924 w 315913"/>
                <a:gd name="connsiteY63" fmla="*/ 67974 h 330200"/>
                <a:gd name="connsiteX64" fmla="*/ 225463 w 315913"/>
                <a:gd name="connsiteY64" fmla="*/ 71870 h 330200"/>
                <a:gd name="connsiteX65" fmla="*/ 226755 w 315913"/>
                <a:gd name="connsiteY65" fmla="*/ 74468 h 330200"/>
                <a:gd name="connsiteX66" fmla="*/ 233216 w 315913"/>
                <a:gd name="connsiteY66" fmla="*/ 75767 h 330200"/>
                <a:gd name="connsiteX67" fmla="*/ 248722 w 315913"/>
                <a:gd name="connsiteY67" fmla="*/ 80963 h 330200"/>
                <a:gd name="connsiteX68" fmla="*/ 257767 w 315913"/>
                <a:gd name="connsiteY68" fmla="*/ 87457 h 330200"/>
                <a:gd name="connsiteX69" fmla="*/ 260351 w 315913"/>
                <a:gd name="connsiteY69" fmla="*/ 99147 h 330200"/>
                <a:gd name="connsiteX70" fmla="*/ 253890 w 315913"/>
                <a:gd name="connsiteY70" fmla="*/ 113435 h 330200"/>
                <a:gd name="connsiteX71" fmla="*/ 239677 w 315913"/>
                <a:gd name="connsiteY71" fmla="*/ 119929 h 330200"/>
                <a:gd name="connsiteX72" fmla="*/ 239677 w 315913"/>
                <a:gd name="connsiteY72" fmla="*/ 131619 h 330200"/>
                <a:gd name="connsiteX73" fmla="*/ 233216 w 315913"/>
                <a:gd name="connsiteY73" fmla="*/ 138113 h 330200"/>
                <a:gd name="connsiteX74" fmla="*/ 225463 w 315913"/>
                <a:gd name="connsiteY74" fmla="*/ 131619 h 330200"/>
                <a:gd name="connsiteX75" fmla="*/ 225463 w 315913"/>
                <a:gd name="connsiteY75" fmla="*/ 121228 h 330200"/>
                <a:gd name="connsiteX76" fmla="*/ 206080 w 315913"/>
                <a:gd name="connsiteY76" fmla="*/ 109538 h 330200"/>
                <a:gd name="connsiteX77" fmla="*/ 206080 w 315913"/>
                <a:gd name="connsiteY77" fmla="*/ 103044 h 330200"/>
                <a:gd name="connsiteX78" fmla="*/ 211249 w 315913"/>
                <a:gd name="connsiteY78" fmla="*/ 99147 h 330200"/>
                <a:gd name="connsiteX79" fmla="*/ 216418 w 315913"/>
                <a:gd name="connsiteY79" fmla="*/ 97848 h 330200"/>
                <a:gd name="connsiteX80" fmla="*/ 222878 w 315913"/>
                <a:gd name="connsiteY80" fmla="*/ 100446 h 330200"/>
                <a:gd name="connsiteX81" fmla="*/ 233216 w 315913"/>
                <a:gd name="connsiteY81" fmla="*/ 105641 h 330200"/>
                <a:gd name="connsiteX82" fmla="*/ 239677 w 315913"/>
                <a:gd name="connsiteY82" fmla="*/ 101745 h 330200"/>
                <a:gd name="connsiteX83" fmla="*/ 238384 w 315913"/>
                <a:gd name="connsiteY83" fmla="*/ 97848 h 330200"/>
                <a:gd name="connsiteX84" fmla="*/ 231924 w 315913"/>
                <a:gd name="connsiteY84" fmla="*/ 96549 h 330200"/>
                <a:gd name="connsiteX85" fmla="*/ 211249 w 315913"/>
                <a:gd name="connsiteY85" fmla="*/ 87457 h 330200"/>
                <a:gd name="connsiteX86" fmla="*/ 206080 w 315913"/>
                <a:gd name="connsiteY86" fmla="*/ 74468 h 330200"/>
                <a:gd name="connsiteX87" fmla="*/ 211249 w 315913"/>
                <a:gd name="connsiteY87" fmla="*/ 60181 h 330200"/>
                <a:gd name="connsiteX88" fmla="*/ 225463 w 315913"/>
                <a:gd name="connsiteY88" fmla="*/ 53686 h 330200"/>
                <a:gd name="connsiteX89" fmla="*/ 225463 w 315913"/>
                <a:gd name="connsiteY89" fmla="*/ 45893 h 330200"/>
                <a:gd name="connsiteX90" fmla="*/ 233216 w 315913"/>
                <a:gd name="connsiteY90" fmla="*/ 38100 h 330200"/>
                <a:gd name="connsiteX91" fmla="*/ 117793 w 315913"/>
                <a:gd name="connsiteY91" fmla="*/ 25400 h 330200"/>
                <a:gd name="connsiteX92" fmla="*/ 135915 w 315913"/>
                <a:gd name="connsiteY92" fmla="*/ 25400 h 330200"/>
                <a:gd name="connsiteX93" fmla="*/ 190281 w 315913"/>
                <a:gd name="connsiteY93" fmla="*/ 79875 h 330200"/>
                <a:gd name="connsiteX94" fmla="*/ 190281 w 315913"/>
                <a:gd name="connsiteY94" fmla="*/ 96736 h 330200"/>
                <a:gd name="connsiteX95" fmla="*/ 192870 w 315913"/>
                <a:gd name="connsiteY95" fmla="*/ 107112 h 330200"/>
                <a:gd name="connsiteX96" fmla="*/ 192870 w 315913"/>
                <a:gd name="connsiteY96" fmla="*/ 118786 h 330200"/>
                <a:gd name="connsiteX97" fmla="*/ 186397 w 315913"/>
                <a:gd name="connsiteY97" fmla="*/ 131756 h 330200"/>
                <a:gd name="connsiteX98" fmla="*/ 183809 w 315913"/>
                <a:gd name="connsiteY98" fmla="*/ 140835 h 330200"/>
                <a:gd name="connsiteX99" fmla="*/ 172159 w 315913"/>
                <a:gd name="connsiteY99" fmla="*/ 162884 h 330200"/>
                <a:gd name="connsiteX100" fmla="*/ 163098 w 315913"/>
                <a:gd name="connsiteY100" fmla="*/ 173261 h 330200"/>
                <a:gd name="connsiteX101" fmla="*/ 169570 w 315913"/>
                <a:gd name="connsiteY101" fmla="*/ 181043 h 330200"/>
                <a:gd name="connsiteX102" fmla="*/ 208403 w 315913"/>
                <a:gd name="connsiteY102" fmla="*/ 192716 h 330200"/>
                <a:gd name="connsiteX103" fmla="*/ 252413 w 315913"/>
                <a:gd name="connsiteY103" fmla="*/ 319824 h 330200"/>
                <a:gd name="connsiteX104" fmla="*/ 242058 w 315913"/>
                <a:gd name="connsiteY104" fmla="*/ 330200 h 330200"/>
                <a:gd name="connsiteX105" fmla="*/ 10355 w 315913"/>
                <a:gd name="connsiteY105" fmla="*/ 330200 h 330200"/>
                <a:gd name="connsiteX106" fmla="*/ 0 w 315913"/>
                <a:gd name="connsiteY106" fmla="*/ 319824 h 330200"/>
                <a:gd name="connsiteX107" fmla="*/ 1294 w 315913"/>
                <a:gd name="connsiteY107" fmla="*/ 318527 h 330200"/>
                <a:gd name="connsiteX108" fmla="*/ 44010 w 315913"/>
                <a:gd name="connsiteY108" fmla="*/ 192716 h 330200"/>
                <a:gd name="connsiteX109" fmla="*/ 82843 w 315913"/>
                <a:gd name="connsiteY109" fmla="*/ 181043 h 330200"/>
                <a:gd name="connsiteX110" fmla="*/ 89315 w 315913"/>
                <a:gd name="connsiteY110" fmla="*/ 173261 h 330200"/>
                <a:gd name="connsiteX111" fmla="*/ 81549 w 315913"/>
                <a:gd name="connsiteY111" fmla="*/ 162884 h 330200"/>
                <a:gd name="connsiteX112" fmla="*/ 69899 w 315913"/>
                <a:gd name="connsiteY112" fmla="*/ 140835 h 330200"/>
                <a:gd name="connsiteX113" fmla="*/ 66016 w 315913"/>
                <a:gd name="connsiteY113" fmla="*/ 131756 h 330200"/>
                <a:gd name="connsiteX114" fmla="*/ 59543 w 315913"/>
                <a:gd name="connsiteY114" fmla="*/ 118786 h 330200"/>
                <a:gd name="connsiteX115" fmla="*/ 59543 w 315913"/>
                <a:gd name="connsiteY115" fmla="*/ 107112 h 330200"/>
                <a:gd name="connsiteX116" fmla="*/ 63427 w 315913"/>
                <a:gd name="connsiteY116" fmla="*/ 96736 h 330200"/>
                <a:gd name="connsiteX117" fmla="*/ 63427 w 315913"/>
                <a:gd name="connsiteY117" fmla="*/ 79875 h 330200"/>
                <a:gd name="connsiteX118" fmla="*/ 117793 w 315913"/>
                <a:gd name="connsiteY118" fmla="*/ 25400 h 330200"/>
                <a:gd name="connsiteX119" fmla="*/ 226732 w 315913"/>
                <a:gd name="connsiteY119" fmla="*/ 0 h 330200"/>
                <a:gd name="connsiteX120" fmla="*/ 315913 w 315913"/>
                <a:gd name="connsiteY120" fmla="*/ 89549 h 330200"/>
                <a:gd name="connsiteX121" fmla="*/ 226732 w 315913"/>
                <a:gd name="connsiteY121" fmla="*/ 177800 h 330200"/>
                <a:gd name="connsiteX122" fmla="*/ 187958 w 315913"/>
                <a:gd name="connsiteY122" fmla="*/ 170013 h 330200"/>
                <a:gd name="connsiteX123" fmla="*/ 197005 w 315913"/>
                <a:gd name="connsiteY123" fmla="*/ 153142 h 330200"/>
                <a:gd name="connsiteX124" fmla="*/ 226732 w 315913"/>
                <a:gd name="connsiteY124" fmla="*/ 159631 h 330200"/>
                <a:gd name="connsiteX125" fmla="*/ 296526 w 315913"/>
                <a:gd name="connsiteY125" fmla="*/ 89549 h 330200"/>
                <a:gd name="connsiteX126" fmla="*/ 226732 w 315913"/>
                <a:gd name="connsiteY126" fmla="*/ 19467 h 330200"/>
                <a:gd name="connsiteX127" fmla="*/ 185373 w 315913"/>
                <a:gd name="connsiteY127" fmla="*/ 32445 h 330200"/>
                <a:gd name="connsiteX128" fmla="*/ 169863 w 315913"/>
                <a:gd name="connsiteY128" fmla="*/ 20765 h 330200"/>
                <a:gd name="connsiteX129" fmla="*/ 226732 w 315913"/>
                <a:gd name="connsiteY129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15913" h="330200">
                  <a:moveTo>
                    <a:pt x="150073" y="184150"/>
                  </a:moveTo>
                  <a:cubicBezTo>
                    <a:pt x="147321" y="186730"/>
                    <a:pt x="143193" y="186730"/>
                    <a:pt x="140442" y="188020"/>
                  </a:cubicBezTo>
                  <a:cubicBezTo>
                    <a:pt x="139066" y="188020"/>
                    <a:pt x="137690" y="189310"/>
                    <a:pt x="137690" y="190599"/>
                  </a:cubicBezTo>
                  <a:cubicBezTo>
                    <a:pt x="137690" y="190599"/>
                    <a:pt x="137690" y="190599"/>
                    <a:pt x="137690" y="199628"/>
                  </a:cubicBezTo>
                  <a:cubicBezTo>
                    <a:pt x="137690" y="199628"/>
                    <a:pt x="136314" y="200918"/>
                    <a:pt x="136314" y="200918"/>
                  </a:cubicBezTo>
                  <a:cubicBezTo>
                    <a:pt x="134938" y="200918"/>
                    <a:pt x="134938" y="202208"/>
                    <a:pt x="134938" y="203498"/>
                  </a:cubicBezTo>
                  <a:lnTo>
                    <a:pt x="137690" y="221556"/>
                  </a:lnTo>
                  <a:cubicBezTo>
                    <a:pt x="137690" y="222845"/>
                    <a:pt x="139066" y="224135"/>
                    <a:pt x="140442" y="225425"/>
                  </a:cubicBezTo>
                  <a:cubicBezTo>
                    <a:pt x="141817" y="225425"/>
                    <a:pt x="143193" y="224135"/>
                    <a:pt x="144569" y="224135"/>
                  </a:cubicBezTo>
                  <a:cubicBezTo>
                    <a:pt x="144569" y="224135"/>
                    <a:pt x="144569" y="224135"/>
                    <a:pt x="154200" y="211237"/>
                  </a:cubicBezTo>
                  <a:cubicBezTo>
                    <a:pt x="155576" y="209947"/>
                    <a:pt x="155576" y="209947"/>
                    <a:pt x="155576" y="208657"/>
                  </a:cubicBezTo>
                  <a:cubicBezTo>
                    <a:pt x="155576" y="208657"/>
                    <a:pt x="155576" y="208657"/>
                    <a:pt x="155576" y="188020"/>
                  </a:cubicBezTo>
                  <a:cubicBezTo>
                    <a:pt x="155576" y="186730"/>
                    <a:pt x="154200" y="185440"/>
                    <a:pt x="152824" y="185440"/>
                  </a:cubicBezTo>
                  <a:cubicBezTo>
                    <a:pt x="152824" y="184150"/>
                    <a:pt x="151449" y="184150"/>
                    <a:pt x="150073" y="184150"/>
                  </a:cubicBezTo>
                  <a:close/>
                  <a:moveTo>
                    <a:pt x="105456" y="184150"/>
                  </a:moveTo>
                  <a:cubicBezTo>
                    <a:pt x="104095" y="184150"/>
                    <a:pt x="102735" y="184150"/>
                    <a:pt x="101374" y="185440"/>
                  </a:cubicBezTo>
                  <a:cubicBezTo>
                    <a:pt x="100013" y="185440"/>
                    <a:pt x="100013" y="186730"/>
                    <a:pt x="100013" y="188020"/>
                  </a:cubicBezTo>
                  <a:cubicBezTo>
                    <a:pt x="100013" y="188020"/>
                    <a:pt x="100013" y="188020"/>
                    <a:pt x="100013" y="208657"/>
                  </a:cubicBezTo>
                  <a:cubicBezTo>
                    <a:pt x="100013" y="209947"/>
                    <a:pt x="100013" y="209947"/>
                    <a:pt x="100013" y="211237"/>
                  </a:cubicBezTo>
                  <a:cubicBezTo>
                    <a:pt x="100013" y="211237"/>
                    <a:pt x="100013" y="211237"/>
                    <a:pt x="110899" y="224135"/>
                  </a:cubicBezTo>
                  <a:cubicBezTo>
                    <a:pt x="110899" y="224135"/>
                    <a:pt x="112260" y="225425"/>
                    <a:pt x="113620" y="225425"/>
                  </a:cubicBezTo>
                  <a:cubicBezTo>
                    <a:pt x="113620" y="225425"/>
                    <a:pt x="113620" y="225425"/>
                    <a:pt x="114981" y="225425"/>
                  </a:cubicBezTo>
                  <a:cubicBezTo>
                    <a:pt x="116342" y="224135"/>
                    <a:pt x="117702" y="222845"/>
                    <a:pt x="117702" y="221556"/>
                  </a:cubicBezTo>
                  <a:cubicBezTo>
                    <a:pt x="117702" y="221556"/>
                    <a:pt x="117702" y="221556"/>
                    <a:pt x="119063" y="203498"/>
                  </a:cubicBezTo>
                  <a:cubicBezTo>
                    <a:pt x="119063" y="202208"/>
                    <a:pt x="119063" y="200918"/>
                    <a:pt x="117702" y="200918"/>
                  </a:cubicBezTo>
                  <a:cubicBezTo>
                    <a:pt x="117702" y="200918"/>
                    <a:pt x="117702" y="199628"/>
                    <a:pt x="116342" y="199628"/>
                  </a:cubicBezTo>
                  <a:cubicBezTo>
                    <a:pt x="116342" y="199628"/>
                    <a:pt x="116342" y="199628"/>
                    <a:pt x="116342" y="190599"/>
                  </a:cubicBezTo>
                  <a:cubicBezTo>
                    <a:pt x="116342" y="189310"/>
                    <a:pt x="114981" y="188020"/>
                    <a:pt x="113620" y="188020"/>
                  </a:cubicBezTo>
                  <a:cubicBezTo>
                    <a:pt x="110899" y="186730"/>
                    <a:pt x="108177" y="186730"/>
                    <a:pt x="105456" y="184150"/>
                  </a:cubicBezTo>
                  <a:close/>
                  <a:moveTo>
                    <a:pt x="110782" y="92075"/>
                  </a:moveTo>
                  <a:cubicBezTo>
                    <a:pt x="100313" y="92075"/>
                    <a:pt x="91153" y="95901"/>
                    <a:pt x="85918" y="98451"/>
                  </a:cubicBezTo>
                  <a:cubicBezTo>
                    <a:pt x="84610" y="98451"/>
                    <a:pt x="84610" y="99726"/>
                    <a:pt x="84610" y="101002"/>
                  </a:cubicBezTo>
                  <a:cubicBezTo>
                    <a:pt x="84610" y="101002"/>
                    <a:pt x="84610" y="101002"/>
                    <a:pt x="84610" y="107378"/>
                  </a:cubicBezTo>
                  <a:cubicBezTo>
                    <a:pt x="84610" y="107378"/>
                    <a:pt x="84610" y="107378"/>
                    <a:pt x="81992" y="107378"/>
                  </a:cubicBezTo>
                  <a:cubicBezTo>
                    <a:pt x="80684" y="107378"/>
                    <a:pt x="79375" y="108653"/>
                    <a:pt x="79375" y="111203"/>
                  </a:cubicBezTo>
                  <a:cubicBezTo>
                    <a:pt x="79375" y="111203"/>
                    <a:pt x="79375" y="111203"/>
                    <a:pt x="79375" y="116304"/>
                  </a:cubicBezTo>
                  <a:cubicBezTo>
                    <a:pt x="79375" y="117579"/>
                    <a:pt x="79375" y="118855"/>
                    <a:pt x="80684" y="120130"/>
                  </a:cubicBezTo>
                  <a:cubicBezTo>
                    <a:pt x="80684" y="120130"/>
                    <a:pt x="80684" y="120130"/>
                    <a:pt x="84610" y="121405"/>
                  </a:cubicBezTo>
                  <a:cubicBezTo>
                    <a:pt x="84610" y="121405"/>
                    <a:pt x="84610" y="121405"/>
                    <a:pt x="84610" y="122680"/>
                  </a:cubicBezTo>
                  <a:cubicBezTo>
                    <a:pt x="85918" y="131607"/>
                    <a:pt x="89844" y="141808"/>
                    <a:pt x="96387" y="152010"/>
                  </a:cubicBezTo>
                  <a:cubicBezTo>
                    <a:pt x="105548" y="163487"/>
                    <a:pt x="113399" y="169863"/>
                    <a:pt x="117325" y="169863"/>
                  </a:cubicBezTo>
                  <a:cubicBezTo>
                    <a:pt x="117325" y="169863"/>
                    <a:pt x="117325" y="169863"/>
                    <a:pt x="136954" y="169863"/>
                  </a:cubicBezTo>
                  <a:cubicBezTo>
                    <a:pt x="140880" y="169863"/>
                    <a:pt x="148732" y="163487"/>
                    <a:pt x="157892" y="152010"/>
                  </a:cubicBezTo>
                  <a:cubicBezTo>
                    <a:pt x="164436" y="141808"/>
                    <a:pt x="169670" y="131607"/>
                    <a:pt x="170979" y="122680"/>
                  </a:cubicBezTo>
                  <a:cubicBezTo>
                    <a:pt x="170979" y="122680"/>
                    <a:pt x="170979" y="122680"/>
                    <a:pt x="170979" y="121405"/>
                  </a:cubicBezTo>
                  <a:cubicBezTo>
                    <a:pt x="170979" y="121405"/>
                    <a:pt x="170979" y="121405"/>
                    <a:pt x="173596" y="120130"/>
                  </a:cubicBezTo>
                  <a:cubicBezTo>
                    <a:pt x="174905" y="118855"/>
                    <a:pt x="176213" y="117579"/>
                    <a:pt x="176213" y="116304"/>
                  </a:cubicBezTo>
                  <a:cubicBezTo>
                    <a:pt x="176213" y="116304"/>
                    <a:pt x="176213" y="116304"/>
                    <a:pt x="176213" y="111203"/>
                  </a:cubicBezTo>
                  <a:cubicBezTo>
                    <a:pt x="176213" y="108653"/>
                    <a:pt x="173596" y="107378"/>
                    <a:pt x="172287" y="107378"/>
                  </a:cubicBezTo>
                  <a:cubicBezTo>
                    <a:pt x="172287" y="107378"/>
                    <a:pt x="172287" y="107378"/>
                    <a:pt x="169670" y="107378"/>
                  </a:cubicBezTo>
                  <a:cubicBezTo>
                    <a:pt x="169670" y="107378"/>
                    <a:pt x="169670" y="106102"/>
                    <a:pt x="169670" y="106102"/>
                  </a:cubicBezTo>
                  <a:cubicBezTo>
                    <a:pt x="168361" y="106102"/>
                    <a:pt x="167053" y="106102"/>
                    <a:pt x="165744" y="106102"/>
                  </a:cubicBezTo>
                  <a:cubicBezTo>
                    <a:pt x="160510" y="108653"/>
                    <a:pt x="156584" y="108653"/>
                    <a:pt x="151349" y="108653"/>
                  </a:cubicBezTo>
                  <a:cubicBezTo>
                    <a:pt x="143498" y="108653"/>
                    <a:pt x="136954" y="106102"/>
                    <a:pt x="130411" y="99726"/>
                  </a:cubicBezTo>
                  <a:cubicBezTo>
                    <a:pt x="125177" y="94626"/>
                    <a:pt x="118634" y="92075"/>
                    <a:pt x="110782" y="92075"/>
                  </a:cubicBezTo>
                  <a:close/>
                  <a:moveTo>
                    <a:pt x="233216" y="38100"/>
                  </a:moveTo>
                  <a:cubicBezTo>
                    <a:pt x="237092" y="38100"/>
                    <a:pt x="239677" y="41996"/>
                    <a:pt x="239677" y="45893"/>
                  </a:cubicBezTo>
                  <a:cubicBezTo>
                    <a:pt x="239677" y="45893"/>
                    <a:pt x="239677" y="45893"/>
                    <a:pt x="239677" y="53686"/>
                  </a:cubicBezTo>
                  <a:cubicBezTo>
                    <a:pt x="246137" y="54985"/>
                    <a:pt x="250014" y="56284"/>
                    <a:pt x="253890" y="60181"/>
                  </a:cubicBezTo>
                  <a:cubicBezTo>
                    <a:pt x="255182" y="62778"/>
                    <a:pt x="256475" y="65376"/>
                    <a:pt x="255182" y="66675"/>
                  </a:cubicBezTo>
                  <a:cubicBezTo>
                    <a:pt x="255182" y="69273"/>
                    <a:pt x="252598" y="70572"/>
                    <a:pt x="250014" y="71870"/>
                  </a:cubicBezTo>
                  <a:cubicBezTo>
                    <a:pt x="250014" y="71870"/>
                    <a:pt x="250014" y="71870"/>
                    <a:pt x="247429" y="73169"/>
                  </a:cubicBezTo>
                  <a:cubicBezTo>
                    <a:pt x="244845" y="74468"/>
                    <a:pt x="242261" y="73169"/>
                    <a:pt x="239677" y="70572"/>
                  </a:cubicBezTo>
                  <a:cubicBezTo>
                    <a:pt x="238384" y="69273"/>
                    <a:pt x="235800" y="67974"/>
                    <a:pt x="231924" y="67974"/>
                  </a:cubicBezTo>
                  <a:cubicBezTo>
                    <a:pt x="229339" y="67974"/>
                    <a:pt x="225463" y="69273"/>
                    <a:pt x="225463" y="71870"/>
                  </a:cubicBezTo>
                  <a:cubicBezTo>
                    <a:pt x="225463" y="73169"/>
                    <a:pt x="226755" y="73169"/>
                    <a:pt x="226755" y="74468"/>
                  </a:cubicBezTo>
                  <a:cubicBezTo>
                    <a:pt x="228047" y="74468"/>
                    <a:pt x="229339" y="75767"/>
                    <a:pt x="233216" y="75767"/>
                  </a:cubicBezTo>
                  <a:cubicBezTo>
                    <a:pt x="239677" y="78365"/>
                    <a:pt x="246137" y="79664"/>
                    <a:pt x="248722" y="80963"/>
                  </a:cubicBezTo>
                  <a:cubicBezTo>
                    <a:pt x="252598" y="82261"/>
                    <a:pt x="255182" y="84859"/>
                    <a:pt x="257767" y="87457"/>
                  </a:cubicBezTo>
                  <a:cubicBezTo>
                    <a:pt x="259059" y="90055"/>
                    <a:pt x="260351" y="93952"/>
                    <a:pt x="260351" y="99147"/>
                  </a:cubicBezTo>
                  <a:cubicBezTo>
                    <a:pt x="260351" y="104343"/>
                    <a:pt x="257767" y="109538"/>
                    <a:pt x="253890" y="113435"/>
                  </a:cubicBezTo>
                  <a:cubicBezTo>
                    <a:pt x="250014" y="117331"/>
                    <a:pt x="246137" y="119929"/>
                    <a:pt x="239677" y="119929"/>
                  </a:cubicBezTo>
                  <a:cubicBezTo>
                    <a:pt x="239677" y="119929"/>
                    <a:pt x="239677" y="119929"/>
                    <a:pt x="239677" y="131619"/>
                  </a:cubicBezTo>
                  <a:cubicBezTo>
                    <a:pt x="239677" y="135515"/>
                    <a:pt x="237092" y="138113"/>
                    <a:pt x="233216" y="138113"/>
                  </a:cubicBezTo>
                  <a:cubicBezTo>
                    <a:pt x="229339" y="138113"/>
                    <a:pt x="225463" y="135515"/>
                    <a:pt x="225463" y="131619"/>
                  </a:cubicBezTo>
                  <a:cubicBezTo>
                    <a:pt x="225463" y="131619"/>
                    <a:pt x="225463" y="131619"/>
                    <a:pt x="225463" y="121228"/>
                  </a:cubicBezTo>
                  <a:cubicBezTo>
                    <a:pt x="217710" y="119929"/>
                    <a:pt x="211249" y="116032"/>
                    <a:pt x="206080" y="109538"/>
                  </a:cubicBezTo>
                  <a:cubicBezTo>
                    <a:pt x="204788" y="108239"/>
                    <a:pt x="204788" y="105641"/>
                    <a:pt x="206080" y="103044"/>
                  </a:cubicBezTo>
                  <a:cubicBezTo>
                    <a:pt x="207372" y="100446"/>
                    <a:pt x="208665" y="99147"/>
                    <a:pt x="211249" y="99147"/>
                  </a:cubicBezTo>
                  <a:cubicBezTo>
                    <a:pt x="211249" y="99147"/>
                    <a:pt x="211249" y="99147"/>
                    <a:pt x="216418" y="97848"/>
                  </a:cubicBezTo>
                  <a:cubicBezTo>
                    <a:pt x="219002" y="97848"/>
                    <a:pt x="221586" y="99147"/>
                    <a:pt x="222878" y="100446"/>
                  </a:cubicBezTo>
                  <a:cubicBezTo>
                    <a:pt x="225463" y="104343"/>
                    <a:pt x="228047" y="105641"/>
                    <a:pt x="233216" y="105641"/>
                  </a:cubicBezTo>
                  <a:cubicBezTo>
                    <a:pt x="239677" y="105641"/>
                    <a:pt x="239677" y="101745"/>
                    <a:pt x="239677" y="101745"/>
                  </a:cubicBezTo>
                  <a:cubicBezTo>
                    <a:pt x="239677" y="100446"/>
                    <a:pt x="239677" y="99147"/>
                    <a:pt x="238384" y="97848"/>
                  </a:cubicBezTo>
                  <a:cubicBezTo>
                    <a:pt x="237092" y="97848"/>
                    <a:pt x="235800" y="96549"/>
                    <a:pt x="231924" y="96549"/>
                  </a:cubicBezTo>
                  <a:cubicBezTo>
                    <a:pt x="221586" y="93952"/>
                    <a:pt x="213833" y="91354"/>
                    <a:pt x="211249" y="87457"/>
                  </a:cubicBezTo>
                  <a:cubicBezTo>
                    <a:pt x="207372" y="83560"/>
                    <a:pt x="206080" y="79664"/>
                    <a:pt x="206080" y="74468"/>
                  </a:cubicBezTo>
                  <a:cubicBezTo>
                    <a:pt x="206080" y="69273"/>
                    <a:pt x="207372" y="65376"/>
                    <a:pt x="211249" y="60181"/>
                  </a:cubicBezTo>
                  <a:cubicBezTo>
                    <a:pt x="213833" y="56284"/>
                    <a:pt x="219002" y="53686"/>
                    <a:pt x="225463" y="53686"/>
                  </a:cubicBezTo>
                  <a:cubicBezTo>
                    <a:pt x="225463" y="53686"/>
                    <a:pt x="225463" y="53686"/>
                    <a:pt x="225463" y="45893"/>
                  </a:cubicBezTo>
                  <a:cubicBezTo>
                    <a:pt x="225463" y="41996"/>
                    <a:pt x="229339" y="38100"/>
                    <a:pt x="233216" y="38100"/>
                  </a:cubicBezTo>
                  <a:close/>
                  <a:moveTo>
                    <a:pt x="117793" y="25400"/>
                  </a:moveTo>
                  <a:cubicBezTo>
                    <a:pt x="117793" y="25400"/>
                    <a:pt x="117793" y="25400"/>
                    <a:pt x="135915" y="25400"/>
                  </a:cubicBezTo>
                  <a:cubicBezTo>
                    <a:pt x="165687" y="25400"/>
                    <a:pt x="190281" y="50043"/>
                    <a:pt x="190281" y="79875"/>
                  </a:cubicBezTo>
                  <a:cubicBezTo>
                    <a:pt x="190281" y="79875"/>
                    <a:pt x="190281" y="79875"/>
                    <a:pt x="190281" y="96736"/>
                  </a:cubicBezTo>
                  <a:cubicBezTo>
                    <a:pt x="191575" y="99330"/>
                    <a:pt x="192870" y="103221"/>
                    <a:pt x="192870" y="107112"/>
                  </a:cubicBezTo>
                  <a:cubicBezTo>
                    <a:pt x="192870" y="107112"/>
                    <a:pt x="192870" y="107112"/>
                    <a:pt x="192870" y="118786"/>
                  </a:cubicBezTo>
                  <a:cubicBezTo>
                    <a:pt x="192870" y="123974"/>
                    <a:pt x="190281" y="127865"/>
                    <a:pt x="186397" y="131756"/>
                  </a:cubicBezTo>
                  <a:cubicBezTo>
                    <a:pt x="186397" y="134350"/>
                    <a:pt x="185103" y="138241"/>
                    <a:pt x="183809" y="140835"/>
                  </a:cubicBezTo>
                  <a:cubicBezTo>
                    <a:pt x="179925" y="148617"/>
                    <a:pt x="176042" y="156399"/>
                    <a:pt x="172159" y="162884"/>
                  </a:cubicBezTo>
                  <a:cubicBezTo>
                    <a:pt x="169570" y="165478"/>
                    <a:pt x="166981" y="169369"/>
                    <a:pt x="163098" y="173261"/>
                  </a:cubicBezTo>
                  <a:cubicBezTo>
                    <a:pt x="166981" y="175855"/>
                    <a:pt x="168275" y="177152"/>
                    <a:pt x="169570" y="181043"/>
                  </a:cubicBezTo>
                  <a:cubicBezTo>
                    <a:pt x="169570" y="181043"/>
                    <a:pt x="169570" y="181043"/>
                    <a:pt x="208403" y="192716"/>
                  </a:cubicBezTo>
                  <a:cubicBezTo>
                    <a:pt x="235586" y="200498"/>
                    <a:pt x="252413" y="314636"/>
                    <a:pt x="252413" y="319824"/>
                  </a:cubicBezTo>
                  <a:cubicBezTo>
                    <a:pt x="252413" y="326309"/>
                    <a:pt x="247235" y="330200"/>
                    <a:pt x="242058" y="330200"/>
                  </a:cubicBezTo>
                  <a:cubicBezTo>
                    <a:pt x="242058" y="330200"/>
                    <a:pt x="242058" y="330200"/>
                    <a:pt x="10355" y="330200"/>
                  </a:cubicBezTo>
                  <a:cubicBezTo>
                    <a:pt x="5178" y="330200"/>
                    <a:pt x="0" y="326309"/>
                    <a:pt x="0" y="319824"/>
                  </a:cubicBezTo>
                  <a:cubicBezTo>
                    <a:pt x="0" y="319824"/>
                    <a:pt x="1294" y="318527"/>
                    <a:pt x="1294" y="318527"/>
                  </a:cubicBezTo>
                  <a:cubicBezTo>
                    <a:pt x="1294" y="318527"/>
                    <a:pt x="16827" y="200498"/>
                    <a:pt x="44010" y="192716"/>
                  </a:cubicBezTo>
                  <a:cubicBezTo>
                    <a:pt x="44010" y="192716"/>
                    <a:pt x="44010" y="192716"/>
                    <a:pt x="82843" y="181043"/>
                  </a:cubicBezTo>
                  <a:cubicBezTo>
                    <a:pt x="84138" y="177152"/>
                    <a:pt x="86727" y="175855"/>
                    <a:pt x="89315" y="173261"/>
                  </a:cubicBezTo>
                  <a:cubicBezTo>
                    <a:pt x="85432" y="169369"/>
                    <a:pt x="82843" y="165478"/>
                    <a:pt x="81549" y="162884"/>
                  </a:cubicBezTo>
                  <a:cubicBezTo>
                    <a:pt x="76371" y="156399"/>
                    <a:pt x="72488" y="148617"/>
                    <a:pt x="69899" y="140835"/>
                  </a:cubicBezTo>
                  <a:cubicBezTo>
                    <a:pt x="68604" y="138241"/>
                    <a:pt x="67310" y="134350"/>
                    <a:pt x="66016" y="131756"/>
                  </a:cubicBezTo>
                  <a:cubicBezTo>
                    <a:pt x="62132" y="127865"/>
                    <a:pt x="59543" y="123974"/>
                    <a:pt x="59543" y="118786"/>
                  </a:cubicBezTo>
                  <a:cubicBezTo>
                    <a:pt x="59543" y="118786"/>
                    <a:pt x="59543" y="118786"/>
                    <a:pt x="59543" y="107112"/>
                  </a:cubicBezTo>
                  <a:cubicBezTo>
                    <a:pt x="59543" y="103221"/>
                    <a:pt x="60838" y="99330"/>
                    <a:pt x="63427" y="96736"/>
                  </a:cubicBezTo>
                  <a:cubicBezTo>
                    <a:pt x="63427" y="96736"/>
                    <a:pt x="63427" y="96736"/>
                    <a:pt x="63427" y="79875"/>
                  </a:cubicBezTo>
                  <a:cubicBezTo>
                    <a:pt x="63427" y="50043"/>
                    <a:pt x="88021" y="25400"/>
                    <a:pt x="117793" y="25400"/>
                  </a:cubicBezTo>
                  <a:close/>
                  <a:moveTo>
                    <a:pt x="226732" y="0"/>
                  </a:moveTo>
                  <a:cubicBezTo>
                    <a:pt x="275846" y="0"/>
                    <a:pt x="315913" y="40232"/>
                    <a:pt x="315913" y="89549"/>
                  </a:cubicBezTo>
                  <a:cubicBezTo>
                    <a:pt x="315913" y="138866"/>
                    <a:pt x="275846" y="177800"/>
                    <a:pt x="226732" y="177800"/>
                  </a:cubicBezTo>
                  <a:cubicBezTo>
                    <a:pt x="212515" y="177800"/>
                    <a:pt x="199590" y="175205"/>
                    <a:pt x="187958" y="170013"/>
                  </a:cubicBezTo>
                  <a:cubicBezTo>
                    <a:pt x="191835" y="164822"/>
                    <a:pt x="194420" y="158333"/>
                    <a:pt x="197005" y="153142"/>
                  </a:cubicBezTo>
                  <a:cubicBezTo>
                    <a:pt x="206053" y="157035"/>
                    <a:pt x="216392" y="159631"/>
                    <a:pt x="226732" y="159631"/>
                  </a:cubicBezTo>
                  <a:cubicBezTo>
                    <a:pt x="265506" y="159631"/>
                    <a:pt x="296526" y="128483"/>
                    <a:pt x="296526" y="89549"/>
                  </a:cubicBezTo>
                  <a:cubicBezTo>
                    <a:pt x="296526" y="50614"/>
                    <a:pt x="265506" y="19467"/>
                    <a:pt x="226732" y="19467"/>
                  </a:cubicBezTo>
                  <a:cubicBezTo>
                    <a:pt x="211222" y="19467"/>
                    <a:pt x="197005" y="24658"/>
                    <a:pt x="185373" y="32445"/>
                  </a:cubicBezTo>
                  <a:cubicBezTo>
                    <a:pt x="180203" y="27254"/>
                    <a:pt x="176326" y="23360"/>
                    <a:pt x="169863" y="20765"/>
                  </a:cubicBezTo>
                  <a:cubicBezTo>
                    <a:pt x="185373" y="7787"/>
                    <a:pt x="204760" y="0"/>
                    <a:pt x="226732" y="0"/>
                  </a:cubicBezTo>
                  <a:close/>
                </a:path>
              </a:pathLst>
            </a:custGeom>
            <a:solidFill>
              <a:srgbClr val="621A1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2" name="椭圆 71"/>
          <p:cNvSpPr/>
          <p:nvPr/>
        </p:nvSpPr>
        <p:spPr>
          <a:xfrm>
            <a:off x="3754333" y="3391194"/>
            <a:ext cx="561827" cy="561826"/>
          </a:xfrm>
          <a:prstGeom prst="ellipse">
            <a:avLst/>
          </a:prstGeom>
          <a:solidFill>
            <a:schemeClr val="bg1"/>
          </a:solidFill>
          <a:ln w="57150">
            <a:solidFill>
              <a:srgbClr val="621A1E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/>
          </a:bodyPr>
          <a:lstStyle/>
          <a:p>
            <a:pPr algn="ctr"/>
            <a:r>
              <a:rPr lang="en-US" sz="2100">
                <a:solidFill>
                  <a:srgbClr val="381416"/>
                </a:solidFill>
                <a:latin typeface="+mn-ea"/>
              </a:rPr>
              <a:t>5</a:t>
            </a:r>
          </a:p>
        </p:txBody>
      </p:sp>
      <p:sp>
        <p:nvSpPr>
          <p:cNvPr id="73" name="椭圆 72"/>
          <p:cNvSpPr/>
          <p:nvPr/>
        </p:nvSpPr>
        <p:spPr>
          <a:xfrm>
            <a:off x="3138311" y="2324214"/>
            <a:ext cx="561827" cy="561826"/>
          </a:xfrm>
          <a:prstGeom prst="ellipse">
            <a:avLst/>
          </a:prstGeom>
          <a:solidFill>
            <a:schemeClr val="bg1"/>
          </a:solidFill>
          <a:ln w="57150">
            <a:solidFill>
              <a:srgbClr val="621A1E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/>
          </a:bodyPr>
          <a:lstStyle/>
          <a:p>
            <a:pPr algn="ctr"/>
            <a:r>
              <a:rPr lang="en-US" sz="2100">
                <a:solidFill>
                  <a:srgbClr val="381416"/>
                </a:solidFill>
                <a:latin typeface="+mn-ea"/>
              </a:rPr>
              <a:t>6</a:t>
            </a:r>
          </a:p>
        </p:txBody>
      </p:sp>
      <p:sp>
        <p:nvSpPr>
          <p:cNvPr id="74" name="椭圆 73"/>
          <p:cNvSpPr/>
          <p:nvPr/>
        </p:nvSpPr>
        <p:spPr>
          <a:xfrm>
            <a:off x="4986376" y="3391194"/>
            <a:ext cx="561827" cy="561826"/>
          </a:xfrm>
          <a:prstGeom prst="ellipse">
            <a:avLst/>
          </a:prstGeom>
          <a:solidFill>
            <a:schemeClr val="bg1"/>
          </a:solidFill>
          <a:ln w="57150">
            <a:solidFill>
              <a:srgbClr val="621A1E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/>
          </a:bodyPr>
          <a:lstStyle/>
          <a:p>
            <a:pPr algn="ctr"/>
            <a:r>
              <a:rPr lang="en-US" sz="2100">
                <a:solidFill>
                  <a:srgbClr val="381416"/>
                </a:solidFill>
                <a:latin typeface="+mn-ea"/>
              </a:rPr>
              <a:t>4</a:t>
            </a:r>
          </a:p>
        </p:txBody>
      </p:sp>
      <p:sp>
        <p:nvSpPr>
          <p:cNvPr id="75" name="椭圆 74"/>
          <p:cNvSpPr/>
          <p:nvPr/>
        </p:nvSpPr>
        <p:spPr>
          <a:xfrm flipH="1">
            <a:off x="4986376" y="1257234"/>
            <a:ext cx="561827" cy="561826"/>
          </a:xfrm>
          <a:prstGeom prst="ellipse">
            <a:avLst/>
          </a:prstGeom>
          <a:solidFill>
            <a:schemeClr val="bg1"/>
          </a:solidFill>
          <a:ln w="57150">
            <a:solidFill>
              <a:srgbClr val="621A1E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/>
          </a:bodyPr>
          <a:lstStyle/>
          <a:p>
            <a:pPr algn="ctr"/>
            <a:r>
              <a:rPr lang="en-US" sz="2100">
                <a:solidFill>
                  <a:srgbClr val="381416"/>
                </a:solidFill>
                <a:latin typeface="+mn-ea"/>
              </a:rPr>
              <a:t>2</a:t>
            </a:r>
          </a:p>
        </p:txBody>
      </p:sp>
      <p:sp>
        <p:nvSpPr>
          <p:cNvPr id="76" name="椭圆 75"/>
          <p:cNvSpPr/>
          <p:nvPr/>
        </p:nvSpPr>
        <p:spPr>
          <a:xfrm flipH="1">
            <a:off x="5602398" y="2324214"/>
            <a:ext cx="561827" cy="561826"/>
          </a:xfrm>
          <a:prstGeom prst="ellipse">
            <a:avLst/>
          </a:prstGeom>
          <a:solidFill>
            <a:schemeClr val="bg1"/>
          </a:solidFill>
          <a:ln w="57150">
            <a:solidFill>
              <a:srgbClr val="621A1E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/>
          </a:bodyPr>
          <a:lstStyle/>
          <a:p>
            <a:pPr algn="ctr"/>
            <a:r>
              <a:rPr lang="en-US" sz="2100" dirty="0">
                <a:solidFill>
                  <a:srgbClr val="381416"/>
                </a:solidFill>
                <a:latin typeface="+mn-ea"/>
              </a:rPr>
              <a:t>3</a:t>
            </a:r>
          </a:p>
        </p:txBody>
      </p:sp>
      <p:sp>
        <p:nvSpPr>
          <p:cNvPr id="77" name="椭圆 76"/>
          <p:cNvSpPr/>
          <p:nvPr/>
        </p:nvSpPr>
        <p:spPr>
          <a:xfrm flipH="1">
            <a:off x="3754333" y="1257234"/>
            <a:ext cx="561827" cy="561826"/>
          </a:xfrm>
          <a:prstGeom prst="ellipse">
            <a:avLst/>
          </a:prstGeom>
          <a:solidFill>
            <a:schemeClr val="bg1"/>
          </a:solidFill>
          <a:ln w="57150">
            <a:solidFill>
              <a:srgbClr val="621A1E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/>
          </a:bodyPr>
          <a:lstStyle/>
          <a:p>
            <a:pPr algn="ctr"/>
            <a:r>
              <a:rPr lang="en-US" sz="2100" dirty="0">
                <a:solidFill>
                  <a:srgbClr val="381416"/>
                </a:solidFill>
                <a:latin typeface="+mn-ea"/>
              </a:rPr>
              <a:t>1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812608" y="1132523"/>
            <a:ext cx="1781651" cy="1096327"/>
            <a:chOff x="1955" y="3190"/>
            <a:chExt cx="3741" cy="2302"/>
          </a:xfrm>
        </p:grpSpPr>
        <p:sp>
          <p:nvSpPr>
            <p:cNvPr id="7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0" name="TextBox 46"/>
            <p:cNvSpPr txBox="1"/>
            <p:nvPr/>
          </p:nvSpPr>
          <p:spPr>
            <a:xfrm>
              <a:off x="1955" y="3949"/>
              <a:ext cx="3741" cy="1543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973604" y="1133001"/>
            <a:ext cx="1717358" cy="831533"/>
            <a:chOff x="2165" y="3190"/>
            <a:chExt cx="3606" cy="1746"/>
          </a:xfrm>
        </p:grpSpPr>
        <p:sp>
          <p:nvSpPr>
            <p:cNvPr id="8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3" name="TextBox 46"/>
            <p:cNvSpPr txBox="1"/>
            <p:nvPr/>
          </p:nvSpPr>
          <p:spPr>
            <a:xfrm>
              <a:off x="2165" y="4011"/>
              <a:ext cx="3606" cy="92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682026" y="2324099"/>
            <a:ext cx="1786414" cy="572928"/>
            <a:chOff x="2206" y="3190"/>
            <a:chExt cx="3751" cy="1203"/>
          </a:xfrm>
        </p:grpSpPr>
        <p:sp>
          <p:nvSpPr>
            <p:cNvPr id="85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6" name="TextBox 46"/>
            <p:cNvSpPr txBox="1"/>
            <p:nvPr/>
          </p:nvSpPr>
          <p:spPr>
            <a:xfrm>
              <a:off x="2206" y="3934"/>
              <a:ext cx="3751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951697" y="3477103"/>
            <a:ext cx="1717358" cy="895826"/>
            <a:chOff x="2119" y="3190"/>
            <a:chExt cx="3606" cy="1881"/>
          </a:xfrm>
        </p:grpSpPr>
        <p:sp>
          <p:nvSpPr>
            <p:cNvPr id="88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9" name="TextBox 46"/>
            <p:cNvSpPr txBox="1"/>
            <p:nvPr/>
          </p:nvSpPr>
          <p:spPr>
            <a:xfrm>
              <a:off x="2119" y="4006"/>
              <a:ext cx="3606" cy="106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994535" y="3552825"/>
            <a:ext cx="1485900" cy="533876"/>
            <a:chOff x="2408" y="3190"/>
            <a:chExt cx="3120" cy="1121"/>
          </a:xfrm>
        </p:grpSpPr>
        <p:sp>
          <p:nvSpPr>
            <p:cNvPr id="91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92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89648" y="2352199"/>
            <a:ext cx="1781651" cy="820102"/>
            <a:chOff x="1968" y="3190"/>
            <a:chExt cx="3741" cy="1722"/>
          </a:xfrm>
        </p:grpSpPr>
        <p:sp>
          <p:nvSpPr>
            <p:cNvPr id="94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kern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95" name="TextBox 46"/>
            <p:cNvSpPr txBox="1"/>
            <p:nvPr/>
          </p:nvSpPr>
          <p:spPr>
            <a:xfrm>
              <a:off x="1968" y="3976"/>
              <a:ext cx="3741" cy="936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6511" y="1365137"/>
            <a:ext cx="2574239" cy="241424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5358" y="1365137"/>
            <a:ext cx="2574239" cy="241424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14204" y="1365137"/>
            <a:ext cx="2574239" cy="2414247"/>
            <a:chOff x="7884971" y="2601233"/>
            <a:chExt cx="3432318" cy="3218996"/>
          </a:xfrm>
        </p:grpSpPr>
        <p:sp>
          <p:nvSpPr>
            <p:cNvPr id="13" name="矩形 12"/>
            <p:cNvSpPr/>
            <p:nvPr/>
          </p:nvSpPr>
          <p:spPr>
            <a:xfrm>
              <a:off x="7884971" y="2601233"/>
              <a:ext cx="3432318" cy="3218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9151187" y="2970042"/>
              <a:ext cx="899886" cy="899886"/>
            </a:xfrm>
            <a:prstGeom prst="ellipse">
              <a:avLst/>
            </a:prstGeom>
            <a:gradFill>
              <a:gsLst>
                <a:gs pos="0">
                  <a:srgbClr val="381416"/>
                </a:gs>
                <a:gs pos="50000">
                  <a:srgbClr val="621A1E"/>
                </a:gs>
                <a:gs pos="100000">
                  <a:srgbClr val="7A1B23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5" name="椭圆 5"/>
            <p:cNvSpPr/>
            <p:nvPr/>
          </p:nvSpPr>
          <p:spPr>
            <a:xfrm>
              <a:off x="9373622" y="3184865"/>
              <a:ext cx="455014" cy="47024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57950" y="2491741"/>
            <a:ext cx="1485900" cy="533876"/>
            <a:chOff x="2408" y="3190"/>
            <a:chExt cx="3120" cy="1121"/>
          </a:xfrm>
        </p:grpSpPr>
        <p:sp>
          <p:nvSpPr>
            <p:cNvPr id="17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500" b="1" kern="900" dirty="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8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900">
                  <a:solidFill>
                    <a:srgbClr val="381416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2"/>
          <p:cNvSpPr/>
          <p:nvPr/>
        </p:nvSpPr>
        <p:spPr bwMode="auto">
          <a:xfrm>
            <a:off x="7103269" y="1534566"/>
            <a:ext cx="601265" cy="992096"/>
          </a:xfrm>
          <a:custGeom>
            <a:avLst/>
            <a:gdLst>
              <a:gd name="T0" fmla="*/ 1160113443 w 554"/>
              <a:gd name="T1" fmla="*/ 1911157049 h 915"/>
              <a:gd name="T2" fmla="*/ 0 w 554"/>
              <a:gd name="T3" fmla="*/ 0 h 9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5" name="Freeform 13"/>
          <p:cNvSpPr/>
          <p:nvPr/>
        </p:nvSpPr>
        <p:spPr bwMode="auto">
          <a:xfrm>
            <a:off x="6044802" y="1332096"/>
            <a:ext cx="1058466" cy="202469"/>
          </a:xfrm>
          <a:custGeom>
            <a:avLst/>
            <a:gdLst>
              <a:gd name="T0" fmla="*/ 2040710880 w 976"/>
              <a:gd name="T1" fmla="*/ 389478693 h 187"/>
              <a:gd name="T2" fmla="*/ 694175839 w 976"/>
              <a:gd name="T3" fmla="*/ 0 h 187"/>
              <a:gd name="T4" fmla="*/ 0 w 976"/>
              <a:gd name="T5" fmla="*/ 95807068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6" name="Freeform 14"/>
          <p:cNvSpPr/>
          <p:nvPr/>
        </p:nvSpPr>
        <p:spPr bwMode="auto">
          <a:xfrm>
            <a:off x="7281862" y="2526662"/>
            <a:ext cx="427434" cy="1074275"/>
          </a:xfrm>
          <a:custGeom>
            <a:avLst/>
            <a:gdLst>
              <a:gd name="T0" fmla="*/ 0 w 394"/>
              <a:gd name="T1" fmla="*/ 2069030480 h 991"/>
              <a:gd name="T2" fmla="*/ 824366136 w 394"/>
              <a:gd name="T3" fmla="*/ 210870102 h 991"/>
              <a:gd name="T4" fmla="*/ 813905213 w 394"/>
              <a:gd name="T5" fmla="*/ 0 h 9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7" name="Freeform 15"/>
          <p:cNvSpPr/>
          <p:nvPr/>
        </p:nvSpPr>
        <p:spPr bwMode="auto">
          <a:xfrm>
            <a:off x="5879307" y="3600936"/>
            <a:ext cx="1402556" cy="339434"/>
          </a:xfrm>
          <a:custGeom>
            <a:avLst/>
            <a:gdLst>
              <a:gd name="T0" fmla="*/ 0 w 1294"/>
              <a:gd name="T1" fmla="*/ 440871198 h 313"/>
              <a:gd name="T2" fmla="*/ 1012957773 w 1294"/>
              <a:gd name="T3" fmla="*/ 653994070 h 313"/>
              <a:gd name="T4" fmla="*/ 2147483646 w 1294"/>
              <a:gd name="T5" fmla="*/ 0 h 3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8" name="Group 1"/>
          <p:cNvGrpSpPr/>
          <p:nvPr/>
        </p:nvGrpSpPr>
        <p:grpSpPr>
          <a:xfrm>
            <a:off x="5879570" y="2004118"/>
            <a:ext cx="1192419" cy="1375969"/>
            <a:chOff x="4029636" y="1587389"/>
            <a:chExt cx="1589892" cy="1834059"/>
          </a:xfrm>
          <a:solidFill>
            <a:schemeClr val="tx1"/>
          </a:solidFill>
        </p:grpSpPr>
        <p:sp>
          <p:nvSpPr>
            <p:cNvPr id="59" name="Oval 11"/>
            <p:cNvSpPr/>
            <p:nvPr/>
          </p:nvSpPr>
          <p:spPr bwMode="auto">
            <a:xfrm>
              <a:off x="4089585" y="1815054"/>
              <a:ext cx="1430856" cy="1430856"/>
            </a:xfrm>
            <a:prstGeom prst="ellipse">
              <a:avLst/>
            </a:prstGeom>
            <a:gradFill>
              <a:gsLst>
                <a:gs pos="0">
                  <a:srgbClr val="381416"/>
                </a:gs>
                <a:gs pos="50000">
                  <a:srgbClr val="621A1E"/>
                </a:gs>
                <a:gs pos="100000">
                  <a:srgbClr val="7A1B23"/>
                </a:gs>
              </a:gsLst>
              <a:lin ang="162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ym typeface="Gill Sans" panose="020B0502020104020203" charset="0"/>
              </a:endParaRPr>
            </a:p>
          </p:txBody>
        </p:sp>
        <p:grpSp>
          <p:nvGrpSpPr>
            <p:cNvPr id="60" name="Group 9"/>
            <p:cNvGrpSpPr/>
            <p:nvPr/>
          </p:nvGrpSpPr>
          <p:grpSpPr>
            <a:xfrm>
              <a:off x="4029636" y="1587389"/>
              <a:ext cx="1589892" cy="1834059"/>
              <a:chOff x="2596238" y="184228"/>
              <a:chExt cx="4169688" cy="4810047"/>
            </a:xfrm>
            <a:grpFill/>
          </p:grpSpPr>
          <p:sp>
            <p:nvSpPr>
              <p:cNvPr id="61" name="Freeform 6"/>
              <p:cNvSpPr/>
              <p:nvPr/>
            </p:nvSpPr>
            <p:spPr bwMode="auto">
              <a:xfrm>
                <a:off x="2596238" y="184228"/>
                <a:ext cx="2339975" cy="4616450"/>
              </a:xfrm>
              <a:custGeom>
                <a:avLst/>
                <a:gdLst>
                  <a:gd name="T0" fmla="*/ 528 w 624"/>
                  <a:gd name="T1" fmla="*/ 1145 h 1231"/>
                  <a:gd name="T2" fmla="*/ 600 w 624"/>
                  <a:gd name="T3" fmla="*/ 1064 h 1231"/>
                  <a:gd name="T4" fmla="*/ 585 w 624"/>
                  <a:gd name="T5" fmla="*/ 1064 h 1231"/>
                  <a:gd name="T6" fmla="*/ 166 w 624"/>
                  <a:gd name="T7" fmla="*/ 646 h 1231"/>
                  <a:gd name="T8" fmla="*/ 421 w 624"/>
                  <a:gd name="T9" fmla="*/ 261 h 1231"/>
                  <a:gd name="T10" fmla="*/ 421 w 624"/>
                  <a:gd name="T11" fmla="*/ 328 h 1231"/>
                  <a:gd name="T12" fmla="*/ 503 w 624"/>
                  <a:gd name="T13" fmla="*/ 235 h 1231"/>
                  <a:gd name="T14" fmla="*/ 584 w 624"/>
                  <a:gd name="T15" fmla="*/ 144 h 1231"/>
                  <a:gd name="T16" fmla="*/ 497 w 624"/>
                  <a:gd name="T17" fmla="*/ 67 h 1231"/>
                  <a:gd name="T18" fmla="*/ 421 w 624"/>
                  <a:gd name="T19" fmla="*/ 0 h 1231"/>
                  <a:gd name="T20" fmla="*/ 421 w 624"/>
                  <a:gd name="T21" fmla="*/ 84 h 1231"/>
                  <a:gd name="T22" fmla="*/ 0 w 624"/>
                  <a:gd name="T23" fmla="*/ 646 h 1231"/>
                  <a:gd name="T24" fmla="*/ 585 w 624"/>
                  <a:gd name="T25" fmla="*/ 1231 h 1231"/>
                  <a:gd name="T26" fmla="*/ 624 w 624"/>
                  <a:gd name="T27" fmla="*/ 1230 h 1231"/>
                  <a:gd name="T28" fmla="*/ 528 w 624"/>
                  <a:gd name="T29" fmla="*/ 1145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4" h="1231">
                    <a:moveTo>
                      <a:pt x="528" y="1145"/>
                    </a:moveTo>
                    <a:cubicBezTo>
                      <a:pt x="600" y="1064"/>
                      <a:pt x="600" y="1064"/>
                      <a:pt x="600" y="1064"/>
                    </a:cubicBezTo>
                    <a:cubicBezTo>
                      <a:pt x="595" y="1064"/>
                      <a:pt x="590" y="1064"/>
                      <a:pt x="585" y="1064"/>
                    </a:cubicBezTo>
                    <a:cubicBezTo>
                      <a:pt x="354" y="1064"/>
                      <a:pt x="166" y="877"/>
                      <a:pt x="166" y="646"/>
                    </a:cubicBezTo>
                    <a:cubicBezTo>
                      <a:pt x="166" y="473"/>
                      <a:pt x="271" y="324"/>
                      <a:pt x="421" y="261"/>
                    </a:cubicBezTo>
                    <a:cubicBezTo>
                      <a:pt x="421" y="328"/>
                      <a:pt x="421" y="328"/>
                      <a:pt x="421" y="328"/>
                    </a:cubicBezTo>
                    <a:cubicBezTo>
                      <a:pt x="503" y="235"/>
                      <a:pt x="503" y="235"/>
                      <a:pt x="503" y="235"/>
                    </a:cubicBezTo>
                    <a:cubicBezTo>
                      <a:pt x="584" y="144"/>
                      <a:pt x="584" y="144"/>
                      <a:pt x="584" y="144"/>
                    </a:cubicBezTo>
                    <a:cubicBezTo>
                      <a:pt x="497" y="67"/>
                      <a:pt x="497" y="67"/>
                      <a:pt x="497" y="67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84"/>
                      <a:pt x="421" y="84"/>
                      <a:pt x="421" y="84"/>
                    </a:cubicBezTo>
                    <a:cubicBezTo>
                      <a:pt x="177" y="155"/>
                      <a:pt x="0" y="380"/>
                      <a:pt x="0" y="646"/>
                    </a:cubicBezTo>
                    <a:cubicBezTo>
                      <a:pt x="0" y="969"/>
                      <a:pt x="262" y="1231"/>
                      <a:pt x="585" y="1231"/>
                    </a:cubicBezTo>
                    <a:cubicBezTo>
                      <a:pt x="598" y="1231"/>
                      <a:pt x="611" y="1230"/>
                      <a:pt x="624" y="1230"/>
                    </a:cubicBezTo>
                    <a:lnTo>
                      <a:pt x="528" y="1145"/>
                    </a:lnTo>
                    <a:close/>
                  </a:path>
                </a:pathLst>
              </a:custGeom>
              <a:gradFill>
                <a:gsLst>
                  <a:gs pos="0">
                    <a:srgbClr val="381416"/>
                  </a:gs>
                  <a:gs pos="50000">
                    <a:srgbClr val="621A1E"/>
                  </a:gs>
                  <a:gs pos="100000">
                    <a:srgbClr val="7A1B23"/>
                  </a:gs>
                </a:gsLst>
                <a:lin ang="16200000" scaled="1"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4462463" y="407988"/>
                <a:ext cx="2303463" cy="4586287"/>
              </a:xfrm>
              <a:custGeom>
                <a:avLst/>
                <a:gdLst>
                  <a:gd name="T0" fmla="*/ 29 w 614"/>
                  <a:gd name="T1" fmla="*/ 0 h 1223"/>
                  <a:gd name="T2" fmla="*/ 0 w 614"/>
                  <a:gd name="T3" fmla="*/ 1 h 1223"/>
                  <a:gd name="T4" fmla="*/ 87 w 614"/>
                  <a:gd name="T5" fmla="*/ 78 h 1223"/>
                  <a:gd name="T6" fmla="*/ 8 w 614"/>
                  <a:gd name="T7" fmla="*/ 168 h 1223"/>
                  <a:gd name="T8" fmla="*/ 29 w 614"/>
                  <a:gd name="T9" fmla="*/ 167 h 1223"/>
                  <a:gd name="T10" fmla="*/ 448 w 614"/>
                  <a:gd name="T11" fmla="*/ 586 h 1223"/>
                  <a:gd name="T12" fmla="*/ 194 w 614"/>
                  <a:gd name="T13" fmla="*/ 970 h 1223"/>
                  <a:gd name="T14" fmla="*/ 194 w 614"/>
                  <a:gd name="T15" fmla="*/ 896 h 1223"/>
                  <a:gd name="T16" fmla="*/ 103 w 614"/>
                  <a:gd name="T17" fmla="*/ 998 h 1223"/>
                  <a:gd name="T18" fmla="*/ 31 w 614"/>
                  <a:gd name="T19" fmla="*/ 1079 h 1223"/>
                  <a:gd name="T20" fmla="*/ 126 w 614"/>
                  <a:gd name="T21" fmla="*/ 1163 h 1223"/>
                  <a:gd name="T22" fmla="*/ 194 w 614"/>
                  <a:gd name="T23" fmla="*/ 1223 h 1223"/>
                  <a:gd name="T24" fmla="*/ 194 w 614"/>
                  <a:gd name="T25" fmla="*/ 1147 h 1223"/>
                  <a:gd name="T26" fmla="*/ 614 w 614"/>
                  <a:gd name="T27" fmla="*/ 586 h 1223"/>
                  <a:gd name="T28" fmla="*/ 29 w 614"/>
                  <a:gd name="T29" fmla="*/ 0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4" h="1223">
                    <a:moveTo>
                      <a:pt x="29" y="0"/>
                    </a:moveTo>
                    <a:cubicBezTo>
                      <a:pt x="19" y="0"/>
                      <a:pt x="9" y="1"/>
                      <a:pt x="0" y="1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15" y="167"/>
                      <a:pt x="22" y="167"/>
                      <a:pt x="29" y="167"/>
                    </a:cubicBezTo>
                    <a:cubicBezTo>
                      <a:pt x="260" y="167"/>
                      <a:pt x="448" y="354"/>
                      <a:pt x="448" y="586"/>
                    </a:cubicBezTo>
                    <a:cubicBezTo>
                      <a:pt x="448" y="758"/>
                      <a:pt x="343" y="906"/>
                      <a:pt x="194" y="970"/>
                    </a:cubicBezTo>
                    <a:cubicBezTo>
                      <a:pt x="194" y="896"/>
                      <a:pt x="194" y="896"/>
                      <a:pt x="194" y="896"/>
                    </a:cubicBezTo>
                    <a:cubicBezTo>
                      <a:pt x="103" y="998"/>
                      <a:pt x="103" y="998"/>
                      <a:pt x="103" y="998"/>
                    </a:cubicBezTo>
                    <a:cubicBezTo>
                      <a:pt x="31" y="1079"/>
                      <a:pt x="31" y="1079"/>
                      <a:pt x="31" y="1079"/>
                    </a:cubicBezTo>
                    <a:cubicBezTo>
                      <a:pt x="126" y="1163"/>
                      <a:pt x="126" y="1163"/>
                      <a:pt x="126" y="1163"/>
                    </a:cubicBezTo>
                    <a:cubicBezTo>
                      <a:pt x="194" y="1223"/>
                      <a:pt x="194" y="1223"/>
                      <a:pt x="194" y="1223"/>
                    </a:cubicBezTo>
                    <a:cubicBezTo>
                      <a:pt x="194" y="1147"/>
                      <a:pt x="194" y="1147"/>
                      <a:pt x="194" y="1147"/>
                    </a:cubicBezTo>
                    <a:cubicBezTo>
                      <a:pt x="437" y="1076"/>
                      <a:pt x="614" y="851"/>
                      <a:pt x="614" y="586"/>
                    </a:cubicBezTo>
                    <a:cubicBezTo>
                      <a:pt x="614" y="262"/>
                      <a:pt x="352" y="0"/>
                      <a:pt x="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81416"/>
                  </a:gs>
                  <a:gs pos="50000">
                    <a:srgbClr val="621A1E"/>
                  </a:gs>
                  <a:gs pos="100000">
                    <a:srgbClr val="7A1B23"/>
                  </a:gs>
                </a:gsLst>
                <a:lin ang="16200000" scaled="1"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grpSp>
        <p:nvGrpSpPr>
          <p:cNvPr id="63" name="Group 16"/>
          <p:cNvGrpSpPr/>
          <p:nvPr/>
        </p:nvGrpSpPr>
        <p:grpSpPr bwMode="auto">
          <a:xfrm>
            <a:off x="5594747" y="3461590"/>
            <a:ext cx="708422" cy="708641"/>
            <a:chOff x="3628646" y="3593590"/>
            <a:chExt cx="944252" cy="944251"/>
          </a:xfrm>
        </p:grpSpPr>
        <p:sp>
          <p:nvSpPr>
            <p:cNvPr id="64" name="Oval 68"/>
            <p:cNvSpPr/>
            <p:nvPr/>
          </p:nvSpPr>
          <p:spPr bwMode="auto">
            <a:xfrm rot="10800000">
              <a:off x="3628646" y="3593590"/>
              <a:ext cx="944252" cy="9442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prstClr val="white"/>
                </a:solidFill>
                <a:sym typeface="Gill Sans" panose="020B0502020104020203" charset="0"/>
              </a:endParaRPr>
            </a:p>
          </p:txBody>
        </p:sp>
        <p:grpSp>
          <p:nvGrpSpPr>
            <p:cNvPr id="65" name="Group 7"/>
            <p:cNvGrpSpPr/>
            <p:nvPr/>
          </p:nvGrpSpPr>
          <p:grpSpPr bwMode="auto">
            <a:xfrm>
              <a:off x="3736531" y="3706012"/>
              <a:ext cx="709431" cy="709430"/>
              <a:chOff x="3736531" y="3706012"/>
              <a:chExt cx="709431" cy="709430"/>
            </a:xfrm>
          </p:grpSpPr>
          <p:sp>
            <p:nvSpPr>
              <p:cNvPr id="66" name="Oval 205"/>
              <p:cNvSpPr>
                <a:spLocks noChangeArrowheads="1"/>
              </p:cNvSpPr>
              <p:nvPr/>
            </p:nvSpPr>
            <p:spPr bwMode="auto">
              <a:xfrm rot="10800000">
                <a:off x="3736531" y="3706012"/>
                <a:ext cx="709431" cy="709430"/>
              </a:xfrm>
              <a:prstGeom prst="ellipse">
                <a:avLst/>
              </a:prstGeom>
              <a:gradFill>
                <a:gsLst>
                  <a:gs pos="0">
                    <a:srgbClr val="381416"/>
                  </a:gs>
                  <a:gs pos="50000">
                    <a:srgbClr val="621A1E"/>
                  </a:gs>
                  <a:gs pos="100000">
                    <a:srgbClr val="7A1B23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4200">
                  <a:solidFill>
                    <a:srgbClr val="000000"/>
                  </a:solidFill>
                  <a:latin typeface="Gill Sans" panose="020B0502020104020203"/>
                  <a:ea typeface="ヒラギノ角ゴ ProN W3"/>
                  <a:cs typeface="ヒラギノ角ゴ ProN W3"/>
                  <a:sym typeface="Gill Sans" panose="020B0502020104020203"/>
                </a:endParaRPr>
              </a:p>
            </p:txBody>
          </p:sp>
          <p:sp>
            <p:nvSpPr>
              <p:cNvPr id="67" name="Freeform 20"/>
              <p:cNvSpPr>
                <a:spLocks noEditPoints="1"/>
              </p:cNvSpPr>
              <p:nvPr/>
            </p:nvSpPr>
            <p:spPr bwMode="auto">
              <a:xfrm>
                <a:off x="3885205" y="3885769"/>
                <a:ext cx="370730" cy="368808"/>
              </a:xfrm>
              <a:custGeom>
                <a:avLst/>
                <a:gdLst>
                  <a:gd name="T0" fmla="*/ 2034121364 w 50"/>
                  <a:gd name="T1" fmla="*/ 1305786852 h 50"/>
                  <a:gd name="T2" fmla="*/ 1704268054 w 50"/>
                  <a:gd name="T3" fmla="*/ 1251380296 h 50"/>
                  <a:gd name="T4" fmla="*/ 1759239898 w 50"/>
                  <a:gd name="T5" fmla="*/ 979340139 h 50"/>
                  <a:gd name="T6" fmla="*/ 2034121364 w 50"/>
                  <a:gd name="T7" fmla="*/ 979340139 h 50"/>
                  <a:gd name="T8" fmla="*/ 1979149520 w 50"/>
                  <a:gd name="T9" fmla="*/ 979340139 h 50"/>
                  <a:gd name="T10" fmla="*/ 1924170261 w 50"/>
                  <a:gd name="T11" fmla="*/ 1088153252 h 50"/>
                  <a:gd name="T12" fmla="*/ 1979149520 w 50"/>
                  <a:gd name="T13" fmla="*/ 1142559808 h 50"/>
                  <a:gd name="T14" fmla="*/ 2034121364 w 50"/>
                  <a:gd name="T15" fmla="*/ 1142559808 h 50"/>
                  <a:gd name="T16" fmla="*/ 2089100623 w 50"/>
                  <a:gd name="T17" fmla="*/ 1088153252 h 50"/>
                  <a:gd name="T18" fmla="*/ 2034121364 w 50"/>
                  <a:gd name="T19" fmla="*/ 1305786852 h 50"/>
                  <a:gd name="T20" fmla="*/ 2147483646 w 50"/>
                  <a:gd name="T21" fmla="*/ 54406556 h 50"/>
                  <a:gd name="T22" fmla="*/ 2147483646 w 50"/>
                  <a:gd name="T23" fmla="*/ 0 h 50"/>
                  <a:gd name="T24" fmla="*/ 2147483646 w 50"/>
                  <a:gd name="T25" fmla="*/ 108813112 h 50"/>
                  <a:gd name="T26" fmla="*/ 2144072467 w 50"/>
                  <a:gd name="T27" fmla="*/ 870527027 h 50"/>
                  <a:gd name="T28" fmla="*/ 2089100623 w 50"/>
                  <a:gd name="T29" fmla="*/ 761706539 h 50"/>
                  <a:gd name="T30" fmla="*/ 1924170261 w 50"/>
                  <a:gd name="T31" fmla="*/ 707299982 h 50"/>
                  <a:gd name="T32" fmla="*/ 1484358432 w 50"/>
                  <a:gd name="T33" fmla="*/ 707299982 h 50"/>
                  <a:gd name="T34" fmla="*/ 1374407329 w 50"/>
                  <a:gd name="T35" fmla="*/ 761706539 h 50"/>
                  <a:gd name="T36" fmla="*/ 54979259 w 50"/>
                  <a:gd name="T37" fmla="*/ 1632233566 h 50"/>
                  <a:gd name="T38" fmla="*/ 54979259 w 50"/>
                  <a:gd name="T39" fmla="*/ 1849859790 h 50"/>
                  <a:gd name="T40" fmla="*/ 604742191 w 50"/>
                  <a:gd name="T41" fmla="*/ 2147483646 h 50"/>
                  <a:gd name="T42" fmla="*/ 769665138 w 50"/>
                  <a:gd name="T43" fmla="*/ 2147483646 h 50"/>
                  <a:gd name="T44" fmla="*/ 2089100623 w 50"/>
                  <a:gd name="T45" fmla="*/ 1795453234 h 50"/>
                  <a:gd name="T46" fmla="*/ 2147483646 w 50"/>
                  <a:gd name="T47" fmla="*/ 1632233566 h 50"/>
                  <a:gd name="T48" fmla="*/ 2147483646 w 50"/>
                  <a:gd name="T49" fmla="*/ 1251380296 h 50"/>
                  <a:gd name="T50" fmla="*/ 2147483646 w 50"/>
                  <a:gd name="T51" fmla="*/ 1088153252 h 50"/>
                  <a:gd name="T52" fmla="*/ 2147483646 w 50"/>
                  <a:gd name="T53" fmla="*/ 1033746696 h 50"/>
                  <a:gd name="T54" fmla="*/ 2147483646 w 50"/>
                  <a:gd name="T55" fmla="*/ 54406556 h 5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50" h="50">
                    <a:moveTo>
                      <a:pt x="37" y="24"/>
                    </a:moveTo>
                    <a:cubicBezTo>
                      <a:pt x="35" y="25"/>
                      <a:pt x="32" y="25"/>
                      <a:pt x="31" y="23"/>
                    </a:cubicBezTo>
                    <a:cubicBezTo>
                      <a:pt x="30" y="21"/>
                      <a:pt x="30" y="19"/>
                      <a:pt x="32" y="18"/>
                    </a:cubicBezTo>
                    <a:cubicBezTo>
                      <a:pt x="34" y="17"/>
                      <a:pt x="35" y="17"/>
                      <a:pt x="37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9"/>
                      <a:pt x="35" y="20"/>
                      <a:pt x="35" y="20"/>
                    </a:cubicBezTo>
                    <a:cubicBezTo>
                      <a:pt x="35" y="21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9" y="22"/>
                      <a:pt x="38" y="23"/>
                      <a:pt x="37" y="24"/>
                    </a:cubicBezTo>
                    <a:close/>
                    <a:moveTo>
                      <a:pt x="48" y="1"/>
                    </a:moveTo>
                    <a:cubicBezTo>
                      <a:pt x="47" y="0"/>
                      <a:pt x="46" y="0"/>
                      <a:pt x="46" y="0"/>
                    </a:cubicBezTo>
                    <a:cubicBezTo>
                      <a:pt x="45" y="0"/>
                      <a:pt x="45" y="1"/>
                      <a:pt x="45" y="2"/>
                    </a:cubicBezTo>
                    <a:cubicBezTo>
                      <a:pt x="47" y="8"/>
                      <a:pt x="43" y="13"/>
                      <a:pt x="39" y="16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3"/>
                      <a:pt x="36" y="13"/>
                      <a:pt x="3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3"/>
                      <a:pt x="25" y="1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3"/>
                      <a:pt x="1" y="34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50"/>
                      <a:pt x="13" y="50"/>
                      <a:pt x="14" y="49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2"/>
                      <a:pt x="39" y="31"/>
                      <a:pt x="40" y="30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1"/>
                      <a:pt x="42" y="20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5" y="15"/>
                      <a:pt x="50" y="9"/>
                      <a:pt x="48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68" name="Group 15"/>
          <p:cNvGrpSpPr/>
          <p:nvPr/>
        </p:nvGrpSpPr>
        <p:grpSpPr bwMode="auto">
          <a:xfrm>
            <a:off x="6855618" y="3296043"/>
            <a:ext cx="708422" cy="708641"/>
            <a:chOff x="5309998" y="3372289"/>
            <a:chExt cx="944252" cy="944251"/>
          </a:xfrm>
        </p:grpSpPr>
        <p:sp>
          <p:nvSpPr>
            <p:cNvPr id="69" name="Oval 69"/>
            <p:cNvSpPr/>
            <p:nvPr/>
          </p:nvSpPr>
          <p:spPr bwMode="auto">
            <a:xfrm rot="10800000">
              <a:off x="5309998" y="3372289"/>
              <a:ext cx="944252" cy="9442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ym typeface="Gill Sans" panose="020B0502020104020203" charset="0"/>
              </a:endParaRPr>
            </a:p>
          </p:txBody>
        </p:sp>
        <p:grpSp>
          <p:nvGrpSpPr>
            <p:cNvPr id="70" name="Group 5"/>
            <p:cNvGrpSpPr/>
            <p:nvPr/>
          </p:nvGrpSpPr>
          <p:grpSpPr bwMode="auto">
            <a:xfrm>
              <a:off x="5417883" y="3484711"/>
              <a:ext cx="709431" cy="709430"/>
              <a:chOff x="5417883" y="3484711"/>
              <a:chExt cx="709431" cy="709430"/>
            </a:xfrm>
          </p:grpSpPr>
          <p:sp>
            <p:nvSpPr>
              <p:cNvPr id="71" name="Oval 204"/>
              <p:cNvSpPr>
                <a:spLocks noChangeArrowheads="1"/>
              </p:cNvSpPr>
              <p:nvPr/>
            </p:nvSpPr>
            <p:spPr bwMode="auto">
              <a:xfrm rot="10800000">
                <a:off x="5417883" y="3484711"/>
                <a:ext cx="709431" cy="709430"/>
              </a:xfrm>
              <a:prstGeom prst="ellipse">
                <a:avLst/>
              </a:prstGeom>
              <a:gradFill>
                <a:gsLst>
                  <a:gs pos="0">
                    <a:srgbClr val="381416"/>
                  </a:gs>
                  <a:gs pos="50000">
                    <a:srgbClr val="621A1E"/>
                  </a:gs>
                  <a:gs pos="100000">
                    <a:srgbClr val="7A1B23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4200">
                  <a:solidFill>
                    <a:srgbClr val="000000"/>
                  </a:solidFill>
                  <a:latin typeface="Gill Sans" panose="020B0502020104020203"/>
                  <a:ea typeface="ヒラギノ角ゴ ProN W3"/>
                  <a:cs typeface="ヒラギノ角ゴ ProN W3"/>
                  <a:sym typeface="Gill Sans" panose="020B0502020104020203"/>
                </a:endParaRPr>
              </a:p>
            </p:txBody>
          </p:sp>
          <p:sp>
            <p:nvSpPr>
              <p:cNvPr id="72" name="Freeform 21"/>
              <p:cNvSpPr>
                <a:spLocks noEditPoints="1"/>
              </p:cNvSpPr>
              <p:nvPr/>
            </p:nvSpPr>
            <p:spPr bwMode="auto">
              <a:xfrm>
                <a:off x="5598457" y="3661104"/>
                <a:ext cx="365543" cy="371881"/>
              </a:xfrm>
              <a:custGeom>
                <a:avLst/>
                <a:gdLst>
                  <a:gd name="T0" fmla="*/ 197961842 w 45"/>
                  <a:gd name="T1" fmla="*/ 522856602 h 46"/>
                  <a:gd name="T2" fmla="*/ 659861977 w 45"/>
                  <a:gd name="T3" fmla="*/ 522856602 h 46"/>
                  <a:gd name="T4" fmla="*/ 791831123 w 45"/>
                  <a:gd name="T5" fmla="*/ 1372499590 h 46"/>
                  <a:gd name="T6" fmla="*/ 197961842 w 45"/>
                  <a:gd name="T7" fmla="*/ 522856602 h 46"/>
                  <a:gd name="T8" fmla="*/ 1451693101 w 45"/>
                  <a:gd name="T9" fmla="*/ 196070215 h 46"/>
                  <a:gd name="T10" fmla="*/ 2111555078 w 45"/>
                  <a:gd name="T11" fmla="*/ 457502558 h 46"/>
                  <a:gd name="T12" fmla="*/ 1451693101 w 45"/>
                  <a:gd name="T13" fmla="*/ 653572773 h 46"/>
                  <a:gd name="T14" fmla="*/ 857815697 w 45"/>
                  <a:gd name="T15" fmla="*/ 457502558 h 46"/>
                  <a:gd name="T16" fmla="*/ 1451693101 w 45"/>
                  <a:gd name="T17" fmla="*/ 196070215 h 46"/>
                  <a:gd name="T18" fmla="*/ 2111555078 w 45"/>
                  <a:gd name="T19" fmla="*/ 1372499590 h 46"/>
                  <a:gd name="T20" fmla="*/ 2147483646 w 45"/>
                  <a:gd name="T21" fmla="*/ 522856602 h 46"/>
                  <a:gd name="T22" fmla="*/ 2147483646 w 45"/>
                  <a:gd name="T23" fmla="*/ 522856602 h 46"/>
                  <a:gd name="T24" fmla="*/ 2111555078 w 45"/>
                  <a:gd name="T25" fmla="*/ 1372499590 h 46"/>
                  <a:gd name="T26" fmla="*/ 1649646820 w 45"/>
                  <a:gd name="T27" fmla="*/ 2147483646 h 46"/>
                  <a:gd name="T28" fmla="*/ 2111555078 w 45"/>
                  <a:gd name="T29" fmla="*/ 1633923848 h 46"/>
                  <a:gd name="T30" fmla="*/ 2147483646 w 45"/>
                  <a:gd name="T31" fmla="*/ 392140430 h 46"/>
                  <a:gd name="T32" fmla="*/ 2147483646 w 45"/>
                  <a:gd name="T33" fmla="*/ 261424259 h 46"/>
                  <a:gd name="T34" fmla="*/ 2147483646 w 45"/>
                  <a:gd name="T35" fmla="*/ 261424259 h 46"/>
                  <a:gd name="T36" fmla="*/ 1451693101 w 45"/>
                  <a:gd name="T37" fmla="*/ 0 h 46"/>
                  <a:gd name="T38" fmla="*/ 659861977 w 45"/>
                  <a:gd name="T39" fmla="*/ 261424259 h 46"/>
                  <a:gd name="T40" fmla="*/ 65984573 w 45"/>
                  <a:gd name="T41" fmla="*/ 261424259 h 46"/>
                  <a:gd name="T42" fmla="*/ 0 w 45"/>
                  <a:gd name="T43" fmla="*/ 392140430 h 46"/>
                  <a:gd name="T44" fmla="*/ 791831123 w 45"/>
                  <a:gd name="T45" fmla="*/ 1633923848 h 46"/>
                  <a:gd name="T46" fmla="*/ 1253731258 w 45"/>
                  <a:gd name="T47" fmla="*/ 2147483646 h 46"/>
                  <a:gd name="T48" fmla="*/ 1253731258 w 45"/>
                  <a:gd name="T49" fmla="*/ 2147483646 h 46"/>
                  <a:gd name="T50" fmla="*/ 725846550 w 45"/>
                  <a:gd name="T51" fmla="*/ 2147483646 h 46"/>
                  <a:gd name="T52" fmla="*/ 1451693101 w 45"/>
                  <a:gd name="T53" fmla="*/ 2147483646 h 46"/>
                  <a:gd name="T54" fmla="*/ 2147483646 w 45"/>
                  <a:gd name="T55" fmla="*/ 2147483646 h 46"/>
                  <a:gd name="T56" fmla="*/ 1649646820 w 45"/>
                  <a:gd name="T57" fmla="*/ 2147483646 h 46"/>
                  <a:gd name="T58" fmla="*/ 1649646820 w 45"/>
                  <a:gd name="T59" fmla="*/ 2147483646 h 4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5" h="46">
                    <a:moveTo>
                      <a:pt x="3" y="8"/>
                    </a:moveTo>
                    <a:cubicBezTo>
                      <a:pt x="10" y="8"/>
                      <a:pt x="10" y="8"/>
                      <a:pt x="10" y="8"/>
                    </a:cubicBezTo>
                    <a:cubicBezTo>
                      <a:pt x="10" y="14"/>
                      <a:pt x="11" y="18"/>
                      <a:pt x="12" y="21"/>
                    </a:cubicBezTo>
                    <a:cubicBezTo>
                      <a:pt x="8" y="18"/>
                      <a:pt x="4" y="15"/>
                      <a:pt x="3" y="8"/>
                    </a:cubicBezTo>
                    <a:close/>
                    <a:moveTo>
                      <a:pt x="22" y="3"/>
                    </a:moveTo>
                    <a:cubicBezTo>
                      <a:pt x="29" y="3"/>
                      <a:pt x="32" y="6"/>
                      <a:pt x="32" y="7"/>
                    </a:cubicBezTo>
                    <a:cubicBezTo>
                      <a:pt x="32" y="8"/>
                      <a:pt x="29" y="10"/>
                      <a:pt x="22" y="10"/>
                    </a:cubicBezTo>
                    <a:cubicBezTo>
                      <a:pt x="15" y="10"/>
                      <a:pt x="13" y="8"/>
                      <a:pt x="13" y="7"/>
                    </a:cubicBezTo>
                    <a:cubicBezTo>
                      <a:pt x="13" y="6"/>
                      <a:pt x="15" y="3"/>
                      <a:pt x="22" y="3"/>
                    </a:cubicBezTo>
                    <a:close/>
                    <a:moveTo>
                      <a:pt x="32" y="21"/>
                    </a:moveTo>
                    <a:cubicBezTo>
                      <a:pt x="34" y="18"/>
                      <a:pt x="35" y="14"/>
                      <a:pt x="35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5"/>
                      <a:pt x="37" y="18"/>
                      <a:pt x="32" y="21"/>
                    </a:cubicBezTo>
                    <a:close/>
                    <a:moveTo>
                      <a:pt x="25" y="34"/>
                    </a:moveTo>
                    <a:cubicBezTo>
                      <a:pt x="25" y="30"/>
                      <a:pt x="28" y="28"/>
                      <a:pt x="32" y="25"/>
                    </a:cubicBezTo>
                    <a:cubicBezTo>
                      <a:pt x="38" y="21"/>
                      <a:pt x="45" y="17"/>
                      <a:pt x="45" y="6"/>
                    </a:cubicBezTo>
                    <a:cubicBezTo>
                      <a:pt x="45" y="5"/>
                      <a:pt x="44" y="4"/>
                      <a:pt x="4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3" y="2"/>
                      <a:pt x="30" y="0"/>
                      <a:pt x="22" y="0"/>
                    </a:cubicBezTo>
                    <a:cubicBezTo>
                      <a:pt x="15" y="0"/>
                      <a:pt x="11" y="2"/>
                      <a:pt x="1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17"/>
                      <a:pt x="6" y="21"/>
                      <a:pt x="12" y="25"/>
                    </a:cubicBezTo>
                    <a:cubicBezTo>
                      <a:pt x="16" y="28"/>
                      <a:pt x="19" y="30"/>
                      <a:pt x="19" y="34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5" y="38"/>
                      <a:pt x="11" y="39"/>
                      <a:pt x="11" y="41"/>
                    </a:cubicBezTo>
                    <a:cubicBezTo>
                      <a:pt x="11" y="44"/>
                      <a:pt x="16" y="46"/>
                      <a:pt x="22" y="46"/>
                    </a:cubicBezTo>
                    <a:cubicBezTo>
                      <a:pt x="28" y="46"/>
                      <a:pt x="33" y="44"/>
                      <a:pt x="33" y="41"/>
                    </a:cubicBezTo>
                    <a:cubicBezTo>
                      <a:pt x="33" y="39"/>
                      <a:pt x="30" y="38"/>
                      <a:pt x="25" y="37"/>
                    </a:cubicBezTo>
                    <a:cubicBezTo>
                      <a:pt x="25" y="34"/>
                      <a:pt x="25" y="34"/>
                      <a:pt x="25" y="3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Group 13"/>
          <p:cNvGrpSpPr/>
          <p:nvPr/>
        </p:nvGrpSpPr>
        <p:grpSpPr bwMode="auto">
          <a:xfrm>
            <a:off x="6855618" y="1171078"/>
            <a:ext cx="708422" cy="708641"/>
            <a:chOff x="5309998" y="560565"/>
            <a:chExt cx="944252" cy="944251"/>
          </a:xfrm>
        </p:grpSpPr>
        <p:sp>
          <p:nvSpPr>
            <p:cNvPr id="74" name="Oval 206"/>
            <p:cNvSpPr/>
            <p:nvPr/>
          </p:nvSpPr>
          <p:spPr bwMode="auto">
            <a:xfrm rot="10800000">
              <a:off x="5309998" y="560565"/>
              <a:ext cx="944252" cy="9442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prstClr val="white"/>
                </a:solidFill>
                <a:sym typeface="Gill Sans" panose="020B0502020104020203" charset="0"/>
              </a:endParaRPr>
            </a:p>
          </p:txBody>
        </p:sp>
        <p:grpSp>
          <p:nvGrpSpPr>
            <p:cNvPr id="75" name="Group 3"/>
            <p:cNvGrpSpPr/>
            <p:nvPr/>
          </p:nvGrpSpPr>
          <p:grpSpPr bwMode="auto">
            <a:xfrm>
              <a:off x="5417883" y="672987"/>
              <a:ext cx="709431" cy="709430"/>
              <a:chOff x="5417883" y="672987"/>
              <a:chExt cx="709431" cy="709430"/>
            </a:xfrm>
          </p:grpSpPr>
          <p:sp>
            <p:nvSpPr>
              <p:cNvPr id="76" name="Oval 207"/>
              <p:cNvSpPr>
                <a:spLocks noChangeArrowheads="1"/>
              </p:cNvSpPr>
              <p:nvPr/>
            </p:nvSpPr>
            <p:spPr bwMode="auto">
              <a:xfrm rot="10800000">
                <a:off x="5417883" y="672987"/>
                <a:ext cx="709431" cy="709430"/>
              </a:xfrm>
              <a:prstGeom prst="ellipse">
                <a:avLst/>
              </a:prstGeom>
              <a:gradFill>
                <a:gsLst>
                  <a:gs pos="0">
                    <a:srgbClr val="381416"/>
                  </a:gs>
                  <a:gs pos="50000">
                    <a:srgbClr val="621A1E"/>
                  </a:gs>
                  <a:gs pos="100000">
                    <a:srgbClr val="7A1B23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4200">
                  <a:solidFill>
                    <a:srgbClr val="000000"/>
                  </a:solidFill>
                  <a:latin typeface="Gill Sans" panose="020B0502020104020203"/>
                  <a:ea typeface="ヒラギノ角ゴ ProN W3"/>
                  <a:cs typeface="ヒラギノ角ゴ ProN W3"/>
                  <a:sym typeface="Gill Sans" panose="020B0502020104020203"/>
                </a:endParaRPr>
              </a:p>
            </p:txBody>
          </p:sp>
          <p:sp>
            <p:nvSpPr>
              <p:cNvPr id="77" name="Freeform 22"/>
              <p:cNvSpPr/>
              <p:nvPr/>
            </p:nvSpPr>
            <p:spPr bwMode="auto">
              <a:xfrm>
                <a:off x="5553789" y="817699"/>
                <a:ext cx="399351" cy="397238"/>
              </a:xfrm>
              <a:custGeom>
                <a:avLst/>
                <a:gdLst>
                  <a:gd name="T0" fmla="*/ 929917329 w 49"/>
                  <a:gd name="T1" fmla="*/ 2147483646 h 49"/>
                  <a:gd name="T2" fmla="*/ 332113332 w 49"/>
                  <a:gd name="T3" fmla="*/ 2147483646 h 49"/>
                  <a:gd name="T4" fmla="*/ 398535998 w 49"/>
                  <a:gd name="T5" fmla="*/ 1840209088 h 49"/>
                  <a:gd name="T6" fmla="*/ 2059110806 w 49"/>
                  <a:gd name="T7" fmla="*/ 197167865 h 49"/>
                  <a:gd name="T8" fmla="*/ 2147483646 w 49"/>
                  <a:gd name="T9" fmla="*/ 0 h 49"/>
                  <a:gd name="T10" fmla="*/ 2147483646 w 49"/>
                  <a:gd name="T11" fmla="*/ 460050245 h 49"/>
                  <a:gd name="T12" fmla="*/ 2147483646 w 49"/>
                  <a:gd name="T13" fmla="*/ 985823113 h 49"/>
                  <a:gd name="T14" fmla="*/ 1262030660 w 49"/>
                  <a:gd name="T15" fmla="*/ 2147483646 h 49"/>
                  <a:gd name="T16" fmla="*/ 996339995 w 49"/>
                  <a:gd name="T17" fmla="*/ 2147483646 h 49"/>
                  <a:gd name="T18" fmla="*/ 730649330 w 49"/>
                  <a:gd name="T19" fmla="*/ 2147483646 h 49"/>
                  <a:gd name="T20" fmla="*/ 797071996 w 49"/>
                  <a:gd name="T21" fmla="*/ 2103099575 h 49"/>
                  <a:gd name="T22" fmla="*/ 1859842807 w 49"/>
                  <a:gd name="T23" fmla="*/ 985823113 h 49"/>
                  <a:gd name="T24" fmla="*/ 2059110806 w 49"/>
                  <a:gd name="T25" fmla="*/ 985823113 h 49"/>
                  <a:gd name="T26" fmla="*/ 2059110806 w 49"/>
                  <a:gd name="T27" fmla="*/ 1182990978 h 49"/>
                  <a:gd name="T28" fmla="*/ 929917329 w 49"/>
                  <a:gd name="T29" fmla="*/ 2147483646 h 49"/>
                  <a:gd name="T30" fmla="*/ 863494662 w 49"/>
                  <a:gd name="T31" fmla="*/ 2147483646 h 49"/>
                  <a:gd name="T32" fmla="*/ 929917329 w 49"/>
                  <a:gd name="T33" fmla="*/ 2147483646 h 49"/>
                  <a:gd name="T34" fmla="*/ 1129185328 w 49"/>
                  <a:gd name="T35" fmla="*/ 2147483646 h 49"/>
                  <a:gd name="T36" fmla="*/ 2147483646 w 49"/>
                  <a:gd name="T37" fmla="*/ 854385976 h 49"/>
                  <a:gd name="T38" fmla="*/ 2147483646 w 49"/>
                  <a:gd name="T39" fmla="*/ 525772867 h 49"/>
                  <a:gd name="T40" fmla="*/ 2147483646 w 49"/>
                  <a:gd name="T41" fmla="*/ 262890487 h 49"/>
                  <a:gd name="T42" fmla="*/ 2147483646 w 49"/>
                  <a:gd name="T43" fmla="*/ 394327624 h 49"/>
                  <a:gd name="T44" fmla="*/ 531381331 w 49"/>
                  <a:gd name="T45" fmla="*/ 1971654332 h 49"/>
                  <a:gd name="T46" fmla="*/ 531381331 w 49"/>
                  <a:gd name="T47" fmla="*/ 2147483646 h 49"/>
                  <a:gd name="T48" fmla="*/ 1394875993 w 49"/>
                  <a:gd name="T49" fmla="*/ 2147483646 h 49"/>
                  <a:gd name="T50" fmla="*/ 2147483646 w 49"/>
                  <a:gd name="T51" fmla="*/ 1182990978 h 49"/>
                  <a:gd name="T52" fmla="*/ 2147483646 w 49"/>
                  <a:gd name="T53" fmla="*/ 1182990978 h 49"/>
                  <a:gd name="T54" fmla="*/ 2147483646 w 49"/>
                  <a:gd name="T55" fmla="*/ 1314436221 h 49"/>
                  <a:gd name="T56" fmla="*/ 1527721326 w 49"/>
                  <a:gd name="T57" fmla="*/ 2147483646 h 49"/>
                  <a:gd name="T58" fmla="*/ 929917329 w 49"/>
                  <a:gd name="T59" fmla="*/ 2147483646 h 4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9" h="49">
                    <a:moveTo>
                      <a:pt x="14" y="49"/>
                    </a:moveTo>
                    <a:cubicBezTo>
                      <a:pt x="10" y="49"/>
                      <a:pt x="7" y="48"/>
                      <a:pt x="5" y="46"/>
                    </a:cubicBezTo>
                    <a:cubicBezTo>
                      <a:pt x="1" y="42"/>
                      <a:pt x="0" y="34"/>
                      <a:pt x="6" y="28"/>
                    </a:cubicBezTo>
                    <a:cubicBezTo>
                      <a:pt x="9" y="24"/>
                      <a:pt x="23" y="10"/>
                      <a:pt x="31" y="3"/>
                    </a:cubicBezTo>
                    <a:cubicBezTo>
                      <a:pt x="33" y="1"/>
                      <a:pt x="36" y="0"/>
                      <a:pt x="39" y="0"/>
                    </a:cubicBezTo>
                    <a:cubicBezTo>
                      <a:pt x="42" y="1"/>
                      <a:pt x="45" y="4"/>
                      <a:pt x="46" y="7"/>
                    </a:cubicBezTo>
                    <a:cubicBezTo>
                      <a:pt x="46" y="10"/>
                      <a:pt x="45" y="13"/>
                      <a:pt x="43" y="15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8" y="41"/>
                      <a:pt x="16" y="41"/>
                      <a:pt x="15" y="42"/>
                    </a:cubicBezTo>
                    <a:cubicBezTo>
                      <a:pt x="13" y="42"/>
                      <a:pt x="12" y="41"/>
                      <a:pt x="11" y="40"/>
                    </a:cubicBezTo>
                    <a:cubicBezTo>
                      <a:pt x="9" y="38"/>
                      <a:pt x="9" y="35"/>
                      <a:pt x="12" y="32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30" y="14"/>
                      <a:pt x="31" y="15"/>
                    </a:cubicBezTo>
                    <a:cubicBezTo>
                      <a:pt x="32" y="16"/>
                      <a:pt x="32" y="17"/>
                      <a:pt x="31" y="1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3" y="36"/>
                      <a:pt x="13" y="37"/>
                      <a:pt x="13" y="38"/>
                    </a:cubicBezTo>
                    <a:cubicBezTo>
                      <a:pt x="13" y="38"/>
                      <a:pt x="14" y="38"/>
                      <a:pt x="14" y="38"/>
                    </a:cubicBezTo>
                    <a:cubicBezTo>
                      <a:pt x="15" y="38"/>
                      <a:pt x="16" y="38"/>
                      <a:pt x="17" y="37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2" y="11"/>
                      <a:pt x="43" y="9"/>
                      <a:pt x="42" y="8"/>
                    </a:cubicBezTo>
                    <a:cubicBezTo>
                      <a:pt x="42" y="6"/>
                      <a:pt x="40" y="4"/>
                      <a:pt x="38" y="4"/>
                    </a:cubicBezTo>
                    <a:cubicBezTo>
                      <a:pt x="37" y="3"/>
                      <a:pt x="35" y="4"/>
                      <a:pt x="33" y="6"/>
                    </a:cubicBezTo>
                    <a:cubicBezTo>
                      <a:pt x="26" y="13"/>
                      <a:pt x="12" y="27"/>
                      <a:pt x="8" y="30"/>
                    </a:cubicBezTo>
                    <a:cubicBezTo>
                      <a:pt x="3" y="35"/>
                      <a:pt x="5" y="40"/>
                      <a:pt x="8" y="43"/>
                    </a:cubicBezTo>
                    <a:cubicBezTo>
                      <a:pt x="11" y="46"/>
                      <a:pt x="16" y="47"/>
                      <a:pt x="21" y="43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7"/>
                      <a:pt x="47" y="17"/>
                      <a:pt x="48" y="18"/>
                    </a:cubicBezTo>
                    <a:cubicBezTo>
                      <a:pt x="49" y="19"/>
                      <a:pt x="49" y="20"/>
                      <a:pt x="48" y="20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0" y="48"/>
                      <a:pt x="17" y="49"/>
                      <a:pt x="14" y="4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8" name="Group 14"/>
          <p:cNvGrpSpPr/>
          <p:nvPr/>
        </p:nvGrpSpPr>
        <p:grpSpPr bwMode="auto">
          <a:xfrm>
            <a:off x="7319962" y="2191993"/>
            <a:ext cx="708422" cy="707450"/>
            <a:chOff x="5928097" y="1900167"/>
            <a:chExt cx="944252" cy="944251"/>
          </a:xfrm>
        </p:grpSpPr>
        <p:sp>
          <p:nvSpPr>
            <p:cNvPr id="79" name="Oval 71"/>
            <p:cNvSpPr/>
            <p:nvPr/>
          </p:nvSpPr>
          <p:spPr bwMode="auto">
            <a:xfrm rot="10800000">
              <a:off x="5928097" y="1900167"/>
              <a:ext cx="944252" cy="9442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prstClr val="white"/>
                </a:solidFill>
                <a:sym typeface="Gill Sans" panose="020B0502020104020203" charset="0"/>
              </a:endParaRPr>
            </a:p>
          </p:txBody>
        </p:sp>
        <p:grpSp>
          <p:nvGrpSpPr>
            <p:cNvPr id="80" name="Group 4"/>
            <p:cNvGrpSpPr/>
            <p:nvPr/>
          </p:nvGrpSpPr>
          <p:grpSpPr bwMode="auto">
            <a:xfrm>
              <a:off x="6035982" y="2012589"/>
              <a:ext cx="709431" cy="709430"/>
              <a:chOff x="6035982" y="2012589"/>
              <a:chExt cx="709431" cy="709430"/>
            </a:xfrm>
          </p:grpSpPr>
          <p:sp>
            <p:nvSpPr>
              <p:cNvPr id="81" name="Oval 203"/>
              <p:cNvSpPr>
                <a:spLocks noChangeArrowheads="1"/>
              </p:cNvSpPr>
              <p:nvPr/>
            </p:nvSpPr>
            <p:spPr bwMode="auto">
              <a:xfrm rot="10800000">
                <a:off x="6035982" y="2012589"/>
                <a:ext cx="709431" cy="709430"/>
              </a:xfrm>
              <a:prstGeom prst="ellipse">
                <a:avLst/>
              </a:prstGeom>
              <a:gradFill>
                <a:gsLst>
                  <a:gs pos="0">
                    <a:srgbClr val="381416"/>
                  </a:gs>
                  <a:gs pos="50000">
                    <a:srgbClr val="621A1E"/>
                  </a:gs>
                  <a:gs pos="100000">
                    <a:srgbClr val="7A1B23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4200">
                  <a:solidFill>
                    <a:srgbClr val="000000"/>
                  </a:solidFill>
                  <a:latin typeface="Gill Sans" panose="020B0502020104020203"/>
                  <a:ea typeface="ヒラギノ角ゴ ProN W3"/>
                  <a:cs typeface="ヒラギノ角ゴ ProN W3"/>
                  <a:sym typeface="Gill Sans" panose="020B0502020104020203"/>
                </a:endParaRPr>
              </a:p>
            </p:txBody>
          </p:sp>
          <p:sp>
            <p:nvSpPr>
              <p:cNvPr id="82" name="Freeform 23"/>
              <p:cNvSpPr>
                <a:spLocks noEditPoints="1"/>
              </p:cNvSpPr>
              <p:nvPr/>
            </p:nvSpPr>
            <p:spPr bwMode="auto">
              <a:xfrm>
                <a:off x="6219321" y="2200102"/>
                <a:ext cx="327510" cy="325397"/>
              </a:xfrm>
              <a:custGeom>
                <a:avLst/>
                <a:gdLst>
                  <a:gd name="T0" fmla="*/ 335198297 w 40"/>
                  <a:gd name="T1" fmla="*/ 1323544163 h 40"/>
                  <a:gd name="T2" fmla="*/ 0 w 40"/>
                  <a:gd name="T3" fmla="*/ 1323544163 h 40"/>
                  <a:gd name="T4" fmla="*/ 0 w 40"/>
                  <a:gd name="T5" fmla="*/ 2147483646 h 40"/>
                  <a:gd name="T6" fmla="*/ 335198297 w 40"/>
                  <a:gd name="T7" fmla="*/ 2147483646 h 40"/>
                  <a:gd name="T8" fmla="*/ 1340785001 w 40"/>
                  <a:gd name="T9" fmla="*/ 2147483646 h 40"/>
                  <a:gd name="T10" fmla="*/ 1340785001 w 40"/>
                  <a:gd name="T11" fmla="*/ 2147483646 h 40"/>
                  <a:gd name="T12" fmla="*/ 335198297 w 40"/>
                  <a:gd name="T13" fmla="*/ 2147483646 h 40"/>
                  <a:gd name="T14" fmla="*/ 335198297 w 40"/>
                  <a:gd name="T15" fmla="*/ 1323544163 h 40"/>
                  <a:gd name="T16" fmla="*/ 2147483646 w 40"/>
                  <a:gd name="T17" fmla="*/ 1654424102 h 40"/>
                  <a:gd name="T18" fmla="*/ 1005586704 w 40"/>
                  <a:gd name="T19" fmla="*/ 1654424102 h 40"/>
                  <a:gd name="T20" fmla="*/ 1005586704 w 40"/>
                  <a:gd name="T21" fmla="*/ 330888074 h 40"/>
                  <a:gd name="T22" fmla="*/ 2147483646 w 40"/>
                  <a:gd name="T23" fmla="*/ 330888074 h 40"/>
                  <a:gd name="T24" fmla="*/ 2147483646 w 40"/>
                  <a:gd name="T25" fmla="*/ 1654424102 h 40"/>
                  <a:gd name="T26" fmla="*/ 2147483646 w 40"/>
                  <a:gd name="T27" fmla="*/ 0 h 40"/>
                  <a:gd name="T28" fmla="*/ 1005586704 w 40"/>
                  <a:gd name="T29" fmla="*/ 0 h 40"/>
                  <a:gd name="T30" fmla="*/ 670396595 w 40"/>
                  <a:gd name="T31" fmla="*/ 330888074 h 40"/>
                  <a:gd name="T32" fmla="*/ 670396595 w 40"/>
                  <a:gd name="T33" fmla="*/ 1654424102 h 40"/>
                  <a:gd name="T34" fmla="*/ 1005586704 w 40"/>
                  <a:gd name="T35" fmla="*/ 1985312176 h 40"/>
                  <a:gd name="T36" fmla="*/ 2147483646 w 40"/>
                  <a:gd name="T37" fmla="*/ 1985312176 h 40"/>
                  <a:gd name="T38" fmla="*/ 2147483646 w 40"/>
                  <a:gd name="T39" fmla="*/ 1654424102 h 40"/>
                  <a:gd name="T40" fmla="*/ 2147483646 w 40"/>
                  <a:gd name="T41" fmla="*/ 330888074 h 40"/>
                  <a:gd name="T42" fmla="*/ 2147483646 w 40"/>
                  <a:gd name="T43" fmla="*/ 0 h 4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0" h="40">
                    <a:moveTo>
                      <a:pt x="5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5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20"/>
                      <a:pt x="5" y="20"/>
                      <a:pt x="5" y="20"/>
                    </a:cubicBezTo>
                    <a:close/>
                    <a:moveTo>
                      <a:pt x="35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  <a:moveTo>
                      <a:pt x="3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0" y="2"/>
                      <a:pt x="10" y="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8"/>
                      <a:pt x="12" y="30"/>
                      <a:pt x="1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8" y="30"/>
                      <a:pt x="40" y="28"/>
                      <a:pt x="40" y="2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2"/>
                      <a:pt x="38" y="0"/>
                      <a:pt x="35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3" name="Group 12"/>
          <p:cNvGrpSpPr/>
          <p:nvPr/>
        </p:nvGrpSpPr>
        <p:grpSpPr bwMode="auto">
          <a:xfrm>
            <a:off x="5594747" y="1086751"/>
            <a:ext cx="708422" cy="708641"/>
            <a:chOff x="3628646" y="428159"/>
            <a:chExt cx="944252" cy="944251"/>
          </a:xfrm>
        </p:grpSpPr>
        <p:sp>
          <p:nvSpPr>
            <p:cNvPr id="84" name="Oval 208"/>
            <p:cNvSpPr/>
            <p:nvPr/>
          </p:nvSpPr>
          <p:spPr bwMode="auto">
            <a:xfrm rot="10800000">
              <a:off x="3628646" y="428159"/>
              <a:ext cx="944252" cy="9442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prstClr val="white"/>
                </a:solidFill>
                <a:sym typeface="Gill Sans" panose="020B0502020104020203" charset="0"/>
              </a:endParaRPr>
            </a:p>
          </p:txBody>
        </p:sp>
        <p:grpSp>
          <p:nvGrpSpPr>
            <p:cNvPr id="85" name="Group 2"/>
            <p:cNvGrpSpPr/>
            <p:nvPr/>
          </p:nvGrpSpPr>
          <p:grpSpPr bwMode="auto">
            <a:xfrm>
              <a:off x="3736531" y="540581"/>
              <a:ext cx="709431" cy="709430"/>
              <a:chOff x="3736531" y="540581"/>
              <a:chExt cx="709431" cy="709430"/>
            </a:xfrm>
          </p:grpSpPr>
          <p:sp>
            <p:nvSpPr>
              <p:cNvPr id="86" name="Oval 209"/>
              <p:cNvSpPr>
                <a:spLocks noChangeArrowheads="1"/>
              </p:cNvSpPr>
              <p:nvPr/>
            </p:nvSpPr>
            <p:spPr bwMode="auto">
              <a:xfrm rot="10800000">
                <a:off x="3736531" y="540581"/>
                <a:ext cx="709431" cy="709430"/>
              </a:xfrm>
              <a:prstGeom prst="ellipse">
                <a:avLst/>
              </a:prstGeom>
              <a:gradFill>
                <a:gsLst>
                  <a:gs pos="0">
                    <a:srgbClr val="381416"/>
                  </a:gs>
                  <a:gs pos="50000">
                    <a:srgbClr val="621A1E"/>
                  </a:gs>
                  <a:gs pos="100000">
                    <a:srgbClr val="7A1B23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4200">
                  <a:solidFill>
                    <a:srgbClr val="000000"/>
                  </a:solidFill>
                  <a:latin typeface="Gill Sans" panose="020B0502020104020203"/>
                  <a:ea typeface="ヒラギノ角ゴ ProN W3"/>
                  <a:cs typeface="ヒラギノ角ゴ ProN W3"/>
                  <a:sym typeface="Gill Sans" panose="020B0502020104020203"/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3844874" y="745411"/>
                <a:ext cx="384560" cy="308493"/>
              </a:xfrm>
              <a:custGeom>
                <a:avLst/>
                <a:gdLst>
                  <a:gd name="T0" fmla="*/ 1071155060 w 47"/>
                  <a:gd name="T1" fmla="*/ 2147483646 h 38"/>
                  <a:gd name="T2" fmla="*/ 1138101229 w 47"/>
                  <a:gd name="T3" fmla="*/ 2147483646 h 38"/>
                  <a:gd name="T4" fmla="*/ 1606732591 w 47"/>
                  <a:gd name="T5" fmla="*/ 2043076075 h 38"/>
                  <a:gd name="T6" fmla="*/ 1071155060 w 47"/>
                  <a:gd name="T7" fmla="*/ 1779452570 h 38"/>
                  <a:gd name="T8" fmla="*/ 1071155060 w 47"/>
                  <a:gd name="T9" fmla="*/ 2147483646 h 38"/>
                  <a:gd name="T10" fmla="*/ 2147483646 w 47"/>
                  <a:gd name="T11" fmla="*/ 0 h 38"/>
                  <a:gd name="T12" fmla="*/ 66946169 w 47"/>
                  <a:gd name="T13" fmla="*/ 1054494020 h 38"/>
                  <a:gd name="T14" fmla="*/ 66946169 w 47"/>
                  <a:gd name="T15" fmla="*/ 1120397867 h 38"/>
                  <a:gd name="T16" fmla="*/ 736416036 w 47"/>
                  <a:gd name="T17" fmla="*/ 1384021372 h 38"/>
                  <a:gd name="T18" fmla="*/ 736416036 w 47"/>
                  <a:gd name="T19" fmla="*/ 1384021372 h 38"/>
                  <a:gd name="T20" fmla="*/ 1071155060 w 47"/>
                  <a:gd name="T21" fmla="*/ 1515829065 h 38"/>
                  <a:gd name="T22" fmla="*/ 2147483646 w 47"/>
                  <a:gd name="T23" fmla="*/ 197719658 h 38"/>
                  <a:gd name="T24" fmla="*/ 2147483646 w 47"/>
                  <a:gd name="T25" fmla="*/ 197719658 h 38"/>
                  <a:gd name="T26" fmla="*/ 1673678759 w 47"/>
                  <a:gd name="T27" fmla="*/ 1647644877 h 38"/>
                  <a:gd name="T28" fmla="*/ 1673678759 w 47"/>
                  <a:gd name="T29" fmla="*/ 1647644877 h 38"/>
                  <a:gd name="T30" fmla="*/ 1606732591 w 47"/>
                  <a:gd name="T31" fmla="*/ 1713548723 h 38"/>
                  <a:gd name="T32" fmla="*/ 1673678759 w 47"/>
                  <a:gd name="T33" fmla="*/ 1779452570 h 38"/>
                  <a:gd name="T34" fmla="*/ 1673678759 w 47"/>
                  <a:gd name="T35" fmla="*/ 1779452570 h 38"/>
                  <a:gd name="T36" fmla="*/ 2147483646 w 47"/>
                  <a:gd name="T37" fmla="*/ 2147483646 h 38"/>
                  <a:gd name="T38" fmla="*/ 2147483646 w 47"/>
                  <a:gd name="T39" fmla="*/ 2147483646 h 38"/>
                  <a:gd name="T40" fmla="*/ 2147483646 w 47"/>
                  <a:gd name="T41" fmla="*/ 65903847 h 38"/>
                  <a:gd name="T42" fmla="*/ 2147483646 w 47"/>
                  <a:gd name="T43" fmla="*/ 0 h 3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7" h="38">
                    <a:moveTo>
                      <a:pt x="16" y="37"/>
                    </a:moveTo>
                    <a:cubicBezTo>
                      <a:pt x="16" y="37"/>
                      <a:pt x="17" y="38"/>
                      <a:pt x="17" y="37"/>
                    </a:cubicBezTo>
                    <a:cubicBezTo>
                      <a:pt x="18" y="37"/>
                      <a:pt x="24" y="31"/>
                      <a:pt x="24" y="31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37"/>
                      <a:pt x="16" y="37"/>
                      <a:pt x="16" y="37"/>
                    </a:cubicBezTo>
                    <a:close/>
                    <a:moveTo>
                      <a:pt x="46" y="0"/>
                    </a:moveTo>
                    <a:cubicBezTo>
                      <a:pt x="45" y="1"/>
                      <a:pt x="2" y="16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2" y="18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44" y="3"/>
                      <a:pt x="44" y="3"/>
                    </a:cubicBezTo>
                    <a:cubicBezTo>
                      <a:pt x="44" y="3"/>
                      <a:pt x="45" y="3"/>
                      <a:pt x="44" y="3"/>
                    </a:cubicBezTo>
                    <a:cubicBezTo>
                      <a:pt x="44" y="4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37" y="33"/>
                      <a:pt x="38" y="34"/>
                    </a:cubicBezTo>
                    <a:cubicBezTo>
                      <a:pt x="38" y="34"/>
                      <a:pt x="39" y="34"/>
                      <a:pt x="39" y="33"/>
                    </a:cubicBezTo>
                    <a:cubicBezTo>
                      <a:pt x="40" y="32"/>
                      <a:pt x="47" y="2"/>
                      <a:pt x="47" y="1"/>
                    </a:cubicBezTo>
                    <a:cubicBezTo>
                      <a:pt x="47" y="1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88" name="图片 4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7678" y="2375407"/>
            <a:ext cx="578644" cy="5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"/>
          <p:cNvSpPr txBox="1"/>
          <p:nvPr/>
        </p:nvSpPr>
        <p:spPr>
          <a:xfrm>
            <a:off x="1598532" y="1314426"/>
            <a:ext cx="1807845" cy="899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i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Playfair Display SC Black" charset="0"/>
              </a:rPr>
              <a:t>请输入你的标题</a:t>
            </a:r>
          </a:p>
          <a:p>
            <a:pPr algn="ctr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Playfair Display SC" charset="0"/>
              </a:rPr>
              <a:t>Latest</a:t>
            </a:r>
          </a:p>
          <a:p>
            <a:pPr algn="ctr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Playfair Display SC" charset="0"/>
              </a:rPr>
              <a:t>Works</a:t>
            </a:r>
          </a:p>
        </p:txBody>
      </p:sp>
      <p:sp>
        <p:nvSpPr>
          <p:cNvPr id="90" name="文本框 45"/>
          <p:cNvSpPr txBox="1"/>
          <p:nvPr/>
        </p:nvSpPr>
        <p:spPr>
          <a:xfrm>
            <a:off x="895136" y="1969936"/>
            <a:ext cx="312395" cy="105413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50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  <a:sym typeface="Arial" panose="020B0604020202090204" pitchFamily="34" charset="0"/>
              </a:rPr>
              <a:t>“</a:t>
            </a:r>
            <a:endParaRPr lang="en-US" altLang="zh-CN" sz="5000" b="1" dirty="0">
              <a:solidFill>
                <a:schemeClr val="bg1">
                  <a:lumMod val="95000"/>
                </a:schemeClr>
              </a:solidFill>
              <a:ea typeface="微软雅黑" pitchFamily="34" charset="-122"/>
              <a:cs typeface="+mn-ea"/>
              <a:sym typeface="Arial" panose="020B0604020202090204" pitchFamily="34" charset="0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ea typeface="华文细黑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1" name="文本框 80"/>
          <p:cNvSpPr txBox="1"/>
          <p:nvPr/>
        </p:nvSpPr>
        <p:spPr>
          <a:xfrm>
            <a:off x="884753" y="2563724"/>
            <a:ext cx="4054288" cy="1196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 Double-click here to Double-click here to add your text message content Double-click here to</a:t>
            </a:r>
          </a:p>
          <a:p>
            <a:pPr>
              <a:lnSpc>
                <a:spcPct val="150000"/>
              </a:lnSpc>
              <a:defRPr/>
            </a:pPr>
            <a:endParaRPr lang="en-US" altLang="zh-CN" sz="10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ahoma" panose="020B0804030504040204" pitchFamily="34" charset="0"/>
            </a:endParaRPr>
          </a:p>
        </p:txBody>
      </p:sp>
      <p:sp>
        <p:nvSpPr>
          <p:cNvPr id="92" name="文本框 46"/>
          <p:cNvSpPr txBox="1"/>
          <p:nvPr/>
        </p:nvSpPr>
        <p:spPr>
          <a:xfrm rot="10800000">
            <a:off x="4300800" y="3173799"/>
            <a:ext cx="312395" cy="105413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50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  <a:sym typeface="Arial" panose="020B0604020202090204" pitchFamily="34" charset="0"/>
              </a:rPr>
              <a:t>“</a:t>
            </a:r>
            <a:endParaRPr lang="en-US" altLang="zh-CN" sz="5000" b="1" dirty="0">
              <a:solidFill>
                <a:schemeClr val="bg1">
                  <a:lumMod val="95000"/>
                </a:schemeClr>
              </a:solidFill>
              <a:ea typeface="微软雅黑" pitchFamily="34" charset="-122"/>
              <a:cs typeface="+mn-ea"/>
              <a:sym typeface="Arial" panose="020B0604020202090204" pitchFamily="34" charset="0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ea typeface="华文细黑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 decel="100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 decel="100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5" grpId="0" bldLvl="0" animBg="1"/>
      <p:bldP spid="56" grpId="0" bldLvl="0" animBg="1"/>
      <p:bldP spid="57" grpId="0" bldLvl="0" animBg="1"/>
      <p:bldP spid="89" grpId="0"/>
      <p:bldP spid="90" grpId="0" bldLvl="0"/>
      <p:bldP spid="91" grpId="0"/>
      <p:bldP spid="92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9602"/>
            <a:ext cx="925252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 rot="16200000">
            <a:off x="-1048740" y="1048740"/>
            <a:ext cx="5143500" cy="3046020"/>
          </a:xfrm>
          <a:custGeom>
            <a:avLst/>
            <a:gdLst>
              <a:gd name="connsiteX0" fmla="*/ 5164038 w 5164038"/>
              <a:gd name="connsiteY0" fmla="*/ 0 h 3046020"/>
              <a:gd name="connsiteX1" fmla="*/ 5164038 w 5164038"/>
              <a:gd name="connsiteY1" fmla="*/ 2112641 h 3046020"/>
              <a:gd name="connsiteX2" fmla="*/ 5127012 w 5164038"/>
              <a:gd name="connsiteY2" fmla="*/ 2083308 h 3046020"/>
              <a:gd name="connsiteX3" fmla="*/ 2896777 w 5164038"/>
              <a:gd name="connsiteY3" fmla="*/ 3035556 h 3046020"/>
              <a:gd name="connsiteX4" fmla="*/ 1314832 w 5164038"/>
              <a:gd name="connsiteY4" fmla="*/ 1344332 h 3046020"/>
              <a:gd name="connsiteX5" fmla="*/ 86763 w 5164038"/>
              <a:gd name="connsiteY5" fmla="*/ 1608189 h 3046020"/>
              <a:gd name="connsiteX6" fmla="*/ 0 w 5164038"/>
              <a:gd name="connsiteY6" fmla="*/ 1721307 h 3046020"/>
              <a:gd name="connsiteX7" fmla="*/ 0 w 5164038"/>
              <a:gd name="connsiteY7" fmla="*/ 0 h 3046020"/>
              <a:gd name="connsiteX8" fmla="*/ 5164038 w 5164038"/>
              <a:gd name="connsiteY8" fmla="*/ 0 h 30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4038" h="3046020">
                <a:moveTo>
                  <a:pt x="5164038" y="0"/>
                </a:moveTo>
                <a:lnTo>
                  <a:pt x="5164038" y="2112641"/>
                </a:lnTo>
                <a:lnTo>
                  <a:pt x="5127012" y="2083308"/>
                </a:lnTo>
                <a:cubicBezTo>
                  <a:pt x="4602316" y="1749428"/>
                  <a:pt x="3479691" y="3181379"/>
                  <a:pt x="2896777" y="3035556"/>
                </a:cubicBezTo>
                <a:cubicBezTo>
                  <a:pt x="2230590" y="2868902"/>
                  <a:pt x="1790843" y="1549834"/>
                  <a:pt x="1314832" y="1344332"/>
                </a:cubicBezTo>
                <a:cubicBezTo>
                  <a:pt x="987575" y="1203049"/>
                  <a:pt x="442134" y="1205884"/>
                  <a:pt x="86763" y="1608189"/>
                </a:cubicBezTo>
                <a:lnTo>
                  <a:pt x="0" y="1721307"/>
                </a:lnTo>
                <a:lnTo>
                  <a:pt x="0" y="0"/>
                </a:lnTo>
                <a:lnTo>
                  <a:pt x="5164038" y="0"/>
                </a:lnTo>
                <a:close/>
              </a:path>
            </a:pathLst>
          </a:custGeom>
          <a:solidFill>
            <a:srgbClr val="7A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"/>
          <p:cNvSpPr txBox="1"/>
          <p:nvPr/>
        </p:nvSpPr>
        <p:spPr>
          <a:xfrm>
            <a:off x="4355976" y="2224832"/>
            <a:ext cx="3192435" cy="56169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</a:rPr>
              <a:t>产品内容服务</a:t>
            </a:r>
          </a:p>
        </p:txBody>
      </p:sp>
      <p:sp>
        <p:nvSpPr>
          <p:cNvPr id="25" name="文本框 3"/>
          <p:cNvSpPr txBox="1"/>
          <p:nvPr/>
        </p:nvSpPr>
        <p:spPr>
          <a:xfrm>
            <a:off x="5016088" y="1787788"/>
            <a:ext cx="1872209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381416"/>
                </a:solidFill>
                <a:latin typeface="郑庆科黄油体Regular" panose="02000603000000000000" pitchFamily="2" charset="-122"/>
                <a:ea typeface="郑庆科黄油体Regular" panose="02000603000000000000" pitchFamily="2" charset="-122"/>
              </a:rPr>
              <a:t>PART02</a:t>
            </a:r>
            <a:endParaRPr lang="zh-CN" altLang="en-US" sz="2400" dirty="0">
              <a:solidFill>
                <a:srgbClr val="381416"/>
              </a:solidFill>
              <a:latin typeface="郑庆科黄油体Regular" panose="02000603000000000000" pitchFamily="2" charset="-122"/>
              <a:ea typeface="郑庆科黄油体Regular" panose="02000603000000000000" pitchFamily="2" charset="-122"/>
            </a:endParaRPr>
          </a:p>
        </p:txBody>
      </p:sp>
      <p:sp>
        <p:nvSpPr>
          <p:cNvPr id="26" name="文本框 32"/>
          <p:cNvSpPr txBox="1"/>
          <p:nvPr/>
        </p:nvSpPr>
        <p:spPr>
          <a:xfrm>
            <a:off x="3491880" y="2787774"/>
            <a:ext cx="4752528" cy="486416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00" spc="300" dirty="0">
                <a:solidFill>
                  <a:srgbClr val="381416"/>
                </a:solidFill>
                <a:latin typeface="微软雅黑" pitchFamily="34" charset="-122"/>
                <a:ea typeface="微软雅黑" pitchFamily="34" charset="-122"/>
                <a:cs typeface="Tahoma" panose="020B0804030504040204" pitchFamily="34" charset="0"/>
              </a:rPr>
              <a:t>Double-click here to add your text message content Double-click here 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Microsoft Office PowerPoint</Application>
  <PresentationFormat>全屏显示(16:9)</PresentationFormat>
  <Paragraphs>194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FontAwesome</vt:lpstr>
      <vt:lpstr>Gill Sans</vt:lpstr>
      <vt:lpstr>等线</vt:lpstr>
      <vt:lpstr>等线 Light</vt:lpstr>
      <vt:lpstr>黑体</vt:lpstr>
      <vt:lpstr>华文细黑</vt:lpstr>
      <vt:lpstr>宋体</vt:lpstr>
      <vt:lpstr>微软雅黑</vt:lpstr>
      <vt:lpstr>郑庆科黄油体Regular</vt:lpstr>
      <vt:lpstr>Agency FB</vt:lpstr>
      <vt:lpstr>Arial</vt:lpstr>
      <vt:lpstr>Arial Black</vt:lpstr>
      <vt:lpstr>Broadway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商务高端完整框架公司介绍企业宣传PPT模板</dc:title>
  <dc:creator/>
  <cp:lastModifiedBy/>
  <cp:revision>2</cp:revision>
  <dcterms:created xsi:type="dcterms:W3CDTF">2019-08-10T21:56:16Z</dcterms:created>
  <dcterms:modified xsi:type="dcterms:W3CDTF">2024-07-29T07:49:57Z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