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33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6" r:id="rId9"/>
    <p:sldId id="275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87"/>
  </p:normalViewPr>
  <p:slideViewPr>
    <p:cSldViewPr snapToGrid="0" snapToObjects="1">
      <p:cViewPr varScale="1">
        <p:scale>
          <a:sx n="85" d="100"/>
          <a:sy n="85" d="100"/>
        </p:scale>
        <p:origin x="1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5895F-05F6-3F42-B3C2-C4E7938696B2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83FEE-2488-5443-8241-E68B9B37D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326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A1A9A7A-EB6E-4A4E-A3C6-76566A6F56E2}" type="datetime1">
              <a:rPr lang="fr-FR" smtClean="0"/>
              <a:t>19/11/2018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05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8B08-5280-0740-8AAD-561C01841512}" type="datetime1">
              <a:rPr lang="fr-FR" smtClean="0"/>
              <a:t>19/11/2018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9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ACB0-01DD-2A47-A081-C0B8CB9A39B3}" type="datetime1">
              <a:rPr lang="fr-FR" smtClean="0"/>
              <a:t>19/11/2018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68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1038-A246-5E49-B14A-FA48061C82DF}" type="datetime1">
              <a:rPr lang="fr-FR" smtClean="0"/>
              <a:t>19/11/2018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6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FE81-2552-8D40-B741-DEB29D30C10B}" type="datetime1">
              <a:rPr lang="fr-FR" smtClean="0"/>
              <a:t>19/11/2018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02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5D43-085C-6A41-AA96-C4322449A435}" type="datetime1">
              <a:rPr lang="fr-FR" smtClean="0"/>
              <a:t>19/11/2018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9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B7F8-695F-2744-92DA-1BB9B4E402D7}" type="datetime1">
              <a:rPr lang="fr-FR" smtClean="0"/>
              <a:t>19/11/2018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9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EEAF-3059-B646-B4D1-3213834B6344}" type="datetime1">
              <a:rPr lang="fr-FR" smtClean="0"/>
              <a:t>19/11/2018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8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5B62-4940-2A46-B1EC-4227D75E7B9E}" type="datetime1">
              <a:rPr lang="fr-FR" smtClean="0"/>
              <a:t>19/11/2018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2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ECDF-BA5C-9C49-8081-D3C25ABF5286}" type="datetime1">
              <a:rPr lang="fr-FR" smtClean="0"/>
              <a:t>19/11/2018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4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6A34-5DC5-3E4E-A7A8-34874C93558C}" type="datetime1">
              <a:rPr lang="fr-FR" smtClean="0"/>
              <a:t>19/11/2018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0DEC467-927F-ED43-B971-CACD50E1A0DD}" type="datetime1">
              <a:rPr lang="fr-FR" smtClean="0"/>
              <a:t>19/11/2018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75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vailler-en-suisse.ch/emploi-suisse/dossier-candidature/cv-suisse/differences-cv-suisse-cv-francai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vailler-en-suisse.ch/emploi-suisse/dossier-candidature/cv-suisse/differences-cv-suisse-cv-francai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lieldinaully.fr/" TargetMode="External"/><Relationship Id="rId2" Type="http://schemas.openxmlformats.org/officeDocument/2006/relationships/hyperlink" Target="http://www.premaz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ordan-geneve.fr/index.ph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A820A-1BAF-C247-A897-7AAB24C00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POTFOLIOS &amp; RESUMES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634467-7866-164A-910C-E4574A426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966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662C5-AD39-174E-9412-29E26315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308436" cy="149961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MISCELLANEOUS / HOBBIES / INTERESTS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2AFC2C-FB99-CF4D-82C2-4A5E7D2E1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76139"/>
            <a:ext cx="8569577" cy="4779159"/>
          </a:xfrm>
        </p:spPr>
        <p:txBody>
          <a:bodyPr>
            <a:normAutofit/>
          </a:bodyPr>
          <a:lstStyle/>
          <a:p>
            <a:r>
              <a:rPr lang="en-US" sz="2800" b="1" dirty="0"/>
              <a:t>Interests / hobbies but detailed (not just ‘soccer’: club? How long? Level?)</a:t>
            </a:r>
            <a:endParaRPr lang="fr-FR" sz="2800" dirty="0"/>
          </a:p>
          <a:p>
            <a:r>
              <a:rPr lang="en-GB" sz="2800" b="1" dirty="0"/>
              <a:t>BAFA (diploma taken to be a children’s camp instructor).</a:t>
            </a:r>
            <a:endParaRPr lang="fr-FR" sz="2800" dirty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(not the wants!).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07F73-CE9C-1B4B-A5D1-47236CF2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9FCFA5-F82A-B640-87CD-DE7D56B2A6BA}"/>
              </a:ext>
            </a:extLst>
          </p:cNvPr>
          <p:cNvSpPr/>
          <p:nvPr/>
        </p:nvSpPr>
        <p:spPr>
          <a:xfrm>
            <a:off x="0" y="5336498"/>
            <a:ext cx="12192000" cy="1518800"/>
          </a:xfrm>
          <a:prstGeom prst="rect">
            <a:avLst/>
          </a:prstGeom>
          <a:pattFill prst="pct70">
            <a:fgClr>
              <a:schemeClr val="tx1">
                <a:lumMod val="25000"/>
                <a:lumOff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897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662C5-AD39-174E-9412-29E26315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308436" cy="149961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2AFC2C-FB99-CF4D-82C2-4A5E7D2E1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76139"/>
            <a:ext cx="8569577" cy="4779159"/>
          </a:xfrm>
        </p:spPr>
        <p:txBody>
          <a:bodyPr>
            <a:normAutofit/>
          </a:bodyPr>
          <a:lstStyle/>
          <a:p>
            <a:r>
              <a:rPr lang="en-US" sz="2800" b="1" dirty="0"/>
              <a:t>2 References: 2 people who can recommend you.</a:t>
            </a:r>
          </a:p>
          <a:p>
            <a:endParaRPr lang="fr-FR" sz="2800" dirty="0"/>
          </a:p>
          <a:p>
            <a:r>
              <a:rPr lang="en-US" sz="2800" b="1" u="sng" dirty="0"/>
              <a:t>2</a:t>
            </a:r>
            <a:r>
              <a:rPr lang="en-US" sz="2800" b="1" dirty="0"/>
              <a:t> people: Name, position, company – town, country: email/phone number +33(0)______</a:t>
            </a:r>
            <a:endParaRPr lang="fr-FR" sz="2800" dirty="0"/>
          </a:p>
          <a:p>
            <a:pPr lvl="0"/>
            <a:endParaRPr lang="en-US" sz="2400" b="1" dirty="0"/>
          </a:p>
          <a:p>
            <a:pPr lvl="0"/>
            <a:r>
              <a:rPr lang="en-US" sz="2400" b="1" dirty="0"/>
              <a:t>=&gt; Bottom of the resume</a:t>
            </a:r>
            <a:endParaRPr lang="fr-FR" sz="2400" b="1" dirty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(not the wants!).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07F73-CE9C-1B4B-A5D1-47236CF2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9FCFA5-F82A-B640-87CD-DE7D56B2A6BA}"/>
              </a:ext>
            </a:extLst>
          </p:cNvPr>
          <p:cNvSpPr/>
          <p:nvPr/>
        </p:nvSpPr>
        <p:spPr>
          <a:xfrm>
            <a:off x="0" y="5336498"/>
            <a:ext cx="12192000" cy="1518800"/>
          </a:xfrm>
          <a:prstGeom prst="rect">
            <a:avLst/>
          </a:prstGeom>
          <a:pattFill prst="pct70">
            <a:fgClr>
              <a:schemeClr val="tx1">
                <a:lumMod val="25000"/>
                <a:lumOff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663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662C5-AD39-174E-9412-29E26315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308436" cy="149961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CONTACT BOX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2AFC2C-FB99-CF4D-82C2-4A5E7D2E1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76139"/>
            <a:ext cx="8569577" cy="4779159"/>
          </a:xfrm>
        </p:spPr>
        <p:txBody>
          <a:bodyPr>
            <a:normAutofit/>
          </a:bodyPr>
          <a:lstStyle/>
          <a:p>
            <a:r>
              <a:rPr lang="fr-FR" sz="2800" b="1" dirty="0"/>
              <a:t>+ </a:t>
            </a:r>
            <a:r>
              <a:rPr lang="fr-FR" sz="2800" b="1" dirty="0" err="1"/>
              <a:t>button</a:t>
            </a:r>
            <a:r>
              <a:rPr lang="fr-FR" sz="2800" b="1" dirty="0"/>
              <a:t> to </a:t>
            </a:r>
            <a:r>
              <a:rPr lang="fr-FR" sz="2800" b="1" dirty="0" err="1"/>
              <a:t>download</a:t>
            </a:r>
            <a:r>
              <a:rPr lang="fr-FR" sz="2800" b="1" dirty="0"/>
              <a:t> a PDF </a:t>
            </a:r>
            <a:r>
              <a:rPr lang="fr-FR" sz="2800" b="1" dirty="0" err="1"/>
              <a:t>resume</a:t>
            </a:r>
            <a:r>
              <a:rPr lang="fr-FR" sz="2800" b="1" dirty="0"/>
              <a:t>/CV</a:t>
            </a:r>
          </a:p>
          <a:p>
            <a:endParaRPr lang="fr-FR" sz="2800" b="1" dirty="0"/>
          </a:p>
          <a:p>
            <a:r>
              <a:rPr lang="fr-FR" sz="2800" b="1" dirty="0" err="1"/>
              <a:t>Mind</a:t>
            </a:r>
            <a:r>
              <a:rPr lang="fr-FR" sz="2800" b="1" dirty="0"/>
              <a:t> international standards in </a:t>
            </a:r>
            <a:r>
              <a:rPr lang="fr-FR" sz="2800" b="1" dirty="0" err="1"/>
              <a:t>terms</a:t>
            </a:r>
            <a:r>
              <a:rPr lang="fr-FR" sz="2800" b="1" dirty="0"/>
              <a:t> of CV:</a:t>
            </a:r>
          </a:p>
          <a:p>
            <a:r>
              <a:rPr lang="fr-FR" dirty="0">
                <a:hlinkClick r:id="rId2"/>
              </a:rPr>
              <a:t>https://www.travailler-en-suisse.ch/emploi-suisse/dossier-candidature/cv-suisse/differences-cv-suisse-cv-francais</a:t>
            </a:r>
            <a:endParaRPr lang="fr-FR" dirty="0"/>
          </a:p>
          <a:p>
            <a:endParaRPr lang="fr-FR" sz="2400" b="1" dirty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(not the wants!).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07F73-CE9C-1B4B-A5D1-47236CF2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9FCFA5-F82A-B640-87CD-DE7D56B2A6BA}"/>
              </a:ext>
            </a:extLst>
          </p:cNvPr>
          <p:cNvSpPr/>
          <p:nvPr/>
        </p:nvSpPr>
        <p:spPr>
          <a:xfrm>
            <a:off x="0" y="5336498"/>
            <a:ext cx="12192000" cy="1518800"/>
          </a:xfrm>
          <a:prstGeom prst="rect">
            <a:avLst/>
          </a:prstGeom>
          <a:pattFill prst="pct70">
            <a:fgClr>
              <a:schemeClr val="tx1">
                <a:lumMod val="25000"/>
                <a:lumOff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1994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662C5-AD39-174E-9412-29E26315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308436" cy="149961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2AFC2C-FB99-CF4D-82C2-4A5E7D2E1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76139"/>
            <a:ext cx="8569577" cy="4779159"/>
          </a:xfrm>
        </p:spPr>
        <p:txBody>
          <a:bodyPr>
            <a:normAutofit/>
          </a:bodyPr>
          <a:lstStyle/>
          <a:p>
            <a:r>
              <a:rPr lang="fr-FR" sz="2800" b="1" dirty="0"/>
              <a:t>+ </a:t>
            </a:r>
            <a:r>
              <a:rPr lang="fr-FR" sz="2800" b="1" dirty="0" err="1"/>
              <a:t>button</a:t>
            </a:r>
            <a:r>
              <a:rPr lang="fr-FR" sz="2800" b="1" dirty="0"/>
              <a:t> to </a:t>
            </a:r>
            <a:r>
              <a:rPr lang="fr-FR" sz="2800" b="1" dirty="0" err="1"/>
              <a:t>download</a:t>
            </a:r>
            <a:r>
              <a:rPr lang="fr-FR" sz="2800" b="1" dirty="0"/>
              <a:t> a PDF </a:t>
            </a:r>
            <a:r>
              <a:rPr lang="fr-FR" sz="2800" b="1" dirty="0" err="1"/>
              <a:t>resume</a:t>
            </a:r>
            <a:r>
              <a:rPr lang="fr-FR" sz="2800" b="1" dirty="0"/>
              <a:t>/CV</a:t>
            </a:r>
          </a:p>
          <a:p>
            <a:endParaRPr lang="fr-FR" sz="2800" b="1" dirty="0"/>
          </a:p>
          <a:p>
            <a:r>
              <a:rPr lang="fr-FR" sz="2800" b="1" dirty="0" err="1"/>
              <a:t>Mind</a:t>
            </a:r>
            <a:r>
              <a:rPr lang="fr-FR" sz="2800" b="1" dirty="0"/>
              <a:t> international standards in </a:t>
            </a:r>
            <a:r>
              <a:rPr lang="fr-FR" sz="2800" b="1" dirty="0" err="1"/>
              <a:t>terms</a:t>
            </a:r>
            <a:r>
              <a:rPr lang="fr-FR" sz="2800" b="1" dirty="0"/>
              <a:t> of CV:</a:t>
            </a:r>
          </a:p>
          <a:p>
            <a:r>
              <a:rPr lang="fr-FR" dirty="0">
                <a:hlinkClick r:id="rId2"/>
              </a:rPr>
              <a:t>https://www.travailler-en-suisse.ch/emploi-suisse/dossier-candidature/cv-suisse/differences-cv-suisse-cv-francais</a:t>
            </a:r>
            <a:endParaRPr lang="fr-FR" dirty="0"/>
          </a:p>
          <a:p>
            <a:endParaRPr lang="fr-FR" sz="2400" b="1" dirty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(not the wants!).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07F73-CE9C-1B4B-A5D1-47236CF2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9FCFA5-F82A-B640-87CD-DE7D56B2A6BA}"/>
              </a:ext>
            </a:extLst>
          </p:cNvPr>
          <p:cNvSpPr/>
          <p:nvPr/>
        </p:nvSpPr>
        <p:spPr>
          <a:xfrm>
            <a:off x="0" y="5336498"/>
            <a:ext cx="12192000" cy="1518800"/>
          </a:xfrm>
          <a:prstGeom prst="rect">
            <a:avLst/>
          </a:prstGeom>
          <a:pattFill prst="pct70">
            <a:fgClr>
              <a:schemeClr val="tx1">
                <a:lumMod val="25000"/>
                <a:lumOff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4665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662C5-AD39-174E-9412-29E26315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308436" cy="149961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07F73-CE9C-1B4B-A5D1-47236CF2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9FCFA5-F82A-B640-87CD-DE7D56B2A6BA}"/>
              </a:ext>
            </a:extLst>
          </p:cNvPr>
          <p:cNvSpPr/>
          <p:nvPr/>
        </p:nvSpPr>
        <p:spPr>
          <a:xfrm>
            <a:off x="0" y="5336498"/>
            <a:ext cx="12192000" cy="1518800"/>
          </a:xfrm>
          <a:prstGeom prst="rect">
            <a:avLst/>
          </a:prstGeom>
          <a:pattFill prst="pct70">
            <a:fgClr>
              <a:schemeClr val="tx1">
                <a:lumMod val="25000"/>
                <a:lumOff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 descr="Macintosh HD:Users:sbouc:Desktop:Module S3-M3206:CV samples 2014-15:CV Ferreol Anthony:FERREOL_Anthony_CV.jpg">
            <a:extLst>
              <a:ext uri="{FF2B5EF4-FFF2-40B4-BE49-F238E27FC236}">
                <a16:creationId xmlns:a16="http://schemas.microsoft.com/office/drawing/2014/main" id="{0A12E769-34BB-D84D-9DBF-23B1FBFFF0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240" y="-194872"/>
            <a:ext cx="4802475" cy="70501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4651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662C5-AD39-174E-9412-29E26315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308436" cy="149961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07F73-CE9C-1B4B-A5D1-47236CF2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9FCFA5-F82A-B640-87CD-DE7D56B2A6BA}"/>
              </a:ext>
            </a:extLst>
          </p:cNvPr>
          <p:cNvSpPr/>
          <p:nvPr/>
        </p:nvSpPr>
        <p:spPr>
          <a:xfrm>
            <a:off x="0" y="5336498"/>
            <a:ext cx="12192000" cy="1518800"/>
          </a:xfrm>
          <a:prstGeom prst="rect">
            <a:avLst/>
          </a:prstGeom>
          <a:pattFill prst="pct70">
            <a:fgClr>
              <a:schemeClr val="tx1">
                <a:lumMod val="25000"/>
                <a:lumOff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2F7D41C-8741-EA4F-9388-90E6DD2A1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76139"/>
            <a:ext cx="8569577" cy="4779159"/>
          </a:xfrm>
        </p:spPr>
        <p:txBody>
          <a:bodyPr>
            <a:normAutofit/>
          </a:bodyPr>
          <a:lstStyle/>
          <a:p>
            <a:r>
              <a:rPr lang="fr-FR" sz="2800" dirty="0"/>
              <a:t>• </a:t>
            </a:r>
            <a:r>
              <a:rPr lang="fr-FR" sz="2800" dirty="0">
                <a:hlinkClick r:id="rId2"/>
              </a:rPr>
              <a:t>http://www.premaz.com/</a:t>
            </a:r>
            <a:endParaRPr lang="fr-FR" sz="2800" dirty="0"/>
          </a:p>
          <a:p>
            <a:r>
              <a:rPr lang="fr-FR" sz="2800" dirty="0"/>
              <a:t> </a:t>
            </a:r>
          </a:p>
          <a:p>
            <a:r>
              <a:rPr lang="fr-FR" sz="2800" dirty="0"/>
              <a:t>• </a:t>
            </a:r>
            <a:r>
              <a:rPr lang="fr-FR" sz="2800" dirty="0">
                <a:hlinkClick r:id="rId3"/>
              </a:rPr>
              <a:t>http://elieldinaully.fr/</a:t>
            </a:r>
            <a:endParaRPr lang="fr-FR" sz="2800" dirty="0"/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dirty="0"/>
              <a:t> • </a:t>
            </a:r>
            <a:r>
              <a:rPr lang="fr-FR" sz="2800" dirty="0">
                <a:hlinkClick r:id="rId4"/>
              </a:rPr>
              <a:t>http://jordan-geneve.fr/index.php</a:t>
            </a:r>
            <a:endParaRPr lang="fr-FR" sz="2800" dirty="0"/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76104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662C5-AD39-174E-9412-29E26315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308436" cy="149961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07F73-CE9C-1B4B-A5D1-47236CF2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40D950-B7C7-114C-9746-3F394DC2C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49" y="-794479"/>
            <a:ext cx="6567155" cy="930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74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A820A-1BAF-C247-A897-7AAB24C00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/>
          <a:lstStyle/>
          <a:p>
            <a:r>
              <a:rPr lang="fr-FR" dirty="0"/>
              <a:t>DEADLINE: 13 MAI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634467-7866-164A-910C-E4574A426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/>
          <a:lstStyle/>
          <a:p>
            <a:r>
              <a:rPr lang="fr-FR" dirty="0"/>
              <a:t>STEPHANIE.BOUCHON@UNIV-SMB.FR</a:t>
            </a:r>
          </a:p>
        </p:txBody>
      </p:sp>
    </p:spTree>
    <p:extLst>
      <p:ext uri="{BB962C8B-B14F-4D97-AF65-F5344CB8AC3E}">
        <p14:creationId xmlns:p14="http://schemas.microsoft.com/office/powerpoint/2010/main" val="218357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1CF6F-0550-4A44-AF43-2DEE712FE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533288" cy="1499616"/>
          </a:xfrm>
        </p:spPr>
        <p:txBody>
          <a:bodyPr/>
          <a:lstStyle/>
          <a:p>
            <a:r>
              <a:rPr lang="fr-FR" b="1" dirty="0"/>
              <a:t>TOPICS TO BE MENTIONED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159562-B890-CE4D-9EB6-7733EBF35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73967"/>
            <a:ext cx="9933682" cy="5297506"/>
          </a:xfrm>
        </p:spPr>
        <p:txBody>
          <a:bodyPr>
            <a:normAutofit/>
          </a:bodyPr>
          <a:lstStyle/>
          <a:p>
            <a:endParaRPr lang="fr-FR" sz="800" dirty="0"/>
          </a:p>
          <a:p>
            <a:pPr>
              <a:buFont typeface="Wingdings" pitchFamily="2" charset="2"/>
              <a:buChar char="v"/>
            </a:pPr>
            <a:r>
              <a:rPr lang="fr-FR" dirty="0"/>
              <a:t> </a:t>
            </a:r>
            <a:r>
              <a:rPr lang="fr-FR" dirty="0" err="1"/>
              <a:t>Personal</a:t>
            </a:r>
            <a:r>
              <a:rPr lang="fr-FR" dirty="0"/>
              <a:t> Data</a:t>
            </a:r>
          </a:p>
          <a:p>
            <a:pPr>
              <a:buFont typeface="Wingdings" pitchFamily="2" charset="2"/>
              <a:buChar char="v"/>
            </a:pPr>
            <a:r>
              <a:rPr lang="fr-FR" dirty="0"/>
              <a:t> Job objective / </a:t>
            </a:r>
            <a:r>
              <a:rPr lang="fr-FR" dirty="0" err="1"/>
              <a:t>Career</a:t>
            </a:r>
            <a:r>
              <a:rPr lang="fr-FR" dirty="0"/>
              <a:t> Goal / About</a:t>
            </a:r>
          </a:p>
          <a:p>
            <a:pPr>
              <a:buFont typeface="Wingdings" pitchFamily="2" charset="2"/>
              <a:buChar char="v"/>
            </a:pPr>
            <a:r>
              <a:rPr lang="fr-FR" dirty="0"/>
              <a:t> </a:t>
            </a:r>
            <a:r>
              <a:rPr lang="fr-FR" dirty="0" err="1"/>
              <a:t>Technical</a:t>
            </a:r>
            <a:r>
              <a:rPr lang="fr-FR" dirty="0"/>
              <a:t>  </a:t>
            </a:r>
            <a:r>
              <a:rPr lang="fr-FR" dirty="0" err="1"/>
              <a:t>Skills</a:t>
            </a:r>
            <a:r>
              <a:rPr lang="fr-FR" dirty="0"/>
              <a:t>  + </a:t>
            </a:r>
            <a:r>
              <a:rPr lang="fr-FR" dirty="0" err="1"/>
              <a:t>Languages</a:t>
            </a:r>
            <a:r>
              <a:rPr lang="fr-FR" dirty="0"/>
              <a:t> + </a:t>
            </a:r>
            <a:r>
              <a:rPr lang="fr-FR" dirty="0" err="1"/>
              <a:t>Personal</a:t>
            </a:r>
            <a:r>
              <a:rPr lang="fr-FR" dirty="0"/>
              <a:t> </a:t>
            </a:r>
            <a:r>
              <a:rPr lang="fr-FR" dirty="0" err="1"/>
              <a:t>skills</a:t>
            </a:r>
            <a:endParaRPr lang="fr-FR" dirty="0"/>
          </a:p>
          <a:p>
            <a:pPr>
              <a:buFont typeface="Wingdings" pitchFamily="2" charset="2"/>
              <a:buChar char="v"/>
            </a:pP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Experience</a:t>
            </a:r>
            <a:r>
              <a:rPr lang="fr-FR" dirty="0"/>
              <a:t> + PORTFOLIO</a:t>
            </a:r>
          </a:p>
          <a:p>
            <a:pPr>
              <a:buFont typeface="Wingdings" pitchFamily="2" charset="2"/>
              <a:buChar char="v"/>
            </a:pPr>
            <a:r>
              <a:rPr lang="fr-FR" dirty="0"/>
              <a:t> Education &amp; Qualifications / Awards</a:t>
            </a:r>
          </a:p>
          <a:p>
            <a:pPr>
              <a:buFont typeface="Wingdings" pitchFamily="2" charset="2"/>
              <a:buChar char="v"/>
            </a:pPr>
            <a:r>
              <a:rPr lang="fr-FR" dirty="0" err="1"/>
              <a:t>Miscellaneous</a:t>
            </a:r>
            <a:r>
              <a:rPr lang="fr-FR" dirty="0"/>
              <a:t> / Hobbies / </a:t>
            </a:r>
            <a:r>
              <a:rPr lang="fr-FR" dirty="0" err="1"/>
              <a:t>Interests</a:t>
            </a:r>
            <a:endParaRPr lang="fr-FR" dirty="0"/>
          </a:p>
          <a:p>
            <a:pPr>
              <a:buFont typeface="Wingdings" pitchFamily="2" charset="2"/>
              <a:buChar char="v"/>
            </a:pPr>
            <a:r>
              <a:rPr lang="fr-FR" dirty="0" err="1"/>
              <a:t>References</a:t>
            </a:r>
            <a:r>
              <a:rPr lang="fr-FR" dirty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fr-FR" dirty="0"/>
              <a:t>Contact box</a:t>
            </a:r>
          </a:p>
          <a:p>
            <a:pPr>
              <a:buFont typeface="Wingdings" pitchFamily="2" charset="2"/>
              <a:buChar char="v"/>
            </a:pPr>
            <a:r>
              <a:rPr lang="fr-FR" dirty="0"/>
              <a:t>PDF </a:t>
            </a:r>
            <a:r>
              <a:rPr lang="fr-FR" dirty="0" err="1"/>
              <a:t>resume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downloaded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1FD9B2-E939-2246-83E1-962FD38D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5B1FE-B604-3F47-B066-FFDFA84A981B}"/>
              </a:ext>
            </a:extLst>
          </p:cNvPr>
          <p:cNvSpPr/>
          <p:nvPr/>
        </p:nvSpPr>
        <p:spPr>
          <a:xfrm>
            <a:off x="0" y="6011055"/>
            <a:ext cx="12192000" cy="860417"/>
          </a:xfrm>
          <a:prstGeom prst="rect">
            <a:avLst/>
          </a:prstGeom>
          <a:pattFill prst="pct70">
            <a:fgClr>
              <a:schemeClr val="tx1">
                <a:lumMod val="25000"/>
                <a:lumOff val="75000"/>
              </a:schemeClr>
            </a:fgClr>
            <a:bgClr>
              <a:schemeClr val="bg1"/>
            </a:bgClr>
          </a:patt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596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662C5-AD39-174E-9412-29E26315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Personal data: Name &amp; Surname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2AFC2C-FB99-CF4D-82C2-4A5E7D2E1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76139"/>
            <a:ext cx="9720073" cy="4779159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sz="2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Date of birth: 5 Feb 1989 / Feb.5, 1989</a:t>
            </a:r>
            <a:endParaRPr lang="fr-FR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Address: ______________, France</a:t>
            </a:r>
            <a:endParaRPr lang="fr-FR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Phone #: +33(0)________________</a:t>
            </a:r>
            <a:endParaRPr lang="fr-FR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Email: (make sure it sounds </a:t>
            </a:r>
            <a:r>
              <a:rPr lang="en-US" sz="2800" b="1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lang="en-US" sz="2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!!!)</a:t>
            </a:r>
            <a:endParaRPr lang="fr-FR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LinkedIn, driving license…</a:t>
            </a:r>
          </a:p>
          <a:p>
            <a:pPr>
              <a:spcAft>
                <a:spcPts val="0"/>
              </a:spcAft>
            </a:pPr>
            <a:r>
              <a:rPr lang="en-US" sz="2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Photo ?</a:t>
            </a:r>
            <a:endParaRPr lang="fr-FR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bg1"/>
                </a:solidFill>
              </a:rPr>
              <a:t>Activity 1: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fr-FR" b="1" dirty="0">
              <a:solidFill>
                <a:schemeClr val="bg1"/>
              </a:solidFill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Reformulate your Client’s needs (not the wants!).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07F73-CE9C-1B4B-A5D1-47236CF2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18C0EE-4CE1-F345-B5ED-47D243E1DAB2}"/>
              </a:ext>
            </a:extLst>
          </p:cNvPr>
          <p:cNvSpPr/>
          <p:nvPr/>
        </p:nvSpPr>
        <p:spPr>
          <a:xfrm>
            <a:off x="0" y="5336498"/>
            <a:ext cx="12192000" cy="1518800"/>
          </a:xfrm>
          <a:prstGeom prst="rect">
            <a:avLst/>
          </a:prstGeom>
          <a:pattFill prst="pct70">
            <a:fgClr>
              <a:schemeClr val="tx1">
                <a:lumMod val="25000"/>
                <a:lumOff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447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662C5-AD39-174E-9412-29E26315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JOB  OBJECTIVE / ABOUT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2AFC2C-FB99-CF4D-82C2-4A5E7D2E1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76139"/>
            <a:ext cx="8569577" cy="4779159"/>
          </a:xfrm>
        </p:spPr>
        <p:txBody>
          <a:bodyPr>
            <a:normAutofit/>
          </a:bodyPr>
          <a:lstStyle/>
          <a:p>
            <a:pPr algn="just">
              <a:spcAft>
                <a:spcPts val="0"/>
              </a:spcAft>
            </a:pPr>
            <a:r>
              <a:rPr lang="en-US" sz="2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A written paragraph expressing who you are (studies), your main strengths, what type of job you are looking for (e.g. the one of the ad) and why </a:t>
            </a:r>
            <a:r>
              <a:rPr lang="en-US" sz="2800" b="1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(no contraction, very formal).</a:t>
            </a:r>
          </a:p>
          <a:p>
            <a:pPr algn="just">
              <a:spcAft>
                <a:spcPts val="0"/>
              </a:spcAft>
            </a:pPr>
            <a:endParaRPr lang="fr-FR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itchFamily="2" charset="2"/>
              <a:buChar char=""/>
            </a:pPr>
            <a:r>
              <a:rPr lang="en-US" sz="2400" b="1" dirty="0">
                <a:ea typeface="Times New Roman" panose="02020603050405020304" pitchFamily="18" charset="0"/>
                <a:cs typeface="Arial" panose="020B0604020202020204" pitchFamily="34" charset="0"/>
              </a:rPr>
              <a:t>On top of your resume</a:t>
            </a:r>
            <a:endParaRPr lang="fr-FR" sz="2400" b="1" dirty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formulate your Client’s needs (not the wants!).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07F73-CE9C-1B4B-A5D1-47236CF2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AA020D-D027-5C4B-BCE8-D980F896CEB9}"/>
              </a:ext>
            </a:extLst>
          </p:cNvPr>
          <p:cNvSpPr/>
          <p:nvPr/>
        </p:nvSpPr>
        <p:spPr>
          <a:xfrm>
            <a:off x="0" y="5336498"/>
            <a:ext cx="12192000" cy="1518800"/>
          </a:xfrm>
          <a:prstGeom prst="rect">
            <a:avLst/>
          </a:prstGeom>
          <a:pattFill prst="pct70">
            <a:fgClr>
              <a:schemeClr val="tx1">
                <a:lumMod val="25000"/>
                <a:lumOff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789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662C5-AD39-174E-9412-29E26315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TECHNICAL SKILLS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2AFC2C-FB99-CF4D-82C2-4A5E7D2E1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76139"/>
            <a:ext cx="8569577" cy="4779159"/>
          </a:xfrm>
        </p:spPr>
        <p:txBody>
          <a:bodyPr>
            <a:normAutofit/>
          </a:bodyPr>
          <a:lstStyle/>
          <a:p>
            <a:r>
              <a:rPr lang="en-GB" sz="2800" b="1" dirty="0"/>
              <a:t>Focus on your own computer skills / job-related skills: </a:t>
            </a:r>
            <a:endParaRPr lang="fr-FR" sz="2800" dirty="0"/>
          </a:p>
          <a:p>
            <a:r>
              <a:rPr lang="en-US" sz="2800" b="1" dirty="0"/>
              <a:t>Detail O.S., software, languages and activities </a:t>
            </a:r>
            <a:endParaRPr lang="fr-FR" sz="2800" dirty="0"/>
          </a:p>
          <a:p>
            <a:pPr algn="just">
              <a:spcAft>
                <a:spcPts val="0"/>
              </a:spcAft>
            </a:pPr>
            <a:endParaRPr lang="fr-FR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u="sng" dirty="0"/>
              <a:t>Mention Levels and scale</a:t>
            </a:r>
            <a:r>
              <a:rPr lang="en-US" sz="2800" b="1" dirty="0"/>
              <a:t>: candy bars (or stars)</a:t>
            </a:r>
            <a:endParaRPr lang="fr-FR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itchFamily="2" charset="2"/>
              <a:buChar char=""/>
            </a:pPr>
            <a:r>
              <a:rPr lang="en-US" sz="2400" b="1" dirty="0">
                <a:ea typeface="Times New Roman" panose="02020603050405020304" pitchFamily="18" charset="0"/>
                <a:cs typeface="Arial" panose="020B0604020202020204" pitchFamily="34" charset="0"/>
              </a:rPr>
              <a:t>On top of your resume</a:t>
            </a:r>
            <a:endParaRPr lang="fr-FR" sz="2400" b="1" dirty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(not the wants!).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07F73-CE9C-1B4B-A5D1-47236CF2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9FCFA5-F82A-B640-87CD-DE7D56B2A6BA}"/>
              </a:ext>
            </a:extLst>
          </p:cNvPr>
          <p:cNvSpPr/>
          <p:nvPr/>
        </p:nvSpPr>
        <p:spPr>
          <a:xfrm>
            <a:off x="0" y="5336498"/>
            <a:ext cx="12192000" cy="1518800"/>
          </a:xfrm>
          <a:prstGeom prst="rect">
            <a:avLst/>
          </a:prstGeom>
          <a:pattFill prst="pct70">
            <a:fgClr>
              <a:schemeClr val="tx1">
                <a:lumMod val="25000"/>
                <a:lumOff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207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662C5-AD39-174E-9412-29E26315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2AFC2C-FB99-CF4D-82C2-4A5E7D2E1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76140"/>
            <a:ext cx="8569577" cy="727022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Level: B1/B2; intermediate, upper intermediate, expert/fluent </a:t>
            </a:r>
            <a:endParaRPr lang="fr-FR" sz="2800" dirty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(not the wants!).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07F73-CE9C-1B4B-A5D1-47236CF2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9FCFA5-F82A-B640-87CD-DE7D56B2A6BA}"/>
              </a:ext>
            </a:extLst>
          </p:cNvPr>
          <p:cNvSpPr/>
          <p:nvPr/>
        </p:nvSpPr>
        <p:spPr>
          <a:xfrm>
            <a:off x="0" y="4618168"/>
            <a:ext cx="12192000" cy="2237130"/>
          </a:xfrm>
          <a:prstGeom prst="rect">
            <a:avLst/>
          </a:prstGeom>
          <a:pattFill prst="pct70">
            <a:fgClr>
              <a:schemeClr val="tx1">
                <a:lumMod val="25000"/>
                <a:lumOff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 manage my time well and can concentrate on multiple projects at once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 am self-directed and able to take initiative.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 am trustworthy and appreciate the importance of responsibility.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 am self-assured and have excellent presentation ability. I enjoy speaking in public.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 am innovative, dynamic and confident.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 am orderly, methodical and have strong organizational skills.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F1365BEB-00E1-9C44-83D4-47C5DAFD0FE2}"/>
              </a:ext>
            </a:extLst>
          </p:cNvPr>
          <p:cNvSpPr txBox="1">
            <a:spLocks/>
          </p:cNvSpPr>
          <p:nvPr/>
        </p:nvSpPr>
        <p:spPr>
          <a:xfrm>
            <a:off x="1024128" y="2601692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PERSONAL SKILLS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6846A52-186E-C142-8BC5-2DE1B6CA0100}"/>
              </a:ext>
            </a:extLst>
          </p:cNvPr>
          <p:cNvSpPr txBox="1">
            <a:spLocks/>
          </p:cNvSpPr>
          <p:nvPr/>
        </p:nvSpPr>
        <p:spPr>
          <a:xfrm>
            <a:off x="1024128" y="4056036"/>
            <a:ext cx="8569577" cy="727022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err="1"/>
              <a:t>What</a:t>
            </a:r>
            <a:r>
              <a:rPr lang="fr-FR" sz="2800" b="1" dirty="0"/>
              <a:t> </a:t>
            </a:r>
            <a:r>
              <a:rPr lang="fr-FR" sz="2800" b="1" dirty="0" err="1"/>
              <a:t>kind</a:t>
            </a:r>
            <a:r>
              <a:rPr lang="fr-FR" sz="2800" b="1" dirty="0"/>
              <a:t> of </a:t>
            </a:r>
            <a:r>
              <a:rPr lang="fr-FR" sz="2800" b="1" dirty="0" err="1"/>
              <a:t>worker</a:t>
            </a:r>
            <a:r>
              <a:rPr lang="fr-FR" sz="2800" b="1" dirty="0"/>
              <a:t> are </a:t>
            </a:r>
            <a:r>
              <a:rPr lang="fr-FR" sz="2800" b="1" dirty="0" err="1"/>
              <a:t>you</a:t>
            </a:r>
            <a:r>
              <a:rPr lang="fr-FR" sz="2800" b="1" dirty="0"/>
              <a:t> ?</a:t>
            </a:r>
            <a:endParaRPr lang="fr-FR" sz="2800" dirty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(not the wants!). </a:t>
            </a:r>
          </a:p>
        </p:txBody>
      </p:sp>
    </p:spTree>
    <p:extLst>
      <p:ext uri="{BB962C8B-B14F-4D97-AF65-F5344CB8AC3E}">
        <p14:creationId xmlns:p14="http://schemas.microsoft.com/office/powerpoint/2010/main" val="150538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662C5-AD39-174E-9412-29E26315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WORK EXPERIENCE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2AFC2C-FB99-CF4D-82C2-4A5E7D2E1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76139"/>
            <a:ext cx="10218495" cy="4779159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/>
              <a:t>Dates	   	Company name (activity ; size) – </a:t>
            </a:r>
            <a:r>
              <a:rPr lang="en-US" sz="2600" dirty="0"/>
              <a:t>Town, country: Missions:</a:t>
            </a:r>
            <a:r>
              <a:rPr lang="en-US" sz="2600" b="1" dirty="0"/>
              <a:t> 				Design-</a:t>
            </a:r>
            <a:r>
              <a:rPr lang="en-US" sz="2600" b="1" u="sng" dirty="0" err="1"/>
              <a:t>ed</a:t>
            </a:r>
            <a:r>
              <a:rPr lang="en-US" sz="2600" b="1" u="sng" dirty="0"/>
              <a:t>/</a:t>
            </a:r>
            <a:r>
              <a:rPr lang="en-US" sz="2600" b="1" u="sng" dirty="0" err="1"/>
              <a:t>ing</a:t>
            </a:r>
            <a:r>
              <a:rPr lang="en-US" sz="2600" b="1" dirty="0"/>
              <a:t> the company website with </a:t>
            </a:r>
            <a:r>
              <a:rPr lang="en-US" sz="2600" b="1" dirty="0" err="1"/>
              <a:t>Wordpress</a:t>
            </a:r>
            <a:r>
              <a:rPr lang="en-US" sz="2600" b="1" dirty="0"/>
              <a:t> and PHP </a:t>
            </a:r>
            <a:endParaRPr lang="fr-FR" sz="2600" dirty="0"/>
          </a:p>
          <a:p>
            <a:r>
              <a:rPr lang="en-US" sz="2600" b="1" dirty="0"/>
              <a:t>Dates		Company name (activity ; size) – </a:t>
            </a:r>
            <a:r>
              <a:rPr lang="en-US" sz="2600" dirty="0"/>
              <a:t>Town, country: Team project  			(Second-year university project)</a:t>
            </a:r>
            <a:r>
              <a:rPr lang="en-US" sz="2600" b="1" dirty="0"/>
              <a:t> Design</a:t>
            </a:r>
            <a:r>
              <a:rPr lang="en-US" sz="2600" b="1" u="sng" dirty="0"/>
              <a:t>ing</a:t>
            </a:r>
            <a:r>
              <a:rPr lang="en-US" sz="2600" b="1" dirty="0"/>
              <a:t> the company website 			with... </a:t>
            </a:r>
            <a:endParaRPr lang="fr-FR" sz="2600" dirty="0"/>
          </a:p>
          <a:p>
            <a:r>
              <a:rPr lang="en-US" sz="2600" b="1" dirty="0"/>
              <a:t> </a:t>
            </a:r>
            <a:endParaRPr lang="fr-FR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/>
              <a:t>Dates		Personal Projects / Freelance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                 Description, technologies and links</a:t>
            </a:r>
            <a:endParaRPr lang="fr-FR" sz="2600" dirty="0"/>
          </a:p>
          <a:p>
            <a:pPr marL="0" indent="0">
              <a:buNone/>
            </a:pPr>
            <a:endParaRPr lang="fr-FR" dirty="0"/>
          </a:p>
          <a:p>
            <a:pPr lvl="0"/>
            <a:r>
              <a:rPr lang="en-US" b="1" dirty="0"/>
              <a:t>=&gt; Central position / in </a:t>
            </a:r>
            <a:r>
              <a:rPr lang="en-US" b="1" u="sng" dirty="0"/>
              <a:t>reverse chronological order</a:t>
            </a:r>
            <a:endParaRPr lang="fr-FR" dirty="0"/>
          </a:p>
          <a:p>
            <a:pPr lvl="0"/>
            <a:r>
              <a:rPr lang="en-US" b="1" u="sng" dirty="0"/>
              <a:t>Do not write if not accurate  (</a:t>
            </a:r>
            <a:r>
              <a:rPr lang="en-US" b="1" dirty="0" err="1"/>
              <a:t>e.g</a:t>
            </a:r>
            <a:r>
              <a:rPr lang="en-US" b="1" dirty="0"/>
              <a:t>: ‘working at a chemist’s for one week’ is not relevant and cannot be checked by the recruiter)</a:t>
            </a:r>
            <a:endParaRPr lang="fr-FR" dirty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07F73-CE9C-1B4B-A5D1-47236CF2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9FCFA5-F82A-B640-87CD-DE7D56B2A6BA}"/>
              </a:ext>
            </a:extLst>
          </p:cNvPr>
          <p:cNvSpPr/>
          <p:nvPr/>
        </p:nvSpPr>
        <p:spPr>
          <a:xfrm>
            <a:off x="0" y="6470704"/>
            <a:ext cx="12192000" cy="384594"/>
          </a:xfrm>
          <a:prstGeom prst="rect">
            <a:avLst/>
          </a:prstGeom>
          <a:pattFill prst="pct70">
            <a:fgClr>
              <a:schemeClr val="tx1">
                <a:lumMod val="25000"/>
                <a:lumOff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09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662C5-AD39-174E-9412-29E26315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2AFC2C-FB99-CF4D-82C2-4A5E7D2E1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76139"/>
            <a:ext cx="8569577" cy="4779159"/>
          </a:xfrm>
        </p:spPr>
        <p:txBody>
          <a:bodyPr>
            <a:normAutofit/>
          </a:bodyPr>
          <a:lstStyle/>
          <a:p>
            <a:r>
              <a:rPr lang="en-US" sz="2800" b="1" dirty="0"/>
              <a:t>Tiles for every project, even uncomplete ones if they can show the quality of your work/code/creativity</a:t>
            </a:r>
            <a:endParaRPr lang="fr-FR" sz="2800" dirty="0"/>
          </a:p>
          <a:p>
            <a:r>
              <a:rPr lang="en-US" sz="2800" dirty="0"/>
              <a:t>Technical description, code extracts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, link (or screenshots)</a:t>
            </a:r>
            <a:endParaRPr lang="fr-F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(not the wants!).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07F73-CE9C-1B4B-A5D1-47236CF2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9FCFA5-F82A-B640-87CD-DE7D56B2A6BA}"/>
              </a:ext>
            </a:extLst>
          </p:cNvPr>
          <p:cNvSpPr/>
          <p:nvPr/>
        </p:nvSpPr>
        <p:spPr>
          <a:xfrm>
            <a:off x="0" y="5336498"/>
            <a:ext cx="12192000" cy="1518800"/>
          </a:xfrm>
          <a:prstGeom prst="rect">
            <a:avLst/>
          </a:prstGeom>
          <a:pattFill prst="pct70">
            <a:fgClr>
              <a:schemeClr val="tx1">
                <a:lumMod val="25000"/>
                <a:lumOff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523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662C5-AD39-174E-9412-29E26315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786873" cy="149961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EDUCATION &amp; QUALIFICATIONS / AWARDS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2AFC2C-FB99-CF4D-82C2-4A5E7D2E1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76139"/>
            <a:ext cx="10443347" cy="4779159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4400" b="1" dirty="0"/>
              <a:t>in </a:t>
            </a:r>
            <a:r>
              <a:rPr lang="en-US" sz="4400" b="1" u="sng" dirty="0"/>
              <a:t>reverse chronological order / DO NOT TRANSLATE: </a:t>
            </a:r>
            <a:r>
              <a:rPr lang="en-US" sz="4400" b="1" dirty="0"/>
              <a:t>always give the French name and then explain it.</a:t>
            </a:r>
            <a:endParaRPr lang="fr-FR" sz="4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4400" b="1" dirty="0"/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fr-FR" sz="4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4400" b="1" dirty="0"/>
              <a:t>Dates		LP DIM (Professional Bachelor’s Degree in multi-platform software 		development) – Sandwich course</a:t>
            </a:r>
            <a:endParaRPr lang="fr-FR" sz="4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4400" b="1" dirty="0"/>
              <a:t>		</a:t>
            </a:r>
            <a:r>
              <a:rPr lang="en-US" sz="4400" dirty="0"/>
              <a:t>CCI Annecy / University of Savoy / IUT Annecy – Annecy-le-Vieux, 			France</a:t>
            </a:r>
            <a:endParaRPr lang="fr-FR" sz="4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4400" dirty="0"/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fr-FR" sz="4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4400" b="1" dirty="0"/>
              <a:t>Dates		DUT Informatique (2-year university diploma in computer science)</a:t>
            </a:r>
            <a:endParaRPr lang="fr-FR" sz="4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4400" b="1" dirty="0"/>
              <a:t>		</a:t>
            </a:r>
            <a:r>
              <a:rPr lang="en-US" sz="4400" dirty="0"/>
              <a:t>USMB/ IUT Annecy – Annecy-le-Vieux, France</a:t>
            </a:r>
            <a:endParaRPr lang="fr-FR" sz="4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4400" b="1" dirty="0"/>
              <a:t> </a:t>
            </a:r>
            <a:endParaRPr lang="fr-FR" sz="4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4400" b="1" dirty="0"/>
              <a:t>Dates		French Baccalaureate SSI (High School diploma specialized in 			science and computer engineering) with (high) honors</a:t>
            </a:r>
            <a:r>
              <a:rPr lang="fr-FR" sz="4400" b="1" dirty="0"/>
              <a:t>                 			</a:t>
            </a:r>
            <a:r>
              <a:rPr lang="en-US" sz="4000" dirty="0"/>
              <a:t>Baudelaire High school – Annecy, France </a:t>
            </a:r>
            <a:endParaRPr lang="fr-FR" sz="4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4400" b="1" dirty="0"/>
              <a:t> </a:t>
            </a:r>
            <a:endParaRPr lang="fr-FR" sz="4400" dirty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(not the wants!).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07F73-CE9C-1B4B-A5D1-47236CF2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9FCFA5-F82A-B640-87CD-DE7D56B2A6BA}"/>
              </a:ext>
            </a:extLst>
          </p:cNvPr>
          <p:cNvSpPr/>
          <p:nvPr/>
        </p:nvSpPr>
        <p:spPr>
          <a:xfrm>
            <a:off x="0" y="6470704"/>
            <a:ext cx="12192000" cy="384594"/>
          </a:xfrm>
          <a:prstGeom prst="rect">
            <a:avLst/>
          </a:prstGeom>
          <a:pattFill prst="pct70">
            <a:fgClr>
              <a:schemeClr val="tx1">
                <a:lumMod val="25000"/>
                <a:lumOff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6776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{588A4ADB-B349-9A4F-A494-207B7C4272D7}tf10001061</Template>
  <TotalTime>2574</TotalTime>
  <Words>590</Words>
  <Application>Microsoft Macintosh PowerPoint</Application>
  <PresentationFormat>Grand écran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Intégral</vt:lpstr>
      <vt:lpstr>POTFOLIOS &amp; RESUMES</vt:lpstr>
      <vt:lpstr>TOPICS TO BE MENTIONED</vt:lpstr>
      <vt:lpstr>Personal data: Name &amp; Surname</vt:lpstr>
      <vt:lpstr>JOB  OBJECTIVE / ABOUT</vt:lpstr>
      <vt:lpstr>TECHNICAL SKILLS</vt:lpstr>
      <vt:lpstr>LANGUAGES</vt:lpstr>
      <vt:lpstr>WORK EXPERIENCE</vt:lpstr>
      <vt:lpstr>PORTFOLIO</vt:lpstr>
      <vt:lpstr>EDUCATION &amp; QUALIFICATIONS / AWARDS</vt:lpstr>
      <vt:lpstr>MISCELLANEOUS / HOBBIES / INTERESTS</vt:lpstr>
      <vt:lpstr>REFERENCES</vt:lpstr>
      <vt:lpstr>CONTACT BOX</vt:lpstr>
      <vt:lpstr>Examples</vt:lpstr>
      <vt:lpstr>Examples</vt:lpstr>
      <vt:lpstr>Examples</vt:lpstr>
      <vt:lpstr>ASSESSMENT</vt:lpstr>
      <vt:lpstr>DEADLINE: 13 MAI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PRESENTATION</dc:title>
  <dc:creator>Utilisateur Microsoft Office</dc:creator>
  <cp:lastModifiedBy>Utilisateur Microsoft Office</cp:lastModifiedBy>
  <cp:revision>42</cp:revision>
  <dcterms:created xsi:type="dcterms:W3CDTF">2018-05-21T08:34:25Z</dcterms:created>
  <dcterms:modified xsi:type="dcterms:W3CDTF">2018-11-19T08:56:34Z</dcterms:modified>
</cp:coreProperties>
</file>