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a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b.xml" ContentType="application/vnd.openxmlformats-officedocument.presentationml.slide+xml"/>
  <Override PartName="/ppt/notesSlides/notesSlidea.xml" ContentType="application/vnd.openxmlformats-officedocument.presentationml.notesSlide+xml"/>
  <Override PartName="/ppt/slides/slidec.xml" ContentType="application/vnd.openxmlformats-officedocument.presentationml.slide+xml"/>
  <Override PartName="/ppt/notesSlides/notesSlideb.xml" ContentType="application/vnd.openxmlformats-officedocument.presentationml.notesSlide+xml"/>
  <Override PartName="/ppt/slides/slided.xml" ContentType="application/vnd.openxmlformats-officedocument.presentationml.slide+xml"/>
  <Override PartName="/ppt/notesSlides/notesSlidec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  <p:sldId id="265" r:id="RelId8"/>
    <p:sldId id="266" r:id="RelId9"/>
    <p:sldId id="267" r:id="RelId10"/>
    <p:sldId id="268" r:id="Rel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Relationship Type="http://schemas.openxmlformats.org/officeDocument/2006/relationships/slide" Target="/ppt/slides/slidea.xml" Id="RelId8" /><Relationship Type="http://schemas.openxmlformats.org/officeDocument/2006/relationships/slide" Target="/ppt/slides/slideb.xml" Id="RelId9" /><Relationship Type="http://schemas.openxmlformats.org/officeDocument/2006/relationships/slide" Target="/ppt/slides/slidec.xml" Id="RelId10" /><Relationship Type="http://schemas.openxmlformats.org/officeDocument/2006/relationships/slide" Target="/ppt/slides/slided.xml" Id="RelId1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Number of claims per state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Number of claims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Incident type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Value of Claims by Incident type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qnaVisual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qnaVisual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a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b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c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030c2ee-2ca1-46f3-9fc8-12f71897cd7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2de49a04a2f4978" /><Relationship Type="http://schemas.openxmlformats.org/officeDocument/2006/relationships/slideLayout" Target="/ppt/slideLayouts/slideLayout8.xml" Id="R1be5680e62c7464a" /><Relationship Type="http://schemas.openxmlformats.org/officeDocument/2006/relationships/hyperlink" Target="https://app.powerbi.com/groups/me/reports/5030c2ee-2ca1-46f3-9fc8-12f71897cd72/?pbi_source=PowerPoint" TargetMode="External" Id="RelId0" /><Relationship Type="http://schemas.openxmlformats.org/officeDocument/2006/relationships/image" Target="/ppt/media/image4.png" Id="imgId38871952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c664922dd26b4305" /><Relationship Type="http://schemas.openxmlformats.org/officeDocument/2006/relationships/slideLayout" Target="/ppt/slideLayouts/slideLayout8.xml" Id="Rd3441be55077416e" /><Relationship Type="http://schemas.openxmlformats.org/officeDocument/2006/relationships/hyperlink" Target="https://app.powerbi.com/groups/me/reports/5030c2ee-2ca1-46f3-9fc8-12f71897cd72/?pbi_source=PowerPoint" TargetMode="External" Id="RelId1" /><Relationship Type="http://schemas.openxmlformats.org/officeDocument/2006/relationships/image" Target="/ppt/media/image5.png" Id="imgId38871952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e36bbd460db34766" /><Relationship Type="http://schemas.openxmlformats.org/officeDocument/2006/relationships/slideLayout" Target="/ppt/slideLayouts/slideLayout8.xml" Id="Rca835d9fafb54d50" /><Relationship Type="http://schemas.openxmlformats.org/officeDocument/2006/relationships/hyperlink" Target="https://app.powerbi.com/groups/me/reports/5030c2ee-2ca1-46f3-9fc8-12f71897cd72/?pbi_source=PowerPoint" TargetMode="External" Id="RelId2" /><Relationship Type="http://schemas.openxmlformats.org/officeDocument/2006/relationships/image" Target="/ppt/media/image6.png" Id="imgId38871952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eb76af755db64e78" /><Relationship Type="http://schemas.openxmlformats.org/officeDocument/2006/relationships/slideLayout" Target="/ppt/slideLayouts/slideLayout8.xml" Id="Rba020b312c58464e" /><Relationship Type="http://schemas.openxmlformats.org/officeDocument/2006/relationships/hyperlink" Target="https://app.powerbi.com/groups/me/reports/5030c2ee-2ca1-46f3-9fc8-12f71897cd72/?pbi_source=PowerPoint" TargetMode="External" Id="RelId3" /><Relationship Type="http://schemas.openxmlformats.org/officeDocument/2006/relationships/image" Target="/ppt/media/image7.png" Id="imgId38871952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586fd5e5d3884595" /><Relationship Type="http://schemas.openxmlformats.org/officeDocument/2006/relationships/slideLayout" Target="/ppt/slideLayouts/slideLayout8.xml" Id="Rb24650ae303344b7" /><Relationship Type="http://schemas.openxmlformats.org/officeDocument/2006/relationships/hyperlink" Target="https://app.powerbi.com/groups/me/reports/5030c2ee-2ca1-46f3-9fc8-12f71897cd72/?pbi_source=PowerPoint" TargetMode="External" Id="RelId4" /><Relationship Type="http://schemas.openxmlformats.org/officeDocument/2006/relationships/image" Target="/ppt/media/image8.png" Id="imgId388719524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91fff4ee13f145b0" /><Relationship Type="http://schemas.openxmlformats.org/officeDocument/2006/relationships/slideLayout" Target="/ppt/slideLayouts/slideLayout8.xml" Id="R91d872fb541a4aa1" /><Relationship Type="http://schemas.openxmlformats.org/officeDocument/2006/relationships/hyperlink" Target="https://app.powerbi.com/groups/me/reports/5030c2ee-2ca1-46f3-9fc8-12f71897cd72/?pbi_source=PowerPoint" TargetMode="External" Id="RelId5" /><Relationship Type="http://schemas.openxmlformats.org/officeDocument/2006/relationships/image" Target="/ppt/media/image9.png" Id="imgId388719525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notesSlide" Target="/ppt/notesSlides/notesSlide7.xml" Id="Re0f04331f95c4877" /><Relationship Type="http://schemas.openxmlformats.org/officeDocument/2006/relationships/slideLayout" Target="/ppt/slideLayouts/slideLayout8.xml" Id="R71482fdb54564fae" /><Relationship Type="http://schemas.openxmlformats.org/officeDocument/2006/relationships/hyperlink" Target="https://app.powerbi.com/groups/me/reports/5030c2ee-2ca1-46f3-9fc8-12f71897cd72/?pbi_source=PowerPoint" TargetMode="External" Id="RelId6" /><Relationship Type="http://schemas.openxmlformats.org/officeDocument/2006/relationships/image" Target="/ppt/media/imagea.png" Id="imgId388719526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notesSlide" Target="/ppt/notesSlides/notesSlide8.xml" Id="Rd97cc00d61724171" /><Relationship Type="http://schemas.openxmlformats.org/officeDocument/2006/relationships/slideLayout" Target="/ppt/slideLayouts/slideLayout8.xml" Id="R399a0f3af3ee4b35" /><Relationship Type="http://schemas.openxmlformats.org/officeDocument/2006/relationships/hyperlink" Target="https://app.powerbi.com/groups/me/reports/5030c2ee-2ca1-46f3-9fc8-12f71897cd72/?pbi_source=PowerPoint" TargetMode="External" Id="RelId7" /><Relationship Type="http://schemas.openxmlformats.org/officeDocument/2006/relationships/image" Target="/ppt/media/imageb.png" Id="imgId388719527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notesSlide" Target="/ppt/notesSlides/notesSlide9.xml" Id="R1e860b61581c4fe5" /><Relationship Type="http://schemas.openxmlformats.org/officeDocument/2006/relationships/slideLayout" Target="/ppt/slideLayouts/slideLayout8.xml" Id="Rb5b20e1bd06f4c21" /><Relationship Type="http://schemas.openxmlformats.org/officeDocument/2006/relationships/hyperlink" Target="https://app.powerbi.com/groups/me/reports/5030c2ee-2ca1-46f3-9fc8-12f71897cd72/?pbi_source=PowerPoint" TargetMode="External" Id="RelId8" /><Relationship Type="http://schemas.openxmlformats.org/officeDocument/2006/relationships/image" Target="/ppt/media/imagec.png" Id="imgId388719528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notesSlide" Target="/ppt/notesSlides/notesSlidea.xml" Id="R61a00ac4ed724803" /><Relationship Type="http://schemas.openxmlformats.org/officeDocument/2006/relationships/slideLayout" Target="/ppt/slideLayouts/slideLayout8.xml" Id="R3b176daf671846f9" /><Relationship Type="http://schemas.openxmlformats.org/officeDocument/2006/relationships/hyperlink" Target="https://app.powerbi.com/groups/me/reports/5030c2ee-2ca1-46f3-9fc8-12f71897cd72/?pbi_source=PowerPoint" TargetMode="External" Id="RelId9" /><Relationship Type="http://schemas.openxmlformats.org/officeDocument/2006/relationships/image" Target="/ppt/media/imaged.png" Id="imgId38871952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notesSlide" Target="/ppt/notesSlides/notesSlideb.xml" Id="Rb1f8f7fe63d84b55" /><Relationship Type="http://schemas.openxmlformats.org/officeDocument/2006/relationships/slideLayout" Target="/ppt/slideLayouts/slideLayout8.xml" Id="Ra86bd938343d4513" /><Relationship Type="http://schemas.openxmlformats.org/officeDocument/2006/relationships/hyperlink" Target="https://app.powerbi.com/groups/me/reports/5030c2ee-2ca1-46f3-9fc8-12f71897cd72/?pbi_source=PowerPoint" TargetMode="External" Id="RelId10" /><Relationship Type="http://schemas.openxmlformats.org/officeDocument/2006/relationships/image" Target="/ppt/media/imagee.png" Id="imgId388719530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notesSlide" Target="/ppt/notesSlides/notesSlidec.xml" Id="R8421d8446f514d97" /><Relationship Type="http://schemas.openxmlformats.org/officeDocument/2006/relationships/slideLayout" Target="/ppt/slideLayouts/slideLayout8.xml" Id="Rfee86ee195aa4e0b" /><Relationship Type="http://schemas.openxmlformats.org/officeDocument/2006/relationships/hyperlink" Target="https://app.powerbi.com/groups/me/reports/5030c2ee-2ca1-46f3-9fc8-12f71897cd72/?pbi_source=PowerPoint" TargetMode="External" Id="RelId11" /><Relationship Type="http://schemas.openxmlformats.org/officeDocument/2006/relationships/image" Target="/ppt/media/imagef.png" Id="imgId38871953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2023/09/06 23:18:32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2023/09/06 23:07:24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Number of claims per state ,Number of claims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871952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Number of Claim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Incident type ,Value of Claims by Incident type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871952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Incident type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pieChart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871952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871952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ultiRowCard ,clusteredColumnChart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871952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871952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4</a:t>
            </a:r>
          </a:p>
        </p:txBody>
      </p:sp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qnaVisual. Please refer to the notes on this slide for details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871952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5</a:t>
            </a:r>
          </a:p>
        </p:txBody>
      </p:sp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 ,qnaVisual. Please refer to the notes on this slide for details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871952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6</a:t>
            </a:r>
          </a:p>
        </p:txBody>
      </p:sp>
    </p:spTree>
    <p:clrMapOvr>
      <a:masterClrMapping xmlns:a="http://schemas.openxmlformats.org/drawingml/2006/main"/>
    </p:clrMapOvr>
  </p:cSld>
</p:sld>
</file>

<file path=ppt/slides/slidea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pieChart. Please refer to the notes on this slide for details">
            <a:hlinkClick xmlns:r="http://schemas.openxmlformats.org/officeDocument/2006/relationships" xmlns:a="http://schemas.openxmlformats.org/drawingml/2006/main" r:id="RelId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871952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7</a:t>
            </a:r>
          </a:p>
        </p:txBody>
      </p:sp>
    </p:spTree>
    <p:clrMapOvr>
      <a:masterClrMapping xmlns:a="http://schemas.openxmlformats.org/drawingml/2006/main"/>
    </p:clrMapOvr>
  </p:cSld>
</p:sld>
</file>

<file path=ppt/slides/slideb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. Please refer to the notes on this slide for details">
            <a:hlinkClick xmlns:r="http://schemas.openxmlformats.org/officeDocument/2006/relationships" xmlns:a="http://schemas.openxmlformats.org/drawingml/2006/main" r:id="RelId9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871952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8</a:t>
            </a:r>
          </a:p>
        </p:txBody>
      </p:sp>
    </p:spTree>
    <p:clrMapOvr>
      <a:masterClrMapping xmlns:a="http://schemas.openxmlformats.org/drawingml/2006/main"/>
    </p:clrMapOvr>
  </p:cSld>
</p:sld>
</file>

<file path=ppt/slides/slidec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ultiRowCard. Please refer to the notes on this slide for details">
            <a:hlinkClick xmlns:r="http://schemas.openxmlformats.org/officeDocument/2006/relationships" xmlns:a="http://schemas.openxmlformats.org/drawingml/2006/main" r:id="RelId1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871953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9</a:t>
            </a:r>
          </a:p>
        </p:txBody>
      </p:sp>
    </p:spTree>
    <p:clrMapOvr>
      <a:masterClrMapping xmlns:a="http://schemas.openxmlformats.org/drawingml/2006/main"/>
    </p:clrMapOvr>
  </p:cSld>
</p:sld>
</file>

<file path=ppt/slides/slided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ultiRowCard. Please refer to the notes on this slide for details">
            <a:hlinkClick xmlns:r="http://schemas.openxmlformats.org/officeDocument/2006/relationships" xmlns:a="http://schemas.openxmlformats.org/drawingml/2006/main" r:id="RelId1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871953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10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