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bc70572-1973-4112-ab46-c4901372d20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3e2ca11b13845c0" /><Relationship Type="http://schemas.openxmlformats.org/officeDocument/2006/relationships/slideLayout" Target="/ppt/slideLayouts/slideLayout8.xml" Id="R041ec394a3134121" /><Relationship Type="http://schemas.openxmlformats.org/officeDocument/2006/relationships/hyperlink" Target="https://app.powerbi.com/groups/me/reports/1bc70572-1973-4112-ab46-c4901372d207/?pbi_source=PowerPoint" TargetMode="External" Id="RelId0" /><Relationship Type="http://schemas.openxmlformats.org/officeDocument/2006/relationships/image" Target="/ppt/media/image4.png" Id="imgId38872828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11299831a6a4a4a" /><Relationship Type="http://schemas.openxmlformats.org/officeDocument/2006/relationships/slideLayout" Target="/ppt/slideLayouts/slideLayout8.xml" Id="R88f8f727aa91436a" /><Relationship Type="http://schemas.openxmlformats.org/officeDocument/2006/relationships/hyperlink" Target="https://app.powerbi.com/groups/me/reports/1bc70572-1973-4112-ab46-c4901372d207/?pbi_source=PowerPoint" TargetMode="External" Id="RelId1" /><Relationship Type="http://schemas.openxmlformats.org/officeDocument/2006/relationships/image" Target="/ppt/media/image5.png" Id="imgId38872828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f6f88c934114591" /><Relationship Type="http://schemas.openxmlformats.org/officeDocument/2006/relationships/slideLayout" Target="/ppt/slideLayouts/slideLayout8.xml" Id="R992ef88cae1944b9" /><Relationship Type="http://schemas.openxmlformats.org/officeDocument/2006/relationships/hyperlink" Target="https://app.powerbi.com/groups/me/reports/1bc70572-1973-4112-ab46-c4901372d207/?pbi_source=PowerPoint" TargetMode="External" Id="RelId2" /><Relationship Type="http://schemas.openxmlformats.org/officeDocument/2006/relationships/image" Target="/ppt/media/image6.png" Id="imgId38872828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025d383f271d4a22" /><Relationship Type="http://schemas.openxmlformats.org/officeDocument/2006/relationships/slideLayout" Target="/ppt/slideLayouts/slideLayout8.xml" Id="Rbc7985b663724875" /><Relationship Type="http://schemas.openxmlformats.org/officeDocument/2006/relationships/hyperlink" Target="https://app.powerbi.com/groups/me/reports/1bc70572-1973-4112-ab46-c4901372d207/?pbi_source=PowerPoint" TargetMode="External" Id="RelId3" /><Relationship Type="http://schemas.openxmlformats.org/officeDocument/2006/relationships/image" Target="/ppt/media/image7.png" Id="imgId38872828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Insurance Claims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2023/09/07 04:15:21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2023/09/07 02:58:08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pieChart ,clusteredBarChart ,clusteredBarChart ,shape ,textbox ,shape ,shape ,shape ,textbox ,textbox ,multiRowCard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282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map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282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282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lusteredColumnChart ,pieChart ,clusteredColumn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282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