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8" r:id="rId5"/>
    <p:sldId id="303" r:id="rId6"/>
    <p:sldId id="304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0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1475234"/>
            <a:ext cx="3635926" cy="2901694"/>
          </a:xfrm>
        </p:spPr>
        <p:txBody>
          <a:bodyPr rtlCol="0" anchor="b">
            <a:normAutofit/>
          </a:bodyPr>
          <a:lstStyle/>
          <a:p>
            <a:r>
              <a:rPr lang="es-ES" sz="4000" dirty="0">
                <a:solidFill>
                  <a:schemeClr val="tx1"/>
                </a:solidFill>
              </a:rPr>
              <a:t>Construcción de código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Prueba técnica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043AFA-1405-2A74-CFCB-7E4E89576D05}"/>
              </a:ext>
            </a:extLst>
          </p:cNvPr>
          <p:cNvSpPr txBox="1"/>
          <p:nvPr/>
        </p:nvSpPr>
        <p:spPr>
          <a:xfrm>
            <a:off x="101600" y="167901"/>
            <a:ext cx="488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CONSTRUCCIÓN SCRIPT SQL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1A8916-C5F9-DA9D-1656-2F22BB0C275D}"/>
              </a:ext>
            </a:extLst>
          </p:cNvPr>
          <p:cNvSpPr txBox="1"/>
          <p:nvPr/>
        </p:nvSpPr>
        <p:spPr>
          <a:xfrm>
            <a:off x="381000" y="982133"/>
            <a:ext cx="1046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/>
              <a:t>Primeros pasos: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Realizar la misma base de datos que en el documento.</a:t>
            </a:r>
          </a:p>
          <a:p>
            <a:endParaRPr lang="es-MX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Realizar las instrucciones del documento.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 En la primera actividad, solo Eliminé el texto inicial y convertí los datos en un número entero. Además, cambie el tipo de dato para que no se repita el mismo incidente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En el segundo, agregué las dos tablas y con PARSENAME y REPLACE coloqué los datos en donde deberían.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En la tercera, cree dos tablas nuevas, una con el descuento en decimal y la otra para saber si era % o no. Así, cuando el numero tenia %, calculaba el descuento de regreso. Y lo colocaba en Descuento.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Cambiar el formato de fecha a 101.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Agregar nueva columna y restar venta de descuento.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Seleccionar TOP 10 tiendas en los rangos de Fecha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r>
              <a:rPr lang="es-MX" dirty="0"/>
              <a:t>Dificultades: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Cambiar el tipo de fecha en la columna fecha.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108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043AFA-1405-2A74-CFCB-7E4E89576D05}"/>
              </a:ext>
            </a:extLst>
          </p:cNvPr>
          <p:cNvSpPr txBox="1"/>
          <p:nvPr/>
        </p:nvSpPr>
        <p:spPr>
          <a:xfrm>
            <a:off x="101600" y="167901"/>
            <a:ext cx="488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CONSTRUCCIÓN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1A8916-C5F9-DA9D-1656-2F22BB0C275D}"/>
              </a:ext>
            </a:extLst>
          </p:cNvPr>
          <p:cNvSpPr txBox="1"/>
          <p:nvPr/>
        </p:nvSpPr>
        <p:spPr>
          <a:xfrm>
            <a:off x="381000" y="982133"/>
            <a:ext cx="11531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/>
              <a:t>Primeros pasos: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Realizar la importación de librerías y base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Realizar un análisis exploratorio de la base de datos, para saber dimensiones, que columnas contenía, el tipo de datos, ver los nulos.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Crear dos subsets (Tiendas Nuevas y Viejas).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Comencé el ejercicio calculando los promedios por ticket de Nuevas vs Viejas, también la venta neta y ver cuantas transacciones hubo por cada una de las tiendas.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Al ver que no había una diferencia de las transacciones por tienda, comparo el ticket promedio que se emite en cada tienda. Y concluyo que las promociones si funcionan para aumentar el ticket promedio y los ingresos totales. </a:t>
            </a: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r>
              <a:rPr lang="es-MX" b="1" i="1" dirty="0"/>
              <a:t>Graficos: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Generar la misma grafica de barras con matplotlib y la función stacked.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 el segundo, generamos primero el grafico, luego con Scikit-Learn generamos la regresión lineal y calculamos el coeficiente y el intercepto. Podemos observar que la grafica nos sugiere que hay una relación lineal positiva entre x/y.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90875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{490FAD07-6DE9-460F-9CF3-DD877B0C038F}tf22712842_win32</Template>
  <TotalTime>21</TotalTime>
  <Words>345</Words>
  <Application>Microsoft Office PowerPoint</Application>
  <PresentationFormat>Panorámica</PresentationFormat>
  <Paragraphs>30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Construcción de código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código </dc:title>
  <dc:creator>Jose Antonio Vazquez Portuguez</dc:creator>
  <cp:lastModifiedBy>Jose Antonio Vazquez Portuguez</cp:lastModifiedBy>
  <cp:revision>1</cp:revision>
  <dcterms:created xsi:type="dcterms:W3CDTF">2023-01-20T16:16:04Z</dcterms:created>
  <dcterms:modified xsi:type="dcterms:W3CDTF">2023-01-20T16:37:27Z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