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57" r:id="rId5"/>
    <p:sldId id="260" r:id="rId6"/>
    <p:sldId id="259" r:id="rId7"/>
    <p:sldId id="261" r:id="rId8"/>
    <p:sldId id="263" r:id="rId9"/>
    <p:sldId id="262" r:id="rId10"/>
    <p:sldId id="269" r:id="rId11"/>
    <p:sldId id="271" r:id="rId12"/>
    <p:sldId id="270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60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72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8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65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49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51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4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4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3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7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14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381E-2D73-445D-839D-43C0E677614C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8A2F0-014E-44C1-9DCE-4DE026291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Триангуляция Делоне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Брик Варвара, студентка ИАТЭ НИЯУ МИФИ, направление «Прикладная математика и информатика», 2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Пространственный анализ на плоскости. Построение евклидова минимального </a:t>
            </a:r>
            <a:r>
              <a:rPr lang="ru-RU" dirty="0" err="1" smtClean="0"/>
              <a:t>остовного</a:t>
            </a:r>
            <a:r>
              <a:rPr lang="ru-RU" dirty="0" smtClean="0"/>
              <a:t>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задаче построения евклидова </a:t>
            </a:r>
            <a:r>
              <a:rPr lang="ru-RU" dirty="0" smtClean="0"/>
              <a:t>минимального </a:t>
            </a:r>
            <a:r>
              <a:rPr lang="ru-RU" dirty="0" err="1" smtClean="0"/>
              <a:t>остовного</a:t>
            </a:r>
            <a:r>
              <a:rPr lang="ru-RU" dirty="0" smtClean="0"/>
              <a:t> </a:t>
            </a:r>
            <a:r>
              <a:rPr lang="ru-RU" dirty="0"/>
              <a:t>дерева на заданных на плоскости N точках необходимо </a:t>
            </a:r>
            <a:r>
              <a:rPr lang="ru-RU" dirty="0" smtClean="0"/>
              <a:t>построить </a:t>
            </a:r>
            <a:r>
              <a:rPr lang="ru-RU" dirty="0"/>
              <a:t>дерево, суммарная длина рёбер которого минимальна.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18" y="3143004"/>
            <a:ext cx="601111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30860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 вход алгоритма подаётся связный неориентированный граф. Для каждого ребра задаётся его </a:t>
            </a:r>
            <a:r>
              <a:rPr lang="ru-RU" dirty="0" smtClean="0"/>
              <a:t>стоимость.</a:t>
            </a:r>
          </a:p>
          <a:p>
            <a:r>
              <a:rPr lang="ru-RU" dirty="0" smtClean="0"/>
              <a:t>Сначала </a:t>
            </a:r>
            <a:r>
              <a:rPr lang="ru-RU" dirty="0"/>
              <a:t>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 Затем, рассматриваются рёбра графа, один конец которых — уже принадлежащая дереву вершина, а другой — нет; из этих рёбер выбирается ребро наименьшей стоимости. Выбираемое на каждом шаге ребро присоединяется к дереву. Рост дерева происходит до тех пор, пока не будут </a:t>
            </a:r>
            <a:r>
              <a:rPr lang="ru-RU" dirty="0" smtClean="0"/>
              <a:t>использованы </a:t>
            </a:r>
            <a:r>
              <a:rPr lang="ru-RU" dirty="0"/>
              <a:t>все вершины исходного </a:t>
            </a:r>
            <a:r>
              <a:rPr lang="ru-RU" dirty="0" smtClean="0"/>
              <a:t>графа.</a:t>
            </a:r>
          </a:p>
          <a:p>
            <a:r>
              <a:rPr lang="ru-RU" dirty="0" smtClean="0"/>
              <a:t>Результатом </a:t>
            </a:r>
            <a:r>
              <a:rPr lang="ru-RU" dirty="0"/>
              <a:t>работы алгоритма является </a:t>
            </a:r>
            <a:r>
              <a:rPr lang="ru-RU" dirty="0" err="1"/>
              <a:t>остовное</a:t>
            </a:r>
            <a:r>
              <a:rPr lang="ru-RU" dirty="0"/>
              <a:t> дерево минимальной стоимости.</a:t>
            </a:r>
          </a:p>
        </p:txBody>
      </p:sp>
      <p:pic>
        <p:nvPicPr>
          <p:cNvPr id="1026" name="Picture 2" descr="https://neerc.ifmo.ru/wiki/images/1/10/Adjacency_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477" y="4086492"/>
            <a:ext cx="2360724" cy="245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0" y="1270000"/>
            <a:ext cx="931675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построена триангуляция Делоне с использованием принципа «Удаляй и строй»</a:t>
            </a:r>
          </a:p>
          <a:p>
            <a:r>
              <a:rPr lang="ru-RU" dirty="0" smtClean="0"/>
              <a:t>Была </a:t>
            </a:r>
            <a:r>
              <a:rPr lang="ru-RU" dirty="0" smtClean="0"/>
              <a:t>построена оптимальная </a:t>
            </a:r>
            <a:r>
              <a:rPr lang="ru-RU" dirty="0" smtClean="0"/>
              <a:t>триангуляция с использованием алгоритма локального перестроения треугольников</a:t>
            </a:r>
            <a:endParaRPr lang="ru-RU" dirty="0" smtClean="0"/>
          </a:p>
          <a:p>
            <a:r>
              <a:rPr lang="ru-RU" dirty="0" smtClean="0"/>
              <a:t>Было построено минимальное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 с использованием алгоритма Прима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47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построения базовой триангуляции Делоне использовать более быстрый и менее ресурсоёмкий </a:t>
            </a:r>
            <a:r>
              <a:rPr lang="ru-RU" dirty="0" smtClean="0"/>
              <a:t>алгоритм</a:t>
            </a:r>
            <a:endParaRPr lang="ru-RU" dirty="0" smtClean="0"/>
          </a:p>
          <a:p>
            <a:r>
              <a:rPr lang="ru-RU" dirty="0" smtClean="0"/>
              <a:t>Реализовать </a:t>
            </a:r>
            <a:r>
              <a:rPr lang="ru-RU" dirty="0" smtClean="0"/>
              <a:t>пространственный анализ на плоскости для более сложных </a:t>
            </a:r>
            <a:r>
              <a:rPr lang="ru-RU" dirty="0" smtClean="0"/>
              <a:t>задач</a:t>
            </a:r>
          </a:p>
        </p:txBody>
      </p:sp>
    </p:spTree>
    <p:extLst>
      <p:ext uri="{BB962C8B-B14F-4D97-AF65-F5344CB8AC3E}">
        <p14:creationId xmlns:p14="http://schemas.microsoft.com/office/powerpoint/2010/main" val="274322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6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данного массива точек построить оптимальную триангуляцию</a:t>
            </a:r>
          </a:p>
          <a:p>
            <a:r>
              <a:rPr lang="ru-RU" dirty="0" smtClean="0"/>
              <a:t>На основе триангуляции выполнить </a:t>
            </a:r>
            <a:r>
              <a:rPr lang="ru-RU" dirty="0"/>
              <a:t>пространственный анализ на плоскости </a:t>
            </a:r>
          </a:p>
        </p:txBody>
      </p:sp>
    </p:spTree>
    <p:extLst>
      <p:ext uri="{BB962C8B-B14F-4D97-AF65-F5344CB8AC3E}">
        <p14:creationId xmlns:p14="http://schemas.microsoft.com/office/powerpoint/2010/main" val="3946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оптимальный алгоритм</a:t>
            </a:r>
          </a:p>
          <a:p>
            <a:r>
              <a:rPr lang="ru-RU" dirty="0" smtClean="0"/>
              <a:t>Реализовать алгоритм</a:t>
            </a:r>
          </a:p>
          <a:p>
            <a:r>
              <a:rPr lang="ru-RU" dirty="0" smtClean="0"/>
              <a:t>Построить евклидово минимальное </a:t>
            </a:r>
            <a:r>
              <a:rPr lang="ru-RU" dirty="0" err="1" smtClean="0"/>
              <a:t>остовное</a:t>
            </a:r>
            <a:r>
              <a:rPr lang="ru-RU" dirty="0" smtClean="0"/>
              <a:t> 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Триангуляция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Триангуляцией называется планарный граф, все внутренние области которого являются треугольниками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63" y="2909645"/>
            <a:ext cx="6973273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Триангуляция Делоне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Триангуляция называется триангуляцией Делоне, если она является выпуклой и для каждого треугольника триангуляция составлена только из него самого и трёх его соседей (если они существуют).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0" y="3247804"/>
            <a:ext cx="573485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для представления триангуляции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использована структура </a:t>
            </a:r>
            <a:r>
              <a:rPr lang="ru-RU" dirty="0"/>
              <a:t>данных «узлы, рёбра и треугольники»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900695"/>
            <a:ext cx="5126280" cy="30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алгоритмы триангуляции Делоне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Итеративный алгоритм «Удаляй и строй»</a:t>
            </a:r>
          </a:p>
          <a:p>
            <a:r>
              <a:rPr lang="ru-RU" dirty="0" smtClean="0"/>
              <a:t>Алгоритм с локальным перестроением треугольников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55" y="3574043"/>
            <a:ext cx="602064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Итеративный алгоритм «Удаляй и строй»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Вставка точки в итеративном алгоритме «Удаляй и строй</a:t>
            </a:r>
            <a:r>
              <a:rPr lang="ru-RU" dirty="0" smtClean="0"/>
              <a:t>»:</a:t>
            </a:r>
          </a:p>
          <a:p>
            <a:r>
              <a:rPr lang="ru-RU" dirty="0" smtClean="0"/>
              <a:t>a </a:t>
            </a:r>
            <a:r>
              <a:rPr lang="ru-RU" dirty="0"/>
              <a:t>- локализация точки в </a:t>
            </a:r>
            <a:r>
              <a:rPr lang="ru-RU" dirty="0" smtClean="0"/>
              <a:t>треугольнике;</a:t>
            </a:r>
          </a:p>
          <a:p>
            <a:r>
              <a:rPr lang="ru-RU" dirty="0" smtClean="0"/>
              <a:t>б </a:t>
            </a:r>
            <a:r>
              <a:rPr lang="ru-RU" dirty="0"/>
              <a:t>- удаление треугольников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 </a:t>
            </a:r>
            <a:r>
              <a:rPr lang="ru-RU" dirty="0"/>
              <a:t>- построение новых треугольников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933843"/>
            <a:ext cx="6776403" cy="27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Оптимальная триангуляция: алгоритм с локальным перестроением треугольников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заключается </a:t>
            </a:r>
            <a:r>
              <a:rPr lang="ru-RU" dirty="0"/>
              <a:t>в перестроении всех возможных пар соседних треугольников, если </a:t>
            </a:r>
            <a:r>
              <a:rPr lang="ru-RU" dirty="0" smtClean="0"/>
              <a:t>такое перестроение </a:t>
            </a:r>
            <a:r>
              <a:rPr lang="ru-RU" dirty="0"/>
              <a:t>может привести к уменьшению суммарной длины рёбер </a:t>
            </a:r>
            <a:r>
              <a:rPr lang="ru-RU" dirty="0" smtClean="0"/>
              <a:t>триангуляции. </a:t>
            </a:r>
            <a:r>
              <a:rPr lang="ru-RU" dirty="0"/>
              <a:t>Достоинством этого алгоритма является низкая </a:t>
            </a:r>
            <a:r>
              <a:rPr lang="ru-RU" dirty="0" smtClean="0"/>
              <a:t>трудоёмкость</a:t>
            </a:r>
            <a:r>
              <a:rPr lang="ru-RU" dirty="0"/>
              <a:t>, составляющая в среднем только O(N).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22" y="3452661"/>
            <a:ext cx="683990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396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Триангуляция Делоне</vt:lpstr>
      <vt:lpstr>Цель</vt:lpstr>
      <vt:lpstr>Задачи</vt:lpstr>
      <vt:lpstr>Триангуляция</vt:lpstr>
      <vt:lpstr>Триангуляция Делоне</vt:lpstr>
      <vt:lpstr>Структура для представления триангуляции</vt:lpstr>
      <vt:lpstr>Использованные алгоритмы триангуляции Делоне</vt:lpstr>
      <vt:lpstr>Итеративный алгоритм «Удаляй и строй»</vt:lpstr>
      <vt:lpstr>Оптимальная триангуляция: алгоритм с локальным перестроением треугольников</vt:lpstr>
      <vt:lpstr>Пространственный анализ на плоскости. Построение евклидова минимального остовного дерева</vt:lpstr>
      <vt:lpstr>Алгоритм Прима</vt:lpstr>
      <vt:lpstr>Внешний вид программы</vt:lpstr>
      <vt:lpstr>Итог</vt:lpstr>
      <vt:lpstr>Возможности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Триангуляция Делоне</dc:title>
  <dc:creator>User</dc:creator>
  <cp:lastModifiedBy>User</cp:lastModifiedBy>
  <cp:revision>14</cp:revision>
  <dcterms:created xsi:type="dcterms:W3CDTF">2022-05-28T05:03:02Z</dcterms:created>
  <dcterms:modified xsi:type="dcterms:W3CDTF">2022-06-04T08:35:20Z</dcterms:modified>
</cp:coreProperties>
</file>