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407-93B9-4257-A088-60ABE61563F2}" type="datetimeFigureOut">
              <a:rPr lang="uk-UA" smtClean="0"/>
              <a:t>22.06.2024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39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407-93B9-4257-A088-60ABE61563F2}" type="datetimeFigureOut">
              <a:rPr lang="uk-UA" smtClean="0"/>
              <a:t>22.06.2024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37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407-93B9-4257-A088-60ABE61563F2}" type="datetimeFigureOut">
              <a:rPr lang="uk-UA" smtClean="0"/>
              <a:t>22.06.2024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3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407-93B9-4257-A088-60ABE61563F2}" type="datetimeFigureOut">
              <a:rPr lang="uk-UA" smtClean="0"/>
              <a:t>22.06.2024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43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407-93B9-4257-A088-60ABE61563F2}" type="datetimeFigureOut">
              <a:rPr lang="uk-UA" smtClean="0"/>
              <a:t>22.06.2024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71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407-93B9-4257-A088-60ABE61563F2}" type="datetimeFigureOut">
              <a:rPr lang="uk-UA" smtClean="0"/>
              <a:t>22.06.2024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51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407-93B9-4257-A088-60ABE61563F2}" type="datetimeFigureOut">
              <a:rPr lang="uk-UA" smtClean="0"/>
              <a:t>22.06.2024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78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407-93B9-4257-A088-60ABE61563F2}" type="datetimeFigureOut">
              <a:rPr lang="uk-UA" smtClean="0"/>
              <a:t>22.06.2024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31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407-93B9-4257-A088-60ABE61563F2}" type="datetimeFigureOut">
              <a:rPr lang="uk-UA" smtClean="0"/>
              <a:t>22.06.2024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414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407-93B9-4257-A088-60ABE61563F2}" type="datetimeFigureOut">
              <a:rPr lang="uk-UA" smtClean="0"/>
              <a:t>22.06.2024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46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6312407-93B9-4257-A088-60ABE61563F2}" type="datetimeFigureOut">
              <a:rPr lang="uk-UA" smtClean="0"/>
              <a:t>22.06.2024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6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12407-93B9-4257-A088-60ABE61563F2}" type="datetimeFigureOut">
              <a:rPr lang="uk-UA" smtClean="0"/>
              <a:t>22.06.2024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54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7C938-420B-C38E-1C55-FC603B1DA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3200" b="0" i="0" u="none" strike="noStrike" dirty="0" err="1">
                <a:effectLst/>
                <a:latin typeface="Roboto" panose="02000000000000000000" pitchFamily="2" charset="0"/>
              </a:rPr>
              <a:t>Курсова</a:t>
            </a:r>
            <a:r>
              <a:rPr lang="ru-RU" sz="3200" b="0" i="0" u="none" strike="noStrike" dirty="0">
                <a:effectLst/>
                <a:latin typeface="Roboto" panose="02000000000000000000" pitchFamily="2" charset="0"/>
              </a:rPr>
              <a:t> робота з </a:t>
            </a:r>
            <a:r>
              <a:rPr lang="ru-RU" sz="3200" b="0" i="0" u="none" strike="noStrike" dirty="0" err="1">
                <a:effectLst/>
                <a:latin typeface="Roboto" panose="02000000000000000000" pitchFamily="2" charset="0"/>
              </a:rPr>
              <a:t>дисципліни</a:t>
            </a:r>
            <a:r>
              <a:rPr lang="ru-RU" sz="3200" b="0" i="0" u="none" strike="noStrike" dirty="0">
                <a:effectLst/>
                <a:latin typeface="Roboto" panose="02000000000000000000" pitchFamily="2" charset="0"/>
              </a:rPr>
              <a:t> “</a:t>
            </a:r>
            <a:r>
              <a:rPr lang="ru-RU" sz="3200" b="0" i="0" u="none" strike="noStrike" dirty="0" err="1">
                <a:effectLst/>
                <a:latin typeface="Roboto" panose="02000000000000000000" pitchFamily="2" charset="0"/>
              </a:rPr>
              <a:t>Інженерія</a:t>
            </a:r>
            <a:r>
              <a:rPr lang="ru-RU" sz="3200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ru-RU" sz="3200" b="0" i="0" u="none" strike="noStrike" dirty="0" err="1">
                <a:effectLst/>
                <a:latin typeface="Roboto" panose="02000000000000000000" pitchFamily="2" charset="0"/>
              </a:rPr>
              <a:t>програмного</a:t>
            </a:r>
            <a:r>
              <a:rPr lang="ru-RU" sz="3200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ru-RU" sz="3200" b="0" i="0" u="none" strike="noStrike" dirty="0" err="1">
                <a:effectLst/>
                <a:latin typeface="Roboto" panose="02000000000000000000" pitchFamily="2" charset="0"/>
              </a:rPr>
              <a:t>забезпечення</a:t>
            </a:r>
            <a:r>
              <a:rPr lang="ru-RU" sz="3200" b="0" i="0" u="none" strike="noStrike" dirty="0">
                <a:effectLst/>
                <a:latin typeface="Roboto" panose="02000000000000000000" pitchFamily="2" charset="0"/>
              </a:rPr>
              <a:t>”</a:t>
            </a:r>
            <a:endParaRPr lang="uk-UA" sz="96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3336D731-32A2-0FAD-6410-F1E6A37CC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Виконав: Безщасний </a:t>
            </a:r>
            <a:r>
              <a:rPr lang="uk-UA"/>
              <a:t>Роман Русланович ІО-21</a:t>
            </a:r>
          </a:p>
        </p:txBody>
      </p:sp>
    </p:spTree>
    <p:extLst>
      <p:ext uri="{BB962C8B-B14F-4D97-AF65-F5344CB8AC3E}">
        <p14:creationId xmlns:p14="http://schemas.microsoft.com/office/powerpoint/2010/main" val="97495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6C081-3AEC-FDE9-9017-F8F5E4B8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82DE0A2-B860-71B3-0F16-436A40132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17275488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22</TotalTime>
  <Words>15</Words>
  <Application>Microsoft Office PowerPoint</Application>
  <PresentationFormat>Широкий екран</PresentationFormat>
  <Paragraphs>2</Paragraphs>
  <Slides>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Roboto</vt:lpstr>
      <vt:lpstr>Галерея</vt:lpstr>
      <vt:lpstr>Курсова робота з дисципліни “Інженерія програмного забезпечення”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Roman Bezshchasnyi</dc:creator>
  <cp:lastModifiedBy>Roman Bezshchasnyi</cp:lastModifiedBy>
  <cp:revision>1</cp:revision>
  <dcterms:created xsi:type="dcterms:W3CDTF">2024-06-22T20:52:33Z</dcterms:created>
  <dcterms:modified xsi:type="dcterms:W3CDTF">2024-06-22T21:14:37Z</dcterms:modified>
</cp:coreProperties>
</file>