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BBF83-8FF2-42E8-BBD2-54F2FBAC1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4F502D-EB61-4B4B-91A0-3169B2106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BE421-283C-49FA-87AA-880F1DCC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4FA83-14DE-4419-9DFF-7D992CB8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61421-BABA-4FA9-9006-60B9528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CB2D-18DE-43EF-8485-1D7EBEE2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5E6097-9F67-45AA-BE09-98D8CB0B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9A775F-33D5-40A2-A3D5-A7135E14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E3E29-5C07-4435-A247-5231A3EB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1204B-A753-450A-B11B-F7007966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2514E-72A8-4A0A-A993-54905E8CF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591FF1-F4ED-4C83-B82B-71B9C8CB7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4A3B7-9672-4580-8B95-3C841778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30BD70-571C-4065-B467-CE9558EE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B0BC2D-597E-4C2B-860F-9A51902E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CD399-D920-4F88-946E-E8E8E476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29D83-E229-45C9-8D4C-278D59E9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49C4D-FC46-4BD3-9523-608CA9F5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7E857A-AAF2-4777-AD02-7F4A240F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84591-D303-43FC-99D3-8080C88C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8A95C-8DAD-4555-9A79-22E2E03F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91372-8849-4440-BBC7-CB07D690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1D9DD-C199-4C4B-8E1F-543116B9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2F68E-0D46-4BD5-B9E2-A7A37154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F4F65-E5A5-4CE9-9921-70BA7449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8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DD281-5267-452F-9584-EBEA2D7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43979-E93B-41E5-AD49-3E1892DCC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332D5D-1A59-4E7A-8757-192AE664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8523F6-0F5C-4617-9165-E8DEB269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B718C7-4BBB-4A1D-AE68-EEB57F75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C65E81-D4E1-4D46-86CB-67C5EAE4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AB0B1-46F8-4B2F-AFA9-1333FF9D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0AA6CC-3943-4663-804B-A02FB3E7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F4E9C4-28DC-419A-BC3B-371B63566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EC0315-EB4B-44EF-BF4F-8B2A66922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8E52B3-E0EF-4617-A628-C4FBD6D02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48945D-CD5A-4CC3-BCFC-73D80D2D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9FE191-C88A-4254-BAF9-6F2DCF68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BA8497-49F1-4375-9227-70A8502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66A9-A9C3-47AB-95A4-EC64AAD9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4B681-5D77-4DD2-AB57-2A9CC84B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99173E-2C76-4779-87ED-2778742B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5C4CE0-1506-4BCC-B315-B6E8E03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54B033-E136-497D-9FA3-2AC7F76F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A73A1A-58C2-4523-BED5-EB989EDF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5608EC-1889-4FC8-8327-47954E18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7E21E-843E-4016-BA86-5916606E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4C52C-CBD8-4BA6-A1E5-B2FCA254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4DD6DD-1D7A-4E44-A230-E01AF4A19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6304B1-C582-4233-826F-A6B8AA3D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034BC-B906-4C73-AB50-0A7E176F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FABDEE-BBBE-4A27-9921-F277BA9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B89D4-3805-4A66-8243-A56B2EC5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8D5189-2D67-4604-A5EF-06BDD0F8A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926746-5362-4738-815D-71C09A32F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32A5B-1BA3-4931-86CF-73FD1371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C8CD8-E1DA-4B8A-BAE0-950C0F47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AB68D4-637A-4613-AAC5-7F98EF3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2668A6-EA96-4D74-BE72-D955CC74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6999EB-FD9F-407A-9164-82F73069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3B6C4-E5EF-41DF-8E78-A1909FDCD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194E-0105-45A4-B93D-603882419A9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3E4A4-3820-4CBA-A790-6A170DFBA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AF6EA6-24B2-41F0-9020-1EAE3AD35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D054-20E7-4084-B6AA-2EB06768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BA7BEC0-1F5F-44A5-905C-5A9E80EF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7" y="358543"/>
            <a:ext cx="6410325" cy="43624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719238-84A6-45EB-827D-C6E6CA78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21" y="727658"/>
            <a:ext cx="3114675" cy="17049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48E656-B880-4F0F-9239-A14EB3A85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713" y="4425368"/>
            <a:ext cx="7914621" cy="22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9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8E1D939-CEF4-48E2-AF83-5B532F6A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42" y="376544"/>
            <a:ext cx="4981575" cy="18097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EA2052-363D-412F-A290-2DF5FDCB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17" y="376544"/>
            <a:ext cx="6467475" cy="32956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C12F89D-D078-4874-B63A-B45294629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63" y="2905387"/>
            <a:ext cx="3495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6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2C3AAC8-3591-449A-833F-707DEFD1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8" y="243237"/>
            <a:ext cx="4143375" cy="35528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8C65C1A-A36C-4FF7-9476-433B1CA3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97" y="123825"/>
            <a:ext cx="54768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7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8091D69-6399-40BD-AECC-81DAB929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79" y="142264"/>
            <a:ext cx="69913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5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298DEB6-8554-47B0-B7A8-DEA51EC6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57162"/>
            <a:ext cx="71151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0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77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Siegfried Boeken</dc:creator>
  <cp:lastModifiedBy>Siegfried Boeken</cp:lastModifiedBy>
  <cp:revision>2</cp:revision>
  <dcterms:created xsi:type="dcterms:W3CDTF">2023-01-29T20:39:28Z</dcterms:created>
  <dcterms:modified xsi:type="dcterms:W3CDTF">2023-01-29T21:36:21Z</dcterms:modified>
</cp:coreProperties>
</file>