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BCF68-54CE-4876-B8FE-9C7A7D32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0DB51E-1191-433F-BF48-3DEF30044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676BA-2A96-4B5A-B994-BB6CB31D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4793D-57B6-4F0C-9881-6B5A3921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1E1C4-919E-4FA8-977B-FF0A24C2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F56FD-560B-43F7-87CD-002B18BA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D70F89-8463-444A-A4AF-A211206EE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4992E-08FA-4FDE-BD1D-7A6B8C75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150474-6D3A-4CAB-B430-9E475167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2D06F-14C7-4155-BA8D-79748897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1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6D1CE3-F01D-45FC-9518-7F672B3A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49D9E7-8E1A-4FF8-A153-F3A1029F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56B01-D34C-4A05-97A6-EA904101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0E4C7-0399-4D12-89D5-114E98FF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FE875-068E-47DE-A458-E3C854CA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B7C91-6994-4F5F-88BE-2ED2DBA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8393D-02D4-4DD5-806B-9587B185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0257C-BF2C-4F5B-8434-3FA30770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9F83A-4B6F-4809-9A09-BAACF0E3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7D28A8-E8C3-42BA-8330-B3CD16A2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57E5-5FE6-4DCC-ABD9-DF9C524D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1B03C5-0125-4953-8D5D-5A6C50F6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D8AE3-3039-46FD-B8D2-466C55A4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6DAAF-C937-4193-95EC-A4EBCEEC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C05384-D5D9-4E19-9118-56FC549C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C15D0-6A91-47E2-9F6F-E882789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70CA9-4522-4088-9E7C-5D7779072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DEC836-6127-4F8F-82F4-D372B70B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F16F5C-E2BC-4291-84D1-6AE56761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64749C-1594-4B40-8FA9-69EA9CB0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730209-2C75-4205-A673-8A51F952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574BB-6537-4751-BB43-0D383CE9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43DA6-5AB1-484E-AD88-1EB76DD88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9253B6-2335-401C-BC07-D8428AA6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DFF80E-39AD-4247-98D3-1BF00A068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0EFFF1-BEB9-4C92-9469-54185A0C7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C1B66B-7D8F-4E87-B448-BD7B9A0E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A08726-203A-44DB-B1B5-BC789B01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F07DD8-783C-4C12-AA04-55DF419C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432D1-C713-40F7-B906-85EA969C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06BC38-392C-42BB-AC0F-C43337E4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ADC41-1605-4529-8F3D-1AAC4154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C60286-9F43-46F8-BE69-349C7041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2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FC4E12-D4C7-40F9-AB94-02ABA758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1CC464-4819-4B24-AEFB-6D874FC0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E4FE97-5CD8-47F6-8583-84C6D91C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77728-1EED-4E30-8DF5-E39CF14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59FAB-37FE-40CC-8354-F1406022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72495B-EF7B-4D47-8AD6-8FCD0C49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A32CCE-B418-4CE0-9DCC-727811FF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3E20EC-9F38-466D-AE0A-C0E8E226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459375-AD2F-4FA5-A1DC-E5D04E95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2E280-C83B-4F4D-86E0-C4EE87E4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08C84F-FD07-4B08-B244-58BEE19B8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4CE937-01C7-42E2-B66B-AF4272DE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228508-101A-4E41-9724-13F0BBB4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AA9BC0-84C9-4B74-A139-4C6B2503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71C27-846E-4CB4-B4DF-71F13B82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5AA099-428F-48CB-80D0-9F948BAD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A38-D5D7-406B-B040-6A32EED9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94D54-8F8F-476B-9821-D769DB1BD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1C86-04E7-4756-BEBC-034CA020360D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0AE88-CBD7-4119-8229-EACD443CF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5C1E7-E814-4F70-9B72-991DBDAA4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62FA-8632-405E-8442-31FB19A5C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C77679-37D8-49E1-BB63-51335EB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8" y="1009301"/>
            <a:ext cx="9364124" cy="457005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AC3EB3F-8497-4802-9EE6-892C0E72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779" y="4389977"/>
            <a:ext cx="7581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5198663-88E2-46CA-98C8-1E224E42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90525"/>
            <a:ext cx="118967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2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C95EAE4-B559-4744-9A2D-1ECF861E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5" y="214094"/>
            <a:ext cx="9730957" cy="51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2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Siegfried Boeken</dc:creator>
  <cp:lastModifiedBy>Siegfried Boeken</cp:lastModifiedBy>
  <cp:revision>2</cp:revision>
  <dcterms:created xsi:type="dcterms:W3CDTF">2022-12-31T09:42:26Z</dcterms:created>
  <dcterms:modified xsi:type="dcterms:W3CDTF">2022-12-31T09:50:59Z</dcterms:modified>
</cp:coreProperties>
</file>