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87D6D3E-F7B4-44C1-8165-6B5E7DAEA851}">
          <p14:sldIdLst>
            <p14:sldId id="256"/>
          </p14:sldIdLst>
        </p14:section>
        <p14:section name="Раздел без заголовка" id="{E462A7FA-3751-4CAF-B7EE-5399FFE7A0D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ebe" initials="Le" lastIdx="1" clrIdx="0">
    <p:extLst>
      <p:ext uri="{19B8F6BF-5375-455C-9EA6-DF929625EA0E}">
        <p15:presenceInfo xmlns:p15="http://schemas.microsoft.com/office/powerpoint/2012/main" userId="228067ed3fac4d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9T21:37:41.033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6F2B7-9BD1-4B8D-8884-581BEABAE09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4826-EB19-4DC9-A762-6442041F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36DD1F5-59BA-439A-AA5F-B0F7A46A030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BE20776-0EA2-4D63-858C-BCF682065E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957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D1F5-59BA-439A-AA5F-B0F7A46A030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0776-0EA2-4D63-858C-BCF68206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D1F5-59BA-439A-AA5F-B0F7A46A030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0776-0EA2-4D63-858C-BCF68206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D1F5-59BA-439A-AA5F-B0F7A46A030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0776-0EA2-4D63-858C-BCF68206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D1F5-59BA-439A-AA5F-B0F7A46A030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0776-0EA2-4D63-858C-BCF682065E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50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D1F5-59BA-439A-AA5F-B0F7A46A030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0776-0EA2-4D63-858C-BCF68206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3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D1F5-59BA-439A-AA5F-B0F7A46A030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0776-0EA2-4D63-858C-BCF68206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0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D1F5-59BA-439A-AA5F-B0F7A46A030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0776-0EA2-4D63-858C-BCF68206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D1F5-59BA-439A-AA5F-B0F7A46A030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0776-0EA2-4D63-858C-BCF68206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4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D1F5-59BA-439A-AA5F-B0F7A46A030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0776-0EA2-4D63-858C-BCF68206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D1F5-59BA-439A-AA5F-B0F7A46A030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0776-0EA2-4D63-858C-BCF68206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0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36DD1F5-59BA-439A-AA5F-B0F7A46A030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BE20776-0EA2-4D63-858C-BCF68206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5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CB51A-E28D-46DE-8AA5-6D693D490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300" dirty="0"/>
              <a:t>Создание и тестирование АРМ по учету заказов на ремонт (ПК и оргтехники) и учету комплектующих ПК в компьютерном магазине</a:t>
            </a:r>
            <a:endParaRPr lang="en-US" sz="23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3F5813-F0D9-4D9A-BEAA-E58F03018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КУРСОВОЙ ПРОЕКТ ВЫПОЛНЕН СТУДЕНТОМ ГРУППЫ</a:t>
            </a:r>
            <a:r>
              <a:rPr lang="en-US" sz="1600" dirty="0"/>
              <a:t> </a:t>
            </a:r>
            <a:r>
              <a:rPr lang="ru-RU" sz="1600" dirty="0"/>
              <a:t>ИП-01</a:t>
            </a:r>
          </a:p>
          <a:p>
            <a:r>
              <a:rPr lang="ru-RU" sz="1600" dirty="0"/>
              <a:t>Данилюк Егор Максимович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565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E79F4-D870-4EFC-ABFA-D1EE4728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800" dirty="0"/>
              <a:t>Тестовое покрытие функции </a:t>
            </a:r>
            <a:r>
              <a:rPr lang="en-US" sz="2800" dirty="0"/>
              <a:t>“</a:t>
            </a:r>
            <a:r>
              <a:rPr lang="ru-RU" sz="2800" dirty="0"/>
              <a:t>Авторизация</a:t>
            </a:r>
            <a:r>
              <a:rPr lang="en-US" sz="2800" dirty="0"/>
              <a:t>”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EC588-6C28-4CFD-84CC-A47D77842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572" y="2781301"/>
            <a:ext cx="8595360" cy="1952624"/>
          </a:xfrm>
        </p:spPr>
        <p:txBody>
          <a:bodyPr>
            <a:normAutofit/>
          </a:bodyPr>
          <a:lstStyle/>
          <a:p>
            <a:r>
              <a:rPr lang="ru-RU" dirty="0"/>
              <a:t>Проверка на наличия пользователя в БД- протестировано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9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E97E5-2DA8-461F-8A23-2C5B7E91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dirty="0"/>
              <a:t>Авторизация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CE8705-3733-4ECE-AD95-04DED1BCB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2419"/>
            <a:ext cx="5943600" cy="3333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B46FBB-EE97-475E-8033-092B99C17622}"/>
              </a:ext>
            </a:extLst>
          </p:cNvPr>
          <p:cNvSpPr txBox="1"/>
          <p:nvPr/>
        </p:nvSpPr>
        <p:spPr>
          <a:xfrm>
            <a:off x="6108192" y="3247329"/>
            <a:ext cx="337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существующего</a:t>
            </a:r>
          </a:p>
          <a:p>
            <a:r>
              <a:rPr lang="ru-RU" dirty="0"/>
              <a:t>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2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468E3-E310-4252-8E07-80C77206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800" dirty="0"/>
              <a:t>Интерфейс сборщика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638C48-B6EB-40F9-9276-3F06337D0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0" y="1691322"/>
            <a:ext cx="8284083" cy="4606694"/>
          </a:xfrm>
        </p:spPr>
      </p:pic>
    </p:spTree>
    <p:extLst>
      <p:ext uri="{BB962C8B-B14F-4D97-AF65-F5344CB8AC3E}">
        <p14:creationId xmlns:p14="http://schemas.microsoft.com/office/powerpoint/2010/main" val="170948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B90F9-4943-460A-8124-6B17EC22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800" dirty="0"/>
              <a:t>Добавление</a:t>
            </a:r>
            <a:r>
              <a:rPr lang="en-US" sz="2800" dirty="0"/>
              <a:t> </a:t>
            </a:r>
            <a:r>
              <a:rPr lang="ru-RU" sz="2800" dirty="0"/>
              <a:t>заказа на сборку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7F0E50-E82C-451F-BC26-1F97E078A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047"/>
            <a:ext cx="7481787" cy="41711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E7639E-659E-4290-B77A-B7EFF8F28E28}"/>
              </a:ext>
            </a:extLst>
          </p:cNvPr>
          <p:cNvSpPr txBox="1"/>
          <p:nvPr/>
        </p:nvSpPr>
        <p:spPr>
          <a:xfrm>
            <a:off x="7439025" y="1691322"/>
            <a:ext cx="3700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правильность </a:t>
            </a:r>
          </a:p>
          <a:p>
            <a:r>
              <a:rPr lang="ru-RU" dirty="0"/>
              <a:t>заполнения названия продукта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5F744-9A13-44F8-86DD-9A71EF02D098}"/>
              </a:ext>
            </a:extLst>
          </p:cNvPr>
          <p:cNvSpPr txBox="1"/>
          <p:nvPr/>
        </p:nvSpPr>
        <p:spPr>
          <a:xfrm>
            <a:off x="7439025" y="2418378"/>
            <a:ext cx="369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правильность </a:t>
            </a:r>
          </a:p>
          <a:p>
            <a:r>
              <a:rPr lang="ru-RU" dirty="0"/>
              <a:t>заполнения артикула продукта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84A16-C37E-4C13-90D0-CA5497FFDCCC}"/>
              </a:ext>
            </a:extLst>
          </p:cNvPr>
          <p:cNvSpPr txBox="1"/>
          <p:nvPr/>
        </p:nvSpPr>
        <p:spPr>
          <a:xfrm>
            <a:off x="7481787" y="3146961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правильность </a:t>
            </a:r>
          </a:p>
          <a:p>
            <a:r>
              <a:rPr lang="ru-RU" dirty="0"/>
              <a:t>заполнения сер</a:t>
            </a:r>
            <a:r>
              <a:rPr lang="en-US" dirty="0"/>
              <a:t>.</a:t>
            </a:r>
            <a:r>
              <a:rPr lang="ru-RU" dirty="0"/>
              <a:t>номера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FD15C-F081-492B-96EF-64995ECC6F20}"/>
              </a:ext>
            </a:extLst>
          </p:cNvPr>
          <p:cNvSpPr txBox="1"/>
          <p:nvPr/>
        </p:nvSpPr>
        <p:spPr>
          <a:xfrm>
            <a:off x="7481787" y="3874017"/>
            <a:ext cx="3254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правильность </a:t>
            </a:r>
          </a:p>
          <a:p>
            <a:r>
              <a:rPr lang="ru-RU" dirty="0"/>
              <a:t>заполнения добавление </a:t>
            </a:r>
          </a:p>
          <a:p>
            <a:r>
              <a:rPr lang="ru-RU" dirty="0" err="1"/>
              <a:t>компанентов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6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E66AD-D3D3-4384-84B5-E6265F42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800" dirty="0"/>
              <a:t>Добавление заказа на ремонт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46B46F-8448-4790-8AFA-AD5026400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660"/>
            <a:ext cx="7527925" cy="42103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4A47E-F926-433F-B918-6A07C579DABC}"/>
              </a:ext>
            </a:extLst>
          </p:cNvPr>
          <p:cNvSpPr txBox="1"/>
          <p:nvPr/>
        </p:nvSpPr>
        <p:spPr>
          <a:xfrm>
            <a:off x="7439025" y="1691322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правильность </a:t>
            </a:r>
          </a:p>
          <a:p>
            <a:r>
              <a:rPr lang="ru-RU" dirty="0"/>
              <a:t>заполнения продукта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F817E-008D-475B-B38A-64D6D75B868F}"/>
              </a:ext>
            </a:extLst>
          </p:cNvPr>
          <p:cNvSpPr txBox="1"/>
          <p:nvPr/>
        </p:nvSpPr>
        <p:spPr>
          <a:xfrm>
            <a:off x="7439024" y="2460842"/>
            <a:ext cx="373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правильность </a:t>
            </a:r>
          </a:p>
          <a:p>
            <a:r>
              <a:rPr lang="ru-RU" dirty="0"/>
              <a:t>Заполнения артикула продукта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ADB55-D138-4B7F-8B93-9F67E37DAA5C}"/>
              </a:ext>
            </a:extLst>
          </p:cNvPr>
          <p:cNvSpPr txBox="1"/>
          <p:nvPr/>
        </p:nvSpPr>
        <p:spPr>
          <a:xfrm>
            <a:off x="7439024" y="3230362"/>
            <a:ext cx="349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правильность </a:t>
            </a:r>
          </a:p>
          <a:p>
            <a:r>
              <a:rPr lang="ru-RU" dirty="0"/>
              <a:t>Заполнения номера продукта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8CC15-54AB-4C5F-89CD-056DA350611F}"/>
              </a:ext>
            </a:extLst>
          </p:cNvPr>
          <p:cNvSpPr txBox="1"/>
          <p:nvPr/>
        </p:nvSpPr>
        <p:spPr>
          <a:xfrm>
            <a:off x="7439025" y="3999882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правильность </a:t>
            </a:r>
          </a:p>
          <a:p>
            <a:r>
              <a:rPr lang="ru-RU" dirty="0"/>
              <a:t>Заполнения цены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0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A3092-25B1-426E-9F95-DF7C47D8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800" dirty="0"/>
              <a:t>Тестовое покрытие функции «Добавление»</a:t>
            </a:r>
            <a:endParaRPr lang="en-US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C857BB-3787-4A4D-8B0C-5980E8EA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Проверка на удаление заказа – протестировано</a:t>
            </a:r>
          </a:p>
          <a:p>
            <a:r>
              <a:rPr lang="ru-RU" dirty="0"/>
              <a:t>Проверка на редактирование заказа – протестировано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2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F6876-B533-410B-9AA5-7FF3FD4F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800" dirty="0"/>
              <a:t>Редактирование заказа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8FA145-B3E8-4E4B-9C43-7BCB60EA6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744"/>
            <a:ext cx="5962650" cy="3352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7CC96-740B-435B-8666-57E03D2D3210}"/>
              </a:ext>
            </a:extLst>
          </p:cNvPr>
          <p:cNvSpPr txBox="1"/>
          <p:nvPr/>
        </p:nvSpPr>
        <p:spPr>
          <a:xfrm>
            <a:off x="6791325" y="2394744"/>
            <a:ext cx="2909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удаление </a:t>
            </a:r>
          </a:p>
          <a:p>
            <a:r>
              <a:rPr lang="ru-RU" dirty="0"/>
              <a:t>заказа – протестировано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E4C4B-39DD-4E00-96C8-21A264638E41}"/>
              </a:ext>
            </a:extLst>
          </p:cNvPr>
          <p:cNvSpPr txBox="1"/>
          <p:nvPr/>
        </p:nvSpPr>
        <p:spPr>
          <a:xfrm>
            <a:off x="6791325" y="3117712"/>
            <a:ext cx="3522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редактирование </a:t>
            </a:r>
          </a:p>
          <a:p>
            <a:r>
              <a:rPr lang="ru-RU" dirty="0"/>
              <a:t>заказа – протестировано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9CFE7-07E0-4373-8FF5-C711D5AB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800" dirty="0"/>
              <a:t>Библиотека классов</a:t>
            </a:r>
            <a:endParaRPr lang="en-US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14B58F-BEA4-4C87-91EB-55A3778F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ClientsInfoCheck.cs</a:t>
            </a:r>
            <a:r>
              <a:rPr lang="ru-RU" dirty="0"/>
              <a:t> – проверяет клиентов</a:t>
            </a:r>
          </a:p>
          <a:p>
            <a:endParaRPr lang="ru-RU" dirty="0"/>
          </a:p>
          <a:p>
            <a:r>
              <a:rPr lang="en-US" dirty="0" err="1"/>
              <a:t>ProductInfoCheck.cs</a:t>
            </a:r>
            <a:r>
              <a:rPr lang="ru-RU" dirty="0"/>
              <a:t>-проверяет продукт</a:t>
            </a:r>
          </a:p>
          <a:p>
            <a:endParaRPr lang="ru-RU" dirty="0"/>
          </a:p>
          <a:p>
            <a:r>
              <a:rPr lang="en-US" dirty="0" err="1"/>
              <a:t>UsersInfoCheck.cs</a:t>
            </a:r>
            <a:r>
              <a:rPr lang="ru-RU" dirty="0"/>
              <a:t> – проверяет </a:t>
            </a:r>
            <a:r>
              <a:rPr lang="ru-RU" dirty="0" err="1"/>
              <a:t>пользавтелей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51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B0393-922F-45EB-A701-F7D0ECAA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800" dirty="0"/>
              <a:t>Реализованные отчеты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C62E09-A83C-44F2-8DCC-8B89DD666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346994"/>
            <a:ext cx="5353050" cy="23241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9D02C3-AE64-49C7-8B35-60FA3F265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3743325"/>
            <a:ext cx="5591175" cy="2266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E086BC-A40E-402A-B352-CA496C6A5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75" y="1327944"/>
            <a:ext cx="4721225" cy="468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84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F3744-A21B-4A15-B066-7D42D774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9219E7-0A7E-4738-87CB-710322FC0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7316"/>
            <a:ext cx="834594" cy="820684"/>
          </a:xfrm>
        </p:spPr>
      </p:pic>
    </p:spTree>
    <p:extLst>
      <p:ext uri="{BB962C8B-B14F-4D97-AF65-F5344CB8AC3E}">
        <p14:creationId xmlns:p14="http://schemas.microsoft.com/office/powerpoint/2010/main" val="124196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3E345-FC61-4B72-950C-D4D4EA29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373146"/>
            <a:ext cx="9691687" cy="1325563"/>
          </a:xfrm>
        </p:spPr>
        <p:txBody>
          <a:bodyPr anchor="t">
            <a:normAutofit/>
          </a:bodyPr>
          <a:lstStyle/>
          <a:p>
            <a:r>
              <a:rPr lang="ru-RU" sz="2800" dirty="0"/>
              <a:t>Цели и задачи курсового проекта</a:t>
            </a:r>
            <a:endParaRPr lang="en-US" sz="28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B86DF97-CCF2-4019-B6FE-17CF3CBC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24" y="1900989"/>
            <a:ext cx="8595360" cy="27512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Цели</a:t>
            </a:r>
            <a:r>
              <a:rPr lang="en-US" sz="2400" dirty="0"/>
              <a:t>: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приложение, которое будет автоматизировать работу сотрудников в ремонтных и компьютерных магазинах.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Задачи</a:t>
            </a:r>
            <a:r>
              <a:rPr lang="en-US" sz="2400" dirty="0"/>
              <a:t>:</a:t>
            </a:r>
            <a:r>
              <a:rPr lang="ru-RU" sz="2400" dirty="0"/>
              <a:t> протестировать приложение в реальных действиях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08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89D0A-B791-43B8-A63F-B2748B8E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800" dirty="0"/>
              <a:t>Средства разработки 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BB2C904-46BC-4D8C-8A2F-E71655B80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1" y="1661640"/>
            <a:ext cx="3058892" cy="176736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D90A91-2A0F-4A47-A28E-37D593630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879794"/>
            <a:ext cx="1916530" cy="19165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42A246-5240-4989-A449-D82710E47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902" y="1750159"/>
            <a:ext cx="2888005" cy="162000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2073BA0-B7E6-4585-B6E7-DDC390B75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695" y="3614848"/>
            <a:ext cx="2446421" cy="24464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CB7F19-0110-483E-8DF5-8E3E80A881FA}"/>
              </a:ext>
            </a:extLst>
          </p:cNvPr>
          <p:cNvSpPr txBox="1"/>
          <p:nvPr/>
        </p:nvSpPr>
        <p:spPr>
          <a:xfrm>
            <a:off x="1197453" y="3277601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 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C6284A-94B2-446B-B7E6-3F04F1771DDA}"/>
              </a:ext>
            </a:extLst>
          </p:cNvPr>
          <p:cNvSpPr txBox="1"/>
          <p:nvPr/>
        </p:nvSpPr>
        <p:spPr>
          <a:xfrm>
            <a:off x="861601" y="5692938"/>
            <a:ext cx="27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 management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4AA014-2677-4BCC-9660-C98964233318}"/>
              </a:ext>
            </a:extLst>
          </p:cNvPr>
          <p:cNvSpPr txBox="1"/>
          <p:nvPr/>
        </p:nvSpPr>
        <p:spPr>
          <a:xfrm>
            <a:off x="7704220" y="3243152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EB1A8A-F1B3-49B0-A714-8C57AF06FE31}"/>
              </a:ext>
            </a:extLst>
          </p:cNvPr>
          <p:cNvSpPr txBox="1"/>
          <p:nvPr/>
        </p:nvSpPr>
        <p:spPr>
          <a:xfrm>
            <a:off x="7704220" y="5692938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12282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7C454-2AC3-450C-9FC7-9FA01257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ERD-</a:t>
            </a:r>
            <a:r>
              <a:rPr lang="ru-RU" sz="2800" dirty="0"/>
              <a:t>диаграмма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0507A9-0355-4A90-BA64-668A81027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06" y="925241"/>
            <a:ext cx="8644187" cy="5669485"/>
          </a:xfrm>
        </p:spPr>
      </p:pic>
    </p:spTree>
    <p:extLst>
      <p:ext uri="{BB962C8B-B14F-4D97-AF65-F5344CB8AC3E}">
        <p14:creationId xmlns:p14="http://schemas.microsoft.com/office/powerpoint/2010/main" val="419791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2BE37-1F9C-4C3C-9CE8-79433731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800" dirty="0"/>
              <a:t>Руководство по стилю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CDB3E8-7FF5-4FDC-8065-144C1BF04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0" y="2404269"/>
            <a:ext cx="8210550" cy="3200400"/>
          </a:xfrm>
        </p:spPr>
      </p:pic>
    </p:spTree>
    <p:extLst>
      <p:ext uri="{BB962C8B-B14F-4D97-AF65-F5344CB8AC3E}">
        <p14:creationId xmlns:p14="http://schemas.microsoft.com/office/powerpoint/2010/main" val="24175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07865-56F0-4AE1-8CB8-1B23FFB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800" dirty="0"/>
              <a:t>Руководство по стилю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D9F9F2-BF8B-474A-80F3-738D2E8B2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869656"/>
            <a:ext cx="2926368" cy="4564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8EC6E9-045E-436C-8261-A761D8E7983A}"/>
              </a:ext>
            </a:extLst>
          </p:cNvPr>
          <p:cNvSpPr txBox="1"/>
          <p:nvPr/>
        </p:nvSpPr>
        <p:spPr>
          <a:xfrm>
            <a:off x="1981102" y="532606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9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7119B-5882-4D49-B9FF-CFB8EF0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800" dirty="0"/>
              <a:t>Функции ИС</a:t>
            </a:r>
            <a:endParaRPr lang="en-US" sz="2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B92F425-514F-4CE1-81CE-351BB20ED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18" y="1327248"/>
            <a:ext cx="2765781" cy="5062440"/>
          </a:xfrm>
        </p:spPr>
      </p:pic>
    </p:spTree>
    <p:extLst>
      <p:ext uri="{BB962C8B-B14F-4D97-AF65-F5344CB8AC3E}">
        <p14:creationId xmlns:p14="http://schemas.microsoft.com/office/powerpoint/2010/main" val="406485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0AA1B-A572-4377-99EB-ED463FA5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800" dirty="0"/>
              <a:t>Регистрация клиента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E41D27-E2F2-42CD-8A9D-EB8CE85FB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456"/>
            <a:ext cx="5953125" cy="3324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695EB-1030-4285-8D82-C7673D9994FF}"/>
              </a:ext>
            </a:extLst>
          </p:cNvPr>
          <p:cNvSpPr txBox="1"/>
          <p:nvPr/>
        </p:nvSpPr>
        <p:spPr>
          <a:xfrm>
            <a:off x="5953125" y="1637604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правильности </a:t>
            </a:r>
          </a:p>
          <a:p>
            <a:r>
              <a:rPr lang="ru-RU" dirty="0"/>
              <a:t>заполнения номера телефона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88997-F383-438B-94F1-0D63FE33C57E}"/>
              </a:ext>
            </a:extLst>
          </p:cNvPr>
          <p:cNvSpPr txBox="1"/>
          <p:nvPr/>
        </p:nvSpPr>
        <p:spPr>
          <a:xfrm>
            <a:off x="7486649" y="2876550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на существующего пользователя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3C7AB-6827-4891-A0E5-2FC73EB6700B}"/>
              </a:ext>
            </a:extLst>
          </p:cNvPr>
          <p:cNvSpPr txBox="1"/>
          <p:nvPr/>
        </p:nvSpPr>
        <p:spPr>
          <a:xfrm>
            <a:off x="6108192" y="4250900"/>
            <a:ext cx="300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правильности ввода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7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91061-DFB7-439A-B6C7-A25B1110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800" dirty="0"/>
              <a:t>Регистрация работника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260D28-F03A-4F15-869B-9882F6E1A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799556"/>
            <a:ext cx="5953125" cy="3305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D361F-EB71-443C-A7FC-482FF96DF477}"/>
              </a:ext>
            </a:extLst>
          </p:cNvPr>
          <p:cNvSpPr txBox="1"/>
          <p:nvPr/>
        </p:nvSpPr>
        <p:spPr>
          <a:xfrm>
            <a:off x="5953125" y="1609029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правильности </a:t>
            </a:r>
          </a:p>
          <a:p>
            <a:r>
              <a:rPr lang="ru-RU" dirty="0"/>
              <a:t>заполнения данных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3A2E4-DCD5-461A-9F7C-668BF4AE1AD3}"/>
              </a:ext>
            </a:extLst>
          </p:cNvPr>
          <p:cNvSpPr txBox="1"/>
          <p:nvPr/>
        </p:nvSpPr>
        <p:spPr>
          <a:xfrm>
            <a:off x="7422436" y="2927069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правильности </a:t>
            </a:r>
          </a:p>
          <a:p>
            <a:r>
              <a:rPr lang="ru-RU" dirty="0"/>
              <a:t>заполнения пароля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878A2-8048-451F-B96C-C56FA318ECF3}"/>
              </a:ext>
            </a:extLst>
          </p:cNvPr>
          <p:cNvSpPr txBox="1"/>
          <p:nvPr/>
        </p:nvSpPr>
        <p:spPr>
          <a:xfrm>
            <a:off x="5953123" y="4245109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правильности </a:t>
            </a:r>
          </a:p>
          <a:p>
            <a:r>
              <a:rPr lang="ru-RU" dirty="0"/>
              <a:t>заполнения логина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8928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164</TotalTime>
  <Words>240</Words>
  <Application>Microsoft Office PowerPoint</Application>
  <PresentationFormat>Широкоэкранный</PresentationFormat>
  <Paragraphs>70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Schoolbook</vt:lpstr>
      <vt:lpstr>Times New Roman</vt:lpstr>
      <vt:lpstr>Wingdings 2</vt:lpstr>
      <vt:lpstr>Вид</vt:lpstr>
      <vt:lpstr>Создание и тестирование АРМ по учету заказов на ремонт (ПК и оргтехники) и учету комплектующих ПК в компьютерном магазине</vt:lpstr>
      <vt:lpstr>Цели и задачи курсового проекта</vt:lpstr>
      <vt:lpstr>Средства разработки </vt:lpstr>
      <vt:lpstr>ERD-диаграмма</vt:lpstr>
      <vt:lpstr>Руководство по стилю</vt:lpstr>
      <vt:lpstr>Руководство по стилю</vt:lpstr>
      <vt:lpstr>Функции ИС</vt:lpstr>
      <vt:lpstr>Регистрация клиента</vt:lpstr>
      <vt:lpstr>Регистрация работника</vt:lpstr>
      <vt:lpstr>Тестовое покрытие функции “Авторизация”</vt:lpstr>
      <vt:lpstr>Авторизация</vt:lpstr>
      <vt:lpstr>Интерфейс сборщика</vt:lpstr>
      <vt:lpstr>Добавление заказа на сборку</vt:lpstr>
      <vt:lpstr>Добавление заказа на ремонт</vt:lpstr>
      <vt:lpstr>Тестовое покрытие функции «Добавление»</vt:lpstr>
      <vt:lpstr>Редактирование заказа</vt:lpstr>
      <vt:lpstr>Библиотека классов</vt:lpstr>
      <vt:lpstr>Реализованные отчеты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 тестирование АРМ по учету заказов на ремонт (ПК и оргтехники) и учету комплектующих ПК в компьютерном магазине</dc:title>
  <dc:creator>Li ebe</dc:creator>
  <cp:lastModifiedBy>Li ebe</cp:lastModifiedBy>
  <cp:revision>13</cp:revision>
  <dcterms:created xsi:type="dcterms:W3CDTF">2023-05-29T14:50:20Z</dcterms:created>
  <dcterms:modified xsi:type="dcterms:W3CDTF">2023-05-29T17:34:51Z</dcterms:modified>
</cp:coreProperties>
</file>