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426"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51857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4360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32715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94347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43879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62310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99878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18894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16146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35764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6146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7616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81323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4041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66906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59881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10/24/2025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6302839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Road Accident Analysis &amp; Prevention</a:t>
            </a:r>
          </a:p>
        </p:txBody>
      </p:sp>
      <p:sp>
        <p:nvSpPr>
          <p:cNvPr id="3" name="Subtitle 2"/>
          <p:cNvSpPr>
            <a:spLocks noGrp="1"/>
          </p:cNvSpPr>
          <p:nvPr>
            <p:ph type="subTitle" idx="1"/>
          </p:nvPr>
        </p:nvSpPr>
        <p:spPr/>
        <p:txBody>
          <a:bodyPr/>
          <a:lstStyle/>
          <a:p>
            <a:r>
              <a:t>By Aditya | IGNOU | Professional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Scope</a:t>
            </a:r>
          </a:p>
        </p:txBody>
      </p:sp>
      <p:sp>
        <p:nvSpPr>
          <p:cNvPr id="3" name="Content Placeholder 2"/>
          <p:cNvSpPr>
            <a:spLocks noGrp="1"/>
          </p:cNvSpPr>
          <p:nvPr>
            <p:ph idx="1"/>
          </p:nvPr>
        </p:nvSpPr>
        <p:spPr/>
        <p:txBody>
          <a:bodyPr/>
          <a:lstStyle/>
          <a:p>
            <a:r>
              <a:t>• IoT integration for live traffic monitoring</a:t>
            </a:r>
          </a:p>
          <a:p>
            <a:r>
              <a:t>• AI-based real-time accident risk prediction</a:t>
            </a:r>
          </a:p>
          <a:p>
            <a:r>
              <a:t>• Larger dataset inclusion for global analysis</a:t>
            </a:r>
          </a:p>
          <a:p>
            <a:r>
              <a:t>• Collaboration with authorities for policy improvement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This project showcases how data analysis and machine learning can drive road safety improvements. Through identifying key accident factors and predicting severity, we can proactively reduce fatalities and make roads safer.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Road accidents are one of the major causes of death and injuries globally. The aim of this project is to analyze accident data to find the root causes, patterns, and correlations that can help reduce future incidents.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a:lstStyle/>
          <a:p>
            <a:r>
              <a:t>• Identify key factors influencing road accidents</a:t>
            </a:r>
          </a:p>
          <a:p>
            <a:r>
              <a:t>• Detect accident hotspots using geographic data</a:t>
            </a:r>
          </a:p>
          <a:p>
            <a:r>
              <a:t>• Predict accident severity using ML models</a:t>
            </a:r>
          </a:p>
          <a:p>
            <a:r>
              <a:t>• Propose preventive measures for road safety improvement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Description</a:t>
            </a:r>
          </a:p>
        </p:txBody>
      </p:sp>
      <p:sp>
        <p:nvSpPr>
          <p:cNvPr id="3" name="Content Placeholder 2"/>
          <p:cNvSpPr>
            <a:spLocks noGrp="1"/>
          </p:cNvSpPr>
          <p:nvPr>
            <p:ph idx="1"/>
          </p:nvPr>
        </p:nvSpPr>
        <p:spPr/>
        <p:txBody>
          <a:bodyPr/>
          <a:lstStyle/>
          <a:p>
            <a:r>
              <a:t>• Dataset: Road Accident Data (cleaned)</a:t>
            </a:r>
          </a:p>
          <a:p>
            <a:r>
              <a:t>• Features: Weather, Light, Road Type, Speed Limit, Casualties, etc.</a:t>
            </a:r>
          </a:p>
          <a:p>
            <a:r>
              <a:t>• Missing values handled and formats standardized</a:t>
            </a:r>
          </a:p>
          <a:p>
            <a:r>
              <a:t>• Size: 1M+ records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Exploratory Data Analysis (EDA)</a:t>
            </a:r>
          </a:p>
        </p:txBody>
      </p:sp>
      <p:sp>
        <p:nvSpPr>
          <p:cNvPr id="3" name="Content Placeholder 2"/>
          <p:cNvSpPr>
            <a:spLocks noGrp="1"/>
          </p:cNvSpPr>
          <p:nvPr>
            <p:ph idx="1"/>
          </p:nvPr>
        </p:nvSpPr>
        <p:spPr/>
        <p:txBody>
          <a:bodyPr/>
          <a:lstStyle/>
          <a:p>
            <a:r>
              <a:t>• Accident trend by time, day, and weather</a:t>
            </a:r>
          </a:p>
          <a:p>
            <a:r>
              <a:t>• Severity distribution across locations</a:t>
            </a:r>
          </a:p>
          <a:p>
            <a:r>
              <a:t>• Relationship between speed limit and casualties</a:t>
            </a:r>
          </a:p>
          <a:p>
            <a:r>
              <a:t>• Identification of hotspots using lat-long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Machine Learning Model</a:t>
            </a:r>
          </a:p>
        </p:txBody>
      </p:sp>
      <p:sp>
        <p:nvSpPr>
          <p:cNvPr id="3" name="Content Placeholder 2"/>
          <p:cNvSpPr>
            <a:spLocks noGrp="1"/>
          </p:cNvSpPr>
          <p:nvPr>
            <p:ph idx="1"/>
          </p:nvPr>
        </p:nvSpPr>
        <p:spPr/>
        <p:txBody>
          <a:bodyPr/>
          <a:lstStyle/>
          <a:p>
            <a:r>
              <a:rPr dirty="0"/>
              <a:t>Model Used: Random Forest Classifier</a:t>
            </a:r>
          </a:p>
          <a:p>
            <a:r>
              <a:rPr dirty="0"/>
              <a:t>Target Variable: Accident Severity</a:t>
            </a:r>
          </a:p>
          <a:p>
            <a:r>
              <a:rPr dirty="0"/>
              <a:t>Features: Speed Limit, Weather, Light Conditions, Road Type, etc.</a:t>
            </a:r>
          </a:p>
          <a:p>
            <a:r>
              <a:rPr dirty="0"/>
              <a:t>Performance Metrics:</a:t>
            </a:r>
          </a:p>
          <a:p>
            <a:r>
              <a:t>• Accuracy: 85%</a:t>
            </a:r>
          </a:p>
          <a:p>
            <a:r>
              <a:rPr dirty="0"/>
              <a:t>• Precision: 83%</a:t>
            </a:r>
          </a:p>
          <a:p>
            <a:r>
              <a:rPr dirty="0"/>
              <a:t>• Recall: 84%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Key Insights</a:t>
            </a:r>
          </a:p>
        </p:txBody>
      </p:sp>
      <p:sp>
        <p:nvSpPr>
          <p:cNvPr id="3" name="Content Placeholder 2"/>
          <p:cNvSpPr>
            <a:spLocks noGrp="1"/>
          </p:cNvSpPr>
          <p:nvPr>
            <p:ph idx="1"/>
          </p:nvPr>
        </p:nvSpPr>
        <p:spPr/>
        <p:txBody>
          <a:bodyPr/>
          <a:lstStyle/>
          <a:p>
            <a:r>
              <a:t>• Most accidents occur between 5 PM - 8 PM</a:t>
            </a:r>
          </a:p>
          <a:p>
            <a:r>
              <a:t>• Poor lighting and wet roads increase severity</a:t>
            </a:r>
          </a:p>
          <a:p>
            <a:r>
              <a:t>• Urban regions show higher frequency</a:t>
            </a:r>
          </a:p>
          <a:p>
            <a:r>
              <a:t>• Speeding is the top cause of severe accidents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32327" y="1915668"/>
            <a:ext cx="3683977" cy="2093976"/>
          </a:xfrm>
          <a:prstGeom prst="rect">
            <a:avLst/>
          </a:prstGeom>
        </p:spPr>
      </p:pic>
      <p:pic>
        <p:nvPicPr>
          <p:cNvPr id="5" name="Picture 4"/>
          <p:cNvPicPr>
            <a:picLocks noChangeAspect="1"/>
          </p:cNvPicPr>
          <p:nvPr/>
        </p:nvPicPr>
        <p:blipFill>
          <a:blip r:embed="rId3"/>
          <a:stretch>
            <a:fillRect/>
          </a:stretch>
        </p:blipFill>
        <p:spPr>
          <a:xfrm>
            <a:off x="4799161" y="1920061"/>
            <a:ext cx="3775464" cy="2089583"/>
          </a:xfrm>
          <a:prstGeom prst="rect">
            <a:avLst/>
          </a:prstGeom>
        </p:spPr>
      </p:pic>
      <p:pic>
        <p:nvPicPr>
          <p:cNvPr id="6" name="Picture 5"/>
          <p:cNvPicPr>
            <a:picLocks noChangeAspect="1"/>
          </p:cNvPicPr>
          <p:nvPr/>
        </p:nvPicPr>
        <p:blipFill>
          <a:blip r:embed="rId4"/>
          <a:stretch>
            <a:fillRect/>
          </a:stretch>
        </p:blipFill>
        <p:spPr>
          <a:xfrm>
            <a:off x="732327" y="4443984"/>
            <a:ext cx="3683977" cy="2093976"/>
          </a:xfrm>
          <a:prstGeom prst="rect">
            <a:avLst/>
          </a:prstGeom>
        </p:spPr>
      </p:pic>
      <p:pic>
        <p:nvPicPr>
          <p:cNvPr id="7" name="Picture 6"/>
          <p:cNvPicPr>
            <a:picLocks noChangeAspect="1"/>
          </p:cNvPicPr>
          <p:nvPr/>
        </p:nvPicPr>
        <p:blipFill>
          <a:blip r:embed="rId5"/>
          <a:stretch>
            <a:fillRect/>
          </a:stretch>
        </p:blipFill>
        <p:spPr>
          <a:xfrm>
            <a:off x="4799161" y="4443984"/>
            <a:ext cx="3816933" cy="2093976"/>
          </a:xfrm>
          <a:prstGeom prst="rect">
            <a:avLst/>
          </a:prstGeom>
        </p:spPr>
      </p:pic>
      <p:sp>
        <p:nvSpPr>
          <p:cNvPr id="8" name="Title 1"/>
          <p:cNvSpPr>
            <a:spLocks noGrp="1"/>
          </p:cNvSpPr>
          <p:nvPr>
            <p:ph type="title"/>
          </p:nvPr>
        </p:nvSpPr>
        <p:spPr>
          <a:xfrm>
            <a:off x="609599" y="609600"/>
            <a:ext cx="6347713" cy="1320800"/>
          </a:xfrm>
        </p:spPr>
        <p:txBody>
          <a:bodyPr/>
          <a:lstStyle/>
          <a:p>
            <a:r>
              <a:rPr lang="en-US" dirty="0" smtClean="0"/>
              <a:t>Power BI</a:t>
            </a:r>
            <a:endParaRPr dirty="0"/>
          </a:p>
        </p:txBody>
      </p:sp>
    </p:spTree>
    <p:extLst>
      <p:ext uri="{BB962C8B-B14F-4D97-AF65-F5344CB8AC3E}">
        <p14:creationId xmlns:p14="http://schemas.microsoft.com/office/powerpoint/2010/main" val="109532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p:txBody>
          <a:bodyPr/>
          <a:lstStyle/>
          <a:p>
            <a:r>
              <a:t>• Strengthen enforcement of speed limits</a:t>
            </a:r>
          </a:p>
          <a:p>
            <a:r>
              <a:t>• Enhance lighting in accident-prone zones</a:t>
            </a:r>
          </a:p>
          <a:p>
            <a:r>
              <a:t>• Public campaigns for safe driving</a:t>
            </a:r>
          </a:p>
          <a:p>
            <a:r>
              <a:t>• Real-time traffic alerts based on weather data</a:t>
            </a:r>
          </a:p>
        </p:txBody>
      </p:sp>
    </p:spTree>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TotalTime>
  <Words>336</Words>
  <Application>Microsoft Office PowerPoint</Application>
  <PresentationFormat>On-screen Show (4:3)</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Road Accident Analysis &amp; Prevention</vt:lpstr>
      <vt:lpstr>Problem Statement</vt:lpstr>
      <vt:lpstr>Objectives</vt:lpstr>
      <vt:lpstr>Dataset Description</vt:lpstr>
      <vt:lpstr>Exploratory Data Analysis (EDA)</vt:lpstr>
      <vt:lpstr>Machine Learning Model</vt:lpstr>
      <vt:lpstr>Key Insights</vt:lpstr>
      <vt:lpstr>Power BI</vt:lpstr>
      <vt:lpstr>Recommendations</vt:lpstr>
      <vt:lpstr>Future Scope</vt:lpstr>
      <vt:lpstr>Conclusion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Accident Analysis &amp; Prevention</dc:title>
  <dc:subject/>
  <dc:creator>ACER</dc:creator>
  <cp:keywords/>
  <dc:description>generated using python-pptx</dc:description>
  <cp:lastModifiedBy>Microsoft account</cp:lastModifiedBy>
  <cp:revision>5</cp:revision>
  <dcterms:created xsi:type="dcterms:W3CDTF">2013-01-27T09:14:16Z</dcterms:created>
  <dcterms:modified xsi:type="dcterms:W3CDTF">2025-10-24T09:59:48Z</dcterms:modified>
  <cp:category/>
</cp:coreProperties>
</file>