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 id="2147483667" r:id="rId2"/>
    <p:sldMasterId id="2147483682" r:id="rId3"/>
    <p:sldMasterId id="2147483697" r:id="rId4"/>
  </p:sldMasterIdLst>
  <p:sldIdLst>
    <p:sldId id="261" r:id="rId5"/>
    <p:sldId id="256" r:id="rId6"/>
    <p:sldId id="257" r:id="rId7"/>
    <p:sldId id="262" r:id="rId8"/>
    <p:sldId id="263" r:id="rId9"/>
    <p:sldId id="260" r:id="rId10"/>
  </p:sldIdLst>
  <p:sldSz cx="12192000" cy="6858000"/>
  <p:notesSz cx="6858000" cy="9144000"/>
  <p:embeddedFontLst>
    <p:embeddedFont>
      <p:font typeface="Century Gothic" panose="020B0502020202020204" pitchFamily="34" charset="0"/>
      <p:regular r:id="rId11"/>
      <p:bold r:id="rId12"/>
      <p:italic r:id="rId13"/>
      <p:boldItalic r:id="rId14"/>
    </p:embeddedFont>
    <p:embeddedFont>
      <p:font typeface="Wingdings 2" panose="05020102010507070707" pitchFamily="18" charset="2"/>
      <p:regular r:id="rId1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4A2529A-D450-4818-92DA-8AA5A88C28E9}">
          <p14:sldIdLst>
            <p14:sldId id="261"/>
            <p14:sldId id="256"/>
            <p14:sldId id="257"/>
            <p14:sldId id="262"/>
            <p14:sldId id="263"/>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3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font" Target="fonts/font1.fntdata"/><Relationship Id="rId5" Type="http://schemas.openxmlformats.org/officeDocument/2006/relationships/slide" Target="slides/slide1.xml"/><Relationship Id="rId15" Type="http://schemas.openxmlformats.org/officeDocument/2006/relationships/font" Target="fonts/font5.fntdata"/><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0557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3978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09038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4/6/2017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81740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4/6/2017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5495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4/6/2017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50527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4/6/2017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41585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4/6/2017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22312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4/6/2017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99193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4/6/2017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10467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85744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4/6/2017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0887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43991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23496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4514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29421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16988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4/6/2017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21544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4/6/2017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42331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4/6/2017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20080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4/6/2017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5382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4/6/2017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4210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4/6/2017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83859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4/6/2017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84112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5452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4/6/2017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81514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94008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816618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73979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142772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65421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4/6/2017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717392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4/6/2017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06690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4/6/2017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99598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4/6/2017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8421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4/6/2017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501462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4/6/2017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237377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4/6/2017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260952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578587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4/6/2017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22755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596828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9260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4/6/2017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heme" Target="../theme/theme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theme" Target="../theme/theme4.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4/6/2017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4/6/2017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6781091"/>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4/6/2017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6829245"/>
      </p:ext>
    </p:extLst>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4/6/2017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0567560"/>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2.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b"/>
          <a:lstStyle/>
          <a:p>
            <a:pPr algn="r"/>
            <a:r>
              <a:rPr lang="en-US" dirty="0" smtClean="0"/>
              <a:t>WHAT’S WRONG WITH MY SHIP?</a:t>
            </a:r>
            <a:br>
              <a:rPr lang="en-US" dirty="0" smtClean="0"/>
            </a:br>
            <a:r>
              <a:rPr lang="en-US" sz="2400" dirty="0" smtClean="0"/>
              <a:t>by: Christopher Rich</a:t>
            </a:r>
            <a:endParaRPr lang="en-US" sz="2400" dirty="0"/>
          </a:p>
        </p:txBody>
      </p:sp>
      <p:sp>
        <p:nvSpPr>
          <p:cNvPr id="4" name="Subtitle 3"/>
          <p:cNvSpPr>
            <a:spLocks noGrp="1"/>
          </p:cNvSpPr>
          <p:nvPr>
            <p:ph type="subTitle" idx="1"/>
          </p:nvPr>
        </p:nvSpPr>
        <p:spPr/>
        <p:txBody>
          <a:bodyPr>
            <a:noAutofit/>
          </a:bodyPr>
          <a:lstStyle/>
          <a:p>
            <a:r>
              <a:rPr lang="en-US" dirty="0" smtClean="0"/>
              <a:t>This is an interactive error resolution or help guide that is necessary to assist you in correcting any of the existing visual or performance issues that may occur when using our ships in Vehicle Simulator.</a:t>
            </a:r>
            <a:endParaRPr lang="en-US" dirty="0"/>
          </a:p>
        </p:txBody>
      </p:sp>
    </p:spTree>
    <p:extLst>
      <p:ext uri="{BB962C8B-B14F-4D97-AF65-F5344CB8AC3E}">
        <p14:creationId xmlns:p14="http://schemas.microsoft.com/office/powerpoint/2010/main" val="3849219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ENABLING &amp; DISABLING LIGHTS</a:t>
            </a:r>
            <a:endParaRPr lang="en-US" dirty="0"/>
          </a:p>
        </p:txBody>
      </p:sp>
      <p:sp>
        <p:nvSpPr>
          <p:cNvPr id="10" name="Text Placeholder 9"/>
          <p:cNvSpPr>
            <a:spLocks noGrp="1"/>
          </p:cNvSpPr>
          <p:nvPr>
            <p:ph sz="half" idx="1"/>
          </p:nvPr>
        </p:nvSpPr>
        <p:spPr/>
        <p:txBody>
          <a:bodyPr>
            <a:normAutofit/>
          </a:bodyPr>
          <a:lstStyle/>
          <a:p>
            <a:r>
              <a:rPr lang="en-US" dirty="0" smtClean="0"/>
              <a:t>It is not currently known why our ships load with their lights automatically enabled. It is thought to be caused by the </a:t>
            </a:r>
            <a:r>
              <a:rPr lang="en-US" dirty="0" err="1" smtClean="0"/>
              <a:t>profile.dds</a:t>
            </a:r>
            <a:r>
              <a:rPr lang="en-US" dirty="0" smtClean="0"/>
              <a:t> file which influences certain properties of the ship in the simulator environment. Because the ship has its lights enabled in the snapshot of the </a:t>
            </a:r>
            <a:r>
              <a:rPr lang="en-US" dirty="0" err="1" smtClean="0"/>
              <a:t>profile.dds</a:t>
            </a:r>
            <a:r>
              <a:rPr lang="en-US" dirty="0" smtClean="0"/>
              <a:t> file, it is likely that this influences the ship to load in-game with its lights enabled.</a:t>
            </a:r>
          </a:p>
        </p:txBody>
      </p:sp>
      <p:sp>
        <p:nvSpPr>
          <p:cNvPr id="18" name="Content Placeholder 17"/>
          <p:cNvSpPr>
            <a:spLocks noGrp="1"/>
          </p:cNvSpPr>
          <p:nvPr>
            <p:ph sz="half" idx="2"/>
          </p:nvPr>
        </p:nvSpPr>
        <p:spPr/>
        <p:txBody>
          <a:bodyPr>
            <a:normAutofit/>
          </a:bodyPr>
          <a:lstStyle/>
          <a:p>
            <a:r>
              <a:rPr lang="en-US" dirty="0"/>
              <a:t>You can enable and disable the ships’ set of lights however by pressing </a:t>
            </a:r>
            <a:r>
              <a:rPr lang="en-US" b="1" dirty="0"/>
              <a:t>SHIFT L.</a:t>
            </a:r>
            <a:r>
              <a:rPr lang="en-US" dirty="0"/>
              <a:t> You must have the latest version of Vehicle Simulator for this to </a:t>
            </a:r>
            <a:r>
              <a:rPr lang="en-US" dirty="0" smtClean="0"/>
              <a:t>work</a:t>
            </a:r>
            <a:r>
              <a:rPr lang="en-US" dirty="0"/>
              <a:t> </a:t>
            </a:r>
            <a:r>
              <a:rPr lang="en-US" dirty="0" smtClean="0"/>
              <a:t>since it is unsupported in the previous versions of the simulator, although this particular feature was not recently added to the previously released iterations of the simulator so any recent version should be completely fine.</a:t>
            </a:r>
            <a:endParaRPr lang="en-US" dirty="0"/>
          </a:p>
        </p:txBody>
      </p:sp>
    </p:spTree>
    <p:extLst>
      <p:ext uri="{BB962C8B-B14F-4D97-AF65-F5344CB8AC3E}">
        <p14:creationId xmlns:p14="http://schemas.microsoft.com/office/powerpoint/2010/main" val="9198560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MISPOSITIONED BOW SPLASH</a:t>
            </a:r>
            <a:endParaRPr lang="en-US" dirty="0"/>
          </a:p>
        </p:txBody>
      </p:sp>
      <p:sp>
        <p:nvSpPr>
          <p:cNvPr id="3" name="Text Placeholder 2"/>
          <p:cNvSpPr>
            <a:spLocks noGrp="1"/>
          </p:cNvSpPr>
          <p:nvPr>
            <p:ph sz="half" idx="1"/>
          </p:nvPr>
        </p:nvSpPr>
        <p:spPr/>
        <p:txBody>
          <a:bodyPr>
            <a:normAutofit/>
          </a:bodyPr>
          <a:lstStyle/>
          <a:p>
            <a:r>
              <a:rPr lang="en-US" dirty="0" smtClean="0"/>
              <a:t>The bow splash of certain ships are not positioned correctly due to the way they are occasionally loaded into the simulator environment, and oftentimes this is affected by the Simple Mesh option.</a:t>
            </a:r>
          </a:p>
          <a:p>
            <a:r>
              <a:rPr lang="en-US" dirty="0" smtClean="0"/>
              <a:t>The Simple Mesh option forces complex ship models with multiple meshes to load in a simplified or unified manner which would not compromise the functional status of the simulator. With this option enabled, the complex ship mesh will be made easier for the simulator to load.</a:t>
            </a:r>
          </a:p>
        </p:txBody>
      </p:sp>
      <p:sp>
        <p:nvSpPr>
          <p:cNvPr id="6" name="Content Placeholder 5"/>
          <p:cNvSpPr>
            <a:spLocks noGrp="1"/>
          </p:cNvSpPr>
          <p:nvPr>
            <p:ph sz="half" idx="2"/>
          </p:nvPr>
        </p:nvSpPr>
        <p:spPr/>
        <p:txBody>
          <a:bodyPr>
            <a:normAutofit/>
          </a:bodyPr>
          <a:lstStyle/>
          <a:p>
            <a:pPr marL="285750" indent="-285750">
              <a:buFont typeface="Arial" panose="020B0604020202020204" pitchFamily="34" charset="0"/>
              <a:buChar char="•"/>
            </a:pPr>
            <a:r>
              <a:rPr lang="en-US" dirty="0"/>
              <a:t>If the bow splash of the </a:t>
            </a:r>
            <a:r>
              <a:rPr lang="en-US" dirty="0" smtClean="0"/>
              <a:t>ship in question </a:t>
            </a:r>
            <a:r>
              <a:rPr lang="en-US" dirty="0"/>
              <a:t>is improperly positioned,</a:t>
            </a:r>
          </a:p>
          <a:p>
            <a:pPr marL="1028700" lvl="1">
              <a:buFont typeface="Arial" panose="020B0604020202020204" pitchFamily="34" charset="0"/>
              <a:buChar char="•"/>
            </a:pPr>
            <a:r>
              <a:rPr lang="en-US" dirty="0"/>
              <a:t>Navigate to the Options menu by pressing </a:t>
            </a:r>
            <a:r>
              <a:rPr lang="en-US" b="1" dirty="0"/>
              <a:t>O,</a:t>
            </a:r>
          </a:p>
          <a:p>
            <a:pPr marL="1028700" lvl="1">
              <a:buFont typeface="Arial" panose="020B0604020202020204" pitchFamily="34" charset="0"/>
              <a:buChar char="•"/>
            </a:pPr>
            <a:r>
              <a:rPr lang="en-US" dirty="0"/>
              <a:t>Click the </a:t>
            </a:r>
            <a:r>
              <a:rPr lang="en-US" b="1" i="1" dirty="0"/>
              <a:t>Vehicle</a:t>
            </a:r>
            <a:r>
              <a:rPr lang="en-US" b="1" dirty="0"/>
              <a:t> </a:t>
            </a:r>
            <a:r>
              <a:rPr lang="en-US" dirty="0"/>
              <a:t>tab on the far right,</a:t>
            </a:r>
          </a:p>
          <a:p>
            <a:pPr marL="1028700" lvl="1">
              <a:buFont typeface="Arial" panose="020B0604020202020204" pitchFamily="34" charset="0"/>
              <a:buChar char="•"/>
            </a:pPr>
            <a:r>
              <a:rPr lang="en-US" dirty="0"/>
              <a:t>And enable the </a:t>
            </a:r>
            <a:r>
              <a:rPr lang="en-US" b="1" i="1" dirty="0"/>
              <a:t>Simple Mesh</a:t>
            </a:r>
            <a:r>
              <a:rPr lang="en-US" dirty="0"/>
              <a:t> option in the third column.</a:t>
            </a:r>
          </a:p>
          <a:p>
            <a:pPr marL="1028700" lvl="1">
              <a:buFont typeface="Arial" panose="020B0604020202020204" pitchFamily="34" charset="0"/>
              <a:buChar char="•"/>
            </a:pPr>
            <a:r>
              <a:rPr lang="en-US" dirty="0"/>
              <a:t>Reload the ship</a:t>
            </a:r>
            <a:r>
              <a:rPr lang="en-US" dirty="0" smtClean="0"/>
              <a:t>.</a:t>
            </a:r>
            <a:endParaRPr lang="en-US" dirty="0"/>
          </a:p>
        </p:txBody>
      </p:sp>
    </p:spTree>
    <p:extLst>
      <p:ext uri="{BB962C8B-B14F-4D97-AF65-F5344CB8AC3E}">
        <p14:creationId xmlns:p14="http://schemas.microsoft.com/office/powerpoint/2010/main" val="4883920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COLORED TEXTURE BACKGROUNDS</a:t>
            </a:r>
            <a:endParaRPr lang="en-US" dirty="0"/>
          </a:p>
        </p:txBody>
      </p:sp>
      <p:sp>
        <p:nvSpPr>
          <p:cNvPr id="5" name="Content Placeholder 4"/>
          <p:cNvSpPr>
            <a:spLocks noGrp="1"/>
          </p:cNvSpPr>
          <p:nvPr>
            <p:ph sz="half" idx="1"/>
          </p:nvPr>
        </p:nvSpPr>
        <p:spPr/>
        <p:txBody>
          <a:bodyPr/>
          <a:lstStyle/>
          <a:p>
            <a:r>
              <a:rPr lang="en-US" dirty="0"/>
              <a:t>If the </a:t>
            </a:r>
            <a:r>
              <a:rPr lang="en-US" dirty="0" smtClean="0"/>
              <a:t>texture background </a:t>
            </a:r>
            <a:r>
              <a:rPr lang="en-US" dirty="0"/>
              <a:t>is </a:t>
            </a:r>
            <a:r>
              <a:rPr lang="en-US" b="1" dirty="0" smtClean="0"/>
              <a:t>white</a:t>
            </a:r>
            <a:r>
              <a:rPr lang="en-US" dirty="0" smtClean="0"/>
              <a:t>,</a:t>
            </a:r>
            <a:endParaRPr lang="en-US" dirty="0"/>
          </a:p>
          <a:p>
            <a:pPr lvl="1"/>
            <a:r>
              <a:rPr lang="en-US" dirty="0"/>
              <a:t>Navigate to the Options menu by pressing </a:t>
            </a:r>
            <a:r>
              <a:rPr lang="en-US" b="1" dirty="0"/>
              <a:t>O,</a:t>
            </a:r>
          </a:p>
          <a:p>
            <a:pPr lvl="1"/>
            <a:r>
              <a:rPr lang="en-US" dirty="0"/>
              <a:t>Select the </a:t>
            </a:r>
            <a:r>
              <a:rPr lang="en-US" b="1" i="1" dirty="0"/>
              <a:t>Vehicle</a:t>
            </a:r>
            <a:r>
              <a:rPr lang="en-US" dirty="0"/>
              <a:t> tab on the far right,</a:t>
            </a:r>
          </a:p>
          <a:p>
            <a:pPr lvl="1"/>
            <a:r>
              <a:rPr lang="en-US" dirty="0"/>
              <a:t>And enable the </a:t>
            </a:r>
            <a:r>
              <a:rPr lang="en-US" b="1" i="1" dirty="0" smtClean="0"/>
              <a:t>Full Color</a:t>
            </a:r>
            <a:r>
              <a:rPr lang="en-US" dirty="0" smtClean="0"/>
              <a:t> </a:t>
            </a:r>
            <a:r>
              <a:rPr lang="en-US" dirty="0"/>
              <a:t>option in the third column</a:t>
            </a:r>
            <a:r>
              <a:rPr lang="en-US" dirty="0" smtClean="0"/>
              <a:t>.</a:t>
            </a:r>
          </a:p>
          <a:p>
            <a:pPr lvl="1"/>
            <a:r>
              <a:rPr lang="en-US" dirty="0" smtClean="0"/>
              <a:t>After enabling this </a:t>
            </a:r>
            <a:r>
              <a:rPr lang="en-US" b="1" dirty="0" smtClean="0"/>
              <a:t>reload the ship</a:t>
            </a:r>
            <a:r>
              <a:rPr lang="en-US" dirty="0" smtClean="0"/>
              <a:t> and observe its effects.</a:t>
            </a:r>
            <a:endParaRPr lang="en-US" dirty="0"/>
          </a:p>
        </p:txBody>
      </p:sp>
      <p:sp>
        <p:nvSpPr>
          <p:cNvPr id="6" name="Content Placeholder 5"/>
          <p:cNvSpPr>
            <a:spLocks noGrp="1"/>
          </p:cNvSpPr>
          <p:nvPr>
            <p:ph sz="half" idx="2"/>
          </p:nvPr>
        </p:nvSpPr>
        <p:spPr/>
        <p:txBody>
          <a:bodyPr/>
          <a:lstStyle/>
          <a:p>
            <a:r>
              <a:rPr lang="en-US" dirty="0"/>
              <a:t>If </a:t>
            </a:r>
            <a:r>
              <a:rPr lang="en-US" dirty="0" smtClean="0"/>
              <a:t>the</a:t>
            </a:r>
            <a:r>
              <a:rPr lang="en-US" dirty="0"/>
              <a:t> </a:t>
            </a:r>
            <a:r>
              <a:rPr lang="en-US" dirty="0" smtClean="0"/>
              <a:t>texture background is </a:t>
            </a:r>
            <a:r>
              <a:rPr lang="en-US" b="1" dirty="0" smtClean="0"/>
              <a:t>black</a:t>
            </a:r>
            <a:r>
              <a:rPr lang="en-US" dirty="0" smtClean="0"/>
              <a:t>,</a:t>
            </a:r>
            <a:endParaRPr lang="en-US" dirty="0"/>
          </a:p>
          <a:p>
            <a:pPr lvl="1"/>
            <a:r>
              <a:rPr lang="en-US" dirty="0"/>
              <a:t>There may be an issue with your graphics card (GPU), since none of the ships that were tested have displayed black </a:t>
            </a:r>
            <a:r>
              <a:rPr lang="en-US" dirty="0" smtClean="0"/>
              <a:t>texture backgrounds, </a:t>
            </a:r>
            <a:r>
              <a:rPr lang="en-US" dirty="0"/>
              <a:t>which would be a visual error with the model itself.</a:t>
            </a:r>
          </a:p>
          <a:p>
            <a:pPr lvl="1"/>
            <a:r>
              <a:rPr lang="en-US" dirty="0"/>
              <a:t>Try testing the ship on a different machine or PC to see if the issue is </a:t>
            </a:r>
            <a:r>
              <a:rPr lang="en-US" dirty="0" smtClean="0"/>
              <a:t>replicated or not.</a:t>
            </a:r>
            <a:endParaRPr lang="en-US" dirty="0"/>
          </a:p>
        </p:txBody>
      </p:sp>
    </p:spTree>
    <p:extLst>
      <p:ext uri="{BB962C8B-B14F-4D97-AF65-F5344CB8AC3E}">
        <p14:creationId xmlns:p14="http://schemas.microsoft.com/office/powerpoint/2010/main" val="264322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LARGE, COLORED SMOKE</a:t>
            </a:r>
            <a:endParaRPr lang="en-US" dirty="0"/>
          </a:p>
        </p:txBody>
      </p:sp>
      <p:sp>
        <p:nvSpPr>
          <p:cNvPr id="5" name="Content Placeholder 4"/>
          <p:cNvSpPr>
            <a:spLocks noGrp="1"/>
          </p:cNvSpPr>
          <p:nvPr>
            <p:ph sz="half" idx="1"/>
          </p:nvPr>
        </p:nvSpPr>
        <p:spPr/>
        <p:txBody>
          <a:bodyPr/>
          <a:lstStyle/>
          <a:p>
            <a:r>
              <a:rPr lang="en-US" dirty="0" smtClean="0"/>
              <a:t>Some of our ships use certain smoke attributes within the configuration file which control the size and scale of it in-game.</a:t>
            </a:r>
          </a:p>
          <a:p>
            <a:r>
              <a:rPr lang="en-US" dirty="0" smtClean="0"/>
              <a:t>These features were implemented into the later versions of Vehicle Simulator for which the original iterations do not have.</a:t>
            </a:r>
            <a:endParaRPr lang="en-US" dirty="0"/>
          </a:p>
        </p:txBody>
      </p:sp>
      <p:sp>
        <p:nvSpPr>
          <p:cNvPr id="6" name="Content Placeholder 5"/>
          <p:cNvSpPr>
            <a:spLocks noGrp="1"/>
          </p:cNvSpPr>
          <p:nvPr>
            <p:ph sz="half" idx="2"/>
          </p:nvPr>
        </p:nvSpPr>
        <p:spPr/>
        <p:txBody>
          <a:bodyPr/>
          <a:lstStyle/>
          <a:p>
            <a:r>
              <a:rPr lang="en-US" b="1" dirty="0" smtClean="0"/>
              <a:t>If you do </a:t>
            </a:r>
            <a:r>
              <a:rPr lang="en-US" b="1" i="1" dirty="0" smtClean="0"/>
              <a:t>not</a:t>
            </a:r>
            <a:r>
              <a:rPr lang="en-US" b="1" dirty="0" smtClean="0"/>
              <a:t> have Vehicle Simulator ver. 2.5.2 or later, you will have this issue.</a:t>
            </a:r>
          </a:p>
          <a:p>
            <a:r>
              <a:rPr lang="en-US" b="1" dirty="0" smtClean="0"/>
              <a:t>Download and install the latest version of Vehicle Simulator in order to correct this issue since the necessary smoke attributes for the configuration will be included.</a:t>
            </a:r>
            <a:endParaRPr lang="en-US" b="1" dirty="0"/>
          </a:p>
        </p:txBody>
      </p:sp>
    </p:spTree>
    <p:extLst>
      <p:ext uri="{BB962C8B-B14F-4D97-AF65-F5344CB8AC3E}">
        <p14:creationId xmlns:p14="http://schemas.microsoft.com/office/powerpoint/2010/main" val="23290443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VISUAL ISSUES</a:t>
            </a:r>
            <a:endParaRPr lang="en-US" dirty="0"/>
          </a:p>
        </p:txBody>
      </p:sp>
      <p:sp>
        <p:nvSpPr>
          <p:cNvPr id="3" name="Text Placeholder 2"/>
          <p:cNvSpPr>
            <a:spLocks noGrp="1"/>
          </p:cNvSpPr>
          <p:nvPr>
            <p:ph sz="half" idx="1"/>
          </p:nvPr>
        </p:nvSpPr>
        <p:spPr/>
        <p:txBody>
          <a:bodyPr>
            <a:normAutofit/>
          </a:bodyPr>
          <a:lstStyle/>
          <a:p>
            <a:r>
              <a:rPr lang="en-US" dirty="0" smtClean="0"/>
              <a:t>If you notice any unresolved or unattended visual issues with any of our ship models, please report them to us immediately so they can be corrected! We’d certainly appreciate it, and hopefully by then we would have a replacement patch or file in the form of an updated model to correct the issue.</a:t>
            </a:r>
          </a:p>
        </p:txBody>
      </p:sp>
      <p:sp>
        <p:nvSpPr>
          <p:cNvPr id="5" name="Content Placeholder 4"/>
          <p:cNvSpPr>
            <a:spLocks noGrp="1"/>
          </p:cNvSpPr>
          <p:nvPr>
            <p:ph sz="half" idx="2"/>
          </p:nvPr>
        </p:nvSpPr>
        <p:spPr/>
        <p:txBody>
          <a:bodyPr>
            <a:normAutofit/>
          </a:bodyPr>
          <a:lstStyle/>
          <a:p>
            <a:r>
              <a:rPr lang="en-US" dirty="0"/>
              <a:t>The Revisions phase of this project serves this purpose itself but occasionally something may become unnoticed during the correction </a:t>
            </a:r>
            <a:r>
              <a:rPr lang="en-US" dirty="0" smtClean="0"/>
              <a:t>process, which is why we also rely on our supporters to inform the development team (us) of any potential issues ranging from visual issues to performance ones.</a:t>
            </a:r>
            <a:endParaRPr lang="en-US" dirty="0"/>
          </a:p>
        </p:txBody>
      </p:sp>
    </p:spTree>
    <p:extLst>
      <p:ext uri="{BB962C8B-B14F-4D97-AF65-F5344CB8AC3E}">
        <p14:creationId xmlns:p14="http://schemas.microsoft.com/office/powerpoint/2010/main" val="12320667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1_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ppt/theme/theme3.xml><?xml version="1.0" encoding="utf-8"?>
<a:theme xmlns:a="http://schemas.openxmlformats.org/drawingml/2006/main" name="2_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ppt/theme/theme4.xml><?xml version="1.0" encoding="utf-8"?>
<a:theme xmlns:a="http://schemas.openxmlformats.org/drawingml/2006/main" name="3_Quotable">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Override1.xml><?xml version="1.0" encoding="utf-8"?>
<a:themeOverride xmlns:a="http://schemas.openxmlformats.org/drawingml/2006/main">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themeOverride>
</file>

<file path=ppt/theme/themeOverride2.xml><?xml version="1.0" encoding="utf-8"?>
<a:themeOverride xmlns:a="http://schemas.openxmlformats.org/drawingml/2006/main">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TM03457503[[fn=Quotable]]</Template>
  <TotalTime>72</TotalTime>
  <Words>629</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6</vt:i4>
      </vt:variant>
    </vt:vector>
  </HeadingPairs>
  <TitlesOfParts>
    <vt:vector size="13" baseType="lpstr">
      <vt:lpstr>Arial</vt:lpstr>
      <vt:lpstr>Century Gothic</vt:lpstr>
      <vt:lpstr>Wingdings 2</vt:lpstr>
      <vt:lpstr>Quotable</vt:lpstr>
      <vt:lpstr>1_Quotable</vt:lpstr>
      <vt:lpstr>2_Quotable</vt:lpstr>
      <vt:lpstr>3_Quotable</vt:lpstr>
      <vt:lpstr>WHAT’S WRONG WITH MY SHIP? by: Christopher Rich</vt:lpstr>
      <vt:lpstr>ENABLING &amp; DISABLING LIGHTS</vt:lpstr>
      <vt:lpstr>MISPOSITIONED BOW SPLASH</vt:lpstr>
      <vt:lpstr>COLORED TEXTURE BACKGROUNDS</vt:lpstr>
      <vt:lpstr>LARGE, COLORED SMOKE</vt:lpstr>
      <vt:lpstr>OTHER VISUAL ISSUES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TLP VG</dc:title>
  <dc:creator>Christopher</dc:creator>
  <cp:lastModifiedBy>Chris R.</cp:lastModifiedBy>
  <cp:revision>9</cp:revision>
  <dcterms:created xsi:type="dcterms:W3CDTF">2017-04-06T17:39:34Z</dcterms:created>
  <dcterms:modified xsi:type="dcterms:W3CDTF">2017-04-07T01:22:09Z</dcterms:modified>
</cp:coreProperties>
</file>