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2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9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9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58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55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0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9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4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4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0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1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22992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4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2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2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63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82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7D77-3FA5-491A-BB96-D9B89583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06214"/>
            <a:ext cx="10571998" cy="970450"/>
          </a:xfrm>
        </p:spPr>
        <p:txBody>
          <a:bodyPr/>
          <a:lstStyle/>
          <a:p>
            <a:r>
              <a:rPr lang="en-US" sz="4800" spc="6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UPDATES • 9/30/18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32B3-2B37-471C-8227-569194DAB6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5193" y="1501629"/>
            <a:ext cx="5902325" cy="515923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WEBSITE: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page—the Updates page—has been introduced. Most (if not all) pertinent information about them will be posted here.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020D8F-BD2F-45D6-A73D-BDC8698B21CA}"/>
              </a:ext>
            </a:extLst>
          </p:cNvPr>
          <p:cNvSpPr txBox="1">
            <a:spLocks/>
          </p:cNvSpPr>
          <p:nvPr/>
        </p:nvSpPr>
        <p:spPr>
          <a:xfrm>
            <a:off x="6187551" y="1501628"/>
            <a:ext cx="5749256" cy="51592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PROJECT: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 ships (and counting) have been updated, and they include—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American Export Line’s </a:t>
            </a:r>
            <a:r>
              <a:rPr lang="en-US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Constitution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Carnival Cruise Line’s </a:t>
            </a:r>
            <a:r>
              <a:rPr lang="en-US" sz="2000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Carnivale</a:t>
            </a:r>
            <a:endParaRPr lang="en-US" sz="200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Chandris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Line’s </a:t>
            </a:r>
            <a:r>
              <a:rPr lang="en-US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Australis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Empresa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Naviera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Elcano’s </a:t>
            </a:r>
            <a:r>
              <a:rPr lang="en-US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Elcano II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remainder of the updated ships will be listed here.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4 ships’ aforementioned shipping line packages have also been updated to include the improved and/or corrected model files. </a:t>
            </a:r>
          </a:p>
        </p:txBody>
      </p:sp>
    </p:spTree>
    <p:extLst>
      <p:ext uri="{BB962C8B-B14F-4D97-AF65-F5344CB8AC3E}">
        <p14:creationId xmlns:p14="http://schemas.microsoft.com/office/powerpoint/2010/main" val="24636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7D77-3FA5-491A-BB96-D9B89583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06214"/>
            <a:ext cx="10571998" cy="970450"/>
          </a:xfrm>
        </p:spPr>
        <p:txBody>
          <a:bodyPr/>
          <a:lstStyle/>
          <a:p>
            <a:r>
              <a:rPr lang="en-US" sz="4800" spc="6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UPDATES • 9/30/18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32B3-2B37-471C-8227-569194DAB6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5193" y="1501629"/>
            <a:ext cx="5902325" cy="515923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PROJECT: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 shipping line packages have been updated, to correct issues that certain ships possessed, which include the—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Costa Line/Linea 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Italian 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Cunard 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Shaw,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Savill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Albion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United States Lines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020D8F-BD2F-45D6-A73D-BDC8698B21CA}"/>
              </a:ext>
            </a:extLst>
          </p:cNvPr>
          <p:cNvSpPr txBox="1">
            <a:spLocks/>
          </p:cNvSpPr>
          <p:nvPr/>
        </p:nvSpPr>
        <p:spPr>
          <a:xfrm>
            <a:off x="6187551" y="1501628"/>
            <a:ext cx="5749256" cy="51592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F829B1-F616-479A-ACDC-8CCAAB835BA5}"/>
              </a:ext>
            </a:extLst>
          </p:cNvPr>
          <p:cNvSpPr txBox="1">
            <a:spLocks/>
          </p:cNvSpPr>
          <p:nvPr/>
        </p:nvSpPr>
        <p:spPr>
          <a:xfrm>
            <a:off x="6187551" y="1501627"/>
            <a:ext cx="5749256" cy="51592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Any additional packages that have also been updated will be reported on this page.</a:t>
            </a:r>
          </a:p>
        </p:txBody>
      </p:sp>
    </p:spTree>
    <p:extLst>
      <p:ext uri="{BB962C8B-B14F-4D97-AF65-F5344CB8AC3E}">
        <p14:creationId xmlns:p14="http://schemas.microsoft.com/office/powerpoint/2010/main" val="93515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Century Gothic</vt:lpstr>
      <vt:lpstr>Source Sans Pro</vt:lpstr>
      <vt:lpstr>Source Sans Pro Black</vt:lpstr>
      <vt:lpstr>Wingdings</vt:lpstr>
      <vt:lpstr>Wingdings 2</vt:lpstr>
      <vt:lpstr>1_Quotable</vt:lpstr>
      <vt:lpstr>UPDATES • 9/30/18</vt:lpstr>
      <vt:lpstr>UPDATES • 9/30/18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• SEPTEMBER 30TH, 2018</dc:title>
  <dc:creator>Rich, Christopher A.</dc:creator>
  <cp:lastModifiedBy>Rich, Christopher A.</cp:lastModifiedBy>
  <cp:revision>6</cp:revision>
  <dcterms:created xsi:type="dcterms:W3CDTF">2018-09-30T17:31:11Z</dcterms:created>
  <dcterms:modified xsi:type="dcterms:W3CDTF">2018-09-30T21:42:10Z</dcterms:modified>
</cp:coreProperties>
</file>