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dbc81668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dbc81668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dbc81668c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dbc81668c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bc81668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dbc81668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dbc81668c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dbc81668c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dbc81668c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dbc81668c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dbc81668c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dbc81668c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dbc81668c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dbc81668c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dbc81668c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dbc81668c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794850" y="11108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Home Loan Default Risk Prediction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99350" y="3380800"/>
            <a:ext cx="210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Name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Rebooting Rebels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748925" y="3380800"/>
            <a:ext cx="407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IMT2020048 - Varad Badhe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IMT2020059 - Manas Agrawal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751275" y="1357825"/>
            <a:ext cx="7320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Having insufficient or no credit histories makes it difficult for many people to obtain loans and so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unreliable lenders frequently take advantage of this.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Home Credit aims to increase the unbanked population's financial inclusion by offering a satisfying and secure borrowing experience.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problem is to predict the repayment abilities of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 depending on transactional, telco, demographic and other informa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tion.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794850" y="5012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Problem Understanding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732175" y="1303350"/>
            <a:ext cx="7988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Data Description: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Rows/Data Points in Dataframe: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184506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Columns/Features in Dataframe: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121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Steps followed for data pre-processing: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Handling Null Values and Duplicate Rows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Dropping columns which have high correlation using correlation matrix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One-Hot Encoding of Categorical columns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794850" y="5012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Data Pre-processing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670100" y="993050"/>
            <a:ext cx="79227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with less than 5% null values: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null values with mode if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occurrence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mode &gt; 80%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Dropped rows otherwise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with greater than 50% null values are dropped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with null values between 5% and 50%: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Categorical Columns: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null Values in categorical columns with mode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 Columns: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null values in numeric columns with mode if occurrence of mode &gt; 80%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null values with mean otherwise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Handling Null Values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Plots for Mode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0" y="925000"/>
            <a:ext cx="2239200" cy="20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400" y="979150"/>
            <a:ext cx="2239200" cy="20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325" y="979150"/>
            <a:ext cx="2239200" cy="2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100" y="2921800"/>
            <a:ext cx="2239200" cy="2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275" y="2959675"/>
            <a:ext cx="2981450" cy="20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0600" y="3021825"/>
            <a:ext cx="2850599" cy="1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Plots for Mean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1550"/>
            <a:ext cx="2981450" cy="17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250" y="1131550"/>
            <a:ext cx="2883200" cy="174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850" y="1131550"/>
            <a:ext cx="2629350" cy="17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74200"/>
            <a:ext cx="2928875" cy="18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3675" y="3074200"/>
            <a:ext cx="2928875" cy="1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0750" y="3074200"/>
            <a:ext cx="2733550" cy="1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670100" y="1221650"/>
            <a:ext cx="6866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 Matrix is calculated using corr()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with correlation &gt; 95% are dropped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Data Description after Dropping: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Rows/Data Points in Dataframe: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183286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Columns/Features in Dataframe: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74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One-hot encoding of categorical columns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794850" y="6536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Calculating Correlation Matrix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320100" y="1572825"/>
            <a:ext cx="8503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Handling null values in a better way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❖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more </a:t>
            </a: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models for binary classification: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➢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Perceptron etc.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947250" y="6536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Future Plans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2044950" y="1921050"/>
            <a:ext cx="5054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dk2"/>
                </a:solidFill>
              </a:rPr>
              <a:t>Thank You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