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F29DCA-F4B3-424C-8D85-9FD8277F6D6F}">
  <a:tblStyle styleId="{89F29DCA-F4B3-424C-8D85-9FD8277F6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dbc81668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dbc81668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46511a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46511a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bc81668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dbc81668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46511af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46511af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46511af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46511af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c13f5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c13f5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dbc81668c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dbc81668c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794850" y="11108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Home Loan Default Risk Prediction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99350" y="3380800"/>
            <a:ext cx="210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Name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Rebooting Rebels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748925" y="3380800"/>
            <a:ext cx="407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IMT2020048 - Varad Badhe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IMT2020059 - Manas Agrawal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751275" y="1319350"/>
            <a:ext cx="7320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some values with NULL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DAYS_EMPLOYED: 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value 365243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with NULL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CODE_GENDER :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value ‘XNA’  with NULL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ORGANIZATION_TYPE: 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value ‘XNA’  with NULL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Removed outliers using boxplot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null values with median.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865850" y="488425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Data Pre-processing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Models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38450" y="1203150"/>
            <a:ext cx="7320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 was split into train-test data(used stratify) for evaluation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Models implemented: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➢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LightGBM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Classification Metrics used - accuracy, precision, recall, f1 score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425425" y="425050"/>
            <a:ext cx="643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Metrics of Models: Before Oversampling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381750" y="10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{89F29DCA-F4B3-424C-8D85-9FD8277F6D6F}</a:tableStyleId>
              </a:tblPr>
              <a:tblGrid>
                <a:gridCol w="2304600"/>
                <a:gridCol w="1727400"/>
                <a:gridCol w="1599175"/>
                <a:gridCol w="1509350"/>
                <a:gridCol w="1239975"/>
              </a:tblGrid>
              <a:tr h="38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Model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accuracy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</a:t>
                      </a:r>
                      <a:r>
                        <a:rPr b="1" lang="en" sz="1500"/>
                        <a:t>recision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recall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f1(macro)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0.9158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0.4780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Naive Bayes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0.9158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0.4780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Decision Tree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0.8480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0.1446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0.1638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0.5350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0.9158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0.4783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XGBoost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0.9150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0.4463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0.5144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LightGBM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0.9155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0.4780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0.0361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0.5114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7"/>
          <p:cNvGraphicFramePr/>
          <p:nvPr/>
        </p:nvGraphicFramePr>
        <p:xfrm>
          <a:off x="381750" y="10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{89F29DCA-F4B3-424C-8D85-9FD8277F6D6F}</a:tableStyleId>
              </a:tblPr>
              <a:tblGrid>
                <a:gridCol w="2304600"/>
                <a:gridCol w="1727400"/>
                <a:gridCol w="1599175"/>
                <a:gridCol w="1509350"/>
                <a:gridCol w="1239975"/>
              </a:tblGrid>
              <a:tr h="38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Model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accuracy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precision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recall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f1(macro)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0.6304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0.1112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0.4853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0.4712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Naive Bayes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0.4802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0.1071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0.7055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0.4021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Decision Tree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0.8506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0.1413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0.1526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0.5324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0.9160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0.7000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0.0042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0.4822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XGBoost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0.7571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0.1775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0.5188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0.5595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LightGBM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0.8382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0.2130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0.3423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0.5858</a:t>
                      </a:r>
                      <a:endParaRPr sz="13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17"/>
          <p:cNvSpPr txBox="1"/>
          <p:nvPr/>
        </p:nvSpPr>
        <p:spPr>
          <a:xfrm>
            <a:off x="1425425" y="425050"/>
            <a:ext cx="643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Metrics of Models: After Oversampling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More About </a:t>
            </a:r>
            <a:r>
              <a:rPr b="1" lang="en" sz="2400">
                <a:solidFill>
                  <a:schemeClr val="lt1"/>
                </a:solidFill>
              </a:rPr>
              <a:t>Models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38450" y="1395550"/>
            <a:ext cx="7320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balanced dataset(after oversampling):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XGBoost and LightGBM have comparable f1 scores.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imbalance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dataset: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LightGBM gives better results than XGBoost when both are used with class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weight hyperparameters.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manually did some hyperparameter tuning of the LightGBM model.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1794850" y="4250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Future Plans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38450" y="1639275"/>
            <a:ext cx="73206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other methods for oversampling.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Try more models - SVM, KNN etc.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044950" y="1921050"/>
            <a:ext cx="5054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dk2"/>
                </a:solidFill>
              </a:rPr>
              <a:t>Thank You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