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dbc81668c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6dbc81668c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6ebb7082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6ebb7082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6ebb708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6ebb708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6ebb708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b6ebb708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dbc81668c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dbc81668c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1794850" y="1110850"/>
            <a:ext cx="541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Home Loan Default Risk Prediction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399350" y="3380800"/>
            <a:ext cx="2106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Team Name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Rebooting Rebels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4748925" y="3380800"/>
            <a:ext cx="4074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Team Members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IMT2020048 - Varad Badhe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IMT2020059 - Manas Agrawal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/>
        </p:nvSpPr>
        <p:spPr>
          <a:xfrm>
            <a:off x="344700" y="1386750"/>
            <a:ext cx="84546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❖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Preprocessing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➢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Replaced some values with NULL(for eg ‘XNA’, 365243)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➢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Handled outliers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➢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Handled NULL values by either replacing with mean/median/mode or dropping rows/columns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➢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Dropped columns with high correlation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➢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Encoding using one-hot encoding 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➢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Tried Oversampling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1810650" y="380125"/>
            <a:ext cx="541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Overview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/>
        </p:nvSpPr>
        <p:spPr>
          <a:xfrm>
            <a:off x="344700" y="1552325"/>
            <a:ext cx="84546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❖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Training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➢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Tried Logistic Regression, Naive Bayes, Decision Tree, Random forest, XGBoost, LightGBM models.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➢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Tried hyperparameter tuning of the chosen model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1810650" y="380125"/>
            <a:ext cx="541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Overview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/>
        </p:nvSpPr>
        <p:spPr>
          <a:xfrm>
            <a:off x="727425" y="1232250"/>
            <a:ext cx="73206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❖"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Final model which gave best results - LightGBM Classifier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❖"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Tried oversampling but got better results when used class weights parameter of the LightGBM model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❖"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Tried hyperparameter tuning using Optuna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❖"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Manual hyperparameter tuning gave us better results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❖"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 used </a:t>
            </a: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parameters</a:t>
            </a: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like - class weight, num of leaves, learning rate, feature fraction and min child samples.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1865850" y="488425"/>
            <a:ext cx="541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Hyperparameter Tuning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/>
        </p:nvSpPr>
        <p:spPr>
          <a:xfrm>
            <a:off x="738450" y="1342025"/>
            <a:ext cx="73206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❖"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Exploratory data analysis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❖"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Dealing with imbalanced data - undersampling and oversampling techniques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❖"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Discovered new model for classification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❖"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Discovered methods for </a:t>
            </a: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hyperparameter tuning (like Optuna and Grid Search)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1865850" y="488425"/>
            <a:ext cx="541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What we learnt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/>
        </p:nvSpPr>
        <p:spPr>
          <a:xfrm>
            <a:off x="2044950" y="1921050"/>
            <a:ext cx="50541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50">
                <a:solidFill>
                  <a:schemeClr val="dk2"/>
                </a:solidFill>
              </a:rPr>
              <a:t>Thank You</a:t>
            </a:r>
            <a:endParaRPr b="1" sz="4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