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7" r:id="rId10"/>
    <p:sldId id="264" r:id="rId11"/>
    <p:sldId id="268" r:id="rId12"/>
    <p:sldId id="265" r:id="rId13"/>
    <p:sldId id="266"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B2838-AD92-4B60-8A8F-FB7D996677A2}" v="1" dt="2018-12-09T17:29:24.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0344-0610-4CBE-B808-EFD83960E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2F0BD0-433C-483F-81B7-DB0AB2DB0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B2C387-488C-4FE6-8148-24CA08794427}"/>
              </a:ext>
            </a:extLst>
          </p:cNvPr>
          <p:cNvSpPr>
            <a:spLocks noGrp="1"/>
          </p:cNvSpPr>
          <p:nvPr>
            <p:ph type="dt" sz="half" idx="10"/>
          </p:nvPr>
        </p:nvSpPr>
        <p:spPr/>
        <p:txBody>
          <a:bodyPr/>
          <a:lstStyle/>
          <a:p>
            <a:fld id="{407ECE5F-A2EA-40B9-8A47-841FC8AA2CEF}" type="datetimeFigureOut">
              <a:rPr lang="en-IN" smtClean="0"/>
              <a:t>06-12-2018</a:t>
            </a:fld>
            <a:endParaRPr lang="en-IN"/>
          </a:p>
        </p:txBody>
      </p:sp>
      <p:sp>
        <p:nvSpPr>
          <p:cNvPr id="5" name="Footer Placeholder 4">
            <a:extLst>
              <a:ext uri="{FF2B5EF4-FFF2-40B4-BE49-F238E27FC236}">
                <a16:creationId xmlns:a16="http://schemas.microsoft.com/office/drawing/2014/main" id="{EFAE392A-1526-4905-8FA8-9E07B9602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433B56-8BDF-4970-A01F-4F6C6DCCD2A9}"/>
              </a:ext>
            </a:extLst>
          </p:cNvPr>
          <p:cNvSpPr>
            <a:spLocks noGrp="1"/>
          </p:cNvSpPr>
          <p:nvPr>
            <p:ph type="sldNum" sz="quarter" idx="12"/>
          </p:nvPr>
        </p:nvSpPr>
        <p:spPr/>
        <p:txBody>
          <a:bodyPr/>
          <a:lstStyle/>
          <a:p>
            <a:fld id="{006CCF4B-AD1E-4B7C-8451-769F7F95E0CE}" type="slidenum">
              <a:rPr lang="en-IN" smtClean="0"/>
              <a:t>‹#›</a:t>
            </a:fld>
            <a:endParaRPr lang="en-IN"/>
          </a:p>
        </p:txBody>
      </p:sp>
    </p:spTree>
    <p:extLst>
      <p:ext uri="{BB962C8B-B14F-4D97-AF65-F5344CB8AC3E}">
        <p14:creationId xmlns:p14="http://schemas.microsoft.com/office/powerpoint/2010/main" val="51709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A993-9240-4B00-8E32-5CA6399BF0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F0FBD0-CF57-4425-A460-6AC5CE70F7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754B84-6A90-4601-AA45-47CF22CAB406}"/>
              </a:ext>
            </a:extLst>
          </p:cNvPr>
          <p:cNvSpPr>
            <a:spLocks noGrp="1"/>
          </p:cNvSpPr>
          <p:nvPr>
            <p:ph type="dt" sz="half" idx="10"/>
          </p:nvPr>
        </p:nvSpPr>
        <p:spPr/>
        <p:txBody>
          <a:bodyPr/>
          <a:lstStyle/>
          <a:p>
            <a:fld id="{407ECE5F-A2EA-40B9-8A47-841FC8AA2CEF}" type="datetimeFigureOut">
              <a:rPr lang="en-IN" smtClean="0"/>
              <a:t>06-12-2018</a:t>
            </a:fld>
            <a:endParaRPr lang="en-IN"/>
          </a:p>
        </p:txBody>
      </p:sp>
      <p:sp>
        <p:nvSpPr>
          <p:cNvPr id="5" name="Footer Placeholder 4">
            <a:extLst>
              <a:ext uri="{FF2B5EF4-FFF2-40B4-BE49-F238E27FC236}">
                <a16:creationId xmlns:a16="http://schemas.microsoft.com/office/drawing/2014/main" id="{61A54C56-3360-4109-B01F-224ED37C9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046289-A78B-476A-B929-6C88ABBA36AE}"/>
              </a:ext>
            </a:extLst>
          </p:cNvPr>
          <p:cNvSpPr>
            <a:spLocks noGrp="1"/>
          </p:cNvSpPr>
          <p:nvPr>
            <p:ph type="sldNum" sz="quarter" idx="12"/>
          </p:nvPr>
        </p:nvSpPr>
        <p:spPr/>
        <p:txBody>
          <a:bodyPr/>
          <a:lstStyle/>
          <a:p>
            <a:fld id="{006CCF4B-AD1E-4B7C-8451-769F7F95E0CE}" type="slidenum">
              <a:rPr lang="en-IN" smtClean="0"/>
              <a:t>‹#›</a:t>
            </a:fld>
            <a:endParaRPr lang="en-IN"/>
          </a:p>
        </p:txBody>
      </p:sp>
    </p:spTree>
    <p:extLst>
      <p:ext uri="{BB962C8B-B14F-4D97-AF65-F5344CB8AC3E}">
        <p14:creationId xmlns:p14="http://schemas.microsoft.com/office/powerpoint/2010/main" val="2623115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89E029-9DF2-430E-93F6-00DA5D360F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008B24-8B8F-42FE-8786-71DA34DA10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2129A7-F101-4DD4-94F7-0998EDA9E78D}"/>
              </a:ext>
            </a:extLst>
          </p:cNvPr>
          <p:cNvSpPr>
            <a:spLocks noGrp="1"/>
          </p:cNvSpPr>
          <p:nvPr>
            <p:ph type="dt" sz="half" idx="10"/>
          </p:nvPr>
        </p:nvSpPr>
        <p:spPr/>
        <p:txBody>
          <a:bodyPr/>
          <a:lstStyle/>
          <a:p>
            <a:fld id="{407ECE5F-A2EA-40B9-8A47-841FC8AA2CEF}" type="datetimeFigureOut">
              <a:rPr lang="en-IN" smtClean="0"/>
              <a:t>06-12-2018</a:t>
            </a:fld>
            <a:endParaRPr lang="en-IN"/>
          </a:p>
        </p:txBody>
      </p:sp>
      <p:sp>
        <p:nvSpPr>
          <p:cNvPr id="5" name="Footer Placeholder 4">
            <a:extLst>
              <a:ext uri="{FF2B5EF4-FFF2-40B4-BE49-F238E27FC236}">
                <a16:creationId xmlns:a16="http://schemas.microsoft.com/office/drawing/2014/main" id="{CD626EA8-F406-43CE-B637-27BB71E6A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8D561-44A5-48D4-9425-C3E82AD3C93D}"/>
              </a:ext>
            </a:extLst>
          </p:cNvPr>
          <p:cNvSpPr>
            <a:spLocks noGrp="1"/>
          </p:cNvSpPr>
          <p:nvPr>
            <p:ph type="sldNum" sz="quarter" idx="12"/>
          </p:nvPr>
        </p:nvSpPr>
        <p:spPr/>
        <p:txBody>
          <a:bodyPr/>
          <a:lstStyle/>
          <a:p>
            <a:fld id="{006CCF4B-AD1E-4B7C-8451-769F7F95E0CE}" type="slidenum">
              <a:rPr lang="en-IN" smtClean="0"/>
              <a:t>‹#›</a:t>
            </a:fld>
            <a:endParaRPr lang="en-IN"/>
          </a:p>
        </p:txBody>
      </p:sp>
    </p:spTree>
    <p:extLst>
      <p:ext uri="{BB962C8B-B14F-4D97-AF65-F5344CB8AC3E}">
        <p14:creationId xmlns:p14="http://schemas.microsoft.com/office/powerpoint/2010/main" val="22317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562A-6B84-4601-BF0F-C2A81EEAB9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0EF43D-1BC8-4550-B1DD-63C3D321FA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182C13-3021-4A8F-A86A-F67F472F4CB6}"/>
              </a:ext>
            </a:extLst>
          </p:cNvPr>
          <p:cNvSpPr>
            <a:spLocks noGrp="1"/>
          </p:cNvSpPr>
          <p:nvPr>
            <p:ph type="dt" sz="half" idx="10"/>
          </p:nvPr>
        </p:nvSpPr>
        <p:spPr/>
        <p:txBody>
          <a:bodyPr/>
          <a:lstStyle/>
          <a:p>
            <a:fld id="{407ECE5F-A2EA-40B9-8A47-841FC8AA2CEF}" type="datetimeFigureOut">
              <a:rPr lang="en-IN" smtClean="0"/>
              <a:t>06-12-2018</a:t>
            </a:fld>
            <a:endParaRPr lang="en-IN"/>
          </a:p>
        </p:txBody>
      </p:sp>
      <p:sp>
        <p:nvSpPr>
          <p:cNvPr id="5" name="Footer Placeholder 4">
            <a:extLst>
              <a:ext uri="{FF2B5EF4-FFF2-40B4-BE49-F238E27FC236}">
                <a16:creationId xmlns:a16="http://schemas.microsoft.com/office/drawing/2014/main" id="{39A4ABD8-EBF4-4A4B-9406-D4F163314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F86854-063A-4F6B-BB0E-11097B84CBCC}"/>
              </a:ext>
            </a:extLst>
          </p:cNvPr>
          <p:cNvSpPr>
            <a:spLocks noGrp="1"/>
          </p:cNvSpPr>
          <p:nvPr>
            <p:ph type="sldNum" sz="quarter" idx="12"/>
          </p:nvPr>
        </p:nvSpPr>
        <p:spPr/>
        <p:txBody>
          <a:bodyPr/>
          <a:lstStyle/>
          <a:p>
            <a:fld id="{006CCF4B-AD1E-4B7C-8451-769F7F95E0CE}" type="slidenum">
              <a:rPr lang="en-IN" smtClean="0"/>
              <a:t>‹#›</a:t>
            </a:fld>
            <a:endParaRPr lang="en-IN"/>
          </a:p>
        </p:txBody>
      </p:sp>
    </p:spTree>
    <p:extLst>
      <p:ext uri="{BB962C8B-B14F-4D97-AF65-F5344CB8AC3E}">
        <p14:creationId xmlns:p14="http://schemas.microsoft.com/office/powerpoint/2010/main" val="199619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718B-F20B-44CD-A09C-87005F020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4D02C9-FC80-400E-9D95-266911726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760D4C-D0B1-4D6F-B89F-CEE2BE721862}"/>
              </a:ext>
            </a:extLst>
          </p:cNvPr>
          <p:cNvSpPr>
            <a:spLocks noGrp="1"/>
          </p:cNvSpPr>
          <p:nvPr>
            <p:ph type="dt" sz="half" idx="10"/>
          </p:nvPr>
        </p:nvSpPr>
        <p:spPr/>
        <p:txBody>
          <a:bodyPr/>
          <a:lstStyle/>
          <a:p>
            <a:fld id="{407ECE5F-A2EA-40B9-8A47-841FC8AA2CEF}" type="datetimeFigureOut">
              <a:rPr lang="en-IN" smtClean="0"/>
              <a:t>06-12-2018</a:t>
            </a:fld>
            <a:endParaRPr lang="en-IN"/>
          </a:p>
        </p:txBody>
      </p:sp>
      <p:sp>
        <p:nvSpPr>
          <p:cNvPr id="5" name="Footer Placeholder 4">
            <a:extLst>
              <a:ext uri="{FF2B5EF4-FFF2-40B4-BE49-F238E27FC236}">
                <a16:creationId xmlns:a16="http://schemas.microsoft.com/office/drawing/2014/main" id="{FBDCF804-6B0C-4FB9-B11B-9D3BD2BFD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68537B-E482-4162-93D0-2B78699796C6}"/>
              </a:ext>
            </a:extLst>
          </p:cNvPr>
          <p:cNvSpPr>
            <a:spLocks noGrp="1"/>
          </p:cNvSpPr>
          <p:nvPr>
            <p:ph type="sldNum" sz="quarter" idx="12"/>
          </p:nvPr>
        </p:nvSpPr>
        <p:spPr/>
        <p:txBody>
          <a:bodyPr/>
          <a:lstStyle/>
          <a:p>
            <a:fld id="{006CCF4B-AD1E-4B7C-8451-769F7F95E0CE}" type="slidenum">
              <a:rPr lang="en-IN" smtClean="0"/>
              <a:t>‹#›</a:t>
            </a:fld>
            <a:endParaRPr lang="en-IN"/>
          </a:p>
        </p:txBody>
      </p:sp>
    </p:spTree>
    <p:extLst>
      <p:ext uri="{BB962C8B-B14F-4D97-AF65-F5344CB8AC3E}">
        <p14:creationId xmlns:p14="http://schemas.microsoft.com/office/powerpoint/2010/main" val="186463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24AF-8268-4223-8AC3-E835CE96BC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148CE8-2FF8-4591-8980-33F03E4801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4B5A5B-EDD1-4749-94C8-A00C677CEDE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D6CB8C-D5D4-4FE7-9185-198F076585E4}"/>
              </a:ext>
            </a:extLst>
          </p:cNvPr>
          <p:cNvSpPr>
            <a:spLocks noGrp="1"/>
          </p:cNvSpPr>
          <p:nvPr>
            <p:ph type="dt" sz="half" idx="10"/>
          </p:nvPr>
        </p:nvSpPr>
        <p:spPr/>
        <p:txBody>
          <a:bodyPr/>
          <a:lstStyle/>
          <a:p>
            <a:fld id="{407ECE5F-A2EA-40B9-8A47-841FC8AA2CEF}" type="datetimeFigureOut">
              <a:rPr lang="en-IN" smtClean="0"/>
              <a:t>06-12-2018</a:t>
            </a:fld>
            <a:endParaRPr lang="en-IN"/>
          </a:p>
        </p:txBody>
      </p:sp>
      <p:sp>
        <p:nvSpPr>
          <p:cNvPr id="6" name="Footer Placeholder 5">
            <a:extLst>
              <a:ext uri="{FF2B5EF4-FFF2-40B4-BE49-F238E27FC236}">
                <a16:creationId xmlns:a16="http://schemas.microsoft.com/office/drawing/2014/main" id="{75B855D7-1B91-43E2-8D68-433B311498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9ABF37-77CB-494C-96F3-D5CCF6E48900}"/>
              </a:ext>
            </a:extLst>
          </p:cNvPr>
          <p:cNvSpPr>
            <a:spLocks noGrp="1"/>
          </p:cNvSpPr>
          <p:nvPr>
            <p:ph type="sldNum" sz="quarter" idx="12"/>
          </p:nvPr>
        </p:nvSpPr>
        <p:spPr/>
        <p:txBody>
          <a:bodyPr/>
          <a:lstStyle/>
          <a:p>
            <a:fld id="{006CCF4B-AD1E-4B7C-8451-769F7F95E0CE}" type="slidenum">
              <a:rPr lang="en-IN" smtClean="0"/>
              <a:t>‹#›</a:t>
            </a:fld>
            <a:endParaRPr lang="en-IN"/>
          </a:p>
        </p:txBody>
      </p:sp>
    </p:spTree>
    <p:extLst>
      <p:ext uri="{BB962C8B-B14F-4D97-AF65-F5344CB8AC3E}">
        <p14:creationId xmlns:p14="http://schemas.microsoft.com/office/powerpoint/2010/main" val="89230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07FF-15F1-4E5A-A1E0-C5C49A2D84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1D1C25-A480-48E7-8DC6-FD1AE1D64E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EEF932-E5C5-4AC9-B704-105A107646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3423E2-2726-49CD-A883-DBFF7879C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49CCD9-A37B-453A-B21F-C3C9F99859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CD3269-F6CC-486B-A4F8-6396642F94A6}"/>
              </a:ext>
            </a:extLst>
          </p:cNvPr>
          <p:cNvSpPr>
            <a:spLocks noGrp="1"/>
          </p:cNvSpPr>
          <p:nvPr>
            <p:ph type="dt" sz="half" idx="10"/>
          </p:nvPr>
        </p:nvSpPr>
        <p:spPr/>
        <p:txBody>
          <a:bodyPr/>
          <a:lstStyle/>
          <a:p>
            <a:fld id="{407ECE5F-A2EA-40B9-8A47-841FC8AA2CEF}" type="datetimeFigureOut">
              <a:rPr lang="en-IN" smtClean="0"/>
              <a:t>06-12-2018</a:t>
            </a:fld>
            <a:endParaRPr lang="en-IN"/>
          </a:p>
        </p:txBody>
      </p:sp>
      <p:sp>
        <p:nvSpPr>
          <p:cNvPr id="8" name="Footer Placeholder 7">
            <a:extLst>
              <a:ext uri="{FF2B5EF4-FFF2-40B4-BE49-F238E27FC236}">
                <a16:creationId xmlns:a16="http://schemas.microsoft.com/office/drawing/2014/main" id="{4E20397D-CE68-4D4F-A44F-3203DBD106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C65F75-FB7E-4090-8FAD-A2186DA20EBE}"/>
              </a:ext>
            </a:extLst>
          </p:cNvPr>
          <p:cNvSpPr>
            <a:spLocks noGrp="1"/>
          </p:cNvSpPr>
          <p:nvPr>
            <p:ph type="sldNum" sz="quarter" idx="12"/>
          </p:nvPr>
        </p:nvSpPr>
        <p:spPr/>
        <p:txBody>
          <a:bodyPr/>
          <a:lstStyle/>
          <a:p>
            <a:fld id="{006CCF4B-AD1E-4B7C-8451-769F7F95E0CE}" type="slidenum">
              <a:rPr lang="en-IN" smtClean="0"/>
              <a:t>‹#›</a:t>
            </a:fld>
            <a:endParaRPr lang="en-IN"/>
          </a:p>
        </p:txBody>
      </p:sp>
    </p:spTree>
    <p:extLst>
      <p:ext uri="{BB962C8B-B14F-4D97-AF65-F5344CB8AC3E}">
        <p14:creationId xmlns:p14="http://schemas.microsoft.com/office/powerpoint/2010/main" val="1916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1A9E-531F-4AEB-958D-50831E76E5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013C32-42E7-4D42-B50C-42226FFE743F}"/>
              </a:ext>
            </a:extLst>
          </p:cNvPr>
          <p:cNvSpPr>
            <a:spLocks noGrp="1"/>
          </p:cNvSpPr>
          <p:nvPr>
            <p:ph type="dt" sz="half" idx="10"/>
          </p:nvPr>
        </p:nvSpPr>
        <p:spPr/>
        <p:txBody>
          <a:bodyPr/>
          <a:lstStyle/>
          <a:p>
            <a:fld id="{407ECE5F-A2EA-40B9-8A47-841FC8AA2CEF}" type="datetimeFigureOut">
              <a:rPr lang="en-IN" smtClean="0"/>
              <a:t>06-12-2018</a:t>
            </a:fld>
            <a:endParaRPr lang="en-IN"/>
          </a:p>
        </p:txBody>
      </p:sp>
      <p:sp>
        <p:nvSpPr>
          <p:cNvPr id="4" name="Footer Placeholder 3">
            <a:extLst>
              <a:ext uri="{FF2B5EF4-FFF2-40B4-BE49-F238E27FC236}">
                <a16:creationId xmlns:a16="http://schemas.microsoft.com/office/drawing/2014/main" id="{C89956F6-E248-428E-9243-50284EEBDD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4561B6-388B-4C53-A079-2C779FC0CFC6}"/>
              </a:ext>
            </a:extLst>
          </p:cNvPr>
          <p:cNvSpPr>
            <a:spLocks noGrp="1"/>
          </p:cNvSpPr>
          <p:nvPr>
            <p:ph type="sldNum" sz="quarter" idx="12"/>
          </p:nvPr>
        </p:nvSpPr>
        <p:spPr/>
        <p:txBody>
          <a:bodyPr/>
          <a:lstStyle/>
          <a:p>
            <a:fld id="{006CCF4B-AD1E-4B7C-8451-769F7F95E0CE}" type="slidenum">
              <a:rPr lang="en-IN" smtClean="0"/>
              <a:t>‹#›</a:t>
            </a:fld>
            <a:endParaRPr lang="en-IN"/>
          </a:p>
        </p:txBody>
      </p:sp>
    </p:spTree>
    <p:extLst>
      <p:ext uri="{BB962C8B-B14F-4D97-AF65-F5344CB8AC3E}">
        <p14:creationId xmlns:p14="http://schemas.microsoft.com/office/powerpoint/2010/main" val="29816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CC692-B4EC-4182-B9EE-0E7CD5091515}"/>
              </a:ext>
            </a:extLst>
          </p:cNvPr>
          <p:cNvSpPr>
            <a:spLocks noGrp="1"/>
          </p:cNvSpPr>
          <p:nvPr>
            <p:ph type="dt" sz="half" idx="10"/>
          </p:nvPr>
        </p:nvSpPr>
        <p:spPr/>
        <p:txBody>
          <a:bodyPr/>
          <a:lstStyle/>
          <a:p>
            <a:fld id="{407ECE5F-A2EA-40B9-8A47-841FC8AA2CEF}" type="datetimeFigureOut">
              <a:rPr lang="en-IN" smtClean="0"/>
              <a:t>06-12-2018</a:t>
            </a:fld>
            <a:endParaRPr lang="en-IN"/>
          </a:p>
        </p:txBody>
      </p:sp>
      <p:sp>
        <p:nvSpPr>
          <p:cNvPr id="3" name="Footer Placeholder 2">
            <a:extLst>
              <a:ext uri="{FF2B5EF4-FFF2-40B4-BE49-F238E27FC236}">
                <a16:creationId xmlns:a16="http://schemas.microsoft.com/office/drawing/2014/main" id="{4879B247-0A01-4303-99AF-6B19881ADB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3CB002-AF70-4C81-93F9-A382832EAB33}"/>
              </a:ext>
            </a:extLst>
          </p:cNvPr>
          <p:cNvSpPr>
            <a:spLocks noGrp="1"/>
          </p:cNvSpPr>
          <p:nvPr>
            <p:ph type="sldNum" sz="quarter" idx="12"/>
          </p:nvPr>
        </p:nvSpPr>
        <p:spPr/>
        <p:txBody>
          <a:bodyPr/>
          <a:lstStyle/>
          <a:p>
            <a:fld id="{006CCF4B-AD1E-4B7C-8451-769F7F95E0CE}" type="slidenum">
              <a:rPr lang="en-IN" smtClean="0"/>
              <a:t>‹#›</a:t>
            </a:fld>
            <a:endParaRPr lang="en-IN"/>
          </a:p>
        </p:txBody>
      </p:sp>
    </p:spTree>
    <p:extLst>
      <p:ext uri="{BB962C8B-B14F-4D97-AF65-F5344CB8AC3E}">
        <p14:creationId xmlns:p14="http://schemas.microsoft.com/office/powerpoint/2010/main" val="296793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8A25-D60F-4FD6-91CF-5472CDC39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9D30E9-375E-4442-9872-F0ED6DF466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BD89D9-1E42-4A8D-A5F7-7EE6B97BF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1756FA-6B74-4861-9DE0-12F44778A720}"/>
              </a:ext>
            </a:extLst>
          </p:cNvPr>
          <p:cNvSpPr>
            <a:spLocks noGrp="1"/>
          </p:cNvSpPr>
          <p:nvPr>
            <p:ph type="dt" sz="half" idx="10"/>
          </p:nvPr>
        </p:nvSpPr>
        <p:spPr/>
        <p:txBody>
          <a:bodyPr/>
          <a:lstStyle/>
          <a:p>
            <a:fld id="{407ECE5F-A2EA-40B9-8A47-841FC8AA2CEF}" type="datetimeFigureOut">
              <a:rPr lang="en-IN" smtClean="0"/>
              <a:t>06-12-2018</a:t>
            </a:fld>
            <a:endParaRPr lang="en-IN"/>
          </a:p>
        </p:txBody>
      </p:sp>
      <p:sp>
        <p:nvSpPr>
          <p:cNvPr id="6" name="Footer Placeholder 5">
            <a:extLst>
              <a:ext uri="{FF2B5EF4-FFF2-40B4-BE49-F238E27FC236}">
                <a16:creationId xmlns:a16="http://schemas.microsoft.com/office/drawing/2014/main" id="{89405530-8E76-49D2-AB96-1064AFDD61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943BA-1C48-47AE-B1C1-0A232334F2C7}"/>
              </a:ext>
            </a:extLst>
          </p:cNvPr>
          <p:cNvSpPr>
            <a:spLocks noGrp="1"/>
          </p:cNvSpPr>
          <p:nvPr>
            <p:ph type="sldNum" sz="quarter" idx="12"/>
          </p:nvPr>
        </p:nvSpPr>
        <p:spPr/>
        <p:txBody>
          <a:bodyPr/>
          <a:lstStyle/>
          <a:p>
            <a:fld id="{006CCF4B-AD1E-4B7C-8451-769F7F95E0CE}" type="slidenum">
              <a:rPr lang="en-IN" smtClean="0"/>
              <a:t>‹#›</a:t>
            </a:fld>
            <a:endParaRPr lang="en-IN"/>
          </a:p>
        </p:txBody>
      </p:sp>
    </p:spTree>
    <p:extLst>
      <p:ext uri="{BB962C8B-B14F-4D97-AF65-F5344CB8AC3E}">
        <p14:creationId xmlns:p14="http://schemas.microsoft.com/office/powerpoint/2010/main" val="355323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F342-94D9-4DEA-A4D1-94AF81C09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00650C-CE7C-4F25-BEF6-8F36E78C45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C4C271-DFDE-4E6E-B15C-CE3C5028B6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6A178D-D500-46D0-8D7B-BC8C833D3329}"/>
              </a:ext>
            </a:extLst>
          </p:cNvPr>
          <p:cNvSpPr>
            <a:spLocks noGrp="1"/>
          </p:cNvSpPr>
          <p:nvPr>
            <p:ph type="dt" sz="half" idx="10"/>
          </p:nvPr>
        </p:nvSpPr>
        <p:spPr/>
        <p:txBody>
          <a:bodyPr/>
          <a:lstStyle/>
          <a:p>
            <a:fld id="{407ECE5F-A2EA-40B9-8A47-841FC8AA2CEF}" type="datetimeFigureOut">
              <a:rPr lang="en-IN" smtClean="0"/>
              <a:t>06-12-2018</a:t>
            </a:fld>
            <a:endParaRPr lang="en-IN"/>
          </a:p>
        </p:txBody>
      </p:sp>
      <p:sp>
        <p:nvSpPr>
          <p:cNvPr id="6" name="Footer Placeholder 5">
            <a:extLst>
              <a:ext uri="{FF2B5EF4-FFF2-40B4-BE49-F238E27FC236}">
                <a16:creationId xmlns:a16="http://schemas.microsoft.com/office/drawing/2014/main" id="{C479D9C8-9275-4592-B976-C428A507D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A62C8B-7329-436B-8030-F6EB47623639}"/>
              </a:ext>
            </a:extLst>
          </p:cNvPr>
          <p:cNvSpPr>
            <a:spLocks noGrp="1"/>
          </p:cNvSpPr>
          <p:nvPr>
            <p:ph type="sldNum" sz="quarter" idx="12"/>
          </p:nvPr>
        </p:nvSpPr>
        <p:spPr/>
        <p:txBody>
          <a:bodyPr/>
          <a:lstStyle/>
          <a:p>
            <a:fld id="{006CCF4B-AD1E-4B7C-8451-769F7F95E0CE}" type="slidenum">
              <a:rPr lang="en-IN" smtClean="0"/>
              <a:t>‹#›</a:t>
            </a:fld>
            <a:endParaRPr lang="en-IN"/>
          </a:p>
        </p:txBody>
      </p:sp>
    </p:spTree>
    <p:extLst>
      <p:ext uri="{BB962C8B-B14F-4D97-AF65-F5344CB8AC3E}">
        <p14:creationId xmlns:p14="http://schemas.microsoft.com/office/powerpoint/2010/main" val="422718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F5E2C7-5503-48D0-AB37-34D71A1E9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072C2D-3A07-4BD6-8694-58716F0AC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07876C-B871-4D23-A716-6414BEF5E4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ECE5F-A2EA-40B9-8A47-841FC8AA2CEF}" type="datetimeFigureOut">
              <a:rPr lang="en-IN" smtClean="0"/>
              <a:t>06-12-2018</a:t>
            </a:fld>
            <a:endParaRPr lang="en-IN"/>
          </a:p>
        </p:txBody>
      </p:sp>
      <p:sp>
        <p:nvSpPr>
          <p:cNvPr id="5" name="Footer Placeholder 4">
            <a:extLst>
              <a:ext uri="{FF2B5EF4-FFF2-40B4-BE49-F238E27FC236}">
                <a16:creationId xmlns:a16="http://schemas.microsoft.com/office/drawing/2014/main" id="{251368C8-BD09-418F-888C-EFC591D0A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4CF90A-DDE4-42AD-9E4A-E0B1A1BE1F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CCF4B-AD1E-4B7C-8451-769F7F95E0CE}" type="slidenum">
              <a:rPr lang="en-IN" smtClean="0"/>
              <a:t>‹#›</a:t>
            </a:fld>
            <a:endParaRPr lang="en-IN"/>
          </a:p>
        </p:txBody>
      </p:sp>
    </p:spTree>
    <p:extLst>
      <p:ext uri="{BB962C8B-B14F-4D97-AF65-F5344CB8AC3E}">
        <p14:creationId xmlns:p14="http://schemas.microsoft.com/office/powerpoint/2010/main" val="2779002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50D8-F0B9-424B-B9D7-2BF12D126D3D}"/>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66B8A75-C375-45B5-888E-FC66C860FE5A}"/>
              </a:ext>
            </a:extLst>
          </p:cNvPr>
          <p:cNvSpPr>
            <a:spLocks noGrp="1"/>
          </p:cNvSpPr>
          <p:nvPr>
            <p:ph type="subTitle" idx="1"/>
          </p:nvPr>
        </p:nvSpPr>
        <p:spPr>
          <a:xfrm>
            <a:off x="1524000" y="3602038"/>
            <a:ext cx="9144000" cy="1655762"/>
          </a:xfrm>
        </p:spPr>
        <p:txBody>
          <a:bodyPr/>
          <a:lstStyle/>
          <a:p>
            <a:endParaRPr lang="en-IN" dirty="0"/>
          </a:p>
        </p:txBody>
      </p:sp>
      <p:pic>
        <p:nvPicPr>
          <p:cNvPr id="7" name="Picture 6">
            <a:extLst>
              <a:ext uri="{FF2B5EF4-FFF2-40B4-BE49-F238E27FC236}">
                <a16:creationId xmlns:a16="http://schemas.microsoft.com/office/drawing/2014/main" id="{CD1F76FF-227E-442B-B9EC-9476F0ED1641}"/>
              </a:ext>
            </a:extLst>
          </p:cNvPr>
          <p:cNvPicPr>
            <a:picLocks noChangeAspect="1"/>
          </p:cNvPicPr>
          <p:nvPr/>
        </p:nvPicPr>
        <p:blipFill rotWithShape="1">
          <a:blip r:embed="rId2">
            <a:extLst>
              <a:ext uri="{28A0092B-C50C-407E-A947-70E740481C1C}">
                <a14:useLocalDpi xmlns:a14="http://schemas.microsoft.com/office/drawing/2010/main" val="0"/>
              </a:ext>
            </a:extLst>
          </a:blip>
          <a:srcRect t="9855"/>
          <a:stretch/>
        </p:blipFill>
        <p:spPr>
          <a:xfrm>
            <a:off x="476894" y="299830"/>
            <a:ext cx="11238211" cy="6182139"/>
          </a:xfrm>
          <a:prstGeom prst="rect">
            <a:avLst/>
          </a:prstGeom>
        </p:spPr>
      </p:pic>
    </p:spTree>
    <p:extLst>
      <p:ext uri="{BB962C8B-B14F-4D97-AF65-F5344CB8AC3E}">
        <p14:creationId xmlns:p14="http://schemas.microsoft.com/office/powerpoint/2010/main" val="255763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86DEA92-6AEA-493E-9DF6-DA8C72FF34CF}"/>
              </a:ext>
            </a:extLst>
          </p:cNvPr>
          <p:cNvPicPr>
            <a:picLocks noChangeAspect="1"/>
          </p:cNvPicPr>
          <p:nvPr/>
        </p:nvPicPr>
        <p:blipFill rotWithShape="1">
          <a:blip r:embed="rId2">
            <a:extLst>
              <a:ext uri="{28A0092B-C50C-407E-A947-70E740481C1C}">
                <a14:useLocalDpi xmlns:a14="http://schemas.microsoft.com/office/drawing/2010/main" val="0"/>
              </a:ext>
            </a:extLst>
          </a:blip>
          <a:srcRect l="4084" t="3088" r="4167" b="5608"/>
          <a:stretch/>
        </p:blipFill>
        <p:spPr>
          <a:xfrm>
            <a:off x="497840" y="213360"/>
            <a:ext cx="11186160" cy="6258560"/>
          </a:xfrm>
          <a:prstGeom prst="rect">
            <a:avLst/>
          </a:prstGeom>
        </p:spPr>
      </p:pic>
    </p:spTree>
    <p:extLst>
      <p:ext uri="{BB962C8B-B14F-4D97-AF65-F5344CB8AC3E}">
        <p14:creationId xmlns:p14="http://schemas.microsoft.com/office/powerpoint/2010/main" val="118920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CE6741-6EB1-4245-8C41-0EAAB1C92FE0}"/>
              </a:ext>
            </a:extLst>
          </p:cNvPr>
          <p:cNvPicPr>
            <a:picLocks noChangeAspect="1"/>
          </p:cNvPicPr>
          <p:nvPr/>
        </p:nvPicPr>
        <p:blipFill rotWithShape="1">
          <a:blip r:embed="rId2">
            <a:extLst>
              <a:ext uri="{28A0092B-C50C-407E-A947-70E740481C1C}">
                <a14:useLocalDpi xmlns:a14="http://schemas.microsoft.com/office/drawing/2010/main" val="0"/>
              </a:ext>
            </a:extLst>
          </a:blip>
          <a:srcRect l="6084" t="2792" r="5999" b="6350"/>
          <a:stretch/>
        </p:blipFill>
        <p:spPr>
          <a:xfrm>
            <a:off x="426720" y="193040"/>
            <a:ext cx="11348720" cy="6228080"/>
          </a:xfrm>
          <a:prstGeom prst="rect">
            <a:avLst/>
          </a:prstGeom>
        </p:spPr>
      </p:pic>
    </p:spTree>
    <p:extLst>
      <p:ext uri="{BB962C8B-B14F-4D97-AF65-F5344CB8AC3E}">
        <p14:creationId xmlns:p14="http://schemas.microsoft.com/office/powerpoint/2010/main" val="356335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CC0275-F62B-4D6C-A3BB-6E0B4DD5A337}"/>
              </a:ext>
            </a:extLst>
          </p:cNvPr>
          <p:cNvPicPr>
            <a:picLocks noChangeAspect="1"/>
          </p:cNvPicPr>
          <p:nvPr/>
        </p:nvPicPr>
        <p:blipFill rotWithShape="1">
          <a:blip r:embed="rId2">
            <a:extLst>
              <a:ext uri="{28A0092B-C50C-407E-A947-70E740481C1C}">
                <a14:useLocalDpi xmlns:a14="http://schemas.microsoft.com/office/drawing/2010/main" val="0"/>
              </a:ext>
            </a:extLst>
          </a:blip>
          <a:srcRect l="6417" t="2644" r="6500" b="5608"/>
          <a:stretch/>
        </p:blipFill>
        <p:spPr>
          <a:xfrm>
            <a:off x="325120" y="182880"/>
            <a:ext cx="11074400" cy="6289040"/>
          </a:xfrm>
          <a:prstGeom prst="rect">
            <a:avLst/>
          </a:prstGeom>
        </p:spPr>
      </p:pic>
    </p:spTree>
    <p:extLst>
      <p:ext uri="{BB962C8B-B14F-4D97-AF65-F5344CB8AC3E}">
        <p14:creationId xmlns:p14="http://schemas.microsoft.com/office/powerpoint/2010/main" val="206155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3735DB-F316-4176-A6E3-A3F3BB1F8C1D}"/>
              </a:ext>
            </a:extLst>
          </p:cNvPr>
          <p:cNvPicPr>
            <a:picLocks noChangeAspect="1"/>
          </p:cNvPicPr>
          <p:nvPr/>
        </p:nvPicPr>
        <p:blipFill rotWithShape="1">
          <a:blip r:embed="rId2">
            <a:extLst>
              <a:ext uri="{28A0092B-C50C-407E-A947-70E740481C1C}">
                <a14:useLocalDpi xmlns:a14="http://schemas.microsoft.com/office/drawing/2010/main" val="0"/>
              </a:ext>
            </a:extLst>
          </a:blip>
          <a:srcRect l="3583" t="3087" r="3666" b="5460"/>
          <a:stretch/>
        </p:blipFill>
        <p:spPr>
          <a:xfrm>
            <a:off x="436880" y="213360"/>
            <a:ext cx="11308080" cy="6268720"/>
          </a:xfrm>
          <a:prstGeom prst="rect">
            <a:avLst/>
          </a:prstGeom>
        </p:spPr>
      </p:pic>
    </p:spTree>
    <p:extLst>
      <p:ext uri="{BB962C8B-B14F-4D97-AF65-F5344CB8AC3E}">
        <p14:creationId xmlns:p14="http://schemas.microsoft.com/office/powerpoint/2010/main" val="2957115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4E64-2917-49CC-B1EE-3E3609B04EE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2422CBB-C007-45AD-8C55-EA74386E697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35" t="8296" b="8866"/>
          <a:stretch/>
        </p:blipFill>
        <p:spPr>
          <a:xfrm>
            <a:off x="251791" y="616571"/>
            <a:ext cx="11940209" cy="5624858"/>
          </a:xfrm>
        </p:spPr>
      </p:pic>
    </p:spTree>
    <p:extLst>
      <p:ext uri="{BB962C8B-B14F-4D97-AF65-F5344CB8AC3E}">
        <p14:creationId xmlns:p14="http://schemas.microsoft.com/office/powerpoint/2010/main" val="352181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7EAC-567C-4930-B8C0-BE744054C7F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C9C6ADD-BF8F-4B2C-8474-5944B6BAB6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09" t="6468" r="6337" b="8866"/>
          <a:stretch/>
        </p:blipFill>
        <p:spPr>
          <a:xfrm>
            <a:off x="331303" y="543340"/>
            <a:ext cx="11618015" cy="5949535"/>
          </a:xfrm>
        </p:spPr>
      </p:pic>
    </p:spTree>
    <p:extLst>
      <p:ext uri="{BB962C8B-B14F-4D97-AF65-F5344CB8AC3E}">
        <p14:creationId xmlns:p14="http://schemas.microsoft.com/office/powerpoint/2010/main" val="2085100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EB26-E703-49D8-8631-093E9FF8F0E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3E2E19B-0FCD-4B73-87A7-40B8F50081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08" t="6459" b="7952"/>
          <a:stretch/>
        </p:blipFill>
        <p:spPr>
          <a:xfrm>
            <a:off x="463826" y="795129"/>
            <a:ext cx="11721250" cy="5697745"/>
          </a:xfrm>
        </p:spPr>
      </p:pic>
    </p:spTree>
    <p:extLst>
      <p:ext uri="{BB962C8B-B14F-4D97-AF65-F5344CB8AC3E}">
        <p14:creationId xmlns:p14="http://schemas.microsoft.com/office/powerpoint/2010/main" val="2274188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E00A-117F-4577-95BD-90B64565603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675134C2-DBEC-4BE8-AB12-B332B3F6E16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61" t="3368" r="39816" b="9129"/>
          <a:stretch/>
        </p:blipFill>
        <p:spPr>
          <a:xfrm>
            <a:off x="2199861" y="365126"/>
            <a:ext cx="7089913" cy="6127750"/>
          </a:xfrm>
        </p:spPr>
      </p:pic>
    </p:spTree>
    <p:extLst>
      <p:ext uri="{BB962C8B-B14F-4D97-AF65-F5344CB8AC3E}">
        <p14:creationId xmlns:p14="http://schemas.microsoft.com/office/powerpoint/2010/main" val="285166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EDBF-A088-43D1-AC12-676A2C261BBD}"/>
              </a:ext>
            </a:extLst>
          </p:cNvPr>
          <p:cNvSpPr>
            <a:spLocks noGrp="1"/>
          </p:cNvSpPr>
          <p:nvPr>
            <p:ph type="title"/>
          </p:nvPr>
        </p:nvSpPr>
        <p:spPr>
          <a:xfrm>
            <a:off x="655320" y="365125"/>
            <a:ext cx="5120114" cy="1692794"/>
          </a:xfrm>
        </p:spPr>
        <p:txBody>
          <a:bodyPr>
            <a:normAutofit/>
          </a:bodyPr>
          <a:lstStyle/>
          <a:p>
            <a:r>
              <a:rPr lang="en-IN" b="1">
                <a:effectLst>
                  <a:outerShdw blurRad="38100" dist="38100" dir="2700000" algn="tl">
                    <a:srgbClr val="000000">
                      <a:alpha val="43137"/>
                    </a:srgbClr>
                  </a:outerShdw>
                </a:effectLst>
              </a:rPr>
              <a:t>Best Pharm</a:t>
            </a:r>
          </a:p>
        </p:txBody>
      </p:sp>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7FC66D-13B8-4A52-B89E-64A07BD37DF3}"/>
              </a:ext>
            </a:extLst>
          </p:cNvPr>
          <p:cNvSpPr>
            <a:spLocks noGrp="1"/>
          </p:cNvSpPr>
          <p:nvPr>
            <p:ph idx="1"/>
          </p:nvPr>
        </p:nvSpPr>
        <p:spPr>
          <a:xfrm>
            <a:off x="655321" y="2575034"/>
            <a:ext cx="5120113" cy="3462228"/>
          </a:xfrm>
        </p:spPr>
        <p:txBody>
          <a:bodyPr>
            <a:normAutofit/>
          </a:bodyPr>
          <a:lstStyle/>
          <a:p>
            <a:r>
              <a:rPr lang="en-IN" sz="1800"/>
              <a:t>Best Pharm is a medicine distributor that resolves to all its healthcare needs of its patients</a:t>
            </a:r>
          </a:p>
          <a:p>
            <a:r>
              <a:rPr lang="en-IN" sz="1800"/>
              <a:t>Patient can book an appointment with the doctor and the doctor can prescribe medicines to them.</a:t>
            </a:r>
          </a:p>
          <a:p>
            <a:r>
              <a:rPr lang="en-IN" sz="1800"/>
              <a:t> Prescribed medicines are available with the in-store inventory or returned medicines inventory.</a:t>
            </a:r>
          </a:p>
          <a:p>
            <a:r>
              <a:rPr lang="en-IN" sz="1800"/>
              <a:t>Patients can donate medicines that they no longer require to Best Pharm, Best Pharm managers examine for expiration and send it for testing, after the testing team gives approval, it is sent to inventory.</a:t>
            </a:r>
          </a:p>
        </p:txBody>
      </p:sp>
      <p:pic>
        <p:nvPicPr>
          <p:cNvPr id="4" name="Picture 3">
            <a:extLst>
              <a:ext uri="{FF2B5EF4-FFF2-40B4-BE49-F238E27FC236}">
                <a16:creationId xmlns:a16="http://schemas.microsoft.com/office/drawing/2014/main" id="{53E249E9-DF7F-45C2-89BD-081EAE9BB283}"/>
              </a:ext>
            </a:extLst>
          </p:cNvPr>
          <p:cNvPicPr>
            <a:picLocks noChangeAspect="1"/>
          </p:cNvPicPr>
          <p:nvPr/>
        </p:nvPicPr>
        <p:blipFill rotWithShape="1">
          <a:blip r:embed="rId2">
            <a:extLst>
              <a:ext uri="{28A0092B-C50C-407E-A947-70E740481C1C}">
                <a14:useLocalDpi xmlns:a14="http://schemas.microsoft.com/office/drawing/2010/main" val="0"/>
              </a:ext>
            </a:extLst>
          </a:blip>
          <a:srcRect l="36676" r="27060"/>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54138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0657-F5C9-44FE-8065-545E8944ABC1}"/>
              </a:ext>
            </a:extLst>
          </p:cNvPr>
          <p:cNvSpPr>
            <a:spLocks noGrp="1"/>
          </p:cNvSpPr>
          <p:nvPr>
            <p:ph type="title"/>
          </p:nvPr>
        </p:nvSpPr>
        <p:spPr>
          <a:xfrm>
            <a:off x="655320" y="365125"/>
            <a:ext cx="5120114" cy="1692794"/>
          </a:xfrm>
        </p:spPr>
        <p:txBody>
          <a:bodyPr>
            <a:normAutofit/>
          </a:bodyPr>
          <a:lstStyle/>
          <a:p>
            <a:r>
              <a:rPr lang="en-IN" b="1">
                <a:effectLst>
                  <a:outerShdw blurRad="38100" dist="38100" dir="2700000" algn="tl">
                    <a:srgbClr val="000000">
                      <a:alpha val="43137"/>
                    </a:srgbClr>
                  </a:outerShdw>
                </a:effectLst>
              </a:rPr>
              <a:t>Problem Statement</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EE9B1E-0B5D-4757-97F8-B19484521400}"/>
              </a:ext>
            </a:extLst>
          </p:cNvPr>
          <p:cNvSpPr>
            <a:spLocks noGrp="1"/>
          </p:cNvSpPr>
          <p:nvPr>
            <p:ph idx="1"/>
          </p:nvPr>
        </p:nvSpPr>
        <p:spPr>
          <a:xfrm>
            <a:off x="655321" y="2737594"/>
            <a:ext cx="5120113" cy="3462228"/>
          </a:xfrm>
        </p:spPr>
        <p:txBody>
          <a:bodyPr>
            <a:normAutofit/>
          </a:bodyPr>
          <a:lstStyle/>
          <a:p>
            <a:r>
              <a:rPr lang="en-IN" sz="1800"/>
              <a:t>Medicines nowadays cost a fortune to buy and you always don’t need all of them for your treatment.</a:t>
            </a:r>
          </a:p>
          <a:p>
            <a:r>
              <a:rPr lang="en-IN" sz="1800"/>
              <a:t>Sometimes a doctor prescribe you medicines only for a particular time periods and then advices you to discontinue them after you are treated.</a:t>
            </a:r>
          </a:p>
          <a:p>
            <a:r>
              <a:rPr lang="en-IN" sz="1800"/>
              <a:t>What if you have bought 10 packets and you have only used 2?</a:t>
            </a:r>
          </a:p>
          <a:p>
            <a:r>
              <a:rPr lang="en-IN" sz="1800"/>
              <a:t>You can donate the extra packets through BestPharm to patients in need </a:t>
            </a:r>
          </a:p>
        </p:txBody>
      </p:sp>
      <p:pic>
        <p:nvPicPr>
          <p:cNvPr id="5" name="Picture 4">
            <a:extLst>
              <a:ext uri="{FF2B5EF4-FFF2-40B4-BE49-F238E27FC236}">
                <a16:creationId xmlns:a16="http://schemas.microsoft.com/office/drawing/2014/main" id="{0183A7F6-5AE0-4250-BED9-1C414C4D3241}"/>
              </a:ext>
            </a:extLst>
          </p:cNvPr>
          <p:cNvPicPr>
            <a:picLocks noChangeAspect="1"/>
          </p:cNvPicPr>
          <p:nvPr/>
        </p:nvPicPr>
        <p:blipFill rotWithShape="1">
          <a:blip r:embed="rId3">
            <a:extLst>
              <a:ext uri="{28A0092B-C50C-407E-A947-70E740481C1C}">
                <a14:useLocalDpi xmlns:a14="http://schemas.microsoft.com/office/drawing/2010/main" val="0"/>
              </a:ext>
            </a:extLst>
          </a:blip>
          <a:srcRect l="36676" r="27060"/>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90976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C0A1-2801-4454-BC74-E2A02E991E4A}"/>
              </a:ext>
            </a:extLst>
          </p:cNvPr>
          <p:cNvSpPr>
            <a:spLocks noGrp="1"/>
          </p:cNvSpPr>
          <p:nvPr>
            <p:ph type="title"/>
          </p:nvPr>
        </p:nvSpPr>
        <p:spPr>
          <a:xfrm>
            <a:off x="655320" y="365125"/>
            <a:ext cx="5120114" cy="1692794"/>
          </a:xfrm>
        </p:spPr>
        <p:txBody>
          <a:bodyPr>
            <a:normAutofit/>
          </a:bodyPr>
          <a:lstStyle/>
          <a:p>
            <a:r>
              <a:rPr lang="en-IN">
                <a:effectLst>
                  <a:outerShdw blurRad="38100" dist="38100" dir="2700000" algn="tl">
                    <a:srgbClr val="000000">
                      <a:alpha val="43137"/>
                    </a:srgbClr>
                  </a:outerShdw>
                </a:effectLst>
              </a:rPr>
              <a:t>Approach</a:t>
            </a:r>
          </a:p>
        </p:txBody>
      </p:sp>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9ACD8D-173F-47A4-BBCD-CB7CEBB8B753}"/>
              </a:ext>
            </a:extLst>
          </p:cNvPr>
          <p:cNvSpPr>
            <a:spLocks noGrp="1"/>
          </p:cNvSpPr>
          <p:nvPr>
            <p:ph idx="1"/>
          </p:nvPr>
        </p:nvSpPr>
        <p:spPr>
          <a:xfrm>
            <a:off x="655321" y="2575034"/>
            <a:ext cx="5120113" cy="3462228"/>
          </a:xfrm>
        </p:spPr>
        <p:txBody>
          <a:bodyPr>
            <a:normAutofit/>
          </a:bodyPr>
          <a:lstStyle/>
          <a:p>
            <a:r>
              <a:rPr lang="en-IN" sz="1800"/>
              <a:t>For effectively managing the incoming donations of item, the managers from best pharm are give the responsibility to check for the expiration and directly send it to disposable team.</a:t>
            </a:r>
          </a:p>
          <a:p>
            <a:r>
              <a:rPr lang="en-IN" sz="1800"/>
              <a:t>Rest of the medicines are sent for further testing and then sent to inventory</a:t>
            </a:r>
          </a:p>
          <a:p>
            <a:r>
              <a:rPr lang="en-IN" sz="1800"/>
              <a:t>Three major work queues handle the (1) Donations, (2) Approvals from manager to inventory and (3) disapproval of manager to send it to disposable. </a:t>
            </a:r>
          </a:p>
        </p:txBody>
      </p:sp>
      <p:pic>
        <p:nvPicPr>
          <p:cNvPr id="4" name="Picture 3">
            <a:extLst>
              <a:ext uri="{FF2B5EF4-FFF2-40B4-BE49-F238E27FC236}">
                <a16:creationId xmlns:a16="http://schemas.microsoft.com/office/drawing/2014/main" id="{44C20647-5ADB-4800-A3E8-ECB2C8FC3C3C}"/>
              </a:ext>
            </a:extLst>
          </p:cNvPr>
          <p:cNvPicPr>
            <a:picLocks noChangeAspect="1"/>
          </p:cNvPicPr>
          <p:nvPr/>
        </p:nvPicPr>
        <p:blipFill rotWithShape="1">
          <a:blip r:embed="rId2">
            <a:extLst>
              <a:ext uri="{28A0092B-C50C-407E-A947-70E740481C1C}">
                <a14:useLocalDpi xmlns:a14="http://schemas.microsoft.com/office/drawing/2010/main" val="0"/>
              </a:ext>
            </a:extLst>
          </a:blip>
          <a:srcRect l="36676" r="27060"/>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8683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396E-677F-4F95-B39D-61F5A7D05F25}"/>
              </a:ext>
            </a:extLst>
          </p:cNvPr>
          <p:cNvSpPr>
            <a:spLocks noGrp="1"/>
          </p:cNvSpPr>
          <p:nvPr>
            <p:ph type="title"/>
          </p:nvPr>
        </p:nvSpPr>
        <p:spPr>
          <a:xfrm>
            <a:off x="655320" y="365125"/>
            <a:ext cx="5120114" cy="1692794"/>
          </a:xfrm>
        </p:spPr>
        <p:txBody>
          <a:bodyPr>
            <a:normAutofit/>
          </a:bodyPr>
          <a:lstStyle/>
          <a:p>
            <a:r>
              <a:rPr lang="en-IN" b="1">
                <a:effectLst>
                  <a:outerShdw blurRad="38100" dist="38100" dir="2700000" algn="tl">
                    <a:srgbClr val="000000">
                      <a:alpha val="43137"/>
                    </a:srgbClr>
                  </a:outerShdw>
                </a:effectLst>
              </a:rPr>
              <a:t>Object Model</a:t>
            </a:r>
          </a:p>
        </p:txBody>
      </p:sp>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BC773916-4689-4F6F-A689-9B214AFEFF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005" y="2574925"/>
            <a:ext cx="2006953" cy="3462338"/>
          </a:xfrm>
        </p:spPr>
      </p:pic>
      <p:pic>
        <p:nvPicPr>
          <p:cNvPr id="4" name="Picture 3">
            <a:extLst>
              <a:ext uri="{FF2B5EF4-FFF2-40B4-BE49-F238E27FC236}">
                <a16:creationId xmlns:a16="http://schemas.microsoft.com/office/drawing/2014/main" id="{D05A83CF-4F6E-47D5-B6B6-8042983AEE84}"/>
              </a:ext>
            </a:extLst>
          </p:cNvPr>
          <p:cNvPicPr>
            <a:picLocks noChangeAspect="1"/>
          </p:cNvPicPr>
          <p:nvPr/>
        </p:nvPicPr>
        <p:blipFill rotWithShape="1">
          <a:blip r:embed="rId3">
            <a:extLst>
              <a:ext uri="{28A0092B-C50C-407E-A947-70E740481C1C}">
                <a14:useLocalDpi xmlns:a14="http://schemas.microsoft.com/office/drawing/2010/main" val="0"/>
              </a:ext>
            </a:extLst>
          </a:blip>
          <a:srcRect l="36676" r="27060"/>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74945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1D50-8A2F-4090-8DDF-1694841B23CB}"/>
              </a:ext>
            </a:extLst>
          </p:cNvPr>
          <p:cNvSpPr>
            <a:spLocks noGrp="1"/>
          </p:cNvSpPr>
          <p:nvPr>
            <p:ph type="title"/>
          </p:nvPr>
        </p:nvSpPr>
        <p:spPr>
          <a:xfrm>
            <a:off x="655320" y="365125"/>
            <a:ext cx="5120114" cy="1692794"/>
          </a:xfrm>
        </p:spPr>
        <p:txBody>
          <a:bodyPr>
            <a:normAutofit/>
          </a:bodyPr>
          <a:lstStyle/>
          <a:p>
            <a:r>
              <a:rPr lang="en-IN" b="1" dirty="0">
                <a:effectLst>
                  <a:outerShdw blurRad="38100" dist="38100" dir="2700000" algn="tl">
                    <a:srgbClr val="000000">
                      <a:alpha val="43137"/>
                    </a:srgbClr>
                  </a:outerShdw>
                </a:effectLst>
              </a:rPr>
              <a:t>Use Cases</a:t>
            </a:r>
          </a:p>
        </p:txBody>
      </p:sp>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DF8C13-28EA-4EEC-937E-C795CDF38206}"/>
              </a:ext>
            </a:extLst>
          </p:cNvPr>
          <p:cNvSpPr>
            <a:spLocks noGrp="1"/>
          </p:cNvSpPr>
          <p:nvPr>
            <p:ph idx="1"/>
          </p:nvPr>
        </p:nvSpPr>
        <p:spPr>
          <a:xfrm>
            <a:off x="655321" y="2575034"/>
            <a:ext cx="5120113" cy="3462228"/>
          </a:xfrm>
        </p:spPr>
        <p:txBody>
          <a:bodyPr>
            <a:normAutofit/>
          </a:bodyPr>
          <a:lstStyle/>
          <a:p>
            <a:r>
              <a:rPr lang="en-IN" sz="1500" dirty="0"/>
              <a:t>Patients can book an appointment with doctor</a:t>
            </a:r>
          </a:p>
          <a:p>
            <a:r>
              <a:rPr lang="en-IN" sz="1500" dirty="0"/>
              <a:t>Doctors can approve the request</a:t>
            </a:r>
          </a:p>
          <a:p>
            <a:r>
              <a:rPr lang="en-IN" sz="1500" dirty="0"/>
              <a:t>Doctors can prescribe medicines to patients</a:t>
            </a:r>
          </a:p>
          <a:p>
            <a:r>
              <a:rPr lang="en-IN" sz="1500" dirty="0"/>
              <a:t>Doctor can view a patient’s history</a:t>
            </a:r>
          </a:p>
          <a:p>
            <a:r>
              <a:rPr lang="en-IN" sz="1500" dirty="0"/>
              <a:t>Patients can order medicines from in-store or used medicines inventory</a:t>
            </a:r>
          </a:p>
          <a:p>
            <a:r>
              <a:rPr lang="en-IN" sz="1500" dirty="0"/>
              <a:t>Patients can donate medicines</a:t>
            </a:r>
          </a:p>
          <a:p>
            <a:r>
              <a:rPr lang="en-IN" sz="1500" dirty="0"/>
              <a:t>Managers can send donated medicines to testing team</a:t>
            </a:r>
          </a:p>
          <a:p>
            <a:r>
              <a:rPr lang="en-IN" sz="1500" dirty="0"/>
              <a:t>Testing team can approve or disapprove the medicines </a:t>
            </a:r>
          </a:p>
        </p:txBody>
      </p:sp>
      <p:pic>
        <p:nvPicPr>
          <p:cNvPr id="4" name="Picture 3">
            <a:extLst>
              <a:ext uri="{FF2B5EF4-FFF2-40B4-BE49-F238E27FC236}">
                <a16:creationId xmlns:a16="http://schemas.microsoft.com/office/drawing/2014/main" id="{5ED8B66C-31BC-420C-803B-2CACBD89860F}"/>
              </a:ext>
            </a:extLst>
          </p:cNvPr>
          <p:cNvPicPr>
            <a:picLocks noChangeAspect="1"/>
          </p:cNvPicPr>
          <p:nvPr/>
        </p:nvPicPr>
        <p:blipFill rotWithShape="1">
          <a:blip r:embed="rId2">
            <a:extLst>
              <a:ext uri="{28A0092B-C50C-407E-A947-70E740481C1C}">
                <a14:useLocalDpi xmlns:a14="http://schemas.microsoft.com/office/drawing/2010/main" val="0"/>
              </a:ext>
            </a:extLst>
          </a:blip>
          <a:srcRect l="36676" r="27060"/>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72571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22F66-D8C4-456A-8DDD-776A5016DDC4}"/>
              </a:ext>
            </a:extLst>
          </p:cNvPr>
          <p:cNvSpPr>
            <a:spLocks noGrp="1"/>
          </p:cNvSpPr>
          <p:nvPr>
            <p:ph type="title"/>
          </p:nvPr>
        </p:nvSpPr>
        <p:spPr>
          <a:xfrm>
            <a:off x="655320" y="365125"/>
            <a:ext cx="5120114" cy="1692794"/>
          </a:xfrm>
        </p:spPr>
        <p:txBody>
          <a:bodyPr>
            <a:normAutofit/>
          </a:bodyPr>
          <a:lstStyle/>
          <a:p>
            <a:r>
              <a:rPr lang="en-IN" b="1">
                <a:effectLst>
                  <a:outerShdw blurRad="38100" dist="38100" dir="2700000" algn="tl">
                    <a:srgbClr val="000000">
                      <a:alpha val="43137"/>
                    </a:srgbClr>
                  </a:outerShdw>
                </a:effectLst>
              </a:rPr>
              <a:t>Use Cases</a:t>
            </a:r>
          </a:p>
        </p:txBody>
      </p:sp>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2F8043-7A37-42A4-AA39-C92040DB5A7F}"/>
              </a:ext>
            </a:extLst>
          </p:cNvPr>
          <p:cNvSpPr>
            <a:spLocks noGrp="1"/>
          </p:cNvSpPr>
          <p:nvPr>
            <p:ph idx="1"/>
          </p:nvPr>
        </p:nvSpPr>
        <p:spPr>
          <a:xfrm>
            <a:off x="655321" y="2575034"/>
            <a:ext cx="5120113" cy="3462228"/>
          </a:xfrm>
        </p:spPr>
        <p:txBody>
          <a:bodyPr>
            <a:normAutofit/>
          </a:bodyPr>
          <a:lstStyle/>
          <a:p>
            <a:r>
              <a:rPr lang="en-IN" sz="1800"/>
              <a:t>Manager can then approve it to be sent in inventory</a:t>
            </a:r>
          </a:p>
          <a:p>
            <a:r>
              <a:rPr lang="en-IN" sz="1800"/>
              <a:t>Disposable team can dispose the medicines rejected by manager</a:t>
            </a:r>
          </a:p>
          <a:p>
            <a:r>
              <a:rPr lang="en-IN" sz="1800"/>
              <a:t>System admin can analyse the ecosystem and create a pie chart on donations by every network</a:t>
            </a:r>
          </a:p>
          <a:p>
            <a:r>
              <a:rPr lang="en-IN" sz="1800"/>
              <a:t> Top ten donated medicines and top 10 ordered medicines are reflected from the system.</a:t>
            </a:r>
          </a:p>
        </p:txBody>
      </p:sp>
      <p:pic>
        <p:nvPicPr>
          <p:cNvPr id="4" name="Picture 3">
            <a:extLst>
              <a:ext uri="{FF2B5EF4-FFF2-40B4-BE49-F238E27FC236}">
                <a16:creationId xmlns:a16="http://schemas.microsoft.com/office/drawing/2014/main" id="{84D5A5E7-C2AF-4C49-AB73-E82C531F3FB4}"/>
              </a:ext>
            </a:extLst>
          </p:cNvPr>
          <p:cNvPicPr>
            <a:picLocks noChangeAspect="1"/>
          </p:cNvPicPr>
          <p:nvPr/>
        </p:nvPicPr>
        <p:blipFill rotWithShape="1">
          <a:blip r:embed="rId2">
            <a:extLst>
              <a:ext uri="{28A0092B-C50C-407E-A947-70E740481C1C}">
                <a14:useLocalDpi xmlns:a14="http://schemas.microsoft.com/office/drawing/2010/main" val="0"/>
              </a:ext>
            </a:extLst>
          </a:blip>
          <a:srcRect l="36676" r="27060"/>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2576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28F50-8EBE-4034-80B4-7045EC3B0A42}"/>
              </a:ext>
            </a:extLst>
          </p:cNvPr>
          <p:cNvSpPr>
            <a:spLocks noGrp="1"/>
          </p:cNvSpPr>
          <p:nvPr>
            <p:ph type="title"/>
          </p:nvPr>
        </p:nvSpPr>
        <p:spPr>
          <a:xfrm>
            <a:off x="655320" y="1360371"/>
            <a:ext cx="5257803" cy="2427120"/>
          </a:xfrm>
        </p:spPr>
        <p:txBody>
          <a:bodyPr vert="horz" lIns="91440" tIns="45720" rIns="91440" bIns="45720" rtlCol="0" anchor="t">
            <a:normAutofit/>
          </a:bodyPr>
          <a:lstStyle/>
          <a:p>
            <a:r>
              <a:rPr lang="en-US" sz="6000" dirty="0" err="1"/>
              <a:t>ScreenShots</a:t>
            </a:r>
            <a:endParaRPr lang="en-US" sz="6000" dirty="0"/>
          </a:p>
        </p:txBody>
      </p:sp>
      <p:cxnSp>
        <p:nvCxnSpPr>
          <p:cNvPr id="11" name="Straight Arrow Connector 10">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1148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5E6954A-AB70-4BB2-A767-3FC39673EA05}"/>
              </a:ext>
            </a:extLst>
          </p:cNvPr>
          <p:cNvPicPr>
            <a:picLocks noChangeAspect="1"/>
          </p:cNvPicPr>
          <p:nvPr/>
        </p:nvPicPr>
        <p:blipFill rotWithShape="1">
          <a:blip r:embed="rId2">
            <a:extLst>
              <a:ext uri="{28A0092B-C50C-407E-A947-70E740481C1C}">
                <a14:useLocalDpi xmlns:a14="http://schemas.microsoft.com/office/drawing/2010/main" val="0"/>
              </a:ext>
            </a:extLst>
          </a:blip>
          <a:srcRect l="36774" r="27158"/>
          <a:stretch/>
        </p:blipFill>
        <p:spPr>
          <a:xfrm>
            <a:off x="5913124" y="10"/>
            <a:ext cx="6278877" cy="685799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Tree>
    <p:extLst>
      <p:ext uri="{BB962C8B-B14F-4D97-AF65-F5344CB8AC3E}">
        <p14:creationId xmlns:p14="http://schemas.microsoft.com/office/powerpoint/2010/main" val="3879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E0CFC4-C7A9-49D6-A323-DBC2F499444E}"/>
              </a:ext>
            </a:extLst>
          </p:cNvPr>
          <p:cNvPicPr>
            <a:picLocks noChangeAspect="1"/>
          </p:cNvPicPr>
          <p:nvPr/>
        </p:nvPicPr>
        <p:blipFill rotWithShape="1">
          <a:blip r:embed="rId2">
            <a:extLst>
              <a:ext uri="{28A0092B-C50C-407E-A947-70E740481C1C}">
                <a14:useLocalDpi xmlns:a14="http://schemas.microsoft.com/office/drawing/2010/main" val="0"/>
              </a:ext>
            </a:extLst>
          </a:blip>
          <a:srcRect l="1583" t="2940" r="1834" b="5756"/>
          <a:stretch/>
        </p:blipFill>
        <p:spPr>
          <a:xfrm>
            <a:off x="193040" y="203200"/>
            <a:ext cx="11775440" cy="6258560"/>
          </a:xfrm>
          <a:prstGeom prst="rect">
            <a:avLst/>
          </a:prstGeom>
        </p:spPr>
      </p:pic>
    </p:spTree>
    <p:extLst>
      <p:ext uri="{BB962C8B-B14F-4D97-AF65-F5344CB8AC3E}">
        <p14:creationId xmlns:p14="http://schemas.microsoft.com/office/powerpoint/2010/main" val="2099652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257</TotalTime>
  <Words>348</Words>
  <Application>Microsoft Office PowerPoint</Application>
  <PresentationFormat>Widescreen</PresentationFormat>
  <Paragraphs>30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Best Pharm</vt:lpstr>
      <vt:lpstr>Problem Statement</vt:lpstr>
      <vt:lpstr>Approach</vt:lpstr>
      <vt:lpstr>Object Model</vt:lpstr>
      <vt:lpstr>Use Cases</vt:lpstr>
      <vt:lpstr>Use Cases</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Mody</dc:creator>
  <cp:lastModifiedBy>Hardik Mody</cp:lastModifiedBy>
  <cp:revision>17</cp:revision>
  <dcterms:created xsi:type="dcterms:W3CDTF">2018-12-08T21:20:46Z</dcterms:created>
  <dcterms:modified xsi:type="dcterms:W3CDTF">2018-12-07T03:08:31Z</dcterms:modified>
</cp:coreProperties>
</file>