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2" r:id="rId6"/>
    <p:sldId id="264" r:id="rId7"/>
    <p:sldId id="265" r:id="rId8"/>
    <p:sldId id="267" r:id="rId9"/>
    <p:sldId id="268"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0A1EF-7BA8-4E54-BDA9-21AA3E72FC9F}" type="datetimeFigureOut">
              <a:rPr lang="en-US" smtClean="0"/>
              <a:t>3/16/2019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F5DDD-8189-4688-875F-3C6A11913E63}" type="slidenum">
              <a:rPr lang="en-US" smtClean="0"/>
              <a:t>‹#›</a:t>
            </a:fld>
            <a:endParaRPr lang="en-US"/>
          </a:p>
        </p:txBody>
      </p:sp>
    </p:spTree>
    <p:extLst>
      <p:ext uri="{BB962C8B-B14F-4D97-AF65-F5344CB8AC3E}">
        <p14:creationId xmlns:p14="http://schemas.microsoft.com/office/powerpoint/2010/main" val="344676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F6AF87-369D-4284-887A-0B7431749D26}" type="datetimeFigureOut">
              <a:rPr lang="en-US" smtClean="0"/>
              <a:t>3/16/2019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254651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205824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1269079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07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68338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F6AF87-369D-4284-887A-0B7431749D26}"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2809265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F6AF87-369D-4284-887A-0B7431749D26}"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2436003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6AF87-369D-4284-887A-0B7431749D2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0462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6AF87-369D-4284-887A-0B7431749D2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21872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6AF87-369D-4284-887A-0B7431749D2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25332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F6AF87-369D-4284-887A-0B7431749D2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289225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164791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F6AF87-369D-4284-887A-0B7431749D26}"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254771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F6AF87-369D-4284-887A-0B7431749D26}"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82708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6AF87-369D-4284-887A-0B7431749D26}"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190247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5187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AF87-369D-4284-887A-0B7431749D2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16F-1FA8-4F54-BD59-71B99DA84DFD}" type="slidenum">
              <a:rPr lang="en-US" smtClean="0"/>
              <a:t>‹#›</a:t>
            </a:fld>
            <a:endParaRPr lang="en-US"/>
          </a:p>
        </p:txBody>
      </p:sp>
    </p:spTree>
    <p:extLst>
      <p:ext uri="{BB962C8B-B14F-4D97-AF65-F5344CB8AC3E}">
        <p14:creationId xmlns:p14="http://schemas.microsoft.com/office/powerpoint/2010/main" val="348003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F6AF87-369D-4284-887A-0B7431749D26}" type="datetimeFigureOut">
              <a:rPr lang="en-US" smtClean="0"/>
              <a:t>3/16/2019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06116F-1FA8-4F54-BD59-71B99DA84DFD}" type="slidenum">
              <a:rPr lang="en-US" smtClean="0"/>
              <a:t>‹#›</a:t>
            </a:fld>
            <a:endParaRPr lang="en-US"/>
          </a:p>
        </p:txBody>
      </p:sp>
    </p:spTree>
    <p:extLst>
      <p:ext uri="{BB962C8B-B14F-4D97-AF65-F5344CB8AC3E}">
        <p14:creationId xmlns:p14="http://schemas.microsoft.com/office/powerpoint/2010/main" val="89088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Autonomous </a:t>
            </a:r>
            <a:r>
              <a:rPr lang="en-US" dirty="0">
                <a:solidFill>
                  <a:srgbClr val="FFFF00"/>
                </a:solidFill>
              </a:rPr>
              <a:t>Carrier</a:t>
            </a:r>
            <a:endParaRPr lang="en-US" dirty="0">
              <a:solidFill>
                <a:srgbClr val="FFFF00"/>
              </a:solidFill>
            </a:endParaRPr>
          </a:p>
        </p:txBody>
      </p:sp>
      <p:sp>
        <p:nvSpPr>
          <p:cNvPr id="3" name="Subtitle 2"/>
          <p:cNvSpPr>
            <a:spLocks noGrp="1"/>
          </p:cNvSpPr>
          <p:nvPr>
            <p:ph type="subTitle" idx="1"/>
          </p:nvPr>
        </p:nvSpPr>
        <p:spPr/>
        <p:txBody>
          <a:bodyPr>
            <a:normAutofit/>
          </a:bodyPr>
          <a:lstStyle/>
          <a:p>
            <a:r>
              <a:rPr lang="en-US" sz="3600" dirty="0" smtClean="0">
                <a:solidFill>
                  <a:schemeClr val="bg1"/>
                </a:solidFill>
              </a:rPr>
              <a:t>Team CLEVR</a:t>
            </a:r>
            <a:endParaRPr lang="en-US" sz="3600" dirty="0">
              <a:solidFill>
                <a:schemeClr val="bg1"/>
              </a:solidFill>
            </a:endParaRPr>
          </a:p>
        </p:txBody>
      </p:sp>
    </p:spTree>
    <p:extLst>
      <p:ext uri="{BB962C8B-B14F-4D97-AF65-F5344CB8AC3E}">
        <p14:creationId xmlns:p14="http://schemas.microsoft.com/office/powerpoint/2010/main" val="96685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89871" y="747786"/>
            <a:ext cx="6900309" cy="5202843"/>
          </a:xfrm>
          <a:prstGeom prst="rect">
            <a:avLst/>
          </a:prstGeom>
        </p:spPr>
      </p:pic>
    </p:spTree>
    <p:extLst>
      <p:ext uri="{BB962C8B-B14F-4D97-AF65-F5344CB8AC3E}">
        <p14:creationId xmlns:p14="http://schemas.microsoft.com/office/powerpoint/2010/main" val="29662041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978" y="0"/>
            <a:ext cx="7302043" cy="6858000"/>
          </a:xfrm>
          <a:prstGeom prst="rect">
            <a:avLst/>
          </a:prstGeom>
        </p:spPr>
      </p:pic>
    </p:spTree>
    <p:extLst>
      <p:ext uri="{BB962C8B-B14F-4D97-AF65-F5344CB8AC3E}">
        <p14:creationId xmlns:p14="http://schemas.microsoft.com/office/powerpoint/2010/main" val="3224671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379" y="618518"/>
            <a:ext cx="9905998" cy="1478570"/>
          </a:xfrm>
        </p:spPr>
        <p:txBody>
          <a:bodyPr/>
          <a:lstStyle/>
          <a:p>
            <a:r>
              <a:rPr lang="en-US" dirty="0" smtClean="0">
                <a:solidFill>
                  <a:srgbClr val="FF0000"/>
                </a:solidFill>
              </a:rPr>
              <a:t>components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We used a </a:t>
            </a:r>
            <a:r>
              <a:rPr lang="en-US" dirty="0" err="1" smtClean="0">
                <a:solidFill>
                  <a:schemeClr val="bg1"/>
                </a:solidFill>
              </a:rPr>
              <a:t>NodeMCU</a:t>
            </a:r>
            <a:r>
              <a:rPr lang="en-US" dirty="0" smtClean="0">
                <a:solidFill>
                  <a:schemeClr val="bg1"/>
                </a:solidFill>
              </a:rPr>
              <a:t> 12E (ESP8286)</a:t>
            </a:r>
          </a:p>
          <a:p>
            <a:r>
              <a:rPr lang="en-US" dirty="0" smtClean="0">
                <a:solidFill>
                  <a:schemeClr val="bg1"/>
                </a:solidFill>
              </a:rPr>
              <a:t>A L298N motor driver</a:t>
            </a:r>
          </a:p>
          <a:p>
            <a:r>
              <a:rPr lang="en-US" dirty="0" smtClean="0">
                <a:solidFill>
                  <a:schemeClr val="bg1"/>
                </a:solidFill>
              </a:rPr>
              <a:t>3 IR sensors </a:t>
            </a:r>
            <a:endParaRPr lang="en-US" dirty="0">
              <a:solidFill>
                <a:schemeClr val="bg1"/>
              </a:solidFill>
            </a:endParaRPr>
          </a:p>
        </p:txBody>
      </p:sp>
    </p:spTree>
    <p:extLst>
      <p:ext uri="{BB962C8B-B14F-4D97-AF65-F5344CB8AC3E}">
        <p14:creationId xmlns:p14="http://schemas.microsoft.com/office/powerpoint/2010/main" val="342536544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bg1"/>
                </a:solidFill>
              </a:rPr>
              <a:t>We have connected two 150 rpm motors with the L298N(Motor driver) which is in turn connected to the </a:t>
            </a:r>
            <a:r>
              <a:rPr lang="en-US" dirty="0" err="1" smtClean="0">
                <a:solidFill>
                  <a:schemeClr val="bg1"/>
                </a:solidFill>
              </a:rPr>
              <a:t>NodeMCU</a:t>
            </a:r>
            <a:endParaRPr lang="en-US" dirty="0" smtClean="0">
              <a:solidFill>
                <a:schemeClr val="bg1"/>
              </a:solidFill>
            </a:endParaRPr>
          </a:p>
          <a:p>
            <a:r>
              <a:rPr lang="en-US" dirty="0" smtClean="0">
                <a:solidFill>
                  <a:schemeClr val="bg1"/>
                </a:solidFill>
              </a:rPr>
              <a:t>The motion of the motors is governed by the IR sensors </a:t>
            </a:r>
          </a:p>
          <a:p>
            <a:r>
              <a:rPr lang="en-US" dirty="0" smtClean="0">
                <a:solidFill>
                  <a:schemeClr val="bg1"/>
                </a:solidFill>
              </a:rPr>
              <a:t>One IR sensor is connected to the front to stay on the path and two on either side of the bot to figure out where to turn and where to stop at the particular junction</a:t>
            </a:r>
            <a:endParaRPr lang="en-US" dirty="0">
              <a:solidFill>
                <a:schemeClr val="bg1"/>
              </a:solidFill>
            </a:endParaRPr>
          </a:p>
        </p:txBody>
      </p:sp>
    </p:spTree>
    <p:extLst>
      <p:ext uri="{BB962C8B-B14F-4D97-AF65-F5344CB8AC3E}">
        <p14:creationId xmlns:p14="http://schemas.microsoft.com/office/powerpoint/2010/main" val="859477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01397" y="905755"/>
            <a:ext cx="9906000" cy="2852737"/>
          </a:xfrm>
        </p:spPr>
        <p:txBody>
          <a:bodyPr>
            <a:normAutofit/>
          </a:bodyPr>
          <a:lstStyle/>
          <a:p>
            <a:r>
              <a:rPr lang="en-US" sz="6000" dirty="0" smtClean="0">
                <a:solidFill>
                  <a:srgbClr val="FF0000"/>
                </a:solidFill>
              </a:rPr>
              <a:t>ANY Questions?</a:t>
            </a:r>
            <a:endParaRPr lang="en-US" sz="6000" dirty="0">
              <a:solidFill>
                <a:srgbClr val="FF0000"/>
              </a:solidFill>
            </a:endParaRPr>
          </a:p>
        </p:txBody>
      </p:sp>
    </p:spTree>
    <p:extLst>
      <p:ext uri="{BB962C8B-B14F-4D97-AF65-F5344CB8AC3E}">
        <p14:creationId xmlns:p14="http://schemas.microsoft.com/office/powerpoint/2010/main" val="176896921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1670" y="905755"/>
            <a:ext cx="6637186" cy="2852737"/>
          </a:xfrm>
        </p:spPr>
        <p:txBody>
          <a:bodyPr>
            <a:normAutofit/>
          </a:bodyPr>
          <a:lstStyle/>
          <a:p>
            <a:r>
              <a:rPr lang="en-US" sz="6000" dirty="0" smtClean="0">
                <a:solidFill>
                  <a:srgbClr val="FF0000"/>
                </a:solidFill>
              </a:rPr>
              <a:t>Thank you</a:t>
            </a:r>
            <a:endParaRPr lang="en-US" sz="6000" dirty="0">
              <a:solidFill>
                <a:srgbClr val="FF0000"/>
              </a:solidFill>
            </a:endParaRPr>
          </a:p>
        </p:txBody>
      </p:sp>
    </p:spTree>
    <p:extLst>
      <p:ext uri="{BB962C8B-B14F-4D97-AF65-F5344CB8AC3E}">
        <p14:creationId xmlns:p14="http://schemas.microsoft.com/office/powerpoint/2010/main" val="3302036912"/>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Members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Varad Mahajan</a:t>
            </a:r>
          </a:p>
          <a:p>
            <a:r>
              <a:rPr lang="en-US" dirty="0" err="1" smtClean="0">
                <a:solidFill>
                  <a:schemeClr val="bg1"/>
                </a:solidFill>
              </a:rPr>
              <a:t>Ayan</a:t>
            </a:r>
            <a:r>
              <a:rPr lang="en-US" dirty="0" smtClean="0">
                <a:solidFill>
                  <a:schemeClr val="bg1"/>
                </a:solidFill>
              </a:rPr>
              <a:t> Prakash</a:t>
            </a:r>
          </a:p>
          <a:p>
            <a:r>
              <a:rPr lang="en-US" dirty="0" err="1" smtClean="0">
                <a:solidFill>
                  <a:schemeClr val="bg1"/>
                </a:solidFill>
              </a:rPr>
              <a:t>Jalaj</a:t>
            </a:r>
            <a:r>
              <a:rPr lang="en-US" dirty="0" smtClean="0">
                <a:solidFill>
                  <a:schemeClr val="bg1"/>
                </a:solidFill>
              </a:rPr>
              <a:t> Kumar Singh</a:t>
            </a:r>
          </a:p>
          <a:p>
            <a:pPr marL="0" indent="0">
              <a:buNone/>
            </a:pPr>
            <a:endParaRPr lang="en-US" dirty="0"/>
          </a:p>
        </p:txBody>
      </p:sp>
    </p:spTree>
    <p:extLst>
      <p:ext uri="{BB962C8B-B14F-4D97-AF65-F5344CB8AC3E}">
        <p14:creationId xmlns:p14="http://schemas.microsoft.com/office/powerpoint/2010/main" val="288165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challenge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How can we transfer files (hardcopies) from one cubicle to another?</a:t>
            </a:r>
          </a:p>
          <a:p>
            <a:r>
              <a:rPr lang="en-US" dirty="0" smtClean="0">
                <a:solidFill>
                  <a:schemeClr val="bg1"/>
                </a:solidFill>
              </a:rPr>
              <a:t>Can you guys guess?</a:t>
            </a:r>
          </a:p>
        </p:txBody>
      </p:sp>
    </p:spTree>
    <p:extLst>
      <p:ext uri="{BB962C8B-B14F-4D97-AF65-F5344CB8AC3E}">
        <p14:creationId xmlns:p14="http://schemas.microsoft.com/office/powerpoint/2010/main" val="30195671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classical solution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Well, mostly by personally delivering those files… Right?</a:t>
            </a:r>
          </a:p>
          <a:p>
            <a:r>
              <a:rPr lang="en-US" dirty="0" smtClean="0">
                <a:solidFill>
                  <a:schemeClr val="bg1"/>
                </a:solidFill>
              </a:rPr>
              <a:t>What about the time wasted while delivering these files?</a:t>
            </a:r>
          </a:p>
          <a:p>
            <a:r>
              <a:rPr lang="en-US" dirty="0" smtClean="0">
                <a:solidFill>
                  <a:schemeClr val="bg1"/>
                </a:solidFill>
              </a:rPr>
              <a:t>All those distractions that one gets while going to the second cubicle.</a:t>
            </a:r>
          </a:p>
          <a:p>
            <a:r>
              <a:rPr lang="en-US" dirty="0" smtClean="0">
                <a:solidFill>
                  <a:schemeClr val="bg1"/>
                </a:solidFill>
              </a:rPr>
              <a:t>What about the loss of efficiency?</a:t>
            </a:r>
          </a:p>
          <a:p>
            <a:r>
              <a:rPr lang="en-US" dirty="0" smtClean="0">
                <a:solidFill>
                  <a:schemeClr val="bg1"/>
                </a:solidFill>
              </a:rPr>
              <a:t>What if the time wasted there had been out to some good use? Well the profits of the company will obviously rise</a:t>
            </a:r>
            <a:endParaRPr lang="en-US" dirty="0">
              <a:solidFill>
                <a:schemeClr val="bg1"/>
              </a:solidFill>
            </a:endParaRPr>
          </a:p>
        </p:txBody>
      </p:sp>
    </p:spTree>
    <p:extLst>
      <p:ext uri="{BB962C8B-B14F-4D97-AF65-F5344CB8AC3E}">
        <p14:creationId xmlns:p14="http://schemas.microsoft.com/office/powerpoint/2010/main" val="485865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Another one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solidFill>
                  <a:schemeClr val="bg1"/>
                </a:solidFill>
              </a:rPr>
              <a:t>Take the case of waiters</a:t>
            </a:r>
          </a:p>
          <a:p>
            <a:r>
              <a:rPr lang="en-US" dirty="0" smtClean="0">
                <a:solidFill>
                  <a:schemeClr val="bg1"/>
                </a:solidFill>
              </a:rPr>
              <a:t>Do you ‘techno-nerds’ think that the people in this profession choose to be in this menial service position?</a:t>
            </a:r>
          </a:p>
          <a:p>
            <a:r>
              <a:rPr lang="en-US" dirty="0" smtClean="0">
                <a:solidFill>
                  <a:schemeClr val="bg1"/>
                </a:solidFill>
              </a:rPr>
              <a:t>Each one of them wanted to become a something more in their life. Just like us.</a:t>
            </a:r>
          </a:p>
          <a:p>
            <a:r>
              <a:rPr lang="en-US" dirty="0">
                <a:solidFill>
                  <a:schemeClr val="bg1"/>
                </a:solidFill>
              </a:rPr>
              <a:t>What if we as a society could use their skills and knowledge for a better purpose than </a:t>
            </a:r>
            <a:r>
              <a:rPr lang="en-US" dirty="0" err="1">
                <a:solidFill>
                  <a:schemeClr val="bg1"/>
                </a:solidFill>
              </a:rPr>
              <a:t>waitering</a:t>
            </a:r>
            <a:r>
              <a:rPr lang="en-US" dirty="0">
                <a:solidFill>
                  <a:schemeClr val="bg1"/>
                </a:solidFill>
              </a:rPr>
              <a:t>?</a:t>
            </a:r>
          </a:p>
          <a:p>
            <a:r>
              <a:rPr lang="en-US" dirty="0">
                <a:solidFill>
                  <a:schemeClr val="bg1"/>
                </a:solidFill>
              </a:rPr>
              <a:t>We can give them a second chance at education and at work </a:t>
            </a:r>
          </a:p>
        </p:txBody>
      </p:sp>
    </p:spTree>
    <p:extLst>
      <p:ext uri="{BB962C8B-B14F-4D97-AF65-F5344CB8AC3E}">
        <p14:creationId xmlns:p14="http://schemas.microsoft.com/office/powerpoint/2010/main" val="3116717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Solutions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Think of a system that will come to your cubicle so that you can give it your files and it can take the hard copies to the other cubicle while you can keep working on that brilliant idea of yours…</a:t>
            </a:r>
          </a:p>
          <a:p>
            <a:r>
              <a:rPr lang="en-US" dirty="0" smtClean="0">
                <a:solidFill>
                  <a:schemeClr val="bg1"/>
                </a:solidFill>
              </a:rPr>
              <a:t>Now coming back to the waiters – </a:t>
            </a:r>
          </a:p>
          <a:p>
            <a:r>
              <a:rPr lang="en-US" dirty="0" smtClean="0">
                <a:solidFill>
                  <a:schemeClr val="bg1"/>
                </a:solidFill>
              </a:rPr>
              <a:t>We can have a system that delivers you your food in a restaurant to your table after you have ordered it from your table.</a:t>
            </a:r>
            <a:endParaRPr lang="en-US" dirty="0">
              <a:solidFill>
                <a:schemeClr val="bg1"/>
              </a:solidFill>
            </a:endParaRPr>
          </a:p>
        </p:txBody>
      </p:sp>
    </p:spTree>
    <p:extLst>
      <p:ext uri="{BB962C8B-B14F-4D97-AF65-F5344CB8AC3E}">
        <p14:creationId xmlns:p14="http://schemas.microsoft.com/office/powerpoint/2010/main" val="4942485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481" y="625552"/>
            <a:ext cx="9905998" cy="1478570"/>
          </a:xfrm>
        </p:spPr>
        <p:txBody>
          <a:bodyPr/>
          <a:lstStyle/>
          <a:p>
            <a:r>
              <a:rPr lang="en-US" dirty="0" smtClean="0">
                <a:solidFill>
                  <a:srgbClr val="FF0000"/>
                </a:solidFill>
              </a:rPr>
              <a:t>Similarities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Both of these systems seem pretty straightforward and similar, don’t they?</a:t>
            </a:r>
          </a:p>
          <a:p>
            <a:r>
              <a:rPr lang="en-US" dirty="0" smtClean="0">
                <a:solidFill>
                  <a:schemeClr val="bg1"/>
                </a:solidFill>
              </a:rPr>
              <a:t>So, we decided to make one system that can work as both a clerk and a waiter</a:t>
            </a:r>
          </a:p>
          <a:p>
            <a:r>
              <a:rPr lang="en-US" dirty="0">
                <a:solidFill>
                  <a:schemeClr val="bg1"/>
                </a:solidFill>
              </a:rPr>
              <a:t>We call this system an autonomous carrier. </a:t>
            </a:r>
          </a:p>
          <a:p>
            <a:endParaRPr lang="en-US" dirty="0">
              <a:solidFill>
                <a:schemeClr val="bg1"/>
              </a:solidFill>
            </a:endParaRPr>
          </a:p>
        </p:txBody>
      </p:sp>
    </p:spTree>
    <p:extLst>
      <p:ext uri="{BB962C8B-B14F-4D97-AF65-F5344CB8AC3E}">
        <p14:creationId xmlns:p14="http://schemas.microsoft.com/office/powerpoint/2010/main" val="51386520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the system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At it’s basic most level, it would be just a simple bot with a compartment for ‘stuff’ powered with some of the blooming technologies such as </a:t>
            </a:r>
            <a:r>
              <a:rPr lang="en-US" dirty="0" err="1" smtClean="0">
                <a:solidFill>
                  <a:schemeClr val="bg1"/>
                </a:solidFill>
              </a:rPr>
              <a:t>IoT</a:t>
            </a:r>
            <a:endParaRPr lang="en-US" dirty="0">
              <a:solidFill>
                <a:schemeClr val="bg1"/>
              </a:solidFill>
            </a:endParaRPr>
          </a:p>
        </p:txBody>
      </p:sp>
    </p:spTree>
    <p:extLst>
      <p:ext uri="{BB962C8B-B14F-4D97-AF65-F5344CB8AC3E}">
        <p14:creationId xmlns:p14="http://schemas.microsoft.com/office/powerpoint/2010/main" val="28933104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Into the details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bg1"/>
                </a:solidFill>
              </a:rPr>
              <a:t>Well, it contains a </a:t>
            </a:r>
            <a:r>
              <a:rPr lang="en-US" dirty="0" err="1" smtClean="0">
                <a:solidFill>
                  <a:schemeClr val="bg1"/>
                </a:solidFill>
              </a:rPr>
              <a:t>NodeMCU</a:t>
            </a:r>
            <a:r>
              <a:rPr lang="en-US" dirty="0" smtClean="0">
                <a:solidFill>
                  <a:schemeClr val="bg1"/>
                </a:solidFill>
              </a:rPr>
              <a:t> microcontroller with </a:t>
            </a:r>
            <a:r>
              <a:rPr lang="en-US" dirty="0" err="1" smtClean="0">
                <a:solidFill>
                  <a:schemeClr val="bg1"/>
                </a:solidFill>
              </a:rPr>
              <a:t>wifi</a:t>
            </a:r>
            <a:r>
              <a:rPr lang="en-US" dirty="0" smtClean="0">
                <a:solidFill>
                  <a:schemeClr val="bg1"/>
                </a:solidFill>
              </a:rPr>
              <a:t> module and IR sensors for path finding and motors with wheels for locomotion</a:t>
            </a:r>
          </a:p>
          <a:p>
            <a:r>
              <a:rPr lang="en-US" dirty="0" smtClean="0">
                <a:solidFill>
                  <a:schemeClr val="bg1"/>
                </a:solidFill>
              </a:rPr>
              <a:t>We can also use an ultrasound sensor to detect obstacles</a:t>
            </a:r>
            <a:endParaRPr lang="en-US" dirty="0">
              <a:solidFill>
                <a:schemeClr val="bg1"/>
              </a:solidFill>
            </a:endParaRPr>
          </a:p>
        </p:txBody>
      </p:sp>
    </p:spTree>
    <p:extLst>
      <p:ext uri="{BB962C8B-B14F-4D97-AF65-F5344CB8AC3E}">
        <p14:creationId xmlns:p14="http://schemas.microsoft.com/office/powerpoint/2010/main" val="3665461717"/>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960</TotalTime>
  <Words>446</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Autonomous Carrier</vt:lpstr>
      <vt:lpstr>Members</vt:lpstr>
      <vt:lpstr>The challenge</vt:lpstr>
      <vt:lpstr>The classical solution</vt:lpstr>
      <vt:lpstr>Another one</vt:lpstr>
      <vt:lpstr>Solutions</vt:lpstr>
      <vt:lpstr>Similarities</vt:lpstr>
      <vt:lpstr>About the system</vt:lpstr>
      <vt:lpstr>Into the details</vt:lpstr>
      <vt:lpstr>PowerPoint Presentation</vt:lpstr>
      <vt:lpstr>PowerPoint Presentation</vt:lpstr>
      <vt:lpstr>components</vt:lpstr>
      <vt:lpstr>PowerPoint Presentation</vt:lpstr>
      <vt:lpstr>ANY 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CLEVR</dc:title>
  <dc:creator>Varad</dc:creator>
  <cp:lastModifiedBy>Varad</cp:lastModifiedBy>
  <cp:revision>22</cp:revision>
  <dcterms:created xsi:type="dcterms:W3CDTF">2019-03-16T10:43:50Z</dcterms:created>
  <dcterms:modified xsi:type="dcterms:W3CDTF">2019-03-17T02:44:33Z</dcterms:modified>
</cp:coreProperties>
</file>