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adaraajan TS" userId="a572d59a0e9dcb6f" providerId="LiveId" clId="{7329981C-9356-44ED-B049-CE38BEAC0FF1}"/>
    <pc:docChg chg="undo redo custSel addSld delSld modSld">
      <pc:chgData name="varadaraajan TS" userId="a572d59a0e9dcb6f" providerId="LiveId" clId="{7329981C-9356-44ED-B049-CE38BEAC0FF1}" dt="2023-11-19T10:08:51.917" v="2215" actId="20577"/>
      <pc:docMkLst>
        <pc:docMk/>
      </pc:docMkLst>
      <pc:sldChg chg="addSp delSp modSp mod">
        <pc:chgData name="varadaraajan TS" userId="a572d59a0e9dcb6f" providerId="LiveId" clId="{7329981C-9356-44ED-B049-CE38BEAC0FF1}" dt="2023-11-19T10:08:51.917" v="2215" actId="20577"/>
        <pc:sldMkLst>
          <pc:docMk/>
          <pc:sldMk cId="2699739935" sldId="257"/>
        </pc:sldMkLst>
        <pc:spChg chg="add del mod">
          <ac:chgData name="varadaraajan TS" userId="a572d59a0e9dcb6f" providerId="LiveId" clId="{7329981C-9356-44ED-B049-CE38BEAC0FF1}" dt="2023-11-19T10:02:48.883" v="2046"/>
          <ac:spMkLst>
            <pc:docMk/>
            <pc:sldMk cId="2699739935" sldId="257"/>
            <ac:spMk id="3" creationId="{519DD3AE-ADD4-0AA8-8E4E-954CB3C4823A}"/>
          </ac:spMkLst>
        </pc:spChg>
        <pc:spChg chg="add del mod">
          <ac:chgData name="varadaraajan TS" userId="a572d59a0e9dcb6f" providerId="LiveId" clId="{7329981C-9356-44ED-B049-CE38BEAC0FF1}" dt="2023-11-19T10:02:48.229" v="2045"/>
          <ac:spMkLst>
            <pc:docMk/>
            <pc:sldMk cId="2699739935" sldId="257"/>
            <ac:spMk id="5" creationId="{AB7EFE72-A6A5-F39A-03E9-0A9EB603C341}"/>
          </ac:spMkLst>
        </pc:spChg>
        <pc:spChg chg="mod">
          <ac:chgData name="varadaraajan TS" userId="a572d59a0e9dcb6f" providerId="LiveId" clId="{7329981C-9356-44ED-B049-CE38BEAC0FF1}" dt="2023-11-19T10:08:51.917" v="2215" actId="20577"/>
          <ac:spMkLst>
            <pc:docMk/>
            <pc:sldMk cId="2699739935" sldId="257"/>
            <ac:spMk id="6" creationId="{27F56271-E2BC-5278-BC46-C7C706A25CBC}"/>
          </ac:spMkLst>
        </pc:spChg>
      </pc:sldChg>
      <pc:sldChg chg="addSp delSp modSp mod">
        <pc:chgData name="varadaraajan TS" userId="a572d59a0e9dcb6f" providerId="LiveId" clId="{7329981C-9356-44ED-B049-CE38BEAC0FF1}" dt="2023-11-19T09:57:04.290" v="1966" actId="20577"/>
        <pc:sldMkLst>
          <pc:docMk/>
          <pc:sldMk cId="1686055953" sldId="259"/>
        </pc:sldMkLst>
        <pc:spChg chg="add mod">
          <ac:chgData name="varadaraajan TS" userId="a572d59a0e9dcb6f" providerId="LiveId" clId="{7329981C-9356-44ED-B049-CE38BEAC0FF1}" dt="2023-11-19T09:57:04.290" v="1966" actId="20577"/>
          <ac:spMkLst>
            <pc:docMk/>
            <pc:sldMk cId="1686055953" sldId="259"/>
            <ac:spMk id="2" creationId="{9C924853-9780-CA3B-D1E3-1EB45FEBDB77}"/>
          </ac:spMkLst>
        </pc:spChg>
        <pc:spChg chg="mod">
          <ac:chgData name="varadaraajan TS" userId="a572d59a0e9dcb6f" providerId="LiveId" clId="{7329981C-9356-44ED-B049-CE38BEAC0FF1}" dt="2023-11-19T07:47:20.036" v="10" actId="20577"/>
          <ac:spMkLst>
            <pc:docMk/>
            <pc:sldMk cId="1686055953" sldId="259"/>
            <ac:spMk id="5" creationId="{DBDF2CB6-E4A4-0978-097E-615F095C196A}"/>
          </ac:spMkLst>
        </pc:spChg>
        <pc:picChg chg="mod">
          <ac:chgData name="varadaraajan TS" userId="a572d59a0e9dcb6f" providerId="LiveId" clId="{7329981C-9356-44ED-B049-CE38BEAC0FF1}" dt="2023-11-19T07:47:27.324" v="34" actId="1035"/>
          <ac:picMkLst>
            <pc:docMk/>
            <pc:sldMk cId="1686055953" sldId="259"/>
            <ac:picMk id="7" creationId="{C85B71B7-8A6C-825E-4268-D23CB3170752}"/>
          </ac:picMkLst>
        </pc:picChg>
        <pc:picChg chg="del">
          <ac:chgData name="varadaraajan TS" userId="a572d59a0e9dcb6f" providerId="LiveId" clId="{7329981C-9356-44ED-B049-CE38BEAC0FF1}" dt="2023-11-19T07:47:00.117" v="4" actId="478"/>
          <ac:picMkLst>
            <pc:docMk/>
            <pc:sldMk cId="1686055953" sldId="259"/>
            <ac:picMk id="9" creationId="{EC2B5890-3299-1BAE-BA88-577C03A81F94}"/>
          </ac:picMkLst>
        </pc:picChg>
      </pc:sldChg>
      <pc:sldChg chg="addSp delSp modSp add mod">
        <pc:chgData name="varadaraajan TS" userId="a572d59a0e9dcb6f" providerId="LiveId" clId="{7329981C-9356-44ED-B049-CE38BEAC0FF1}" dt="2023-11-19T09:57:14.859" v="1969" actId="20577"/>
        <pc:sldMkLst>
          <pc:docMk/>
          <pc:sldMk cId="1445694019" sldId="260"/>
        </pc:sldMkLst>
        <pc:spChg chg="add mod">
          <ac:chgData name="varadaraajan TS" userId="a572d59a0e9dcb6f" providerId="LiveId" clId="{7329981C-9356-44ED-B049-CE38BEAC0FF1}" dt="2023-11-19T09:57:14.859" v="1969" actId="20577"/>
          <ac:spMkLst>
            <pc:docMk/>
            <pc:sldMk cId="1445694019" sldId="260"/>
            <ac:spMk id="2" creationId="{9E805B0B-1DE8-22CE-D74B-B5F73F7665E9}"/>
          </ac:spMkLst>
        </pc:spChg>
        <pc:spChg chg="mod">
          <ac:chgData name="varadaraajan TS" userId="a572d59a0e9dcb6f" providerId="LiveId" clId="{7329981C-9356-44ED-B049-CE38BEAC0FF1}" dt="2023-11-19T07:47:39.780" v="79" actId="20577"/>
          <ac:spMkLst>
            <pc:docMk/>
            <pc:sldMk cId="1445694019" sldId="260"/>
            <ac:spMk id="5" creationId="{DBDF2CB6-E4A4-0978-097E-615F095C196A}"/>
          </ac:spMkLst>
        </pc:spChg>
        <pc:picChg chg="add mod">
          <ac:chgData name="varadaraajan TS" userId="a572d59a0e9dcb6f" providerId="LiveId" clId="{7329981C-9356-44ED-B049-CE38BEAC0FF1}" dt="2023-11-19T07:50:26.809" v="85" actId="14100"/>
          <ac:picMkLst>
            <pc:docMk/>
            <pc:sldMk cId="1445694019" sldId="260"/>
            <ac:picMk id="3" creationId="{C1B162A7-DB2D-D080-B0B3-95E7B5FBD2FF}"/>
          </ac:picMkLst>
        </pc:picChg>
        <pc:picChg chg="del">
          <ac:chgData name="varadaraajan TS" userId="a572d59a0e9dcb6f" providerId="LiveId" clId="{7329981C-9356-44ED-B049-CE38BEAC0FF1}" dt="2023-11-19T07:47:31.012" v="35" actId="478"/>
          <ac:picMkLst>
            <pc:docMk/>
            <pc:sldMk cId="1445694019" sldId="260"/>
            <ac:picMk id="7" creationId="{C85B71B7-8A6C-825E-4268-D23CB3170752}"/>
          </ac:picMkLst>
        </pc:picChg>
        <pc:picChg chg="mod">
          <ac:chgData name="varadaraajan TS" userId="a572d59a0e9dcb6f" providerId="LiveId" clId="{7329981C-9356-44ED-B049-CE38BEAC0FF1}" dt="2023-11-19T07:50:47.114" v="89" actId="14100"/>
          <ac:picMkLst>
            <pc:docMk/>
            <pc:sldMk cId="1445694019" sldId="260"/>
            <ac:picMk id="9" creationId="{EC2B5890-3299-1BAE-BA88-577C03A81F94}"/>
          </ac:picMkLst>
        </pc:picChg>
      </pc:sldChg>
      <pc:sldChg chg="addSp delSp modSp add mod">
        <pc:chgData name="varadaraajan TS" userId="a572d59a0e9dcb6f" providerId="LiveId" clId="{7329981C-9356-44ED-B049-CE38BEAC0FF1}" dt="2023-11-19T09:57:28.879" v="1972" actId="20577"/>
        <pc:sldMkLst>
          <pc:docMk/>
          <pc:sldMk cId="3158830952" sldId="261"/>
        </pc:sldMkLst>
        <pc:spChg chg="add mod">
          <ac:chgData name="varadaraajan TS" userId="a572d59a0e9dcb6f" providerId="LiveId" clId="{7329981C-9356-44ED-B049-CE38BEAC0FF1}" dt="2023-11-19T09:57:28.879" v="1972" actId="20577"/>
          <ac:spMkLst>
            <pc:docMk/>
            <pc:sldMk cId="3158830952" sldId="261"/>
            <ac:spMk id="2" creationId="{1100DB8E-84F0-B562-7C8A-7AEAF7CDAD6F}"/>
          </ac:spMkLst>
        </pc:spChg>
        <pc:spChg chg="mod">
          <ac:chgData name="varadaraajan TS" userId="a572d59a0e9dcb6f" providerId="LiveId" clId="{7329981C-9356-44ED-B049-CE38BEAC0FF1}" dt="2023-11-19T07:51:48.479" v="93"/>
          <ac:spMkLst>
            <pc:docMk/>
            <pc:sldMk cId="3158830952" sldId="261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7:56:48.145" v="190" actId="20577"/>
          <ac:spMkLst>
            <pc:docMk/>
            <pc:sldMk cId="3158830952" sldId="261"/>
            <ac:spMk id="5" creationId="{DBDF2CB6-E4A4-0978-097E-615F095C196A}"/>
          </ac:spMkLst>
        </pc:spChg>
        <pc:spChg chg="add del mod">
          <ac:chgData name="varadaraajan TS" userId="a572d59a0e9dcb6f" providerId="LiveId" clId="{7329981C-9356-44ED-B049-CE38BEAC0FF1}" dt="2023-11-19T07:55:22.852" v="170"/>
          <ac:spMkLst>
            <pc:docMk/>
            <pc:sldMk cId="3158830952" sldId="261"/>
            <ac:spMk id="7" creationId="{C65C000F-584B-95C7-29F8-AFE7236DD94B}"/>
          </ac:spMkLst>
        </pc:spChg>
        <pc:spChg chg="add mod">
          <ac:chgData name="varadaraajan TS" userId="a572d59a0e9dcb6f" providerId="LiveId" clId="{7329981C-9356-44ED-B049-CE38BEAC0FF1}" dt="2023-11-19T07:55:25.105" v="172"/>
          <ac:spMkLst>
            <pc:docMk/>
            <pc:sldMk cId="3158830952" sldId="261"/>
            <ac:spMk id="8" creationId="{9AADF130-BA10-73BA-63E8-BA9B41C28D9A}"/>
          </ac:spMkLst>
        </pc:spChg>
        <pc:picChg chg="del">
          <ac:chgData name="varadaraajan TS" userId="a572d59a0e9dcb6f" providerId="LiveId" clId="{7329981C-9356-44ED-B049-CE38BEAC0FF1}" dt="2023-11-19T07:51:25.108" v="91" actId="478"/>
          <ac:picMkLst>
            <pc:docMk/>
            <pc:sldMk cId="3158830952" sldId="261"/>
            <ac:picMk id="3" creationId="{C1B162A7-DB2D-D080-B0B3-95E7B5FBD2FF}"/>
          </ac:picMkLst>
        </pc:picChg>
        <pc:picChg chg="add mod">
          <ac:chgData name="varadaraajan TS" userId="a572d59a0e9dcb6f" providerId="LiveId" clId="{7329981C-9356-44ED-B049-CE38BEAC0FF1}" dt="2023-11-19T07:56:35.211" v="189" actId="14100"/>
          <ac:picMkLst>
            <pc:docMk/>
            <pc:sldMk cId="3158830952" sldId="261"/>
            <ac:picMk id="6" creationId="{75246DE8-9F04-D77A-5D75-A6E488CF9F8E}"/>
          </ac:picMkLst>
        </pc:picChg>
        <pc:picChg chg="del">
          <ac:chgData name="varadaraajan TS" userId="a572d59a0e9dcb6f" providerId="LiveId" clId="{7329981C-9356-44ED-B049-CE38BEAC0FF1}" dt="2023-11-19T07:51:26.762" v="92" actId="478"/>
          <ac:picMkLst>
            <pc:docMk/>
            <pc:sldMk cId="3158830952" sldId="261"/>
            <ac:picMk id="9" creationId="{EC2B5890-3299-1BAE-BA88-577C03A81F94}"/>
          </ac:picMkLst>
        </pc:picChg>
        <pc:picChg chg="add mod">
          <ac:chgData name="varadaraajan TS" userId="a572d59a0e9dcb6f" providerId="LiveId" clId="{7329981C-9356-44ED-B049-CE38BEAC0FF1}" dt="2023-11-19T07:56:53.432" v="203" actId="1036"/>
          <ac:picMkLst>
            <pc:docMk/>
            <pc:sldMk cId="3158830952" sldId="261"/>
            <ac:picMk id="11" creationId="{83494E34-F3FA-3017-4B4C-83ECB26FCD26}"/>
          </ac:picMkLst>
        </pc:picChg>
      </pc:sldChg>
      <pc:sldChg chg="addSp delSp modSp add mod">
        <pc:chgData name="varadaraajan TS" userId="a572d59a0e9dcb6f" providerId="LiveId" clId="{7329981C-9356-44ED-B049-CE38BEAC0FF1}" dt="2023-11-19T09:57:34.889" v="1975" actId="20577"/>
        <pc:sldMkLst>
          <pc:docMk/>
          <pc:sldMk cId="1639969163" sldId="262"/>
        </pc:sldMkLst>
        <pc:spChg chg="add mod">
          <ac:chgData name="varadaraajan TS" userId="a572d59a0e9dcb6f" providerId="LiveId" clId="{7329981C-9356-44ED-B049-CE38BEAC0FF1}" dt="2023-11-19T09:57:34.889" v="1975" actId="20577"/>
          <ac:spMkLst>
            <pc:docMk/>
            <pc:sldMk cId="1639969163" sldId="262"/>
            <ac:spMk id="2" creationId="{CACD1BFE-CCCA-284A-2206-BCE015F91DEF}"/>
          </ac:spMkLst>
        </pc:spChg>
        <pc:spChg chg="mod">
          <ac:chgData name="varadaraajan TS" userId="a572d59a0e9dcb6f" providerId="LiveId" clId="{7329981C-9356-44ED-B049-CE38BEAC0FF1}" dt="2023-11-19T07:58:15.160" v="225" actId="14100"/>
          <ac:spMkLst>
            <pc:docMk/>
            <pc:sldMk cId="1639969163" sldId="262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8:00:25.209" v="286" actId="1076"/>
          <ac:spMkLst>
            <pc:docMk/>
            <pc:sldMk cId="1639969163" sldId="262"/>
            <ac:spMk id="5" creationId="{DBDF2CB6-E4A4-0978-097E-615F095C196A}"/>
          </ac:spMkLst>
        </pc:spChg>
        <pc:spChg chg="del mod">
          <ac:chgData name="varadaraajan TS" userId="a572d59a0e9dcb6f" providerId="LiveId" clId="{7329981C-9356-44ED-B049-CE38BEAC0FF1}" dt="2023-11-19T07:59:20.684" v="261" actId="478"/>
          <ac:spMkLst>
            <pc:docMk/>
            <pc:sldMk cId="1639969163" sldId="262"/>
            <ac:spMk id="8" creationId="{9AADF130-BA10-73BA-63E8-BA9B41C28D9A}"/>
          </ac:spMkLst>
        </pc:spChg>
        <pc:picChg chg="add mod modCrop">
          <ac:chgData name="varadaraajan TS" userId="a572d59a0e9dcb6f" providerId="LiveId" clId="{7329981C-9356-44ED-B049-CE38BEAC0FF1}" dt="2023-11-19T08:02:59.961" v="316" actId="1076"/>
          <ac:picMkLst>
            <pc:docMk/>
            <pc:sldMk cId="1639969163" sldId="262"/>
            <ac:picMk id="3" creationId="{BABF562A-A185-4133-5A43-F26DBC5899E2}"/>
          </ac:picMkLst>
        </pc:picChg>
        <pc:picChg chg="del">
          <ac:chgData name="varadaraajan TS" userId="a572d59a0e9dcb6f" providerId="LiveId" clId="{7329981C-9356-44ED-B049-CE38BEAC0FF1}" dt="2023-11-19T07:59:32.238" v="276" actId="478"/>
          <ac:picMkLst>
            <pc:docMk/>
            <pc:sldMk cId="1639969163" sldId="262"/>
            <ac:picMk id="6" creationId="{75246DE8-9F04-D77A-5D75-A6E488CF9F8E}"/>
          </ac:picMkLst>
        </pc:picChg>
        <pc:picChg chg="add mod">
          <ac:chgData name="varadaraajan TS" userId="a572d59a0e9dcb6f" providerId="LiveId" clId="{7329981C-9356-44ED-B049-CE38BEAC0FF1}" dt="2023-11-19T08:02:36.940" v="314" actId="1035"/>
          <ac:picMkLst>
            <pc:docMk/>
            <pc:sldMk cId="1639969163" sldId="262"/>
            <ac:picMk id="9" creationId="{7F442130-85E9-4053-1601-3A6EC189729E}"/>
          </ac:picMkLst>
        </pc:picChg>
        <pc:picChg chg="del">
          <ac:chgData name="varadaraajan TS" userId="a572d59a0e9dcb6f" providerId="LiveId" clId="{7329981C-9356-44ED-B049-CE38BEAC0FF1}" dt="2023-11-19T07:59:30.460" v="275" actId="478"/>
          <ac:picMkLst>
            <pc:docMk/>
            <pc:sldMk cId="1639969163" sldId="262"/>
            <ac:picMk id="11" creationId="{83494E34-F3FA-3017-4B4C-83ECB26FCD26}"/>
          </ac:picMkLst>
        </pc:picChg>
        <pc:picChg chg="add del">
          <ac:chgData name="varadaraajan TS" userId="a572d59a0e9dcb6f" providerId="LiveId" clId="{7329981C-9356-44ED-B049-CE38BEAC0FF1}" dt="2023-11-19T08:03:53.896" v="318" actId="22"/>
          <ac:picMkLst>
            <pc:docMk/>
            <pc:sldMk cId="1639969163" sldId="262"/>
            <ac:picMk id="12" creationId="{1629BDC3-F563-C829-ED8C-FFA5C10F358C}"/>
          </ac:picMkLst>
        </pc:picChg>
      </pc:sldChg>
      <pc:sldChg chg="add del">
        <pc:chgData name="varadaraajan TS" userId="a572d59a0e9dcb6f" providerId="LiveId" clId="{7329981C-9356-44ED-B049-CE38BEAC0FF1}" dt="2023-11-19T07:57:55.510" v="208"/>
        <pc:sldMkLst>
          <pc:docMk/>
          <pc:sldMk cId="358450619" sldId="263"/>
        </pc:sldMkLst>
      </pc:sldChg>
      <pc:sldChg chg="addSp delSp modSp add mod">
        <pc:chgData name="varadaraajan TS" userId="a572d59a0e9dcb6f" providerId="LiveId" clId="{7329981C-9356-44ED-B049-CE38BEAC0FF1}" dt="2023-11-19T09:57:44.854" v="1978" actId="20577"/>
        <pc:sldMkLst>
          <pc:docMk/>
          <pc:sldMk cId="2266072985" sldId="263"/>
        </pc:sldMkLst>
        <pc:spChg chg="add mod">
          <ac:chgData name="varadaraajan TS" userId="a572d59a0e9dcb6f" providerId="LiveId" clId="{7329981C-9356-44ED-B049-CE38BEAC0FF1}" dt="2023-11-19T09:57:44.854" v="1978" actId="20577"/>
          <ac:spMkLst>
            <pc:docMk/>
            <pc:sldMk cId="2266072985" sldId="263"/>
            <ac:spMk id="2" creationId="{BC50094B-0CE8-5549-6144-322B9A52DDEC}"/>
          </ac:spMkLst>
        </pc:spChg>
        <pc:spChg chg="mod">
          <ac:chgData name="varadaraajan TS" userId="a572d59a0e9dcb6f" providerId="LiveId" clId="{7329981C-9356-44ED-B049-CE38BEAC0FF1}" dt="2023-11-19T08:08:04.805" v="391"/>
          <ac:spMkLst>
            <pc:docMk/>
            <pc:sldMk cId="2266072985" sldId="263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8:06:16.763" v="346" actId="20577"/>
          <ac:spMkLst>
            <pc:docMk/>
            <pc:sldMk cId="2266072985" sldId="263"/>
            <ac:spMk id="5" creationId="{DBDF2CB6-E4A4-0978-097E-615F095C196A}"/>
          </ac:spMkLst>
        </pc:spChg>
        <pc:spChg chg="add mod">
          <ac:chgData name="varadaraajan TS" userId="a572d59a0e9dcb6f" providerId="LiveId" clId="{7329981C-9356-44ED-B049-CE38BEAC0FF1}" dt="2023-11-19T08:06:35.345" v="373" actId="20577"/>
          <ac:spMkLst>
            <pc:docMk/>
            <pc:sldMk cId="2266072985" sldId="263"/>
            <ac:spMk id="7" creationId="{3E89B20D-2A8B-B9C4-BE6C-AD2AE42B9843}"/>
          </ac:spMkLst>
        </pc:spChg>
        <pc:picChg chg="del">
          <ac:chgData name="varadaraajan TS" userId="a572d59a0e9dcb6f" providerId="LiveId" clId="{7329981C-9356-44ED-B049-CE38BEAC0FF1}" dt="2023-11-19T08:04:01.888" v="321" actId="478"/>
          <ac:picMkLst>
            <pc:docMk/>
            <pc:sldMk cId="2266072985" sldId="263"/>
            <ac:picMk id="3" creationId="{BABF562A-A185-4133-5A43-F26DBC5899E2}"/>
          </ac:picMkLst>
        </pc:picChg>
        <pc:picChg chg="add mod">
          <ac:chgData name="varadaraajan TS" userId="a572d59a0e9dcb6f" providerId="LiveId" clId="{7329981C-9356-44ED-B049-CE38BEAC0FF1}" dt="2023-11-19T08:06:01.079" v="332" actId="14100"/>
          <ac:picMkLst>
            <pc:docMk/>
            <pc:sldMk cId="2266072985" sldId="263"/>
            <ac:picMk id="6" creationId="{3042289F-C579-32FB-E2EA-31D822CA1E4B}"/>
          </ac:picMkLst>
        </pc:picChg>
        <pc:picChg chg="del">
          <ac:chgData name="varadaraajan TS" userId="a572d59a0e9dcb6f" providerId="LiveId" clId="{7329981C-9356-44ED-B049-CE38BEAC0FF1}" dt="2023-11-19T08:04:00.168" v="320" actId="478"/>
          <ac:picMkLst>
            <pc:docMk/>
            <pc:sldMk cId="2266072985" sldId="263"/>
            <ac:picMk id="9" creationId="{7F442130-85E9-4053-1601-3A6EC189729E}"/>
          </ac:picMkLst>
        </pc:picChg>
        <pc:picChg chg="add mod">
          <ac:chgData name="varadaraajan TS" userId="a572d59a0e9dcb6f" providerId="LiveId" clId="{7329981C-9356-44ED-B049-CE38BEAC0FF1}" dt="2023-11-19T08:07:34.458" v="376" actId="14100"/>
          <ac:picMkLst>
            <pc:docMk/>
            <pc:sldMk cId="2266072985" sldId="263"/>
            <ac:picMk id="10" creationId="{62B10D0E-0226-48C3-8F3B-42467FAF8409}"/>
          </ac:picMkLst>
        </pc:picChg>
      </pc:sldChg>
      <pc:sldChg chg="add del">
        <pc:chgData name="varadaraajan TS" userId="a572d59a0e9dcb6f" providerId="LiveId" clId="{7329981C-9356-44ED-B049-CE38BEAC0FF1}" dt="2023-11-19T07:57:51.508" v="206"/>
        <pc:sldMkLst>
          <pc:docMk/>
          <pc:sldMk cId="3309484875" sldId="263"/>
        </pc:sldMkLst>
      </pc:sldChg>
      <pc:sldChg chg="addSp delSp modSp add mod">
        <pc:chgData name="varadaraajan TS" userId="a572d59a0e9dcb6f" providerId="LiveId" clId="{7329981C-9356-44ED-B049-CE38BEAC0FF1}" dt="2023-11-19T09:57:52.368" v="1981" actId="20577"/>
        <pc:sldMkLst>
          <pc:docMk/>
          <pc:sldMk cId="1578389973" sldId="264"/>
        </pc:sldMkLst>
        <pc:spChg chg="add mod">
          <ac:chgData name="varadaraajan TS" userId="a572d59a0e9dcb6f" providerId="LiveId" clId="{7329981C-9356-44ED-B049-CE38BEAC0FF1}" dt="2023-11-19T09:57:52.368" v="1981" actId="20577"/>
          <ac:spMkLst>
            <pc:docMk/>
            <pc:sldMk cId="1578389973" sldId="264"/>
            <ac:spMk id="2" creationId="{8BEE7C0D-3923-8387-5961-07EB1031C973}"/>
          </ac:spMkLst>
        </pc:spChg>
        <pc:spChg chg="mod">
          <ac:chgData name="varadaraajan TS" userId="a572d59a0e9dcb6f" providerId="LiveId" clId="{7329981C-9356-44ED-B049-CE38BEAC0FF1}" dt="2023-11-19T08:25:00.587" v="468" actId="20577"/>
          <ac:spMkLst>
            <pc:docMk/>
            <pc:sldMk cId="1578389973" sldId="264"/>
            <ac:spMk id="5" creationId="{DBDF2CB6-E4A4-0978-097E-615F095C196A}"/>
          </ac:spMkLst>
        </pc:spChg>
        <pc:spChg chg="del">
          <ac:chgData name="varadaraajan TS" userId="a572d59a0e9dcb6f" providerId="LiveId" clId="{7329981C-9356-44ED-B049-CE38BEAC0FF1}" dt="2023-11-19T08:13:12.677" v="424" actId="478"/>
          <ac:spMkLst>
            <pc:docMk/>
            <pc:sldMk cId="1578389973" sldId="264"/>
            <ac:spMk id="7" creationId="{3E89B20D-2A8B-B9C4-BE6C-AD2AE42B9843}"/>
          </ac:spMkLst>
        </pc:spChg>
        <pc:picChg chg="add mod">
          <ac:chgData name="varadaraajan TS" userId="a572d59a0e9dcb6f" providerId="LiveId" clId="{7329981C-9356-44ED-B049-CE38BEAC0FF1}" dt="2023-11-19T08:21:43.716" v="435" actId="14100"/>
          <ac:picMkLst>
            <pc:docMk/>
            <pc:sldMk cId="1578389973" sldId="264"/>
            <ac:picMk id="3" creationId="{1700E297-78C0-B493-03B8-9C842A819974}"/>
          </ac:picMkLst>
        </pc:picChg>
        <pc:picChg chg="del">
          <ac:chgData name="varadaraajan TS" userId="a572d59a0e9dcb6f" providerId="LiveId" clId="{7329981C-9356-44ED-B049-CE38BEAC0FF1}" dt="2023-11-19T08:08:11.351" v="392" actId="478"/>
          <ac:picMkLst>
            <pc:docMk/>
            <pc:sldMk cId="1578389973" sldId="264"/>
            <ac:picMk id="6" creationId="{3042289F-C579-32FB-E2EA-31D822CA1E4B}"/>
          </ac:picMkLst>
        </pc:picChg>
        <pc:picChg chg="add del">
          <ac:chgData name="varadaraajan TS" userId="a572d59a0e9dcb6f" providerId="LiveId" clId="{7329981C-9356-44ED-B049-CE38BEAC0FF1}" dt="2023-11-19T08:21:06.909" v="431" actId="478"/>
          <ac:picMkLst>
            <pc:docMk/>
            <pc:sldMk cId="1578389973" sldId="264"/>
            <ac:picMk id="9" creationId="{5268FF9D-9AE2-10D3-7E83-329D550386A0}"/>
          </ac:picMkLst>
        </pc:picChg>
        <pc:picChg chg="del">
          <ac:chgData name="varadaraajan TS" userId="a572d59a0e9dcb6f" providerId="LiveId" clId="{7329981C-9356-44ED-B049-CE38BEAC0FF1}" dt="2023-11-19T08:08:13.171" v="393" actId="478"/>
          <ac:picMkLst>
            <pc:docMk/>
            <pc:sldMk cId="1578389973" sldId="264"/>
            <ac:picMk id="10" creationId="{62B10D0E-0226-48C3-8F3B-42467FAF8409}"/>
          </ac:picMkLst>
        </pc:picChg>
        <pc:picChg chg="add mod">
          <ac:chgData name="varadaraajan TS" userId="a572d59a0e9dcb6f" providerId="LiveId" clId="{7329981C-9356-44ED-B049-CE38BEAC0FF1}" dt="2023-11-19T08:21:47.825" v="436" actId="1076"/>
          <ac:picMkLst>
            <pc:docMk/>
            <pc:sldMk cId="1578389973" sldId="264"/>
            <ac:picMk id="12" creationId="{E0082893-F96D-E77A-6D47-694DFBF27C64}"/>
          </ac:picMkLst>
        </pc:picChg>
      </pc:sldChg>
      <pc:sldChg chg="addSp delSp modSp add mod">
        <pc:chgData name="varadaraajan TS" userId="a572d59a0e9dcb6f" providerId="LiveId" clId="{7329981C-9356-44ED-B049-CE38BEAC0FF1}" dt="2023-11-19T09:58:03.477" v="1986" actId="14100"/>
        <pc:sldMkLst>
          <pc:docMk/>
          <pc:sldMk cId="4040418405" sldId="265"/>
        </pc:sldMkLst>
        <pc:spChg chg="add mod">
          <ac:chgData name="varadaraajan TS" userId="a572d59a0e9dcb6f" providerId="LiveId" clId="{7329981C-9356-44ED-B049-CE38BEAC0FF1}" dt="2023-11-19T09:58:03.477" v="1986" actId="14100"/>
          <ac:spMkLst>
            <pc:docMk/>
            <pc:sldMk cId="4040418405" sldId="265"/>
            <ac:spMk id="3" creationId="{45EDD6C5-6AF1-126B-E1A4-89A4584B5E01}"/>
          </ac:spMkLst>
        </pc:spChg>
        <pc:spChg chg="mod">
          <ac:chgData name="varadaraajan TS" userId="a572d59a0e9dcb6f" providerId="LiveId" clId="{7329981C-9356-44ED-B049-CE38BEAC0FF1}" dt="2023-11-19T08:28:06.746" v="538" actId="20577"/>
          <ac:spMkLst>
            <pc:docMk/>
            <pc:sldMk cId="4040418405" sldId="265"/>
            <ac:spMk id="5" creationId="{DBDF2CB6-E4A4-0978-097E-615F095C196A}"/>
          </ac:spMkLst>
        </pc:spChg>
        <pc:picChg chg="add mod">
          <ac:chgData name="varadaraajan TS" userId="a572d59a0e9dcb6f" providerId="LiveId" clId="{7329981C-9356-44ED-B049-CE38BEAC0FF1}" dt="2023-11-19T08:28:11.600" v="539" actId="1076"/>
          <ac:picMkLst>
            <pc:docMk/>
            <pc:sldMk cId="4040418405" sldId="265"/>
            <ac:picMk id="2" creationId="{EF3D2815-9889-C8E3-0729-ACB7ABEDB128}"/>
          </ac:picMkLst>
        </pc:picChg>
        <pc:picChg chg="del">
          <ac:chgData name="varadaraajan TS" userId="a572d59a0e9dcb6f" providerId="LiveId" clId="{7329981C-9356-44ED-B049-CE38BEAC0FF1}" dt="2023-11-19T08:26:40.127" v="504" actId="478"/>
          <ac:picMkLst>
            <pc:docMk/>
            <pc:sldMk cId="4040418405" sldId="265"/>
            <ac:picMk id="3" creationId="{1700E297-78C0-B493-03B8-9C842A819974}"/>
          </ac:picMkLst>
        </pc:picChg>
        <pc:picChg chg="add mod">
          <ac:chgData name="varadaraajan TS" userId="a572d59a0e9dcb6f" providerId="LiveId" clId="{7329981C-9356-44ED-B049-CE38BEAC0FF1}" dt="2023-11-19T08:27:48.669" v="511" actId="1076"/>
          <ac:picMkLst>
            <pc:docMk/>
            <pc:sldMk cId="4040418405" sldId="265"/>
            <ac:picMk id="7" creationId="{22C4ED01-A3B6-3BAB-6D1C-FF414B69D02E}"/>
          </ac:picMkLst>
        </pc:picChg>
        <pc:picChg chg="add mod">
          <ac:chgData name="varadaraajan TS" userId="a572d59a0e9dcb6f" providerId="LiveId" clId="{7329981C-9356-44ED-B049-CE38BEAC0FF1}" dt="2023-11-19T08:29:04.342" v="543" actId="14100"/>
          <ac:picMkLst>
            <pc:docMk/>
            <pc:sldMk cId="4040418405" sldId="265"/>
            <ac:picMk id="9" creationId="{AE2ADF91-FB55-A616-A6FA-4178FE9629DD}"/>
          </ac:picMkLst>
        </pc:picChg>
        <pc:picChg chg="add mod">
          <ac:chgData name="varadaraajan TS" userId="a572d59a0e9dcb6f" providerId="LiveId" clId="{7329981C-9356-44ED-B049-CE38BEAC0FF1}" dt="2023-11-19T08:29:39.837" v="546" actId="14100"/>
          <ac:picMkLst>
            <pc:docMk/>
            <pc:sldMk cId="4040418405" sldId="265"/>
            <ac:picMk id="11" creationId="{D9D3C4EF-6778-3979-1B1C-82D99627D3C6}"/>
          </ac:picMkLst>
        </pc:picChg>
        <pc:picChg chg="del">
          <ac:chgData name="varadaraajan TS" userId="a572d59a0e9dcb6f" providerId="LiveId" clId="{7329981C-9356-44ED-B049-CE38BEAC0FF1}" dt="2023-11-19T08:26:41.872" v="505" actId="478"/>
          <ac:picMkLst>
            <pc:docMk/>
            <pc:sldMk cId="4040418405" sldId="265"/>
            <ac:picMk id="12" creationId="{E0082893-F96D-E77A-6D47-694DFBF27C64}"/>
          </ac:picMkLst>
        </pc:picChg>
      </pc:sldChg>
      <pc:sldChg chg="addSp delSp modSp add mod">
        <pc:chgData name="varadaraajan TS" userId="a572d59a0e9dcb6f" providerId="LiveId" clId="{7329981C-9356-44ED-B049-CE38BEAC0FF1}" dt="2023-11-19T09:58:14.781" v="1989" actId="20577"/>
        <pc:sldMkLst>
          <pc:docMk/>
          <pc:sldMk cId="3439739517" sldId="266"/>
        </pc:sldMkLst>
        <pc:spChg chg="mod">
          <ac:chgData name="varadaraajan TS" userId="a572d59a0e9dcb6f" providerId="LiveId" clId="{7329981C-9356-44ED-B049-CE38BEAC0FF1}" dt="2023-11-19T08:55:38.394" v="604"/>
          <ac:spMkLst>
            <pc:docMk/>
            <pc:sldMk cId="3439739517" sldId="266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8:55:11.248" v="602" actId="20577"/>
          <ac:spMkLst>
            <pc:docMk/>
            <pc:sldMk cId="3439739517" sldId="266"/>
            <ac:spMk id="5" creationId="{DBDF2CB6-E4A4-0978-097E-615F095C196A}"/>
          </ac:spMkLst>
        </pc:spChg>
        <pc:spChg chg="add mod">
          <ac:chgData name="varadaraajan TS" userId="a572d59a0e9dcb6f" providerId="LiveId" clId="{7329981C-9356-44ED-B049-CE38BEAC0FF1}" dt="2023-11-19T09:58:14.781" v="1989" actId="20577"/>
          <ac:spMkLst>
            <pc:docMk/>
            <pc:sldMk cId="3439739517" sldId="266"/>
            <ac:spMk id="8" creationId="{656F6EF7-360E-CC75-3B55-EE3B4FEAA112}"/>
          </ac:spMkLst>
        </pc:spChg>
        <pc:picChg chg="del">
          <ac:chgData name="varadaraajan TS" userId="a572d59a0e9dcb6f" providerId="LiveId" clId="{7329981C-9356-44ED-B049-CE38BEAC0FF1}" dt="2023-11-19T08:31:11.237" v="571" actId="478"/>
          <ac:picMkLst>
            <pc:docMk/>
            <pc:sldMk cId="3439739517" sldId="266"/>
            <ac:picMk id="2" creationId="{EF3D2815-9889-C8E3-0729-ACB7ABEDB128}"/>
          </ac:picMkLst>
        </pc:picChg>
        <pc:picChg chg="add mod">
          <ac:chgData name="varadaraajan TS" userId="a572d59a0e9dcb6f" providerId="LiveId" clId="{7329981C-9356-44ED-B049-CE38BEAC0FF1}" dt="2023-11-19T08:54:52.599" v="582" actId="14100"/>
          <ac:picMkLst>
            <pc:docMk/>
            <pc:sldMk cId="3439739517" sldId="266"/>
            <ac:picMk id="3" creationId="{D4A83F2A-4BFD-B73D-8B87-251CF9F67670}"/>
          </ac:picMkLst>
        </pc:picChg>
        <pc:picChg chg="del">
          <ac:chgData name="varadaraajan TS" userId="a572d59a0e9dcb6f" providerId="LiveId" clId="{7329981C-9356-44ED-B049-CE38BEAC0FF1}" dt="2023-11-19T08:31:02.769" v="548" actId="478"/>
          <ac:picMkLst>
            <pc:docMk/>
            <pc:sldMk cId="3439739517" sldId="266"/>
            <ac:picMk id="7" creationId="{22C4ED01-A3B6-3BAB-6D1C-FF414B69D02E}"/>
          </ac:picMkLst>
        </pc:picChg>
        <pc:picChg chg="add mod">
          <ac:chgData name="varadaraajan TS" userId="a572d59a0e9dcb6f" providerId="LiveId" clId="{7329981C-9356-44ED-B049-CE38BEAC0FF1}" dt="2023-11-19T08:56:20.054" v="607" actId="1076"/>
          <ac:picMkLst>
            <pc:docMk/>
            <pc:sldMk cId="3439739517" sldId="266"/>
            <ac:picMk id="7" creationId="{46AF4296-C8B4-BB77-3430-8B7417AA3D15}"/>
          </ac:picMkLst>
        </pc:picChg>
        <pc:picChg chg="del">
          <ac:chgData name="varadaraajan TS" userId="a572d59a0e9dcb6f" providerId="LiveId" clId="{7329981C-9356-44ED-B049-CE38BEAC0FF1}" dt="2023-11-19T08:31:12.822" v="572" actId="478"/>
          <ac:picMkLst>
            <pc:docMk/>
            <pc:sldMk cId="3439739517" sldId="266"/>
            <ac:picMk id="9" creationId="{AE2ADF91-FB55-A616-A6FA-4178FE9629DD}"/>
          </ac:picMkLst>
        </pc:picChg>
        <pc:picChg chg="del">
          <ac:chgData name="varadaraajan TS" userId="a572d59a0e9dcb6f" providerId="LiveId" clId="{7329981C-9356-44ED-B049-CE38BEAC0FF1}" dt="2023-11-19T08:31:04.300" v="549" actId="478"/>
          <ac:picMkLst>
            <pc:docMk/>
            <pc:sldMk cId="3439739517" sldId="266"/>
            <ac:picMk id="11" creationId="{D9D3C4EF-6778-3979-1B1C-82D99627D3C6}"/>
          </ac:picMkLst>
        </pc:picChg>
      </pc:sldChg>
      <pc:sldChg chg="addSp delSp modSp add mod">
        <pc:chgData name="varadaraajan TS" userId="a572d59a0e9dcb6f" providerId="LiveId" clId="{7329981C-9356-44ED-B049-CE38BEAC0FF1}" dt="2023-11-19T09:58:20.863" v="1992" actId="20577"/>
        <pc:sldMkLst>
          <pc:docMk/>
          <pc:sldMk cId="1511601787" sldId="267"/>
        </pc:sldMkLst>
        <pc:spChg chg="add del">
          <ac:chgData name="varadaraajan TS" userId="a572d59a0e9dcb6f" providerId="LiveId" clId="{7329981C-9356-44ED-B049-CE38BEAC0FF1}" dt="2023-11-19T09:02:57.153" v="688"/>
          <ac:spMkLst>
            <pc:docMk/>
            <pc:sldMk cId="1511601787" sldId="267"/>
            <ac:spMk id="2" creationId="{E27A274E-33C1-BBCA-8473-FD3DACA54403}"/>
          </ac:spMkLst>
        </pc:spChg>
        <pc:spChg chg="mod">
          <ac:chgData name="varadaraajan TS" userId="a572d59a0e9dcb6f" providerId="LiveId" clId="{7329981C-9356-44ED-B049-CE38BEAC0FF1}" dt="2023-11-19T09:05:29.123" v="770" actId="20577"/>
          <ac:spMkLst>
            <pc:docMk/>
            <pc:sldMk cId="1511601787" sldId="267"/>
            <ac:spMk id="5" creationId="{DBDF2CB6-E4A4-0978-097E-615F095C196A}"/>
          </ac:spMkLst>
        </pc:spChg>
        <pc:spChg chg="add del">
          <ac:chgData name="varadaraajan TS" userId="a572d59a0e9dcb6f" providerId="LiveId" clId="{7329981C-9356-44ED-B049-CE38BEAC0FF1}" dt="2023-11-19T09:03:00.959" v="691"/>
          <ac:spMkLst>
            <pc:docMk/>
            <pc:sldMk cId="1511601787" sldId="267"/>
            <ac:spMk id="6" creationId="{BF2E156C-0E26-25E1-A8C4-CBDFC9EA985E}"/>
          </ac:spMkLst>
        </pc:spChg>
        <pc:spChg chg="add del">
          <ac:chgData name="varadaraajan TS" userId="a572d59a0e9dcb6f" providerId="LiveId" clId="{7329981C-9356-44ED-B049-CE38BEAC0FF1}" dt="2023-11-19T09:03:13.582" v="695"/>
          <ac:spMkLst>
            <pc:docMk/>
            <pc:sldMk cId="1511601787" sldId="267"/>
            <ac:spMk id="7" creationId="{02B65EF7-52FE-74D6-D729-E126AE4C5E0C}"/>
          </ac:spMkLst>
        </pc:spChg>
        <pc:spChg chg="add del mod">
          <ac:chgData name="varadaraajan TS" userId="a572d59a0e9dcb6f" providerId="LiveId" clId="{7329981C-9356-44ED-B049-CE38BEAC0FF1}" dt="2023-11-19T09:03:12.503" v="694"/>
          <ac:spMkLst>
            <pc:docMk/>
            <pc:sldMk cId="1511601787" sldId="267"/>
            <ac:spMk id="8" creationId="{FFF99DE8-097F-6B63-29E3-7976F7D286E9}"/>
          </ac:spMkLst>
        </pc:spChg>
        <pc:spChg chg="add mod">
          <ac:chgData name="varadaraajan TS" userId="a572d59a0e9dcb6f" providerId="LiveId" clId="{7329981C-9356-44ED-B049-CE38BEAC0FF1}" dt="2023-11-19T09:03:45.655" v="728" actId="21"/>
          <ac:spMkLst>
            <pc:docMk/>
            <pc:sldMk cId="1511601787" sldId="267"/>
            <ac:spMk id="9" creationId="{6577A972-DF78-29CB-ACCA-DF9054791E4C}"/>
          </ac:spMkLst>
        </pc:spChg>
        <pc:spChg chg="add mod">
          <ac:chgData name="varadaraajan TS" userId="a572d59a0e9dcb6f" providerId="LiveId" clId="{7329981C-9356-44ED-B049-CE38BEAC0FF1}" dt="2023-11-19T09:58:20.863" v="1992" actId="20577"/>
          <ac:spMkLst>
            <pc:docMk/>
            <pc:sldMk cId="1511601787" sldId="267"/>
            <ac:spMk id="10" creationId="{AC11A858-C3E5-1998-2BEE-8F8A31C7E07A}"/>
          </ac:spMkLst>
        </pc:spChg>
        <pc:picChg chg="del">
          <ac:chgData name="varadaraajan TS" userId="a572d59a0e9dcb6f" providerId="LiveId" clId="{7329981C-9356-44ED-B049-CE38BEAC0FF1}" dt="2023-11-19T08:55:47.518" v="605" actId="478"/>
          <ac:picMkLst>
            <pc:docMk/>
            <pc:sldMk cId="1511601787" sldId="267"/>
            <ac:picMk id="3" creationId="{D4A83F2A-4BFD-B73D-8B87-251CF9F67670}"/>
          </ac:picMkLst>
        </pc:picChg>
      </pc:sldChg>
      <pc:sldChg chg="add del">
        <pc:chgData name="varadaraajan TS" userId="a572d59a0e9dcb6f" providerId="LiveId" clId="{7329981C-9356-44ED-B049-CE38BEAC0FF1}" dt="2023-11-19T08:31:17.136" v="574"/>
        <pc:sldMkLst>
          <pc:docMk/>
          <pc:sldMk cId="2492253685" sldId="267"/>
        </pc:sldMkLst>
      </pc:sldChg>
      <pc:sldChg chg="addSp delSp modSp add mod">
        <pc:chgData name="varadaraajan TS" userId="a572d59a0e9dcb6f" providerId="LiveId" clId="{7329981C-9356-44ED-B049-CE38BEAC0FF1}" dt="2023-11-19T09:58:28.794" v="1995" actId="20577"/>
        <pc:sldMkLst>
          <pc:docMk/>
          <pc:sldMk cId="2196152372" sldId="268"/>
        </pc:sldMkLst>
        <pc:spChg chg="mod">
          <ac:chgData name="varadaraajan TS" userId="a572d59a0e9dcb6f" providerId="LiveId" clId="{7329981C-9356-44ED-B049-CE38BEAC0FF1}" dt="2023-11-19T09:11:43.731" v="806" actId="20577"/>
          <ac:spMkLst>
            <pc:docMk/>
            <pc:sldMk cId="2196152372" sldId="268"/>
            <ac:spMk id="5" creationId="{DBDF2CB6-E4A4-0978-097E-615F095C196A}"/>
          </ac:spMkLst>
        </pc:spChg>
        <pc:spChg chg="add mod">
          <ac:chgData name="varadaraajan TS" userId="a572d59a0e9dcb6f" providerId="LiveId" clId="{7329981C-9356-44ED-B049-CE38BEAC0FF1}" dt="2023-11-19T09:58:28.794" v="1995" actId="20577"/>
          <ac:spMkLst>
            <pc:docMk/>
            <pc:sldMk cId="2196152372" sldId="268"/>
            <ac:spMk id="14" creationId="{E6E7F47F-F2DD-71A6-DE01-7711496A12D1}"/>
          </ac:spMkLst>
        </pc:spChg>
        <pc:grpChg chg="add mod">
          <ac:chgData name="varadaraajan TS" userId="a572d59a0e9dcb6f" providerId="LiveId" clId="{7329981C-9356-44ED-B049-CE38BEAC0FF1}" dt="2023-11-19T09:14:55.279" v="890" actId="14100"/>
          <ac:grpSpMkLst>
            <pc:docMk/>
            <pc:sldMk cId="2196152372" sldId="268"/>
            <ac:grpSpMk id="13" creationId="{0D217981-8EE1-235A-3A21-BE72F493EA37}"/>
          </ac:grpSpMkLst>
        </pc:grpChg>
        <pc:picChg chg="add mod">
          <ac:chgData name="varadaraajan TS" userId="a572d59a0e9dcb6f" providerId="LiveId" clId="{7329981C-9356-44ED-B049-CE38BEAC0FF1}" dt="2023-11-19T09:10:32.253" v="789" actId="14100"/>
          <ac:picMkLst>
            <pc:docMk/>
            <pc:sldMk cId="2196152372" sldId="268"/>
            <ac:picMk id="3" creationId="{F855F4D7-EB03-2F28-454A-24E7F2757D82}"/>
          </ac:picMkLst>
        </pc:picChg>
        <pc:picChg chg="add mod">
          <ac:chgData name="varadaraajan TS" userId="a572d59a0e9dcb6f" providerId="LiveId" clId="{7329981C-9356-44ED-B049-CE38BEAC0FF1}" dt="2023-11-19T09:14:28.043" v="871" actId="164"/>
          <ac:picMkLst>
            <pc:docMk/>
            <pc:sldMk cId="2196152372" sldId="268"/>
            <ac:picMk id="7" creationId="{DE87FC14-80A0-205F-8A96-96365670D1F4}"/>
          </ac:picMkLst>
        </pc:picChg>
        <pc:picChg chg="add del mod">
          <ac:chgData name="varadaraajan TS" userId="a572d59a0e9dcb6f" providerId="LiveId" clId="{7329981C-9356-44ED-B049-CE38BEAC0FF1}" dt="2023-11-19T09:13:20.742" v="853" actId="478"/>
          <ac:picMkLst>
            <pc:docMk/>
            <pc:sldMk cId="2196152372" sldId="268"/>
            <ac:picMk id="10" creationId="{E45641FD-470B-29ED-6E64-B03F89C85F11}"/>
          </ac:picMkLst>
        </pc:picChg>
        <pc:picChg chg="add mod">
          <ac:chgData name="varadaraajan TS" userId="a572d59a0e9dcb6f" providerId="LiveId" clId="{7329981C-9356-44ED-B049-CE38BEAC0FF1}" dt="2023-11-19T09:14:47.523" v="889" actId="1038"/>
          <ac:picMkLst>
            <pc:docMk/>
            <pc:sldMk cId="2196152372" sldId="268"/>
            <ac:picMk id="12" creationId="{ADB4DEE9-1EBA-5499-43DE-74F11E855BFC}"/>
          </ac:picMkLst>
        </pc:picChg>
      </pc:sldChg>
      <pc:sldChg chg="addSp delSp modSp add mod">
        <pc:chgData name="varadaraajan TS" userId="a572d59a0e9dcb6f" providerId="LiveId" clId="{7329981C-9356-44ED-B049-CE38BEAC0FF1}" dt="2023-11-19T09:58:35.486" v="1998" actId="20577"/>
        <pc:sldMkLst>
          <pc:docMk/>
          <pc:sldMk cId="3659160387" sldId="269"/>
        </pc:sldMkLst>
        <pc:spChg chg="mod">
          <ac:chgData name="varadaraajan TS" userId="a572d59a0e9dcb6f" providerId="LiveId" clId="{7329981C-9356-44ED-B049-CE38BEAC0FF1}" dt="2023-11-19T09:17:08.824" v="904"/>
          <ac:spMkLst>
            <pc:docMk/>
            <pc:sldMk cId="3659160387" sldId="269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9:19:02.054" v="1048" actId="20577"/>
          <ac:spMkLst>
            <pc:docMk/>
            <pc:sldMk cId="3659160387" sldId="269"/>
            <ac:spMk id="5" creationId="{DBDF2CB6-E4A4-0978-097E-615F095C196A}"/>
          </ac:spMkLst>
        </pc:spChg>
        <pc:spChg chg="add mod">
          <ac:chgData name="varadaraajan TS" userId="a572d59a0e9dcb6f" providerId="LiveId" clId="{7329981C-9356-44ED-B049-CE38BEAC0FF1}" dt="2023-11-19T09:58:35.486" v="1998" actId="20577"/>
          <ac:spMkLst>
            <pc:docMk/>
            <pc:sldMk cId="3659160387" sldId="269"/>
            <ac:spMk id="8" creationId="{31A94F8E-4C33-306E-62D0-6827DC6C1564}"/>
          </ac:spMkLst>
        </pc:spChg>
        <pc:grpChg chg="del">
          <ac:chgData name="varadaraajan TS" userId="a572d59a0e9dcb6f" providerId="LiveId" clId="{7329981C-9356-44ED-B049-CE38BEAC0FF1}" dt="2023-11-19T09:17:13.460" v="905" actId="478"/>
          <ac:grpSpMkLst>
            <pc:docMk/>
            <pc:sldMk cId="3659160387" sldId="269"/>
            <ac:grpSpMk id="13" creationId="{0D217981-8EE1-235A-3A21-BE72F493EA37}"/>
          </ac:grpSpMkLst>
        </pc:grpChg>
        <pc:picChg chg="del">
          <ac:chgData name="varadaraajan TS" userId="a572d59a0e9dcb6f" providerId="LiveId" clId="{7329981C-9356-44ED-B049-CE38BEAC0FF1}" dt="2023-11-19T09:17:15.260" v="906" actId="478"/>
          <ac:picMkLst>
            <pc:docMk/>
            <pc:sldMk cId="3659160387" sldId="269"/>
            <ac:picMk id="3" creationId="{F855F4D7-EB03-2F28-454A-24E7F2757D82}"/>
          </ac:picMkLst>
        </pc:picChg>
        <pc:picChg chg="add mod">
          <ac:chgData name="varadaraajan TS" userId="a572d59a0e9dcb6f" providerId="LiveId" clId="{7329981C-9356-44ED-B049-CE38BEAC0FF1}" dt="2023-11-19T09:21:07.113" v="1063" actId="1038"/>
          <ac:picMkLst>
            <pc:docMk/>
            <pc:sldMk cId="3659160387" sldId="269"/>
            <ac:picMk id="6" creationId="{C4528D1F-995E-6348-AFAC-9F16BFE50FEA}"/>
          </ac:picMkLst>
        </pc:picChg>
      </pc:sldChg>
      <pc:sldChg chg="addSp delSp modSp add mod">
        <pc:chgData name="varadaraajan TS" userId="a572d59a0e9dcb6f" providerId="LiveId" clId="{7329981C-9356-44ED-B049-CE38BEAC0FF1}" dt="2023-11-19T09:58:51.825" v="2001" actId="20577"/>
        <pc:sldMkLst>
          <pc:docMk/>
          <pc:sldMk cId="4228074075" sldId="270"/>
        </pc:sldMkLst>
        <pc:spChg chg="mod">
          <ac:chgData name="varadaraajan TS" userId="a572d59a0e9dcb6f" providerId="LiveId" clId="{7329981C-9356-44ED-B049-CE38BEAC0FF1}" dt="2023-11-19T09:36:06.719" v="1262" actId="20577"/>
          <ac:spMkLst>
            <pc:docMk/>
            <pc:sldMk cId="4228074075" sldId="270"/>
            <ac:spMk id="5" creationId="{DBDF2CB6-E4A4-0978-097E-615F095C196A}"/>
          </ac:spMkLst>
        </pc:spChg>
        <pc:spChg chg="add del">
          <ac:chgData name="varadaraajan TS" userId="a572d59a0e9dcb6f" providerId="LiveId" clId="{7329981C-9356-44ED-B049-CE38BEAC0FF1}" dt="2023-11-19T09:35:43.140" v="1244" actId="22"/>
          <ac:spMkLst>
            <pc:docMk/>
            <pc:sldMk cId="4228074075" sldId="270"/>
            <ac:spMk id="12" creationId="{A3CC99C6-E4F7-42EE-AB31-85AB1EC72BA7}"/>
          </ac:spMkLst>
        </pc:spChg>
        <pc:spChg chg="add mod">
          <ac:chgData name="varadaraajan TS" userId="a572d59a0e9dcb6f" providerId="LiveId" clId="{7329981C-9356-44ED-B049-CE38BEAC0FF1}" dt="2023-11-19T09:58:51.825" v="2001" actId="20577"/>
          <ac:spMkLst>
            <pc:docMk/>
            <pc:sldMk cId="4228074075" sldId="270"/>
            <ac:spMk id="17" creationId="{0725BCA5-6881-B33A-FAE6-CEC557456F12}"/>
          </ac:spMkLst>
        </pc:spChg>
        <pc:grpChg chg="add mod">
          <ac:chgData name="varadaraajan TS" userId="a572d59a0e9dcb6f" providerId="LiveId" clId="{7329981C-9356-44ED-B049-CE38BEAC0FF1}" dt="2023-11-19T09:36:38.600" v="1268" actId="14100"/>
          <ac:grpSpMkLst>
            <pc:docMk/>
            <pc:sldMk cId="4228074075" sldId="270"/>
            <ac:grpSpMk id="10" creationId="{6B2C8D06-3D48-A340-1D30-F2380DEFE261}"/>
          </ac:grpSpMkLst>
        </pc:grpChg>
        <pc:picChg chg="add mod">
          <ac:chgData name="varadaraajan TS" userId="a572d59a0e9dcb6f" providerId="LiveId" clId="{7329981C-9356-44ED-B049-CE38BEAC0FF1}" dt="2023-11-19T09:24:25.088" v="1090" actId="164"/>
          <ac:picMkLst>
            <pc:docMk/>
            <pc:sldMk cId="4228074075" sldId="270"/>
            <ac:picMk id="3" creationId="{74268375-F7DF-419F-99A2-88CC10659C7E}"/>
          </ac:picMkLst>
        </pc:picChg>
        <pc:picChg chg="del">
          <ac:chgData name="varadaraajan TS" userId="a572d59a0e9dcb6f" providerId="LiveId" clId="{7329981C-9356-44ED-B049-CE38BEAC0FF1}" dt="2023-11-19T09:21:16.127" v="1065" actId="478"/>
          <ac:picMkLst>
            <pc:docMk/>
            <pc:sldMk cId="4228074075" sldId="270"/>
            <ac:picMk id="6" creationId="{C4528D1F-995E-6348-AFAC-9F16BFE50FEA}"/>
          </ac:picMkLst>
        </pc:picChg>
        <pc:picChg chg="add mod">
          <ac:chgData name="varadaraajan TS" userId="a572d59a0e9dcb6f" providerId="LiveId" clId="{7329981C-9356-44ED-B049-CE38BEAC0FF1}" dt="2023-11-19T09:24:25.088" v="1090" actId="164"/>
          <ac:picMkLst>
            <pc:docMk/>
            <pc:sldMk cId="4228074075" sldId="270"/>
            <ac:picMk id="8" creationId="{CA54FA2E-F5E5-27AD-703D-2DC3565ADC3A}"/>
          </ac:picMkLst>
        </pc:picChg>
        <pc:picChg chg="add mod">
          <ac:chgData name="varadaraajan TS" userId="a572d59a0e9dcb6f" providerId="LiveId" clId="{7329981C-9356-44ED-B049-CE38BEAC0FF1}" dt="2023-11-19T09:37:09.538" v="1271" actId="14100"/>
          <ac:picMkLst>
            <pc:docMk/>
            <pc:sldMk cId="4228074075" sldId="270"/>
            <ac:picMk id="14" creationId="{C3AC8E3E-BDE2-2BD1-DDA8-5ECE55C17C81}"/>
          </ac:picMkLst>
        </pc:picChg>
        <pc:picChg chg="add del">
          <ac:chgData name="varadaraajan TS" userId="a572d59a0e9dcb6f" providerId="LiveId" clId="{7329981C-9356-44ED-B049-CE38BEAC0FF1}" dt="2023-11-19T09:37:23.209" v="1273" actId="22"/>
          <ac:picMkLst>
            <pc:docMk/>
            <pc:sldMk cId="4228074075" sldId="270"/>
            <ac:picMk id="16" creationId="{5C4625CE-468F-44B7-F932-21450989E786}"/>
          </ac:picMkLst>
        </pc:picChg>
      </pc:sldChg>
      <pc:sldChg chg="addSp delSp modSp add mod">
        <pc:chgData name="varadaraajan TS" userId="a572d59a0e9dcb6f" providerId="LiveId" clId="{7329981C-9356-44ED-B049-CE38BEAC0FF1}" dt="2023-11-19T09:59:10.934" v="2007" actId="20577"/>
        <pc:sldMkLst>
          <pc:docMk/>
          <pc:sldMk cId="3172076876" sldId="271"/>
        </pc:sldMkLst>
        <pc:spChg chg="mod">
          <ac:chgData name="varadaraajan TS" userId="a572d59a0e9dcb6f" providerId="LiveId" clId="{7329981C-9356-44ED-B049-CE38BEAC0FF1}" dt="2023-11-19T09:25:14.688" v="1096"/>
          <ac:spMkLst>
            <pc:docMk/>
            <pc:sldMk cId="3172076876" sldId="271"/>
            <ac:spMk id="4" creationId="{5336187B-F7CF-E8AD-4E03-A989A129E495}"/>
          </ac:spMkLst>
        </pc:spChg>
        <pc:spChg chg="del mod topLvl">
          <ac:chgData name="varadaraajan TS" userId="a572d59a0e9dcb6f" providerId="LiveId" clId="{7329981C-9356-44ED-B049-CE38BEAC0FF1}" dt="2023-11-19T09:25:38.440" v="1097" actId="478"/>
          <ac:spMkLst>
            <pc:docMk/>
            <pc:sldMk cId="3172076876" sldId="271"/>
            <ac:spMk id="5" creationId="{DBDF2CB6-E4A4-0978-097E-615F095C196A}"/>
          </ac:spMkLst>
        </pc:spChg>
        <pc:spChg chg="add mod">
          <ac:chgData name="varadaraajan TS" userId="a572d59a0e9dcb6f" providerId="LiveId" clId="{7329981C-9356-44ED-B049-CE38BEAC0FF1}" dt="2023-11-19T09:59:10.934" v="2007" actId="20577"/>
          <ac:spMkLst>
            <pc:docMk/>
            <pc:sldMk cId="3172076876" sldId="271"/>
            <ac:spMk id="7" creationId="{4C46F428-603F-F0BF-8952-13D57E0B8C3B}"/>
          </ac:spMkLst>
        </pc:spChg>
        <pc:grpChg chg="add del">
          <ac:chgData name="varadaraajan TS" userId="a572d59a0e9dcb6f" providerId="LiveId" clId="{7329981C-9356-44ED-B049-CE38BEAC0FF1}" dt="2023-11-19T09:24:45.084" v="1094" actId="165"/>
          <ac:grpSpMkLst>
            <pc:docMk/>
            <pc:sldMk cId="3172076876" sldId="271"/>
            <ac:grpSpMk id="10" creationId="{6B2C8D06-3D48-A340-1D30-F2380DEFE261}"/>
          </ac:grpSpMkLst>
        </pc:grpChg>
        <pc:picChg chg="del mod topLvl">
          <ac:chgData name="varadaraajan TS" userId="a572d59a0e9dcb6f" providerId="LiveId" clId="{7329981C-9356-44ED-B049-CE38BEAC0FF1}" dt="2023-11-19T09:24:49.609" v="1095" actId="478"/>
          <ac:picMkLst>
            <pc:docMk/>
            <pc:sldMk cId="3172076876" sldId="271"/>
            <ac:picMk id="3" creationId="{74268375-F7DF-419F-99A2-88CC10659C7E}"/>
          </ac:picMkLst>
        </pc:picChg>
        <pc:picChg chg="add mod">
          <ac:chgData name="varadaraajan TS" userId="a572d59a0e9dcb6f" providerId="LiveId" clId="{7329981C-9356-44ED-B049-CE38BEAC0FF1}" dt="2023-11-19T09:26:14.173" v="1100" actId="14100"/>
          <ac:picMkLst>
            <pc:docMk/>
            <pc:sldMk cId="3172076876" sldId="271"/>
            <ac:picMk id="6" creationId="{DD6FF271-BFC5-5195-DA1A-49406D9F7A9E}"/>
          </ac:picMkLst>
        </pc:picChg>
        <pc:picChg chg="del mod topLvl">
          <ac:chgData name="varadaraajan TS" userId="a572d59a0e9dcb6f" providerId="LiveId" clId="{7329981C-9356-44ED-B049-CE38BEAC0FF1}" dt="2023-11-19T09:24:49.609" v="1095" actId="478"/>
          <ac:picMkLst>
            <pc:docMk/>
            <pc:sldMk cId="3172076876" sldId="271"/>
            <ac:picMk id="8" creationId="{CA54FA2E-F5E5-27AD-703D-2DC3565ADC3A}"/>
          </ac:picMkLst>
        </pc:picChg>
      </pc:sldChg>
      <pc:sldChg chg="addSp modSp add mod">
        <pc:chgData name="varadaraajan TS" userId="a572d59a0e9dcb6f" providerId="LiveId" clId="{7329981C-9356-44ED-B049-CE38BEAC0FF1}" dt="2023-11-19T09:59:17.603" v="2010" actId="20577"/>
        <pc:sldMkLst>
          <pc:docMk/>
          <pc:sldMk cId="2074891933" sldId="272"/>
        </pc:sldMkLst>
        <pc:spChg chg="mod">
          <ac:chgData name="varadaraajan TS" userId="a572d59a0e9dcb6f" providerId="LiveId" clId="{7329981C-9356-44ED-B049-CE38BEAC0FF1}" dt="2023-11-19T09:26:57.492" v="1102"/>
          <ac:spMkLst>
            <pc:docMk/>
            <pc:sldMk cId="2074891933" sldId="272"/>
            <ac:spMk id="4" creationId="{5336187B-F7CF-E8AD-4E03-A989A129E495}"/>
          </ac:spMkLst>
        </pc:spChg>
        <pc:spChg chg="add mod">
          <ac:chgData name="varadaraajan TS" userId="a572d59a0e9dcb6f" providerId="LiveId" clId="{7329981C-9356-44ED-B049-CE38BEAC0FF1}" dt="2023-11-19T09:59:17.603" v="2010" actId="20577"/>
          <ac:spMkLst>
            <pc:docMk/>
            <pc:sldMk cId="2074891933" sldId="272"/>
            <ac:spMk id="5" creationId="{8B6D7266-0312-3D62-B299-F37EED16B224}"/>
          </ac:spMkLst>
        </pc:spChg>
        <pc:picChg chg="add mod">
          <ac:chgData name="varadaraajan TS" userId="a572d59a0e9dcb6f" providerId="LiveId" clId="{7329981C-9356-44ED-B049-CE38BEAC0FF1}" dt="2023-11-19T09:27:49.789" v="1108" actId="14100"/>
          <ac:picMkLst>
            <pc:docMk/>
            <pc:sldMk cId="2074891933" sldId="272"/>
            <ac:picMk id="3" creationId="{9F97667E-F8C2-717D-88E3-54BFA41A4CF5}"/>
          </ac:picMkLst>
        </pc:picChg>
        <pc:picChg chg="mod modCrop">
          <ac:chgData name="varadaraajan TS" userId="a572d59a0e9dcb6f" providerId="LiveId" clId="{7329981C-9356-44ED-B049-CE38BEAC0FF1}" dt="2023-11-19T09:27:15.031" v="1104" actId="1076"/>
          <ac:picMkLst>
            <pc:docMk/>
            <pc:sldMk cId="2074891933" sldId="272"/>
            <ac:picMk id="6" creationId="{DD6FF271-BFC5-5195-DA1A-49406D9F7A9E}"/>
          </ac:picMkLst>
        </pc:picChg>
      </pc:sldChg>
      <pc:sldChg chg="addSp delSp modSp add mod">
        <pc:chgData name="varadaraajan TS" userId="a572d59a0e9dcb6f" providerId="LiveId" clId="{7329981C-9356-44ED-B049-CE38BEAC0FF1}" dt="2023-11-19T09:59:26.586" v="2013" actId="20577"/>
        <pc:sldMkLst>
          <pc:docMk/>
          <pc:sldMk cId="2228508361" sldId="273"/>
        </pc:sldMkLst>
        <pc:spChg chg="mod">
          <ac:chgData name="varadaraajan TS" userId="a572d59a0e9dcb6f" providerId="LiveId" clId="{7329981C-9356-44ED-B049-CE38BEAC0FF1}" dt="2023-11-19T09:30:51.367" v="1178" actId="20577"/>
          <ac:spMkLst>
            <pc:docMk/>
            <pc:sldMk cId="2228508361" sldId="273"/>
            <ac:spMk id="4" creationId="{5336187B-F7CF-E8AD-4E03-A989A129E495}"/>
          </ac:spMkLst>
        </pc:spChg>
        <pc:spChg chg="add mod">
          <ac:chgData name="varadaraajan TS" userId="a572d59a0e9dcb6f" providerId="LiveId" clId="{7329981C-9356-44ED-B049-CE38BEAC0FF1}" dt="2023-11-19T09:34:02.835" v="1242" actId="20577"/>
          <ac:spMkLst>
            <pc:docMk/>
            <pc:sldMk cId="2228508361" sldId="273"/>
            <ac:spMk id="7" creationId="{A81F8A76-CB3F-C53A-9C0B-82E004DD8C61}"/>
          </ac:spMkLst>
        </pc:spChg>
        <pc:spChg chg="add mod">
          <ac:chgData name="varadaraajan TS" userId="a572d59a0e9dcb6f" providerId="LiveId" clId="{7329981C-9356-44ED-B049-CE38BEAC0FF1}" dt="2023-11-19T09:59:26.586" v="2013" actId="20577"/>
          <ac:spMkLst>
            <pc:docMk/>
            <pc:sldMk cId="2228508361" sldId="273"/>
            <ac:spMk id="8" creationId="{CEFCCAE9-87D7-B068-BEB6-971D3B9303D6}"/>
          </ac:spMkLst>
        </pc:spChg>
        <pc:picChg chg="del">
          <ac:chgData name="varadaraajan TS" userId="a572d59a0e9dcb6f" providerId="LiveId" clId="{7329981C-9356-44ED-B049-CE38BEAC0FF1}" dt="2023-11-19T09:29:23.475" v="1110" actId="478"/>
          <ac:picMkLst>
            <pc:docMk/>
            <pc:sldMk cId="2228508361" sldId="273"/>
            <ac:picMk id="3" creationId="{9F97667E-F8C2-717D-88E3-54BFA41A4CF5}"/>
          </ac:picMkLst>
        </pc:picChg>
        <pc:picChg chg="add mod">
          <ac:chgData name="varadaraajan TS" userId="a572d59a0e9dcb6f" providerId="LiveId" clId="{7329981C-9356-44ED-B049-CE38BEAC0FF1}" dt="2023-11-19T09:31:47.225" v="1185" actId="1076"/>
          <ac:picMkLst>
            <pc:docMk/>
            <pc:sldMk cId="2228508361" sldId="273"/>
            <ac:picMk id="5" creationId="{CB1F76F6-EDBE-B374-4101-3F9EF528FA3B}"/>
          </ac:picMkLst>
        </pc:picChg>
        <pc:picChg chg="del">
          <ac:chgData name="varadaraajan TS" userId="a572d59a0e9dcb6f" providerId="LiveId" clId="{7329981C-9356-44ED-B049-CE38BEAC0FF1}" dt="2023-11-19T09:29:26.466" v="1111" actId="478"/>
          <ac:picMkLst>
            <pc:docMk/>
            <pc:sldMk cId="2228508361" sldId="273"/>
            <ac:picMk id="6" creationId="{DD6FF271-BFC5-5195-DA1A-49406D9F7A9E}"/>
          </ac:picMkLst>
        </pc:picChg>
      </pc:sldChg>
      <pc:sldChg chg="addSp delSp modSp add mod">
        <pc:chgData name="varadaraajan TS" userId="a572d59a0e9dcb6f" providerId="LiveId" clId="{7329981C-9356-44ED-B049-CE38BEAC0FF1}" dt="2023-11-19T09:59:02.835" v="2004" actId="20577"/>
        <pc:sldMkLst>
          <pc:docMk/>
          <pc:sldMk cId="2862918302" sldId="274"/>
        </pc:sldMkLst>
        <pc:spChg chg="add mod">
          <ac:chgData name="varadaraajan TS" userId="a572d59a0e9dcb6f" providerId="LiveId" clId="{7329981C-9356-44ED-B049-CE38BEAC0FF1}" dt="2023-11-19T09:38:47.341" v="1320" actId="6549"/>
          <ac:spMkLst>
            <pc:docMk/>
            <pc:sldMk cId="2862918302" sldId="274"/>
            <ac:spMk id="2" creationId="{E9CD1A7F-D6A5-5B8F-5C7A-63F7616E9ADF}"/>
          </ac:spMkLst>
        </pc:spChg>
        <pc:spChg chg="add mod">
          <ac:chgData name="varadaraajan TS" userId="a572d59a0e9dcb6f" providerId="LiveId" clId="{7329981C-9356-44ED-B049-CE38BEAC0FF1}" dt="2023-11-19T09:59:02.835" v="2004" actId="20577"/>
          <ac:spMkLst>
            <pc:docMk/>
            <pc:sldMk cId="2862918302" sldId="274"/>
            <ac:spMk id="13" creationId="{720FCE22-8D1D-7F77-87C7-DF6366D194BD}"/>
          </ac:spMkLst>
        </pc:spChg>
        <pc:grpChg chg="del">
          <ac:chgData name="varadaraajan TS" userId="a572d59a0e9dcb6f" providerId="LiveId" clId="{7329981C-9356-44ED-B049-CE38BEAC0FF1}" dt="2023-11-19T09:37:36.781" v="1276" actId="478"/>
          <ac:grpSpMkLst>
            <pc:docMk/>
            <pc:sldMk cId="2862918302" sldId="274"/>
            <ac:grpSpMk id="10" creationId="{6B2C8D06-3D48-A340-1D30-F2380DEFE261}"/>
          </ac:grpSpMkLst>
        </pc:grpChg>
        <pc:picChg chg="add mod">
          <ac:chgData name="varadaraajan TS" userId="a572d59a0e9dcb6f" providerId="LiveId" clId="{7329981C-9356-44ED-B049-CE38BEAC0FF1}" dt="2023-11-19T09:38:43.086" v="1319" actId="14100"/>
          <ac:picMkLst>
            <pc:docMk/>
            <pc:sldMk cId="2862918302" sldId="274"/>
            <ac:picMk id="7" creationId="{9039AEF2-B992-1A44-889D-2FE95676B0D7}"/>
          </ac:picMkLst>
        </pc:picChg>
        <pc:picChg chg="add mod">
          <ac:chgData name="varadaraajan TS" userId="a572d59a0e9dcb6f" providerId="LiveId" clId="{7329981C-9356-44ED-B049-CE38BEAC0FF1}" dt="2023-11-19T09:39:34.947" v="1324" actId="14100"/>
          <ac:picMkLst>
            <pc:docMk/>
            <pc:sldMk cId="2862918302" sldId="274"/>
            <ac:picMk id="12" creationId="{4A355C8D-AF95-C8A3-CDD6-7BF7B4803868}"/>
          </ac:picMkLst>
        </pc:picChg>
        <pc:picChg chg="del">
          <ac:chgData name="varadaraajan TS" userId="a572d59a0e9dcb6f" providerId="LiveId" clId="{7329981C-9356-44ED-B049-CE38BEAC0FF1}" dt="2023-11-19T09:37:34.927" v="1275" actId="478"/>
          <ac:picMkLst>
            <pc:docMk/>
            <pc:sldMk cId="2862918302" sldId="274"/>
            <ac:picMk id="14" creationId="{C3AC8E3E-BDE2-2BD1-DDA8-5ECE55C17C81}"/>
          </ac:picMkLst>
        </pc:picChg>
      </pc:sldChg>
      <pc:sldChg chg="addSp delSp modSp add mod">
        <pc:chgData name="varadaraajan TS" userId="a572d59a0e9dcb6f" providerId="LiveId" clId="{7329981C-9356-44ED-B049-CE38BEAC0FF1}" dt="2023-11-19T09:59:35.539" v="2018" actId="20577"/>
        <pc:sldMkLst>
          <pc:docMk/>
          <pc:sldMk cId="2523091349" sldId="275"/>
        </pc:sldMkLst>
        <pc:spChg chg="add mod">
          <ac:chgData name="varadaraajan TS" userId="a572d59a0e9dcb6f" providerId="LiveId" clId="{7329981C-9356-44ED-B049-CE38BEAC0FF1}" dt="2023-11-19T09:59:35.539" v="2018" actId="20577"/>
          <ac:spMkLst>
            <pc:docMk/>
            <pc:sldMk cId="2523091349" sldId="275"/>
            <ac:spMk id="2" creationId="{B56C0600-9D8F-8A34-F6BA-91E79E8063BD}"/>
          </ac:spMkLst>
        </pc:spChg>
        <pc:spChg chg="mod">
          <ac:chgData name="varadaraajan TS" userId="a572d59a0e9dcb6f" providerId="LiveId" clId="{7329981C-9356-44ED-B049-CE38BEAC0FF1}" dt="2023-11-19T09:41:02.980" v="1366" actId="20577"/>
          <ac:spMkLst>
            <pc:docMk/>
            <pc:sldMk cId="2523091349" sldId="275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9:54:44.585" v="1901" actId="20577"/>
          <ac:spMkLst>
            <pc:docMk/>
            <pc:sldMk cId="2523091349" sldId="275"/>
            <ac:spMk id="7" creationId="{A81F8A76-CB3F-C53A-9C0B-82E004DD8C61}"/>
          </ac:spMkLst>
        </pc:spChg>
        <pc:picChg chg="del">
          <ac:chgData name="varadaraajan TS" userId="a572d59a0e9dcb6f" providerId="LiveId" clId="{7329981C-9356-44ED-B049-CE38BEAC0FF1}" dt="2023-11-19T09:47:10.159" v="1630" actId="478"/>
          <ac:picMkLst>
            <pc:docMk/>
            <pc:sldMk cId="2523091349" sldId="275"/>
            <ac:picMk id="5" creationId="{CB1F76F6-EDBE-B374-4101-3F9EF528FA3B}"/>
          </ac:picMkLst>
        </pc:picChg>
      </pc:sldChg>
      <pc:sldChg chg="addSp delSp modSp add mod">
        <pc:chgData name="varadaraajan TS" userId="a572d59a0e9dcb6f" providerId="LiveId" clId="{7329981C-9356-44ED-B049-CE38BEAC0FF1}" dt="2023-11-19T09:59:42.933" v="2021" actId="20577"/>
        <pc:sldMkLst>
          <pc:docMk/>
          <pc:sldMk cId="3073219968" sldId="276"/>
        </pc:sldMkLst>
        <pc:spChg chg="add mod">
          <ac:chgData name="varadaraajan TS" userId="a572d59a0e9dcb6f" providerId="LiveId" clId="{7329981C-9356-44ED-B049-CE38BEAC0FF1}" dt="2023-11-19T09:59:42.933" v="2021" actId="20577"/>
          <ac:spMkLst>
            <pc:docMk/>
            <pc:sldMk cId="3073219968" sldId="276"/>
            <ac:spMk id="2" creationId="{30F799B3-60E1-7FA6-D8F4-2B9B12C400D5}"/>
          </ac:spMkLst>
        </pc:spChg>
        <pc:spChg chg="del mod">
          <ac:chgData name="varadaraajan TS" userId="a572d59a0e9dcb6f" providerId="LiveId" clId="{7329981C-9356-44ED-B049-CE38BEAC0FF1}" dt="2023-11-19T09:56:36.718" v="1963" actId="478"/>
          <ac:spMkLst>
            <pc:docMk/>
            <pc:sldMk cId="3073219968" sldId="276"/>
            <ac:spMk id="4" creationId="{5336187B-F7CF-E8AD-4E03-A989A129E495}"/>
          </ac:spMkLst>
        </pc:spChg>
        <pc:spChg chg="mod">
          <ac:chgData name="varadaraajan TS" userId="a572d59a0e9dcb6f" providerId="LiveId" clId="{7329981C-9356-44ED-B049-CE38BEAC0FF1}" dt="2023-11-19T09:56:30.570" v="1961" actId="1038"/>
          <ac:spMkLst>
            <pc:docMk/>
            <pc:sldMk cId="3073219968" sldId="276"/>
            <ac:spMk id="7" creationId="{A81F8A76-CB3F-C53A-9C0B-82E004DD8C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3548-E882-8241-CD4F-267A22F0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341984" cy="2677648"/>
          </a:xfrm>
        </p:spPr>
        <p:txBody>
          <a:bodyPr/>
          <a:lstStyle/>
          <a:p>
            <a:pPr algn="r"/>
            <a:r>
              <a:rPr lang="en-US" dirty="0"/>
              <a:t>SQL PROJECT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511F5-B648-51BB-1C09-CC1EC77BA764}"/>
              </a:ext>
            </a:extLst>
          </p:cNvPr>
          <p:cNvSpPr txBox="1"/>
          <p:nvPr/>
        </p:nvSpPr>
        <p:spPr>
          <a:xfrm>
            <a:off x="1324947" y="4907902"/>
            <a:ext cx="89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Name : Varadaraajan TS </a:t>
            </a:r>
          </a:p>
          <a:p>
            <a:pPr algn="r"/>
            <a:r>
              <a:rPr lang="en-US" dirty="0">
                <a:solidFill>
                  <a:schemeClr val="accent3"/>
                </a:solidFill>
              </a:rPr>
              <a:t>Course : Master in Data science &amp; Analytics with AI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387C4-DF4A-17FA-7FFF-A019833CE307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Logical 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Relational Operator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D2815-9889-C8E3-0729-ACB7ABEDB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98"/>
          <a:stretch/>
        </p:blipFill>
        <p:spPr>
          <a:xfrm>
            <a:off x="931928" y="4917306"/>
            <a:ext cx="11260072" cy="263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4ED01-A3B6-3BAB-6D1C-FF414B69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2595565"/>
            <a:ext cx="9781824" cy="649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ADF91-FB55-A616-A6FA-4178FE96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28" y="5404760"/>
            <a:ext cx="3995672" cy="733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3C4EF-6778-3979-1B1C-82D99627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28" y="3205871"/>
            <a:ext cx="3712881" cy="776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DD6C5-6AF1-126B-E1A4-89A4584B5E01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1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Unary Operator (Union)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83F2A-4BFD-B73D-8B87-251CF9F6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88" y="2542488"/>
            <a:ext cx="4665469" cy="403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F4296-C8B4-BB77-3430-8B7417AA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57" y="3013970"/>
            <a:ext cx="5425910" cy="1165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F6EF7-360E-CC75-3B55-EE3B4FEAA112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3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CTE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16902"/>
            <a:ext cx="111034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Common Table Expression (CTE) </a:t>
            </a:r>
          </a:p>
          <a:p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738E"/>
                </a:solidFill>
                <a:latin typeface="__Source_Sans_Pro_fea366"/>
              </a:rPr>
              <a:t>	A CTE is a temporary named result set that is defined within the scope of a single SQL query.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738E"/>
                </a:solidFill>
                <a:latin typeface="__Source_Sans_Pro_fea366"/>
              </a:rPr>
              <a:t>  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It allows you to write complex queries in a more readable and maintainable manner, by breaking them down 	into smaller, logical steps.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   In order to specify common table expressions</a:t>
            </a:r>
          </a:p>
          <a:p>
            <a:pPr marL="1314450" lvl="2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use a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WITH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clause that has one or more comma-separated  subclauses. </a:t>
            </a:r>
          </a:p>
          <a:p>
            <a:pPr marL="1314450" lvl="2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Each subclause provides a subquery that produces a result set, and associates a name with the 	subquery.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1A858-C3E5-1998-2BEE-8F8A31C7E07A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0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CTE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16902"/>
            <a:ext cx="11103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Common Table Expression (CTE)  For Ranking using Rank()</a:t>
            </a:r>
          </a:p>
          <a:p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F4D7-EB03-2F28-454A-24E7F275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1" y="2856763"/>
            <a:ext cx="5566898" cy="34750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217981-8EE1-235A-3A21-BE72F493EA37}"/>
              </a:ext>
            </a:extLst>
          </p:cNvPr>
          <p:cNvGrpSpPr/>
          <p:nvPr/>
        </p:nvGrpSpPr>
        <p:grpSpPr>
          <a:xfrm>
            <a:off x="7766304" y="2373579"/>
            <a:ext cx="3934284" cy="4129858"/>
            <a:chOff x="7513478" y="2373579"/>
            <a:chExt cx="4005222" cy="45250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87FC14-80A0-205F-8A96-96365670D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3478" y="2373579"/>
              <a:ext cx="3934562" cy="31947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B4DEE9-1EBA-5499-43DE-74F11E855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9573" y="5537828"/>
              <a:ext cx="3999127" cy="13608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E7F47F-F2DD-71A6-DE01-7711496A12D1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13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5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Joins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16902"/>
            <a:ext cx="11103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Using Join Clause</a:t>
            </a:r>
          </a:p>
          <a:p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28D1F-995E-6348-AFAC-9F16BFE5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5" y="2694663"/>
            <a:ext cx="6744284" cy="397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94F8E-4C33-306E-62D0-6827DC6C1564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14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6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Joins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2C8D06-3D48-A340-1D30-F2380DEFE261}"/>
              </a:ext>
            </a:extLst>
          </p:cNvPr>
          <p:cNvGrpSpPr/>
          <p:nvPr/>
        </p:nvGrpSpPr>
        <p:grpSpPr>
          <a:xfrm>
            <a:off x="597160" y="2216902"/>
            <a:ext cx="11361160" cy="5138938"/>
            <a:chOff x="597160" y="2216902"/>
            <a:chExt cx="11103428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DF2CB6-E4A4-0978-097E-615F095C196A}"/>
                </a:ext>
              </a:extLst>
            </p:cNvPr>
            <p:cNvSpPr txBox="1"/>
            <p:nvPr/>
          </p:nvSpPr>
          <p:spPr>
            <a:xfrm>
              <a:off x="597160" y="2216902"/>
              <a:ext cx="1110342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accent2"/>
                  </a:solidFill>
                </a:rPr>
                <a:t>Using Join Clause - Output</a:t>
              </a:r>
            </a:p>
            <a:p>
              <a:endParaRPr lang="en-US" b="0" i="0" dirty="0">
                <a:solidFill>
                  <a:schemeClr val="accent2"/>
                </a:solidFill>
                <a:effectLst/>
                <a:latin typeface="__Source_Sans_Pro_fea366"/>
              </a:endParaRPr>
            </a:p>
            <a:p>
              <a:endParaRPr lang="en-US" dirty="0">
                <a:solidFill>
                  <a:schemeClr val="accent2"/>
                </a:solidFill>
                <a:latin typeface="__Source_Sans_Pro_fea366"/>
              </a:endParaRPr>
            </a:p>
            <a:p>
              <a:endParaRPr lang="en-US" b="0" i="0" dirty="0">
                <a:solidFill>
                  <a:schemeClr val="accent2"/>
                </a:solidFill>
                <a:effectLst/>
                <a:latin typeface="__Source_Sans_Pro_fea366"/>
              </a:endParaRPr>
            </a:p>
            <a:p>
              <a:endParaRPr lang="en-US" dirty="0">
                <a:solidFill>
                  <a:schemeClr val="accent2"/>
                </a:solidFill>
                <a:latin typeface="__Source_Sans_Pro_fea366"/>
              </a:endParaRPr>
            </a:p>
            <a:p>
              <a:endParaRPr lang="en-US" b="0" i="0" dirty="0">
                <a:solidFill>
                  <a:schemeClr val="accent2"/>
                </a:solidFill>
                <a:effectLst/>
                <a:latin typeface="__Source_Sans_Pro_fea366"/>
              </a:endParaRPr>
            </a:p>
            <a:p>
              <a:endParaRPr lang="en-US" dirty="0">
                <a:solidFill>
                  <a:schemeClr val="accent2"/>
                </a:solidFill>
                <a:latin typeface="__Source_Sans_Pro_fea366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0" i="0" dirty="0">
                  <a:solidFill>
                    <a:schemeClr val="accent2"/>
                  </a:solidFill>
                  <a:effectLst/>
                  <a:latin typeface="__Source_Sans_Pro_fea366"/>
                </a:rPr>
                <a:t>Inner Join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0" i="0" dirty="0">
                <a:solidFill>
                  <a:srgbClr val="61738E"/>
                </a:solidFill>
                <a:effectLst/>
                <a:latin typeface="__Source_Sans_Pro_fea366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accent2"/>
                </a:solidFill>
              </a:endParaRPr>
            </a:p>
            <a:p>
              <a:endParaRPr 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268375-F7DF-419F-99A2-88CC10659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1" y="2794549"/>
              <a:ext cx="9125959" cy="11170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54FA2E-F5E5-27AD-703D-2DC3565A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3119" y="2753909"/>
              <a:ext cx="1706881" cy="87321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3AC8E3E-BDE2-2BD1-DDA8-5ECE55C1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9" y="4677563"/>
            <a:ext cx="6525001" cy="1806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25BCA5-6881-B33A-FAE6-CEC557456F12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7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Joins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1A7F-D6A5-5B8F-5C7A-63F7616E9ADF}"/>
              </a:ext>
            </a:extLst>
          </p:cNvPr>
          <p:cNvSpPr txBox="1"/>
          <p:nvPr/>
        </p:nvSpPr>
        <p:spPr>
          <a:xfrm>
            <a:off x="597160" y="2216902"/>
            <a:ext cx="11103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Left Join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Right Join</a:t>
            </a:r>
          </a:p>
          <a:p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9AEF2-B992-1A44-889D-2FE95676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2" y="2649166"/>
            <a:ext cx="8201958" cy="1473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355C8D-AF95-C8A3-CDD6-7BF7B480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02" y="4914496"/>
            <a:ext cx="5011718" cy="1289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FCE22-8D1D-7F77-87C7-DF6366D194BD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16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1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View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FF271-BFC5-5195-DA1A-49406D9F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5" y="2508150"/>
            <a:ext cx="7703792" cy="328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6F428-603F-F0BF-8952-13D57E0B8C3B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17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7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Output of View Command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FF271-BFC5-5195-DA1A-49406D9F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73"/>
          <a:stretch/>
        </p:blipFill>
        <p:spPr>
          <a:xfrm>
            <a:off x="806215" y="2550160"/>
            <a:ext cx="7703792" cy="243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7667E-F8C2-717D-88E3-54BFA41A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4" y="3519140"/>
            <a:ext cx="11083957" cy="145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D7266-0312-3D62-B299-F37EED16B224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18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9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US" dirty="0"/>
              <a:t>Analysis Result</a:t>
            </a:r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F76F6-EDBE-B374-4101-3F9EF528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73" y="3073294"/>
            <a:ext cx="8952378" cy="3266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F8A76-CB3F-C53A-9C0B-82E004DD8C61}"/>
              </a:ext>
            </a:extLst>
          </p:cNvPr>
          <p:cNvSpPr txBox="1"/>
          <p:nvPr/>
        </p:nvSpPr>
        <p:spPr>
          <a:xfrm>
            <a:off x="597160" y="2348982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amount of accidents around various places in both rural urbanization and urban urbanization is, </a:t>
            </a:r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CCAE9-87D7-B068-BEB6-971D3B9303D6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0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AE2-D339-466D-67B2-C00299B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C6DB-191F-E942-5447-D6CCA8ED7AAC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56271-E2BC-5278-BC46-C7C706A25CBC}"/>
              </a:ext>
            </a:extLst>
          </p:cNvPr>
          <p:cNvSpPr txBox="1"/>
          <p:nvPr/>
        </p:nvSpPr>
        <p:spPr>
          <a:xfrm>
            <a:off x="597159" y="2341983"/>
            <a:ext cx="11280709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identify which state/Union Territory has recorded a maximum amount of accidents near Educational Institution, Residential Area, Religious Place, Factory and industrial area , Recreation place and cinema hall, Other places in rural urbanization and including Pedestrian crossing in urban urbanization in India.  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3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F8A76-CB3F-C53A-9C0B-82E004DD8C61}"/>
              </a:ext>
            </a:extLst>
          </p:cNvPr>
          <p:cNvSpPr txBox="1"/>
          <p:nvPr/>
        </p:nvSpPr>
        <p:spPr>
          <a:xfrm>
            <a:off x="597160" y="2348982"/>
            <a:ext cx="11103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has recorded maximum amount of accidents near Educational Institution, Residential Area, Religious Place, Factory and industrial area in both rural urbanization and urban urbanization.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 Nadu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recorded maximum amount of accidents near  Pedestrian crossing in urban, Recreation place and cinema hall in rural urbanization.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 has recorded maximum amount of accidents near Recreation place and cinema hall in urban.</a:t>
            </a:r>
          </a:p>
          <a:p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  has recorded maximum amount of accidents at other places in rural urbanization.</a:t>
            </a:r>
          </a:p>
          <a:p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/>
                </a:solidFill>
                <a:effectLst/>
                <a:latin typeface="__Source_Sans_Pro_fea366"/>
              </a:rPr>
              <a:t>Compared to union territories,  states recorded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amount of accidents near Educational Institution, Residential Area, Religious Place, Factory and industrial area , Pedestrian crossing, Recreation place and cinema hall, Other places in both rural urbanization and urban urbanization.</a:t>
            </a:r>
            <a:endParaRPr lang="en-US" b="0" i="0" dirty="0">
              <a:solidFill>
                <a:schemeClr val="accent2"/>
              </a:solidFill>
              <a:effectLst/>
              <a:latin typeface="__Source_Sans_Pro_fea366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C0600-9D8F-8A34-F6BA-91E79E8063BD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9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577A972-DF78-29CB-ACCA-DF90547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8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F8A76-CB3F-C53A-9C0B-82E004DD8C61}"/>
              </a:ext>
            </a:extLst>
          </p:cNvPr>
          <p:cNvSpPr txBox="1"/>
          <p:nvPr/>
        </p:nvSpPr>
        <p:spPr>
          <a:xfrm>
            <a:off x="1917960" y="3029702"/>
            <a:ext cx="111034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accent2"/>
                </a:solidFill>
                <a:latin typeface="Kunstler Script" panose="030304020206070D0D06" pitchFamily="66" charset="0"/>
                <a:cs typeface="Times New Roman" panose="02020603050405020304" pitchFamily="18" charset="0"/>
              </a:rPr>
              <a:t>Thank You</a:t>
            </a:r>
            <a:endParaRPr lang="en-US" sz="16600" b="1" i="0" dirty="0">
              <a:solidFill>
                <a:schemeClr val="accent2"/>
              </a:solidFill>
              <a:effectLst/>
              <a:latin typeface="Kunstler Script" panose="030304020206070D0D06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799B3-60E1-7FA6-D8F4-2B9B12C400D5}"/>
              </a:ext>
            </a:extLst>
          </p:cNvPr>
          <p:cNvSpPr txBox="1"/>
          <p:nvPr/>
        </p:nvSpPr>
        <p:spPr>
          <a:xfrm>
            <a:off x="10525760" y="514650"/>
            <a:ext cx="5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21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AE2-D339-466D-67B2-C00299B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DDL,DML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C6DB-191F-E942-5447-D6CCA8ED7AAC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56271-E2BC-5278-BC46-C7C706A25CBC}"/>
              </a:ext>
            </a:extLst>
          </p:cNvPr>
          <p:cNvSpPr txBox="1"/>
          <p:nvPr/>
        </p:nvSpPr>
        <p:spPr>
          <a:xfrm>
            <a:off x="597160" y="2226233"/>
            <a:ext cx="11103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Creating table 1 (</a:t>
            </a:r>
            <a:r>
              <a:rPr lang="en-US" dirty="0" err="1">
                <a:solidFill>
                  <a:schemeClr val="accent2"/>
                </a:solidFill>
              </a:rPr>
              <a:t>Rural_Urbanization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Inserting Values  in table 1 (Rural_Urbanization)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3FCF4-D74C-4661-14AC-30C17F5A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9" y="2714792"/>
            <a:ext cx="10464666" cy="75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16BCA-6C19-25B0-4683-37AFB567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08" y="4031672"/>
            <a:ext cx="10575331" cy="26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dirty="0"/>
              <a:t>Implementation of DDL,DML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Creating table 2 (</a:t>
            </a:r>
            <a:r>
              <a:rPr lang="en-US" dirty="0" err="1">
                <a:solidFill>
                  <a:schemeClr val="accent2"/>
                </a:solidFill>
              </a:rPr>
              <a:t>Urban_Urbanization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B71B7-8A6C-825E-4268-D23CB317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63" y="3376933"/>
            <a:ext cx="9710845" cy="1725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924853-9780-CA3B-D1E3-1EB45FEBDB77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dirty="0"/>
              <a:t>Implementation of DDL,DML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Inserting Values  in table 2 (</a:t>
            </a:r>
            <a:r>
              <a:rPr lang="en-US" dirty="0" err="1">
                <a:solidFill>
                  <a:schemeClr val="accent2"/>
                </a:solidFill>
              </a:rPr>
              <a:t>Urban_Urbanization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B5890-3299-1BAE-BA88-577C03A8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0" y="2945617"/>
            <a:ext cx="10384817" cy="1301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162A7-DB2D-D080-B0B3-95E7B5FB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0" y="4514754"/>
            <a:ext cx="10384817" cy="2217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805B0B-1DE8-22CE-D74B-B5F73F7665E9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9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IN" dirty="0"/>
              <a:t>Implementation of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Primary key, Default &amp; Not Null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Foreign Key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46DE8-9F04-D77A-5D75-A6E488CF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687898"/>
            <a:ext cx="10594913" cy="1141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DF130-BA10-73BA-63E8-BA9B41C28D9A}"/>
              </a:ext>
            </a:extLst>
          </p:cNvPr>
          <p:cNvSpPr txBox="1"/>
          <p:nvPr/>
        </p:nvSpPr>
        <p:spPr>
          <a:xfrm>
            <a:off x="597160" y="222623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Primary key, Default &amp; Not Null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4E34-F3FA-3017-4B4C-83ECB26F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99" y="4782008"/>
            <a:ext cx="10280521" cy="1141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0DB8E-84F0-B562-7C8A-7AEAF7CDAD6F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Aggregate</a:t>
            </a:r>
            <a:br>
              <a:rPr lang="en-IN" dirty="0"/>
            </a:br>
            <a:r>
              <a:rPr lang="en-IN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Avg, Count, Max, Min, Sum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F562A-A185-4133-5A43-F26DBC589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98"/>
          <a:stretch/>
        </p:blipFill>
        <p:spPr>
          <a:xfrm>
            <a:off x="860749" y="3063818"/>
            <a:ext cx="11260072" cy="26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42130-85E9-4053-1601-3A6EC189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6" y="3327400"/>
            <a:ext cx="7095683" cy="2826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D1BFE-CCCA-284A-2206-BCE015F91DEF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Aggregate</a:t>
            </a:r>
            <a:br>
              <a:rPr lang="en-IN" dirty="0"/>
            </a:br>
            <a:r>
              <a:rPr lang="en-IN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Avg, Max, Min, Sum - 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2289F-C579-32FB-E2EA-31D822CA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1" y="2772532"/>
            <a:ext cx="7713675" cy="139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9B20D-2A8B-B9C4-BE6C-AD2AE42B9843}"/>
              </a:ext>
            </a:extLst>
          </p:cNvPr>
          <p:cNvSpPr txBox="1"/>
          <p:nvPr/>
        </p:nvSpPr>
        <p:spPr>
          <a:xfrm>
            <a:off x="597160" y="433951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Count - 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10D0E-0226-48C3-8F3B-42467FAF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46" y="5232905"/>
            <a:ext cx="3577399" cy="1035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0094B-0CE8-5549-6144-322B9A52DDEC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7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6187B-F7CF-E8AD-4E03-A989A12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95180" cy="708025"/>
          </a:xfrm>
        </p:spPr>
        <p:txBody>
          <a:bodyPr/>
          <a:lstStyle/>
          <a:p>
            <a:r>
              <a:rPr lang="en-IN" dirty="0"/>
              <a:t>Implementation of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CB6-E4A4-0978-097E-615F095C196A}"/>
              </a:ext>
            </a:extLst>
          </p:cNvPr>
          <p:cNvSpPr txBox="1"/>
          <p:nvPr/>
        </p:nvSpPr>
        <p:spPr>
          <a:xfrm>
            <a:off x="597160" y="2226233"/>
            <a:ext cx="1110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Between &amp; Order 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E297-78C0-B493-03B8-9C842A8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89" y="2740534"/>
            <a:ext cx="4350154" cy="270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82893-F96D-E77A-6D47-694DFBF2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9" y="5884862"/>
            <a:ext cx="4663844" cy="594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E7C0D-3923-8387-5961-07EB1031C973}"/>
              </a:ext>
            </a:extLst>
          </p:cNvPr>
          <p:cNvSpPr txBox="1"/>
          <p:nvPr/>
        </p:nvSpPr>
        <p:spPr>
          <a:xfrm>
            <a:off x="10636898" y="576344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8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183</TotalTime>
  <Words>514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__Source_Sans_Pro_fea366</vt:lpstr>
      <vt:lpstr>Arial</vt:lpstr>
      <vt:lpstr>Century Gothic</vt:lpstr>
      <vt:lpstr>Kunstler Script</vt:lpstr>
      <vt:lpstr>Times New Roman</vt:lpstr>
      <vt:lpstr>Wingdings</vt:lpstr>
      <vt:lpstr>Wingdings 3</vt:lpstr>
      <vt:lpstr>Ion Boardroom</vt:lpstr>
      <vt:lpstr>SQL PROJECT</vt:lpstr>
      <vt:lpstr>About Project</vt:lpstr>
      <vt:lpstr>Implementation of DDL,DML</vt:lpstr>
      <vt:lpstr>Implementation of DDL,DML</vt:lpstr>
      <vt:lpstr>Implementation of DDL,DML</vt:lpstr>
      <vt:lpstr>Implementation of Constraints</vt:lpstr>
      <vt:lpstr>Implementation of Aggregate functions</vt:lpstr>
      <vt:lpstr>Implementation of Aggregate functions</vt:lpstr>
      <vt:lpstr>Implementation of Operators</vt:lpstr>
      <vt:lpstr>Implementation of Operators</vt:lpstr>
      <vt:lpstr>Implementation of Operators</vt:lpstr>
      <vt:lpstr>Implementation of CTE</vt:lpstr>
      <vt:lpstr>Implementation of CTE</vt:lpstr>
      <vt:lpstr>Implementation of Joins</vt:lpstr>
      <vt:lpstr>Implementation of Joins</vt:lpstr>
      <vt:lpstr>Implementation of Joins</vt:lpstr>
      <vt:lpstr>Implementation of View</vt:lpstr>
      <vt:lpstr>Output of View Command</vt:lpstr>
      <vt:lpstr>Analysis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varadaraajan TS</dc:creator>
  <cp:lastModifiedBy>varadaraajan TS</cp:lastModifiedBy>
  <cp:revision>1</cp:revision>
  <dcterms:created xsi:type="dcterms:W3CDTF">2023-11-19T06:42:16Z</dcterms:created>
  <dcterms:modified xsi:type="dcterms:W3CDTF">2023-11-19T10:08:56Z</dcterms:modified>
</cp:coreProperties>
</file>