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5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6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7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0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9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9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1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radha.nair@us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91F2A3A7-EEE6-47BB-8319-86C916A578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775" r="-1" b="12625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07B71-521A-4E43-B0FA-54AA5480A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8202"/>
            <a:ext cx="9422296" cy="2290798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tx1"/>
                </a:solidFill>
                <a:latin typeface="Bauhaus 93" panose="04030905020B02020C02" pitchFamily="82" charset="0"/>
              </a:rPr>
              <a:t>DATATYPES IN MONGO DB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38D1CF-5791-4791-A473-8FDF33F7F5FF}"/>
              </a:ext>
            </a:extLst>
          </p:cNvPr>
          <p:cNvSpPr txBox="1"/>
          <p:nvPr/>
        </p:nvSpPr>
        <p:spPr>
          <a:xfrm>
            <a:off x="3140766" y="4143106"/>
            <a:ext cx="61887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NAME : VARADHA . N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UID : 161101</a:t>
            </a:r>
          </a:p>
          <a:p>
            <a:pPr algn="l"/>
            <a:r>
              <a:rPr lang="en-US" sz="2400" b="1" dirty="0">
                <a:latin typeface="Bahnschrift" panose="020B0502040204020203" pitchFamily="34" charset="0"/>
              </a:rPr>
              <a:t>MAIL ID : </a:t>
            </a:r>
            <a:r>
              <a:rPr lang="en-US" sz="2400" b="1" dirty="0"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varadha.nair@ust.com</a:t>
            </a:r>
            <a:endParaRPr lang="en-US" sz="2400" b="1" dirty="0">
              <a:latin typeface="Bahnschrift" panose="020B0502040204020203" pitchFamily="34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" panose="020B0502040204020203" pitchFamily="34" charset="0"/>
              </a:rPr>
              <a:t>DATE : 10/12/2020</a:t>
            </a:r>
          </a:p>
        </p:txBody>
      </p:sp>
    </p:spTree>
    <p:extLst>
      <p:ext uri="{BB962C8B-B14F-4D97-AF65-F5344CB8AC3E}">
        <p14:creationId xmlns:p14="http://schemas.microsoft.com/office/powerpoint/2010/main" val="197303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883C-2FFF-419B-9688-657CB3A8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TYPES IN 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68A8-3C86-4FC4-ACC3-B85EC01D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28600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There are different types of data types.</a:t>
            </a:r>
          </a:p>
          <a:p>
            <a:pPr marL="7429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Text</a:t>
            </a:r>
          </a:p>
          <a:p>
            <a:pPr marL="7429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Boolean</a:t>
            </a:r>
          </a:p>
          <a:p>
            <a:pPr marL="7429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Number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tx1"/>
                </a:solidFill>
              </a:rPr>
              <a:t>NumberInt</a:t>
            </a:r>
            <a:endParaRPr lang="en-US" b="1" dirty="0">
              <a:solidFill>
                <a:schemeClr val="tx1"/>
              </a:solidFill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tx1"/>
                </a:solidFill>
              </a:rPr>
              <a:t>NumberLong</a:t>
            </a:r>
            <a:endParaRPr lang="en-US" b="1" dirty="0">
              <a:solidFill>
                <a:schemeClr val="tx1"/>
              </a:solidFill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chemeClr val="tx1"/>
                </a:solidFill>
              </a:rPr>
              <a:t>NumberDecimal</a:t>
            </a:r>
            <a:endParaRPr lang="en-US" b="1" dirty="0">
              <a:solidFill>
                <a:schemeClr val="tx1"/>
              </a:solidFill>
            </a:endParaRPr>
          </a:p>
          <a:p>
            <a:pPr marL="7429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ObjectId</a:t>
            </a:r>
            <a:endParaRPr lang="en-US" b="1" dirty="0">
              <a:solidFill>
                <a:schemeClr val="tx1"/>
              </a:solidFill>
            </a:endParaRPr>
          </a:p>
          <a:p>
            <a:pPr marL="7429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 err="1">
                <a:solidFill>
                  <a:schemeClr val="tx1"/>
                </a:solidFill>
              </a:rPr>
              <a:t>ISODate</a:t>
            </a:r>
            <a:endParaRPr lang="en-US" b="1" dirty="0">
              <a:solidFill>
                <a:schemeClr val="tx1"/>
              </a:solidFill>
            </a:endParaRPr>
          </a:p>
          <a:p>
            <a:pPr marL="7429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Embedded Document</a:t>
            </a:r>
          </a:p>
          <a:p>
            <a:pPr marL="742950" indent="-514350" algn="just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0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183FB6-9773-4DCD-A651-D4978F333D9C}"/>
              </a:ext>
            </a:extLst>
          </p:cNvPr>
          <p:cNvSpPr txBox="1"/>
          <p:nvPr/>
        </p:nvSpPr>
        <p:spPr>
          <a:xfrm>
            <a:off x="728869" y="968780"/>
            <a:ext cx="107342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db.userData.insertOne</a:t>
            </a:r>
            <a:r>
              <a:rPr lang="en-US" dirty="0"/>
              <a:t>({name:"Varadha",</a:t>
            </a:r>
            <a:r>
              <a:rPr lang="en-US" dirty="0" err="1"/>
              <a:t>age:NumberInt</a:t>
            </a:r>
            <a:r>
              <a:rPr lang="en-US" dirty="0"/>
              <a:t>(25),</a:t>
            </a:r>
            <a:r>
              <a:rPr lang="en-US" dirty="0" err="1"/>
              <a:t>mobile:NumberLong</a:t>
            </a:r>
            <a:r>
              <a:rPr lang="en-US" dirty="0"/>
              <a:t>(9874561233),location:{</a:t>
            </a:r>
            <a:r>
              <a:rPr lang="en-US" dirty="0" err="1"/>
              <a:t>lang:NumberDecimal</a:t>
            </a:r>
            <a:r>
              <a:rPr lang="en-US" dirty="0"/>
              <a:t>(18.539),</a:t>
            </a:r>
            <a:r>
              <a:rPr lang="en-US" dirty="0" err="1"/>
              <a:t>lat:NumberDecimal</a:t>
            </a:r>
            <a:r>
              <a:rPr lang="en-US" dirty="0"/>
              <a:t>(69.9629)},</a:t>
            </a:r>
            <a:r>
              <a:rPr lang="en-US" dirty="0" err="1"/>
              <a:t>graduated:Boolean</a:t>
            </a:r>
            <a:r>
              <a:rPr lang="en-US" dirty="0"/>
              <a:t>(true),hobbies:["</a:t>
            </a:r>
            <a:r>
              <a:rPr lang="en-US" dirty="0" err="1"/>
              <a:t>Drawing","Painting</a:t>
            </a:r>
            <a:r>
              <a:rPr lang="en-US" dirty="0"/>
              <a:t>"],</a:t>
            </a:r>
            <a:r>
              <a:rPr lang="en-US" dirty="0" err="1"/>
              <a:t>createdAt:new</a:t>
            </a:r>
            <a:r>
              <a:rPr lang="en-US" dirty="0"/>
              <a:t> Date()})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"acknowledged" : true,</a:t>
            </a:r>
          </a:p>
          <a:p>
            <a:r>
              <a:rPr lang="en-US" dirty="0"/>
              <a:t>        "</a:t>
            </a:r>
            <a:r>
              <a:rPr lang="en-US" dirty="0" err="1"/>
              <a:t>insertedId</a:t>
            </a:r>
            <a:r>
              <a:rPr lang="en-US" dirty="0"/>
              <a:t>" : </a:t>
            </a:r>
            <a:r>
              <a:rPr lang="en-US" dirty="0" err="1"/>
              <a:t>ObjectId</a:t>
            </a:r>
            <a:r>
              <a:rPr lang="en-US" dirty="0"/>
              <a:t>("5fd4fac84f1107d968901fb1")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&gt;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8C211-4E44-4EC9-8051-8DBDD23A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4048360"/>
            <a:ext cx="10204174" cy="18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3181CF-74AB-462B-914A-90A4F7A979A5}"/>
              </a:ext>
            </a:extLst>
          </p:cNvPr>
          <p:cNvSpPr txBox="1"/>
          <p:nvPr/>
        </p:nvSpPr>
        <p:spPr>
          <a:xfrm>
            <a:off x="755374" y="1007745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&gt; </a:t>
            </a:r>
            <a:r>
              <a:rPr lang="en-US" sz="1400" dirty="0" err="1"/>
              <a:t>db.userData.find</a:t>
            </a:r>
            <a:r>
              <a:rPr lang="en-US" sz="1400" dirty="0"/>
              <a:t>({_</a:t>
            </a:r>
            <a:r>
              <a:rPr lang="en-US" sz="1400" dirty="0" err="1"/>
              <a:t>id:ObjectId</a:t>
            </a:r>
            <a:r>
              <a:rPr lang="en-US" sz="1400" dirty="0"/>
              <a:t>("5fd4fac84f1107d968901fb1")}).pretty()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  "_id" : </a:t>
            </a:r>
            <a:r>
              <a:rPr lang="en-US" sz="1400" dirty="0" err="1"/>
              <a:t>ObjectId</a:t>
            </a:r>
            <a:r>
              <a:rPr lang="en-US" sz="1400" dirty="0"/>
              <a:t>("5fd4fac84f1107d968901fb1"),</a:t>
            </a:r>
          </a:p>
          <a:p>
            <a:r>
              <a:rPr lang="en-US" sz="1400" dirty="0"/>
              <a:t>        "name" : "Varadha",</a:t>
            </a:r>
          </a:p>
          <a:p>
            <a:r>
              <a:rPr lang="en-US" sz="1400" dirty="0"/>
              <a:t>        "age" : 25,</a:t>
            </a:r>
          </a:p>
          <a:p>
            <a:r>
              <a:rPr lang="en-US" sz="1400" dirty="0"/>
              <a:t>        "mobile" : </a:t>
            </a:r>
            <a:r>
              <a:rPr lang="en-US" sz="1400" dirty="0" err="1"/>
              <a:t>NumberLong</a:t>
            </a:r>
            <a:r>
              <a:rPr lang="en-US" sz="1400" dirty="0"/>
              <a:t>("9874561233"),</a:t>
            </a:r>
          </a:p>
          <a:p>
            <a:r>
              <a:rPr lang="en-US" sz="1400" dirty="0"/>
              <a:t>        "location" : {</a:t>
            </a:r>
          </a:p>
          <a:p>
            <a:r>
              <a:rPr lang="en-US" sz="1400" dirty="0"/>
              <a:t>                "lang" : </a:t>
            </a:r>
            <a:r>
              <a:rPr lang="en-US" sz="1400" dirty="0" err="1"/>
              <a:t>NumberDecimal</a:t>
            </a:r>
            <a:r>
              <a:rPr lang="en-US" sz="1400" dirty="0"/>
              <a:t>("18.5390000000000"),</a:t>
            </a:r>
          </a:p>
          <a:p>
            <a:r>
              <a:rPr lang="en-US" sz="1400" dirty="0"/>
              <a:t>                "</a:t>
            </a:r>
            <a:r>
              <a:rPr lang="en-US" sz="1400" dirty="0" err="1"/>
              <a:t>lat</a:t>
            </a:r>
            <a:r>
              <a:rPr lang="en-US" sz="1400" dirty="0"/>
              <a:t>" : </a:t>
            </a:r>
            <a:r>
              <a:rPr lang="en-US" sz="1400" dirty="0" err="1"/>
              <a:t>NumberDecimal</a:t>
            </a:r>
            <a:r>
              <a:rPr lang="en-US" sz="1400" dirty="0"/>
              <a:t>("69.9629000000000")</a:t>
            </a:r>
          </a:p>
          <a:p>
            <a:r>
              <a:rPr lang="en-US" sz="1400" dirty="0"/>
              <a:t>        },</a:t>
            </a:r>
          </a:p>
          <a:p>
            <a:r>
              <a:rPr lang="en-US" sz="1400" dirty="0"/>
              <a:t>        "graduated" : true,</a:t>
            </a:r>
          </a:p>
          <a:p>
            <a:r>
              <a:rPr lang="en-US" sz="1400" dirty="0"/>
              <a:t>        "hobbies" : [</a:t>
            </a:r>
          </a:p>
          <a:p>
            <a:r>
              <a:rPr lang="en-US" sz="1400" dirty="0"/>
              <a:t>                "Drawing",</a:t>
            </a:r>
          </a:p>
          <a:p>
            <a:r>
              <a:rPr lang="en-US" sz="1400" dirty="0"/>
              <a:t>                "Painting"</a:t>
            </a:r>
          </a:p>
          <a:p>
            <a:r>
              <a:rPr lang="en-US" sz="1400" dirty="0"/>
              <a:t>        ],</a:t>
            </a:r>
          </a:p>
          <a:p>
            <a:r>
              <a:rPr lang="en-US" sz="1400" dirty="0"/>
              <a:t>        "</a:t>
            </a:r>
            <a:r>
              <a:rPr lang="en-US" sz="1400" dirty="0" err="1"/>
              <a:t>createdAt</a:t>
            </a:r>
            <a:r>
              <a:rPr lang="en-US" sz="1400" dirty="0"/>
              <a:t>" : </a:t>
            </a:r>
            <a:r>
              <a:rPr lang="en-US" sz="1400" dirty="0" err="1"/>
              <a:t>ISODate</a:t>
            </a:r>
            <a:r>
              <a:rPr lang="en-US" sz="1400" dirty="0"/>
              <a:t>("2020-12-12T17:15:52.176Z")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9D7F8-8FD8-4C1E-B4C4-31D7FB81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01" y="1683025"/>
            <a:ext cx="5610225" cy="35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4221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231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Bahnschrift</vt:lpstr>
      <vt:lpstr>Bauhaus 93</vt:lpstr>
      <vt:lpstr>Sabon Next LT</vt:lpstr>
      <vt:lpstr>Wingdings</vt:lpstr>
      <vt:lpstr>LuminousVTI</vt:lpstr>
      <vt:lpstr>DATATYPES IN MONGO DB</vt:lpstr>
      <vt:lpstr>DATA TYPES IN MONGO DB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 06. Durga N</dc:creator>
  <cp:lastModifiedBy>00 06. Durga N</cp:lastModifiedBy>
  <cp:revision>3</cp:revision>
  <dcterms:created xsi:type="dcterms:W3CDTF">2020-12-12T16:47:30Z</dcterms:created>
  <dcterms:modified xsi:type="dcterms:W3CDTF">2020-12-12T17:31:25Z</dcterms:modified>
</cp:coreProperties>
</file>