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1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radha.nair@us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A17326-4A60-4E46-BFD1-D05D0AD4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6" y="1654532"/>
            <a:ext cx="5020492" cy="1028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Bauhaus 93" panose="04030905020B02020C02" pitchFamily="82" charset="0"/>
              </a:rPr>
              <a:t>MONGODB INDEXES</a:t>
            </a:r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4" name="Picture 3">
            <a:extLst>
              <a:ext uri="{FF2B5EF4-FFF2-40B4-BE49-F238E27FC236}">
                <a16:creationId xmlns:a16="http://schemas.microsoft.com/office/drawing/2014/main" id="{C3E73300-2BE7-481E-85D0-38EB4937E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16" b="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3B708F-5527-495A-99E7-7F5BF82CF590}"/>
              </a:ext>
            </a:extLst>
          </p:cNvPr>
          <p:cNvSpPr txBox="1"/>
          <p:nvPr/>
        </p:nvSpPr>
        <p:spPr>
          <a:xfrm>
            <a:off x="257376" y="376554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NAME : VARADHA . N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UID : 161101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MAIL ID : </a:t>
            </a:r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varadha.nair@ust.com</a:t>
            </a:r>
            <a:endParaRPr lang="en-US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DATE : 10/12/2020</a:t>
            </a:r>
          </a:p>
        </p:txBody>
      </p:sp>
    </p:spTree>
    <p:extLst>
      <p:ext uri="{BB962C8B-B14F-4D97-AF65-F5344CB8AC3E}">
        <p14:creationId xmlns:p14="http://schemas.microsoft.com/office/powerpoint/2010/main" val="108456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2ABD6-6B90-4CE2-9CEF-D53A5257650D}"/>
              </a:ext>
            </a:extLst>
          </p:cNvPr>
          <p:cNvSpPr txBox="1"/>
          <p:nvPr/>
        </p:nvSpPr>
        <p:spPr>
          <a:xfrm>
            <a:off x="2120347" y="338795"/>
            <a:ext cx="85078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PARTIAL FILTER INDEX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639B7-68B2-48FB-8423-69FE95928C48}"/>
              </a:ext>
            </a:extLst>
          </p:cNvPr>
          <p:cNvSpPr txBox="1"/>
          <p:nvPr/>
        </p:nvSpPr>
        <p:spPr>
          <a:xfrm>
            <a:off x="1457738" y="1682452"/>
            <a:ext cx="95813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created or used based on specific rules.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db.movies.createIndex</a:t>
            </a:r>
            <a:r>
              <a:rPr lang="en-US" dirty="0">
                <a:solidFill>
                  <a:schemeClr val="bg1"/>
                </a:solidFill>
              </a:rPr>
              <a:t>({"rating.average":1},{</a:t>
            </a:r>
            <a:r>
              <a:rPr lang="en-US" dirty="0" err="1">
                <a:solidFill>
                  <a:schemeClr val="bg1"/>
                </a:solidFill>
              </a:rPr>
              <a:t>partialFilterExpression</a:t>
            </a:r>
            <a:r>
              <a:rPr lang="en-US" dirty="0">
                <a:solidFill>
                  <a:schemeClr val="bg1"/>
                </a:solidFill>
              </a:rPr>
              <a:t>: { rating: { $</a:t>
            </a:r>
            <a:r>
              <a:rPr lang="en-US" dirty="0" err="1">
                <a:solidFill>
                  <a:schemeClr val="bg1"/>
                </a:solidFill>
              </a:rPr>
              <a:t>gt</a:t>
            </a:r>
            <a:r>
              <a:rPr lang="en-US" dirty="0">
                <a:solidFill>
                  <a:schemeClr val="bg1"/>
                </a:solidFill>
              </a:rPr>
              <a:t>: 5 } } })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createdCollectionAutomatically</a:t>
            </a:r>
            <a:r>
              <a:rPr lang="en-US" dirty="0">
                <a:solidFill>
                  <a:schemeClr val="bg1"/>
                </a:solidFill>
              </a:rPr>
              <a:t>" : true,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numIndexesBefore</a:t>
            </a:r>
            <a:r>
              <a:rPr lang="en-US" dirty="0">
                <a:solidFill>
                  <a:schemeClr val="bg1"/>
                </a:solidFill>
              </a:rPr>
              <a:t>" : 1,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numIndexesAfter</a:t>
            </a:r>
            <a:r>
              <a:rPr lang="en-US" dirty="0">
                <a:solidFill>
                  <a:schemeClr val="bg1"/>
                </a:solidFill>
              </a:rPr>
              <a:t>" : 2,</a:t>
            </a:r>
          </a:p>
          <a:p>
            <a:r>
              <a:rPr lang="en-US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8E267-8E80-460B-A29F-3C96E013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3" y="4503436"/>
            <a:ext cx="9581321" cy="15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45C2-FDC6-46B5-B206-96E8BC09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484783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INITIAL OPERATIONS</a:t>
            </a:r>
          </a:p>
        </p:txBody>
      </p:sp>
    </p:spTree>
    <p:extLst>
      <p:ext uri="{BB962C8B-B14F-4D97-AF65-F5344CB8AC3E}">
        <p14:creationId xmlns:p14="http://schemas.microsoft.com/office/powerpoint/2010/main" val="41102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8BD3-F4DB-4059-AC94-F1DA26A0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557"/>
            <a:ext cx="10668000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CREATE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A8B5C-BEB5-46DD-9EE7-6672BC5A5E8B}"/>
              </a:ext>
            </a:extLst>
          </p:cNvPr>
          <p:cNvSpPr txBox="1"/>
          <p:nvPr/>
        </p:nvSpPr>
        <p:spPr>
          <a:xfrm>
            <a:off x="762000" y="2054087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use </a:t>
            </a:r>
            <a:r>
              <a:rPr lang="en-US" sz="2000" b="1" dirty="0" err="1">
                <a:solidFill>
                  <a:schemeClr val="bg1"/>
                </a:solidFill>
              </a:rPr>
              <a:t>contactData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switched to db </a:t>
            </a:r>
            <a:r>
              <a:rPr lang="en-US" sz="2000" b="1" dirty="0" err="1">
                <a:solidFill>
                  <a:schemeClr val="bg1"/>
                </a:solidFill>
              </a:rPr>
              <a:t>contactData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db.contacts.createIndex</a:t>
            </a:r>
            <a:r>
              <a:rPr lang="en-US" sz="2000" b="1" dirty="0">
                <a:solidFill>
                  <a:schemeClr val="bg1"/>
                </a:solidFill>
              </a:rPr>
              <a:t>({"dob.age":1})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"</a:t>
            </a:r>
            <a:r>
              <a:rPr lang="en-US" sz="2000" b="1" dirty="0" err="1">
                <a:solidFill>
                  <a:schemeClr val="bg1"/>
                </a:solidFill>
              </a:rPr>
              <a:t>numIndexesBefore</a:t>
            </a:r>
            <a:r>
              <a:rPr lang="en-US" sz="2000" b="1" dirty="0">
                <a:solidFill>
                  <a:schemeClr val="bg1"/>
                </a:solidFill>
              </a:rPr>
              <a:t>" : 2,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"</a:t>
            </a:r>
            <a:r>
              <a:rPr lang="en-US" sz="2000" b="1" dirty="0" err="1">
                <a:solidFill>
                  <a:schemeClr val="bg1"/>
                </a:solidFill>
              </a:rPr>
              <a:t>numIndexesAfter</a:t>
            </a:r>
            <a:r>
              <a:rPr lang="en-US" sz="2000" b="1" dirty="0">
                <a:solidFill>
                  <a:schemeClr val="bg1"/>
                </a:solidFill>
              </a:rPr>
              <a:t>" : 2,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"note" : "all indexes already exist",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0D359-7D9C-456D-9BE1-4F2A4237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4" y="2054086"/>
            <a:ext cx="5446644" cy="3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61489-7DD2-421B-920C-AACB8B4796F0}"/>
              </a:ext>
            </a:extLst>
          </p:cNvPr>
          <p:cNvSpPr txBox="1"/>
          <p:nvPr/>
        </p:nvSpPr>
        <p:spPr>
          <a:xfrm>
            <a:off x="2928731" y="126760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GET INDEX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A006F-ADBC-4E04-99DB-B0E45E385E54}"/>
              </a:ext>
            </a:extLst>
          </p:cNvPr>
          <p:cNvSpPr txBox="1"/>
          <p:nvPr/>
        </p:nvSpPr>
        <p:spPr>
          <a:xfrm>
            <a:off x="954156" y="148287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b="1" dirty="0" err="1">
                <a:solidFill>
                  <a:schemeClr val="bg1"/>
                </a:solidFill>
              </a:rPr>
              <a:t>db.contacts.getIndexes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[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"v" : 2,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"key" 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"_id" : 1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"name" : "_id_"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"v" : 2,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"key" 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"</a:t>
            </a:r>
            <a:r>
              <a:rPr lang="en-US" b="1" dirty="0" err="1">
                <a:solidFill>
                  <a:schemeClr val="bg1"/>
                </a:solidFill>
              </a:rPr>
              <a:t>dob.age</a:t>
            </a:r>
            <a:r>
              <a:rPr lang="en-US" b="1" dirty="0">
                <a:solidFill>
                  <a:schemeClr val="bg1"/>
                </a:solidFill>
              </a:rPr>
              <a:t>" : 1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"name" : "dob.age_1"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r>
              <a:rPr lang="en-US" b="1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DFFA8-DEDB-4006-99FB-DB95D9F3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9286"/>
            <a:ext cx="5141844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D61AA8-873A-428D-84D5-574778CD2E6A}"/>
              </a:ext>
            </a:extLst>
          </p:cNvPr>
          <p:cNvSpPr txBox="1"/>
          <p:nvPr/>
        </p:nvSpPr>
        <p:spPr>
          <a:xfrm>
            <a:off x="3048000" y="13252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DROP INDEX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F2082-0EB6-4078-AC15-622E0B3BD9BB}"/>
              </a:ext>
            </a:extLst>
          </p:cNvPr>
          <p:cNvSpPr txBox="1"/>
          <p:nvPr/>
        </p:nvSpPr>
        <p:spPr>
          <a:xfrm>
            <a:off x="2319129" y="2036369"/>
            <a:ext cx="7063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db.contacts.dropIndex</a:t>
            </a:r>
            <a:r>
              <a:rPr lang="en-US" sz="2000" b="1" dirty="0">
                <a:solidFill>
                  <a:schemeClr val="bg1"/>
                </a:solidFill>
              </a:rPr>
              <a:t>({"dob.age":1})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{ "</a:t>
            </a:r>
            <a:r>
              <a:rPr lang="en-US" sz="2000" b="1" dirty="0" err="1">
                <a:solidFill>
                  <a:schemeClr val="bg1"/>
                </a:solidFill>
              </a:rPr>
              <a:t>nIndexesWas</a:t>
            </a:r>
            <a:r>
              <a:rPr lang="en-US" sz="2000" b="1" dirty="0">
                <a:solidFill>
                  <a:schemeClr val="bg1"/>
                </a:solidFill>
              </a:rPr>
              <a:t>" : 2, "ok" : 1 }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40587-5FDF-40C3-9EAC-06F5A97F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4" y="3749647"/>
            <a:ext cx="7540487" cy="16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1F71F-37D8-4098-99B8-F9030F2C2639}"/>
              </a:ext>
            </a:extLst>
          </p:cNvPr>
          <p:cNvSpPr txBox="1"/>
          <p:nvPr/>
        </p:nvSpPr>
        <p:spPr>
          <a:xfrm>
            <a:off x="3233531" y="497821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SINGLE INDEX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9630F-0DEE-4CCC-899B-BB3BB1704D70}"/>
              </a:ext>
            </a:extLst>
          </p:cNvPr>
          <p:cNvSpPr txBox="1"/>
          <p:nvPr/>
        </p:nvSpPr>
        <p:spPr>
          <a:xfrm>
            <a:off x="2276889" y="1728185"/>
            <a:ext cx="72356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db.contacts.createIndex</a:t>
            </a:r>
            <a:r>
              <a:rPr lang="en-US" sz="2000" dirty="0">
                <a:solidFill>
                  <a:schemeClr val="bg1"/>
                </a:solidFill>
              </a:rPr>
              <a:t>({"email":1})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createdCollectionAutomatically</a:t>
            </a:r>
            <a:r>
              <a:rPr lang="en-US" sz="2000" dirty="0">
                <a:solidFill>
                  <a:schemeClr val="bg1"/>
                </a:solidFill>
              </a:rPr>
              <a:t>" : false,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numIndexesBefore</a:t>
            </a:r>
            <a:r>
              <a:rPr lang="en-US" sz="2000" dirty="0">
                <a:solidFill>
                  <a:schemeClr val="bg1"/>
                </a:solidFill>
              </a:rPr>
              <a:t>" : 1,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numIndexesAfter</a:t>
            </a:r>
            <a:r>
              <a:rPr lang="en-US" sz="2000" dirty="0">
                <a:solidFill>
                  <a:schemeClr val="bg1"/>
                </a:solidFill>
              </a:rPr>
              <a:t>" : 2,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8138A-1D30-4FE4-9DC4-62EFB030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89" y="4527066"/>
            <a:ext cx="7808015" cy="20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618C5-F458-40FA-BF40-B9A754C37BF9}"/>
              </a:ext>
            </a:extLst>
          </p:cNvPr>
          <p:cNvSpPr txBox="1"/>
          <p:nvPr/>
        </p:nvSpPr>
        <p:spPr>
          <a:xfrm>
            <a:off x="2637183" y="405056"/>
            <a:ext cx="73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COMPUND INDEX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C4FAB-2310-4A47-AF94-0C8C04FABD9C}"/>
              </a:ext>
            </a:extLst>
          </p:cNvPr>
          <p:cNvSpPr txBox="1"/>
          <p:nvPr/>
        </p:nvSpPr>
        <p:spPr>
          <a:xfrm>
            <a:off x="940904" y="2430551"/>
            <a:ext cx="5367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db.contacts.createIndex</a:t>
            </a:r>
            <a:r>
              <a:rPr lang="en-US" dirty="0">
                <a:solidFill>
                  <a:schemeClr val="bg1"/>
                </a:solidFill>
              </a:rPr>
              <a:t>({"email":1,"phone":1})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createdCollectionAutomatically</a:t>
            </a:r>
            <a:r>
              <a:rPr lang="en-US" dirty="0">
                <a:solidFill>
                  <a:schemeClr val="bg1"/>
                </a:solidFill>
              </a:rPr>
              <a:t>" : false,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numIndexesBefore</a:t>
            </a:r>
            <a:r>
              <a:rPr lang="en-US" dirty="0">
                <a:solidFill>
                  <a:schemeClr val="bg1"/>
                </a:solidFill>
              </a:rPr>
              <a:t>" : 2,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numIndexesAfter</a:t>
            </a:r>
            <a:r>
              <a:rPr lang="en-US" dirty="0">
                <a:solidFill>
                  <a:schemeClr val="bg1"/>
                </a:solidFill>
              </a:rPr>
              <a:t>" : 3,</a:t>
            </a:r>
          </a:p>
          <a:p>
            <a:r>
              <a:rPr lang="en-US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F290-D626-40EF-868D-5308DE93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60" y="2430551"/>
            <a:ext cx="5367131" cy="25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D94BFE-261A-497C-91E7-A4692BDC74C6}"/>
              </a:ext>
            </a:extLst>
          </p:cNvPr>
          <p:cNvSpPr txBox="1"/>
          <p:nvPr/>
        </p:nvSpPr>
        <p:spPr>
          <a:xfrm>
            <a:off x="1179442" y="1555390"/>
            <a:ext cx="9833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Index created by unique fields or fields should have only unique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db.contacts.createIndex</a:t>
            </a:r>
            <a:r>
              <a:rPr lang="en-US" sz="2000" dirty="0">
                <a:solidFill>
                  <a:schemeClr val="bg1"/>
                </a:solidFill>
              </a:rPr>
              <a:t>({"email":1,"phone":1},{unique:1})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createdCollectionAutomatically</a:t>
            </a:r>
            <a:r>
              <a:rPr lang="en-US" sz="2000" dirty="0">
                <a:solidFill>
                  <a:schemeClr val="bg1"/>
                </a:solidFill>
              </a:rPr>
              <a:t>" : false,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numIndexesBefore</a:t>
            </a:r>
            <a:r>
              <a:rPr lang="en-US" sz="2000" dirty="0">
                <a:solidFill>
                  <a:schemeClr val="bg1"/>
                </a:solidFill>
              </a:rPr>
              <a:t>" : 2,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</a:t>
            </a:r>
            <a:r>
              <a:rPr lang="en-US" sz="2000" dirty="0" err="1">
                <a:solidFill>
                  <a:schemeClr val="bg1"/>
                </a:solidFill>
              </a:rPr>
              <a:t>numIndexesAfter</a:t>
            </a:r>
            <a:r>
              <a:rPr lang="en-US" sz="2000" dirty="0">
                <a:solidFill>
                  <a:schemeClr val="bg1"/>
                </a:solidFill>
              </a:rPr>
              <a:t>" : 3,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5D4D8-8BF1-4D84-AF30-60A0ECA146C8}"/>
              </a:ext>
            </a:extLst>
          </p:cNvPr>
          <p:cNvSpPr txBox="1"/>
          <p:nvPr/>
        </p:nvSpPr>
        <p:spPr>
          <a:xfrm>
            <a:off x="2650435" y="246029"/>
            <a:ext cx="73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UNIQUE INDEX</a:t>
            </a:r>
            <a:endParaRPr lang="en-US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70CDB-B22F-4D36-8EC8-F5503224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2" y="4460051"/>
            <a:ext cx="9833115" cy="19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BF09B-041D-4E0D-B13E-E1F3562D0D4B}"/>
              </a:ext>
            </a:extLst>
          </p:cNvPr>
          <p:cNvSpPr txBox="1"/>
          <p:nvPr/>
        </p:nvSpPr>
        <p:spPr>
          <a:xfrm>
            <a:off x="2650435" y="125896"/>
            <a:ext cx="73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TTL INDEX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8DEB4-6CB7-4CD9-B68D-A1F78AD58C9A}"/>
              </a:ext>
            </a:extLst>
          </p:cNvPr>
          <p:cNvSpPr txBox="1"/>
          <p:nvPr/>
        </p:nvSpPr>
        <p:spPr>
          <a:xfrm>
            <a:off x="1338470" y="1555006"/>
            <a:ext cx="9766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data indexed based on this index will be expired after specified time in seconds.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db.contacts.createIndex</a:t>
            </a:r>
            <a:r>
              <a:rPr lang="en-US" dirty="0">
                <a:solidFill>
                  <a:schemeClr val="bg1"/>
                </a:solidFill>
              </a:rPr>
              <a:t>({"name":1},{expireAfterSeconds:10})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createdCollectionAutomatically</a:t>
            </a:r>
            <a:r>
              <a:rPr lang="en-US" dirty="0">
                <a:solidFill>
                  <a:schemeClr val="bg1"/>
                </a:solidFill>
              </a:rPr>
              <a:t>" : false,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numIndexesBefore</a:t>
            </a:r>
            <a:r>
              <a:rPr lang="en-US" dirty="0">
                <a:solidFill>
                  <a:schemeClr val="bg1"/>
                </a:solidFill>
              </a:rPr>
              <a:t>" : 3,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numIndexesAfter</a:t>
            </a:r>
            <a:r>
              <a:rPr lang="en-US" dirty="0">
                <a:solidFill>
                  <a:schemeClr val="bg1"/>
                </a:solidFill>
              </a:rPr>
              <a:t>" : 4,</a:t>
            </a:r>
          </a:p>
          <a:p>
            <a:r>
              <a:rPr lang="en-US" dirty="0">
                <a:solidFill>
                  <a:schemeClr val="bg1"/>
                </a:solidFill>
              </a:rPr>
              <a:t>        "ok" : 1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2A440-8861-46F0-A4EC-39D49C80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4618310"/>
            <a:ext cx="10005391" cy="21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78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Bahnschrift</vt:lpstr>
      <vt:lpstr>Bauhaus 93</vt:lpstr>
      <vt:lpstr>Sitka Subheading</vt:lpstr>
      <vt:lpstr>PebbleVTI</vt:lpstr>
      <vt:lpstr>MONGODB INDEXES</vt:lpstr>
      <vt:lpstr>INITIAL OPERATIONS</vt:lpstr>
      <vt:lpstr>CREATE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00 06. Durga N</dc:creator>
  <cp:lastModifiedBy>00 06. Durga N</cp:lastModifiedBy>
  <cp:revision>7</cp:revision>
  <dcterms:created xsi:type="dcterms:W3CDTF">2020-12-12T13:28:05Z</dcterms:created>
  <dcterms:modified xsi:type="dcterms:W3CDTF">2020-12-12T14:50:01Z</dcterms:modified>
</cp:coreProperties>
</file>