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6" r:id="rId27"/>
    <p:sldId id="287" r:id="rId28"/>
    <p:sldId id="288" r:id="rId29"/>
    <p:sldId id="289" r:id="rId30"/>
    <p:sldId id="290" r:id="rId31"/>
    <p:sldId id="281" r:id="rId32"/>
    <p:sldId id="282" r:id="rId33"/>
    <p:sldId id="283" r:id="rId34"/>
    <p:sldId id="284" r:id="rId35"/>
    <p:sldId id="285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December 11,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6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December 11,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4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December 11,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5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December 11,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6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December 11,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3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December 11,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December 11,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7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December 11,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1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December 11,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4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December 11,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6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December 11,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9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December 11, 2020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735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aradha.nair@ust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EC7769-8317-4C90-ACD8-6987C15E33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62" b="24622"/>
          <a:stretch/>
        </p:blipFill>
        <p:spPr>
          <a:xfrm>
            <a:off x="0" y="-1572"/>
            <a:ext cx="12192002" cy="44610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E3393-882F-4520-88AE-6A7A13353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872" y="1065588"/>
            <a:ext cx="9436593" cy="2093844"/>
          </a:xfrm>
        </p:spPr>
        <p:txBody>
          <a:bodyPr>
            <a:noAutofit/>
          </a:bodyPr>
          <a:lstStyle/>
          <a:p>
            <a:r>
              <a:rPr lang="en-US" sz="6000" dirty="0">
                <a:latin typeface="Bauhaus 93" panose="04030905020B02020C02" pitchFamily="82" charset="0"/>
              </a:rPr>
              <a:t>MONGO DB OPERATORS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F0E248-1E86-428B-A43A-FCC660A2D777}"/>
              </a:ext>
            </a:extLst>
          </p:cNvPr>
          <p:cNvSpPr txBox="1"/>
          <p:nvPr/>
        </p:nvSpPr>
        <p:spPr>
          <a:xfrm>
            <a:off x="3623089" y="4969773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Bahnschrift" panose="020B0502040204020203" pitchFamily="34" charset="0"/>
              </a:rPr>
              <a:t>NAME : VARADHA . N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Bahnschrift" panose="020B0502040204020203" pitchFamily="34" charset="0"/>
              </a:rPr>
              <a:t>UID : 161101</a:t>
            </a:r>
          </a:p>
          <a:p>
            <a:pPr algn="l"/>
            <a:r>
              <a:rPr lang="en-US" sz="2400" b="1" dirty="0">
                <a:latin typeface="Bahnschrift" panose="020B0502040204020203" pitchFamily="34" charset="0"/>
              </a:rPr>
              <a:t>MAIL ID : </a:t>
            </a:r>
            <a:r>
              <a:rPr lang="en-US" sz="2400" b="1" dirty="0">
                <a:latin typeface="Bahnschrif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varadha.nair@ust.com</a:t>
            </a:r>
            <a:endParaRPr lang="en-US" sz="2400" b="1" dirty="0">
              <a:latin typeface="Bahnschrift" panose="020B0502040204020203" pitchFamily="34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Bahnschrift" panose="020B0502040204020203" pitchFamily="34" charset="0"/>
              </a:rPr>
              <a:t>DATE : 10/12/2020</a:t>
            </a:r>
          </a:p>
        </p:txBody>
      </p:sp>
    </p:spTree>
    <p:extLst>
      <p:ext uri="{BB962C8B-B14F-4D97-AF65-F5344CB8AC3E}">
        <p14:creationId xmlns:p14="http://schemas.microsoft.com/office/powerpoint/2010/main" val="24311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901A0E-D5E4-495C-8F67-C674F57AD452}"/>
              </a:ext>
            </a:extLst>
          </p:cNvPr>
          <p:cNvSpPr txBox="1"/>
          <p:nvPr/>
        </p:nvSpPr>
        <p:spPr>
          <a:xfrm>
            <a:off x="1060174" y="1042315"/>
            <a:ext cx="60960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000" dirty="0" err="1"/>
              <a:t>db.users.find</a:t>
            </a:r>
            <a:r>
              <a:rPr lang="en-US" sz="2000" dirty="0"/>
              <a:t>({age:{$lt:19}}).pretty()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    "_id" : </a:t>
            </a:r>
            <a:r>
              <a:rPr lang="en-US" sz="2000" dirty="0" err="1"/>
              <a:t>ObjectId</a:t>
            </a:r>
            <a:r>
              <a:rPr lang="en-US" sz="2000" dirty="0"/>
              <a:t>("5fd30fa1873d119bc0e18246"),</a:t>
            </a:r>
          </a:p>
          <a:p>
            <a:r>
              <a:rPr lang="en-US" sz="2000" dirty="0"/>
              <a:t>        "name" : "Arya",</a:t>
            </a:r>
          </a:p>
          <a:p>
            <a:r>
              <a:rPr lang="en-US" sz="2000" dirty="0"/>
              <a:t>        "age" : 17,</a:t>
            </a:r>
          </a:p>
          <a:p>
            <a:r>
              <a:rPr lang="en-US" sz="2000" dirty="0"/>
              <a:t>        "power" : "</a:t>
            </a:r>
            <a:r>
              <a:rPr lang="en-US" sz="2000" dirty="0" err="1"/>
              <a:t>noface</a:t>
            </a:r>
            <a:r>
              <a:rPr lang="en-US" sz="2000" dirty="0"/>
              <a:t>"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    "_id" : </a:t>
            </a:r>
            <a:r>
              <a:rPr lang="en-US" sz="2000" dirty="0" err="1"/>
              <a:t>ObjectId</a:t>
            </a:r>
            <a:r>
              <a:rPr lang="en-US" sz="2000" dirty="0"/>
              <a:t>("5fd31480873d119bc0e18248"),</a:t>
            </a:r>
          </a:p>
          <a:p>
            <a:r>
              <a:rPr lang="en-US" sz="2000" dirty="0"/>
              <a:t>        "name" : "</a:t>
            </a:r>
            <a:r>
              <a:rPr lang="en-US" sz="2000" dirty="0" err="1"/>
              <a:t>Akshay</a:t>
            </a:r>
            <a:r>
              <a:rPr lang="en-US" sz="2000" dirty="0"/>
              <a:t>",</a:t>
            </a:r>
          </a:p>
          <a:p>
            <a:r>
              <a:rPr lang="en-US" sz="2000" dirty="0"/>
              <a:t>        "age" : 15,</a:t>
            </a:r>
          </a:p>
          <a:p>
            <a:r>
              <a:rPr lang="en-US" sz="2000" dirty="0"/>
              <a:t>        "power" : "</a:t>
            </a:r>
            <a:r>
              <a:rPr lang="en-US" sz="2000" dirty="0" err="1"/>
              <a:t>varg</a:t>
            </a:r>
            <a:r>
              <a:rPr lang="en-US" sz="2000" dirty="0"/>
              <a:t>"</a:t>
            </a:r>
          </a:p>
          <a:p>
            <a:r>
              <a:rPr lang="en-US" sz="2000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2DB15-1A28-4FCB-8A44-27B8C19D2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174" y="1042315"/>
            <a:ext cx="4823791" cy="343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37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6E17BE-FBDB-46A3-A7EE-02ED9ADE9C7F}"/>
              </a:ext>
            </a:extLst>
          </p:cNvPr>
          <p:cNvSpPr txBox="1"/>
          <p:nvPr/>
        </p:nvSpPr>
        <p:spPr>
          <a:xfrm>
            <a:off x="1007165" y="360981"/>
            <a:ext cx="60960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&gt; </a:t>
            </a:r>
            <a:r>
              <a:rPr lang="en-US" sz="1400" dirty="0" err="1"/>
              <a:t>db.users.find</a:t>
            </a:r>
            <a:r>
              <a:rPr lang="en-US" sz="1400" dirty="0"/>
              <a:t>({age:{$lte:19}}).pretty()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    "_id" : </a:t>
            </a:r>
            <a:r>
              <a:rPr lang="en-US" sz="1400" dirty="0" err="1"/>
              <a:t>ObjectId</a:t>
            </a:r>
            <a:r>
              <a:rPr lang="en-US" sz="1400" dirty="0"/>
              <a:t>("5fd30fa1873d119bc0e18246"),</a:t>
            </a:r>
          </a:p>
          <a:p>
            <a:r>
              <a:rPr lang="en-US" sz="1400" dirty="0"/>
              <a:t>        "name" : "Arya",</a:t>
            </a:r>
          </a:p>
          <a:p>
            <a:r>
              <a:rPr lang="en-US" sz="1400" dirty="0"/>
              <a:t>        "age" : 17,</a:t>
            </a:r>
          </a:p>
          <a:p>
            <a:r>
              <a:rPr lang="en-US" sz="1400" dirty="0"/>
              <a:t>        "power" : "</a:t>
            </a:r>
            <a:r>
              <a:rPr lang="en-US" sz="1400" dirty="0" err="1"/>
              <a:t>noface</a:t>
            </a:r>
            <a:r>
              <a:rPr lang="en-US" sz="1400" dirty="0"/>
              <a:t>"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    "_id" : </a:t>
            </a:r>
            <a:r>
              <a:rPr lang="en-US" sz="1400" dirty="0" err="1"/>
              <a:t>ObjectId</a:t>
            </a:r>
            <a:r>
              <a:rPr lang="en-US" sz="1400" dirty="0"/>
              <a:t>("5fd30fa1873d119bc0e18247"),</a:t>
            </a:r>
          </a:p>
          <a:p>
            <a:r>
              <a:rPr lang="en-US" sz="1400" dirty="0"/>
              <a:t>        "name" : "</a:t>
            </a:r>
            <a:r>
              <a:rPr lang="en-US" sz="1400" dirty="0" err="1"/>
              <a:t>aiswarya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"age" : 19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    "_id" : </a:t>
            </a:r>
            <a:r>
              <a:rPr lang="en-US" sz="1400" dirty="0" err="1"/>
              <a:t>ObjectId</a:t>
            </a:r>
            <a:r>
              <a:rPr lang="en-US" sz="1400" dirty="0"/>
              <a:t>("5fd31480873d119bc0e18248"),</a:t>
            </a:r>
          </a:p>
          <a:p>
            <a:r>
              <a:rPr lang="en-US" sz="1400" dirty="0"/>
              <a:t>        "name" : "</a:t>
            </a:r>
            <a:r>
              <a:rPr lang="en-US" sz="1400" dirty="0" err="1"/>
              <a:t>Akshay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"age" : 15,</a:t>
            </a:r>
          </a:p>
          <a:p>
            <a:r>
              <a:rPr lang="en-US" sz="1400" dirty="0"/>
              <a:t>        "power" : "</a:t>
            </a:r>
            <a:r>
              <a:rPr lang="en-US" sz="1400" dirty="0" err="1"/>
              <a:t>varg</a:t>
            </a:r>
            <a:r>
              <a:rPr lang="en-US" sz="1400" dirty="0"/>
              <a:t>"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    "_id" : </a:t>
            </a:r>
            <a:r>
              <a:rPr lang="en-US" sz="1400" dirty="0" err="1"/>
              <a:t>ObjectId</a:t>
            </a:r>
            <a:r>
              <a:rPr lang="en-US" sz="1400" dirty="0"/>
              <a:t>("5fd314ba873d119bc0e1824a"),</a:t>
            </a:r>
          </a:p>
          <a:p>
            <a:r>
              <a:rPr lang="en-US" sz="1400" dirty="0"/>
              <a:t>        "name" : "</a:t>
            </a:r>
            <a:r>
              <a:rPr lang="en-US" sz="1400" dirty="0" err="1"/>
              <a:t>ChottaBeam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"age" : 19,</a:t>
            </a:r>
          </a:p>
          <a:p>
            <a:r>
              <a:rPr lang="en-US" sz="1400" dirty="0"/>
              <a:t>        "power" : null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&gt;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2601B9-5307-4CAD-955A-47935BF18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687" y="444717"/>
            <a:ext cx="5857461" cy="531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88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B4166E-4842-4512-9086-E27277B95302}"/>
              </a:ext>
            </a:extLst>
          </p:cNvPr>
          <p:cNvSpPr txBox="1"/>
          <p:nvPr/>
        </p:nvSpPr>
        <p:spPr>
          <a:xfrm>
            <a:off x="1802296" y="139585"/>
            <a:ext cx="609600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&gt; </a:t>
            </a:r>
            <a:r>
              <a:rPr lang="en-US" sz="1200" dirty="0" err="1"/>
              <a:t>db.users.find</a:t>
            </a:r>
            <a:r>
              <a:rPr lang="en-US" sz="1200" dirty="0"/>
              <a:t>({age:{$ne:19}}).pretty()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    "_id" : </a:t>
            </a:r>
            <a:r>
              <a:rPr lang="en-US" sz="1200" dirty="0" err="1"/>
              <a:t>ObjectId</a:t>
            </a:r>
            <a:r>
              <a:rPr lang="en-US" sz="1200" dirty="0"/>
              <a:t>("5fd30fa1873d119bc0e18246"),</a:t>
            </a:r>
          </a:p>
          <a:p>
            <a:r>
              <a:rPr lang="en-US" sz="1200" dirty="0"/>
              <a:t>        "name" : "Arya",</a:t>
            </a:r>
          </a:p>
          <a:p>
            <a:r>
              <a:rPr lang="en-US" sz="1200" dirty="0"/>
              <a:t>        "age" : 17,</a:t>
            </a:r>
          </a:p>
          <a:p>
            <a:r>
              <a:rPr lang="en-US" sz="1200" dirty="0"/>
              <a:t>        "power" : "</a:t>
            </a:r>
            <a:r>
              <a:rPr lang="en-US" sz="1200" dirty="0" err="1"/>
              <a:t>noface</a:t>
            </a:r>
            <a:r>
              <a:rPr lang="en-US" sz="1200" dirty="0"/>
              <a:t>"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    "_id" : </a:t>
            </a:r>
            <a:r>
              <a:rPr lang="en-US" sz="1200" dirty="0" err="1"/>
              <a:t>ObjectId</a:t>
            </a:r>
            <a:r>
              <a:rPr lang="en-US" sz="1200" dirty="0"/>
              <a:t>("5fd31480873d119bc0e18248"),</a:t>
            </a:r>
          </a:p>
          <a:p>
            <a:r>
              <a:rPr lang="en-US" sz="1200" dirty="0"/>
              <a:t>        "name" : "</a:t>
            </a:r>
            <a:r>
              <a:rPr lang="en-US" sz="1200" dirty="0" err="1"/>
              <a:t>Akshay</a:t>
            </a:r>
            <a:r>
              <a:rPr lang="en-US" sz="1200" dirty="0"/>
              <a:t>",</a:t>
            </a:r>
          </a:p>
          <a:p>
            <a:r>
              <a:rPr lang="en-US" sz="1200" dirty="0"/>
              <a:t>        "age" : 15,</a:t>
            </a:r>
          </a:p>
          <a:p>
            <a:r>
              <a:rPr lang="en-US" sz="1200" dirty="0"/>
              <a:t>        "power" : "</a:t>
            </a:r>
            <a:r>
              <a:rPr lang="en-US" sz="1200" dirty="0" err="1"/>
              <a:t>varg</a:t>
            </a:r>
            <a:r>
              <a:rPr lang="en-US" sz="1200" dirty="0"/>
              <a:t>"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    "_id" : </a:t>
            </a:r>
            <a:r>
              <a:rPr lang="en-US" sz="1200" dirty="0" err="1"/>
              <a:t>ObjectId</a:t>
            </a:r>
            <a:r>
              <a:rPr lang="en-US" sz="1200" dirty="0"/>
              <a:t>("5fd31480873d119bc0e18249"),</a:t>
            </a:r>
          </a:p>
          <a:p>
            <a:r>
              <a:rPr lang="en-US" sz="1200" dirty="0"/>
              <a:t>        "name" : "</a:t>
            </a:r>
            <a:r>
              <a:rPr lang="en-US" sz="1200" dirty="0" err="1"/>
              <a:t>Sandya</a:t>
            </a:r>
            <a:r>
              <a:rPr lang="en-US" sz="1200" dirty="0"/>
              <a:t>",</a:t>
            </a:r>
          </a:p>
          <a:p>
            <a:r>
              <a:rPr lang="en-US" sz="1200" dirty="0"/>
              <a:t>        "age" : 25,</a:t>
            </a:r>
          </a:p>
          <a:p>
            <a:r>
              <a:rPr lang="en-US" sz="1200" dirty="0"/>
              <a:t>        "power" : "Young wolf"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    "_id" : </a:t>
            </a:r>
            <a:r>
              <a:rPr lang="en-US" sz="1200" dirty="0" err="1"/>
              <a:t>ObjectId</a:t>
            </a:r>
            <a:r>
              <a:rPr lang="en-US" sz="1200" dirty="0"/>
              <a:t>("5fd314ba873d119bc0e1824b"),</a:t>
            </a:r>
          </a:p>
          <a:p>
            <a:r>
              <a:rPr lang="en-US" sz="1200" dirty="0"/>
              <a:t>        "name" : "</a:t>
            </a:r>
            <a:r>
              <a:rPr lang="en-US" sz="1200" dirty="0" err="1"/>
              <a:t>DoluBolu</a:t>
            </a:r>
            <a:r>
              <a:rPr lang="en-US" sz="1200" dirty="0"/>
              <a:t>",</a:t>
            </a:r>
          </a:p>
          <a:p>
            <a:r>
              <a:rPr lang="en-US" sz="1200" dirty="0"/>
              <a:t>        "age" : 28,</a:t>
            </a:r>
          </a:p>
          <a:p>
            <a:r>
              <a:rPr lang="en-US" sz="1200" dirty="0"/>
              <a:t>        "power" : "Tricky"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    "_id" : </a:t>
            </a:r>
            <a:r>
              <a:rPr lang="en-US" sz="1200" dirty="0" err="1"/>
              <a:t>ObjectId</a:t>
            </a:r>
            <a:r>
              <a:rPr lang="en-US" sz="1200" dirty="0"/>
              <a:t>("5fd315b1873d119bc0e1824c"),</a:t>
            </a:r>
          </a:p>
          <a:p>
            <a:r>
              <a:rPr lang="en-US" sz="1200" dirty="0"/>
              <a:t>        "name" : "John",</a:t>
            </a:r>
          </a:p>
          <a:p>
            <a:r>
              <a:rPr lang="en-US" sz="1200" dirty="0"/>
              <a:t>        "age" : "30",</a:t>
            </a:r>
          </a:p>
          <a:p>
            <a:r>
              <a:rPr lang="en-US" sz="1200" dirty="0"/>
              <a:t>        "power" : "Ruler"</a:t>
            </a:r>
          </a:p>
          <a:p>
            <a:r>
              <a:rPr lang="en-US" sz="1200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E4824-549F-426E-BDC1-2ABE4713B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278" y="424071"/>
            <a:ext cx="5290103" cy="540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04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D25B7E-8EDB-4552-B1D4-472653212D71}"/>
              </a:ext>
            </a:extLst>
          </p:cNvPr>
          <p:cNvSpPr txBox="1"/>
          <p:nvPr/>
        </p:nvSpPr>
        <p:spPr>
          <a:xfrm>
            <a:off x="1311966" y="328500"/>
            <a:ext cx="60960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db.users.find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({age:{$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nin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:[19,25]}}).pretty()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"_id" 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ObjectId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("5fd30fa1873d119bc0e18246"),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"name" : "Arya",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"age" : 17,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"power" : 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noface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"_id" 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ObjectId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("5fd31480873d119bc0e18248"),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"name" : 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Akshay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"age" : 15,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"power" : 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varg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"_id" 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ObjectId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("5fd314ba873d119bc0e1824b"),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"name" : 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DoluBolu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"age" : 28,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"power" : "Tricky"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"_id" 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ObjectId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("5fd315b1873d119bc0e1824c"),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"name" : "John",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"age" : "30",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"power" : "Ruler"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86F1B3-4887-461D-9DDD-1FB0BFE4C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392" y="328500"/>
            <a:ext cx="5425730" cy="569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4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7B74-F478-45B5-B40E-71E9849E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582" y="2432702"/>
            <a:ext cx="10241280" cy="996298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latin typeface="Bauhaus 93" panose="04030905020B02020C02" pitchFamily="82" charset="0"/>
              </a:rPr>
              <a:t>LOGICAL OPERATORS</a:t>
            </a:r>
          </a:p>
        </p:txBody>
      </p:sp>
    </p:spTree>
    <p:extLst>
      <p:ext uri="{BB962C8B-B14F-4D97-AF65-F5344CB8AC3E}">
        <p14:creationId xmlns:p14="http://schemas.microsoft.com/office/powerpoint/2010/main" val="3620422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E2F02AE-5599-4C41-BCAE-BA7CC064C818}"/>
              </a:ext>
            </a:extLst>
          </p:cNvPr>
          <p:cNvSpPr txBox="1">
            <a:spLocks/>
          </p:cNvSpPr>
          <p:nvPr/>
        </p:nvSpPr>
        <p:spPr>
          <a:xfrm>
            <a:off x="1107881" y="443948"/>
            <a:ext cx="10241280" cy="99629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Bauhaus 93" panose="04030905020B02020C02" pitchFamily="82" charset="0"/>
              </a:rPr>
              <a:t>OR &amp; nor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D294C-CB70-4AB8-8E65-65D6624DDD84}"/>
              </a:ext>
            </a:extLst>
          </p:cNvPr>
          <p:cNvSpPr txBox="1"/>
          <p:nvPr/>
        </p:nvSpPr>
        <p:spPr>
          <a:xfrm>
            <a:off x="2077940" y="2060139"/>
            <a:ext cx="83011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 db.movies.find().count()</a:t>
            </a:r>
          </a:p>
          <a:p>
            <a:r>
              <a:rPr lang="en-US" dirty="0"/>
              <a:t>240</a:t>
            </a:r>
          </a:p>
          <a:p>
            <a:r>
              <a:rPr lang="en-US" dirty="0"/>
              <a:t>&gt; db.movies.find({ $nor :[{"</a:t>
            </a:r>
            <a:r>
              <a:rPr lang="en-US" dirty="0" err="1"/>
              <a:t>rating.average</a:t>
            </a:r>
            <a:r>
              <a:rPr lang="en-US" dirty="0"/>
              <a:t>": {$lt:5}},{"</a:t>
            </a:r>
            <a:r>
              <a:rPr lang="en-US" dirty="0" err="1"/>
              <a:t>rating.average</a:t>
            </a:r>
            <a:r>
              <a:rPr lang="en-US" dirty="0"/>
              <a:t>":{$gt:9.3}} ]}).count()</a:t>
            </a:r>
          </a:p>
          <a:p>
            <a:r>
              <a:rPr lang="en-US" dirty="0"/>
              <a:t>236</a:t>
            </a:r>
          </a:p>
          <a:p>
            <a:r>
              <a:rPr lang="en-US" dirty="0"/>
              <a:t>&gt; db.movies.find({ $or :[{"</a:t>
            </a:r>
            <a:r>
              <a:rPr lang="en-US" dirty="0" err="1"/>
              <a:t>rating.average</a:t>
            </a:r>
            <a:r>
              <a:rPr lang="en-US" dirty="0"/>
              <a:t>": {$lt:5}},{"</a:t>
            </a:r>
            <a:r>
              <a:rPr lang="en-US" dirty="0" err="1"/>
              <a:t>rating.average</a:t>
            </a:r>
            <a:r>
              <a:rPr lang="en-US" dirty="0"/>
              <a:t>":{$gt:9.3}} ]}).count()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730595-52D2-419E-A7D8-29CDC06F0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940" y="4106013"/>
            <a:ext cx="8301161" cy="203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39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351DF6A-8056-408A-8DF6-5445FF28851F}"/>
              </a:ext>
            </a:extLst>
          </p:cNvPr>
          <p:cNvSpPr txBox="1"/>
          <p:nvPr/>
        </p:nvSpPr>
        <p:spPr>
          <a:xfrm>
            <a:off x="3233531" y="30566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AND OPERATORS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2DB4FC-38E1-4C74-AA8F-48B2627DD890}"/>
              </a:ext>
            </a:extLst>
          </p:cNvPr>
          <p:cNvSpPr txBox="1"/>
          <p:nvPr/>
        </p:nvSpPr>
        <p:spPr>
          <a:xfrm>
            <a:off x="1848678" y="1535945"/>
            <a:ext cx="8494643" cy="2129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&gt; db.movies.find({"</a:t>
            </a:r>
            <a:r>
              <a:rPr lang="en-US" dirty="0" err="1"/>
              <a:t>rating.average</a:t>
            </a:r>
            <a:r>
              <a:rPr lang="en-US" dirty="0"/>
              <a:t>": {$lt:9},genres: "Drama" }).count()</a:t>
            </a:r>
          </a:p>
          <a:p>
            <a:pPr>
              <a:lnSpc>
                <a:spcPct val="150000"/>
              </a:lnSpc>
            </a:pPr>
            <a:r>
              <a:rPr lang="en-US" dirty="0"/>
              <a:t>143</a:t>
            </a:r>
          </a:p>
          <a:p>
            <a:pPr>
              <a:lnSpc>
                <a:spcPct val="150000"/>
              </a:lnSpc>
            </a:pPr>
            <a:r>
              <a:rPr lang="en-US" dirty="0"/>
              <a:t>&gt; db.movies.find({ $and :[{"</a:t>
            </a:r>
            <a:r>
              <a:rPr lang="en-US" dirty="0" err="1"/>
              <a:t>rating.average</a:t>
            </a:r>
            <a:r>
              <a:rPr lang="en-US" dirty="0"/>
              <a:t>": {$lt:9}},{genres: "Drama"} ]}).count()</a:t>
            </a:r>
          </a:p>
          <a:p>
            <a:pPr>
              <a:lnSpc>
                <a:spcPct val="150000"/>
              </a:lnSpc>
            </a:pPr>
            <a:r>
              <a:rPr lang="en-US" dirty="0"/>
              <a:t>143</a:t>
            </a:r>
          </a:p>
          <a:p>
            <a:pPr>
              <a:lnSpc>
                <a:spcPct val="150000"/>
              </a:lnSpc>
            </a:pPr>
            <a:r>
              <a:rPr lang="en-US" dirty="0"/>
              <a:t>&gt;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7473D0-50ED-49F7-981D-B6FF7B7E9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357" y="3972453"/>
            <a:ext cx="9740347" cy="218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16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CCAA33-9BCC-4C91-BAED-4B2B68F59067}"/>
              </a:ext>
            </a:extLst>
          </p:cNvPr>
          <p:cNvSpPr txBox="1"/>
          <p:nvPr/>
        </p:nvSpPr>
        <p:spPr>
          <a:xfrm>
            <a:off x="1563757" y="1362454"/>
            <a:ext cx="84548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&gt; db.movies.find({$and : [{genres: "Drama"},{</a:t>
            </a:r>
            <a:r>
              <a:rPr lang="en-US" sz="1800" dirty="0" err="1"/>
              <a:t>genres:"Horror</a:t>
            </a:r>
            <a:r>
              <a:rPr lang="en-US" sz="1800" dirty="0"/>
              <a:t>"}] }).count()</a:t>
            </a:r>
          </a:p>
          <a:p>
            <a:r>
              <a:rPr lang="en-US" sz="1800" dirty="0"/>
              <a:t>17</a:t>
            </a:r>
          </a:p>
          <a:p>
            <a:r>
              <a:rPr lang="en-US" sz="1800" dirty="0"/>
              <a:t>&gt; db.movies.find({genres: "</a:t>
            </a:r>
            <a:r>
              <a:rPr lang="en-US" sz="1800" dirty="0" err="1"/>
              <a:t>Drama",genres:"Horror</a:t>
            </a:r>
            <a:r>
              <a:rPr lang="en-US" sz="1800" dirty="0"/>
              <a:t>"}).count()</a:t>
            </a:r>
          </a:p>
          <a:p>
            <a:r>
              <a:rPr lang="en-US" sz="1800" dirty="0"/>
              <a:t>23</a:t>
            </a:r>
          </a:p>
          <a:p>
            <a:r>
              <a:rPr lang="en-US" sz="1800" dirty="0"/>
              <a:t>&gt;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C31AE-9F08-470D-A71D-7B63703D4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95" y="3694043"/>
            <a:ext cx="10413454" cy="180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4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CFE0D5-710F-45CE-8AF4-B6DE8B4A4F3A}"/>
              </a:ext>
            </a:extLst>
          </p:cNvPr>
          <p:cNvSpPr txBox="1"/>
          <p:nvPr/>
        </p:nvSpPr>
        <p:spPr>
          <a:xfrm>
            <a:off x="3154017" y="42493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NOT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FACAFB-50D2-41B5-AA58-B80219B25DD2}"/>
              </a:ext>
            </a:extLst>
          </p:cNvPr>
          <p:cNvSpPr txBox="1"/>
          <p:nvPr/>
        </p:nvSpPr>
        <p:spPr>
          <a:xfrm>
            <a:off x="2729948" y="1951672"/>
            <a:ext cx="72886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 db.movies.find({runtime : {$not : {$eq: 60 }}}).count()</a:t>
            </a:r>
          </a:p>
          <a:p>
            <a:r>
              <a:rPr lang="en-US" dirty="0"/>
              <a:t>70</a:t>
            </a:r>
          </a:p>
          <a:p>
            <a:r>
              <a:rPr lang="en-US" dirty="0"/>
              <a:t>&gt; db.movies.find({runtime : {$ne: 60 }}).count()</a:t>
            </a:r>
          </a:p>
          <a:p>
            <a:r>
              <a:rPr lang="en-US" dirty="0"/>
              <a:t>70</a:t>
            </a:r>
          </a:p>
          <a:p>
            <a:r>
              <a:rPr lang="en-US" dirty="0"/>
              <a:t>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904B03-D067-4CC4-8C8E-5A4092B21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26" y="3748086"/>
            <a:ext cx="8772939" cy="177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62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635C6-D0F4-4AF8-8BFA-6AC7D6378FDB}"/>
              </a:ext>
            </a:extLst>
          </p:cNvPr>
          <p:cNvSpPr txBox="1">
            <a:spLocks/>
          </p:cNvSpPr>
          <p:nvPr/>
        </p:nvSpPr>
        <p:spPr>
          <a:xfrm>
            <a:off x="1265582" y="2432702"/>
            <a:ext cx="10241280" cy="99629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latin typeface="Bauhaus 93" panose="04030905020B02020C02" pitchFamily="82" charset="0"/>
              </a:rPr>
              <a:t>ELEMENT OPERATIONS</a:t>
            </a:r>
          </a:p>
        </p:txBody>
      </p:sp>
    </p:spTree>
    <p:extLst>
      <p:ext uri="{BB962C8B-B14F-4D97-AF65-F5344CB8AC3E}">
        <p14:creationId xmlns:p14="http://schemas.microsoft.com/office/powerpoint/2010/main" val="361309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076B-7C99-4C3A-A0D0-A51E7FDE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322" y="2452049"/>
            <a:ext cx="10241280" cy="123444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Bauhaus 93" panose="04030905020B02020C02" pitchFamily="82" charset="0"/>
              </a:rPr>
              <a:t>	query selector </a:t>
            </a:r>
          </a:p>
        </p:txBody>
      </p:sp>
    </p:spTree>
    <p:extLst>
      <p:ext uri="{BB962C8B-B14F-4D97-AF65-F5344CB8AC3E}">
        <p14:creationId xmlns:p14="http://schemas.microsoft.com/office/powerpoint/2010/main" val="2448844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E50A18-1B8F-4377-AE4D-11F475F6CD8D}"/>
              </a:ext>
            </a:extLst>
          </p:cNvPr>
          <p:cNvSpPr txBox="1"/>
          <p:nvPr/>
        </p:nvSpPr>
        <p:spPr>
          <a:xfrm>
            <a:off x="2087217" y="566678"/>
            <a:ext cx="83091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 use </a:t>
            </a:r>
            <a:r>
              <a:rPr lang="en-US" dirty="0" err="1"/>
              <a:t>movieData</a:t>
            </a:r>
            <a:endParaRPr lang="en-US" dirty="0"/>
          </a:p>
          <a:p>
            <a:r>
              <a:rPr lang="en-US" dirty="0"/>
              <a:t>switched to db </a:t>
            </a:r>
            <a:r>
              <a:rPr lang="en-US" dirty="0" err="1"/>
              <a:t>movieData</a:t>
            </a:r>
            <a:endParaRPr lang="en-US" dirty="0"/>
          </a:p>
          <a:p>
            <a:r>
              <a:rPr lang="en-US" dirty="0"/>
              <a:t>&gt; </a:t>
            </a:r>
            <a:r>
              <a:rPr lang="en-US" dirty="0" err="1"/>
              <a:t>db.users.insertMany</a:t>
            </a:r>
            <a:r>
              <a:rPr lang="en-US" dirty="0"/>
              <a:t>([{name:"Arya",age:17,power:"noface"},{name:"aiswarya",age:19}])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"acknowledged" : true,</a:t>
            </a:r>
          </a:p>
          <a:p>
            <a:r>
              <a:rPr lang="en-US" dirty="0"/>
              <a:t>        "</a:t>
            </a:r>
            <a:r>
              <a:rPr lang="en-US" dirty="0" err="1"/>
              <a:t>insertedIds</a:t>
            </a:r>
            <a:r>
              <a:rPr lang="en-US" dirty="0"/>
              <a:t>" : [</a:t>
            </a:r>
          </a:p>
          <a:p>
            <a:r>
              <a:rPr lang="en-US" dirty="0"/>
              <a:t>                </a:t>
            </a:r>
            <a:r>
              <a:rPr lang="en-US" dirty="0" err="1"/>
              <a:t>ObjectId</a:t>
            </a:r>
            <a:r>
              <a:rPr lang="en-US" dirty="0"/>
              <a:t>("5fd30fa1873d119bc0e18246"),</a:t>
            </a:r>
          </a:p>
          <a:p>
            <a:r>
              <a:rPr lang="en-US" dirty="0"/>
              <a:t>                </a:t>
            </a:r>
            <a:r>
              <a:rPr lang="en-US" dirty="0" err="1"/>
              <a:t>ObjectId</a:t>
            </a:r>
            <a:r>
              <a:rPr lang="en-US" dirty="0"/>
              <a:t>("5fd30fa1873d119bc0e18247")</a:t>
            </a:r>
          </a:p>
          <a:p>
            <a:r>
              <a:rPr lang="en-US" dirty="0"/>
              <a:t>        ]</a:t>
            </a:r>
          </a:p>
          <a:p>
            <a:r>
              <a:rPr lang="en-US" dirty="0"/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3C7BC0-9FB8-4C65-B85E-A408DC4CA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320" y="3684030"/>
            <a:ext cx="8825950" cy="230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5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5D729C-F53A-4EF8-A1E8-577FDE3B425F}"/>
              </a:ext>
            </a:extLst>
          </p:cNvPr>
          <p:cNvSpPr txBox="1"/>
          <p:nvPr/>
        </p:nvSpPr>
        <p:spPr>
          <a:xfrm>
            <a:off x="1961322" y="776120"/>
            <a:ext cx="80374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db.users.find</a:t>
            </a:r>
            <a:r>
              <a:rPr lang="en-US" dirty="0"/>
              <a:t>({power:{$</a:t>
            </a:r>
            <a:r>
              <a:rPr lang="en-US" dirty="0" err="1"/>
              <a:t>exists:true</a:t>
            </a:r>
            <a:r>
              <a:rPr lang="en-US" dirty="0"/>
              <a:t>,$eq:"</a:t>
            </a:r>
            <a:r>
              <a:rPr lang="en-US" dirty="0" err="1"/>
              <a:t>noface</a:t>
            </a:r>
            <a:r>
              <a:rPr lang="en-US" dirty="0"/>
              <a:t>"}}).pretty()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"_id" : </a:t>
            </a:r>
            <a:r>
              <a:rPr lang="en-US" dirty="0" err="1"/>
              <a:t>ObjectId</a:t>
            </a:r>
            <a:r>
              <a:rPr lang="en-US" dirty="0"/>
              <a:t>("5fd30fa1873d119bc0e18246"),</a:t>
            </a:r>
          </a:p>
          <a:p>
            <a:r>
              <a:rPr lang="en-US" dirty="0"/>
              <a:t>        "name" : "Arya",</a:t>
            </a:r>
          </a:p>
          <a:p>
            <a:r>
              <a:rPr lang="en-US" dirty="0"/>
              <a:t>        "age" : 17,</a:t>
            </a:r>
          </a:p>
          <a:p>
            <a:r>
              <a:rPr lang="en-US" dirty="0"/>
              <a:t>        "power" : "</a:t>
            </a:r>
            <a:r>
              <a:rPr lang="en-US" dirty="0" err="1"/>
              <a:t>noface</a:t>
            </a:r>
            <a:r>
              <a:rPr lang="en-US" dirty="0"/>
              <a:t>"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7F3BB9-77FF-4EC5-8271-519AE1F94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573" y="3621156"/>
            <a:ext cx="8772939" cy="230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10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B0AEAD-852C-497D-BDB4-6B1833F8AADD}"/>
              </a:ext>
            </a:extLst>
          </p:cNvPr>
          <p:cNvSpPr txBox="1"/>
          <p:nvPr/>
        </p:nvSpPr>
        <p:spPr>
          <a:xfrm>
            <a:off x="1364974" y="202136"/>
            <a:ext cx="9621077" cy="2839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&gt; </a:t>
            </a:r>
            <a:r>
              <a:rPr lang="en-US" sz="1050" dirty="0" err="1"/>
              <a:t>db.users.insertMany</a:t>
            </a:r>
            <a:r>
              <a:rPr lang="en-US" sz="1050" dirty="0"/>
              <a:t>([{name:"Akshay",age:15,power:"varg"},{name:"Sandya",age:25,power:"Young wolf"}])</a:t>
            </a:r>
          </a:p>
          <a:p>
            <a:r>
              <a:rPr lang="en-US" sz="1050" dirty="0"/>
              <a:t>{</a:t>
            </a:r>
          </a:p>
          <a:p>
            <a:r>
              <a:rPr lang="en-US" sz="1050" dirty="0"/>
              <a:t>        "acknowledged" : true,</a:t>
            </a:r>
          </a:p>
          <a:p>
            <a:r>
              <a:rPr lang="en-US" sz="1050" dirty="0"/>
              <a:t>        "</a:t>
            </a:r>
            <a:r>
              <a:rPr lang="en-US" sz="1050" dirty="0" err="1"/>
              <a:t>insertedIds</a:t>
            </a:r>
            <a:r>
              <a:rPr lang="en-US" sz="1050" dirty="0"/>
              <a:t>" : [</a:t>
            </a:r>
          </a:p>
          <a:p>
            <a:r>
              <a:rPr lang="en-US" sz="1050" dirty="0"/>
              <a:t>                </a:t>
            </a:r>
            <a:r>
              <a:rPr lang="en-US" sz="1050" dirty="0" err="1"/>
              <a:t>ObjectId</a:t>
            </a:r>
            <a:r>
              <a:rPr lang="en-US" sz="1050" dirty="0"/>
              <a:t>("5fd31480873d119bc0e18248"),</a:t>
            </a:r>
          </a:p>
          <a:p>
            <a:r>
              <a:rPr lang="en-US" sz="1050" dirty="0"/>
              <a:t>                </a:t>
            </a:r>
            <a:r>
              <a:rPr lang="en-US" sz="1050" dirty="0" err="1"/>
              <a:t>ObjectId</a:t>
            </a:r>
            <a:r>
              <a:rPr lang="en-US" sz="1050" dirty="0"/>
              <a:t>("5fd31480873d119bc0e18249")</a:t>
            </a:r>
          </a:p>
          <a:p>
            <a:r>
              <a:rPr lang="en-US" sz="1050" dirty="0"/>
              <a:t>        ]</a:t>
            </a:r>
          </a:p>
          <a:p>
            <a:r>
              <a:rPr lang="en-US" sz="1050" dirty="0"/>
              <a:t>}</a:t>
            </a:r>
          </a:p>
          <a:p>
            <a:r>
              <a:rPr lang="en-US" sz="1050" dirty="0"/>
              <a:t>&gt; </a:t>
            </a:r>
            <a:r>
              <a:rPr lang="en-US" sz="1050" dirty="0" err="1"/>
              <a:t>db.users.insertMany</a:t>
            </a:r>
            <a:r>
              <a:rPr lang="en-US" sz="1050" dirty="0"/>
              <a:t>([{name:"ChottaBeam",age:19,power:null},{name:"DoluBolu",age:28,power:"Tricky"}])</a:t>
            </a:r>
          </a:p>
          <a:p>
            <a:r>
              <a:rPr lang="en-US" sz="1050" dirty="0"/>
              <a:t>{</a:t>
            </a:r>
          </a:p>
          <a:p>
            <a:r>
              <a:rPr lang="en-US" sz="1050" dirty="0"/>
              <a:t>        "acknowledged" : true,</a:t>
            </a:r>
          </a:p>
          <a:p>
            <a:r>
              <a:rPr lang="en-US" sz="1050" dirty="0"/>
              <a:t>        "</a:t>
            </a:r>
            <a:r>
              <a:rPr lang="en-US" sz="1050" dirty="0" err="1"/>
              <a:t>insertedIds</a:t>
            </a:r>
            <a:r>
              <a:rPr lang="en-US" sz="1050" dirty="0"/>
              <a:t>" : [</a:t>
            </a:r>
          </a:p>
          <a:p>
            <a:r>
              <a:rPr lang="en-US" sz="1050" dirty="0"/>
              <a:t>                </a:t>
            </a:r>
            <a:r>
              <a:rPr lang="en-US" sz="1050" dirty="0" err="1"/>
              <a:t>ObjectId</a:t>
            </a:r>
            <a:r>
              <a:rPr lang="en-US" sz="1050" dirty="0"/>
              <a:t>("5fd314ba873d119bc0e1824a"),</a:t>
            </a:r>
          </a:p>
          <a:p>
            <a:r>
              <a:rPr lang="en-US" sz="1050" dirty="0"/>
              <a:t>                </a:t>
            </a:r>
            <a:r>
              <a:rPr lang="en-US" sz="1050" dirty="0" err="1"/>
              <a:t>ObjectId</a:t>
            </a:r>
            <a:r>
              <a:rPr lang="en-US" sz="1050" dirty="0"/>
              <a:t>("5fd314ba873d119bc0e1824b")</a:t>
            </a:r>
          </a:p>
          <a:p>
            <a:r>
              <a:rPr lang="en-US" sz="1050" dirty="0"/>
              <a:t>        ]</a:t>
            </a:r>
          </a:p>
          <a:p>
            <a:r>
              <a:rPr lang="en-US" sz="1050" dirty="0"/>
              <a:t>}</a:t>
            </a:r>
          </a:p>
          <a:p>
            <a:r>
              <a:rPr lang="en-US" sz="1050" dirty="0"/>
              <a:t>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DE2B20-C6B3-485F-8C69-5460E1C0F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49" y="3027542"/>
            <a:ext cx="11143141" cy="324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48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F60C86-4A87-41D2-8702-B03D73D30F12}"/>
              </a:ext>
            </a:extLst>
          </p:cNvPr>
          <p:cNvSpPr txBox="1"/>
          <p:nvPr/>
        </p:nvSpPr>
        <p:spPr>
          <a:xfrm>
            <a:off x="887896" y="440495"/>
            <a:ext cx="60960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&gt; </a:t>
            </a:r>
            <a:r>
              <a:rPr lang="en-US" sz="1400" dirty="0" err="1"/>
              <a:t>db.users.find</a:t>
            </a:r>
            <a:r>
              <a:rPr lang="en-US" sz="1400" dirty="0"/>
              <a:t>({power:{$</a:t>
            </a:r>
            <a:r>
              <a:rPr lang="en-US" sz="1400" dirty="0" err="1"/>
              <a:t>exists:true</a:t>
            </a:r>
            <a:r>
              <a:rPr lang="en-US" sz="1400" dirty="0"/>
              <a:t>,$</a:t>
            </a:r>
            <a:r>
              <a:rPr lang="en-US" sz="1400" dirty="0" err="1"/>
              <a:t>ne:null</a:t>
            </a:r>
            <a:r>
              <a:rPr lang="en-US" sz="1400" dirty="0"/>
              <a:t>}}).pretty()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    "_id" : </a:t>
            </a:r>
            <a:r>
              <a:rPr lang="en-US" sz="1400" dirty="0" err="1"/>
              <a:t>ObjectId</a:t>
            </a:r>
            <a:r>
              <a:rPr lang="en-US" sz="1400" dirty="0"/>
              <a:t>("5fd30fa1873d119bc0e18246"),</a:t>
            </a:r>
          </a:p>
          <a:p>
            <a:r>
              <a:rPr lang="en-US" sz="1400" dirty="0"/>
              <a:t>        "name" : "Arya",</a:t>
            </a:r>
          </a:p>
          <a:p>
            <a:r>
              <a:rPr lang="en-US" sz="1400" dirty="0"/>
              <a:t>        "age" : 17,</a:t>
            </a:r>
          </a:p>
          <a:p>
            <a:r>
              <a:rPr lang="en-US" sz="1400" dirty="0"/>
              <a:t>        "power" : "</a:t>
            </a:r>
            <a:r>
              <a:rPr lang="en-US" sz="1400" dirty="0" err="1"/>
              <a:t>noface</a:t>
            </a:r>
            <a:r>
              <a:rPr lang="en-US" sz="1400" dirty="0"/>
              <a:t>"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    "_id" : </a:t>
            </a:r>
            <a:r>
              <a:rPr lang="en-US" sz="1400" dirty="0" err="1"/>
              <a:t>ObjectId</a:t>
            </a:r>
            <a:r>
              <a:rPr lang="en-US" sz="1400" dirty="0"/>
              <a:t>("5fd31480873d119bc0e18248"),</a:t>
            </a:r>
          </a:p>
          <a:p>
            <a:r>
              <a:rPr lang="en-US" sz="1400" dirty="0"/>
              <a:t>        "name" : "</a:t>
            </a:r>
            <a:r>
              <a:rPr lang="en-US" sz="1400" dirty="0" err="1"/>
              <a:t>Akshay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"age" : 15,</a:t>
            </a:r>
          </a:p>
          <a:p>
            <a:r>
              <a:rPr lang="en-US" sz="1400" dirty="0"/>
              <a:t>        "power" : "</a:t>
            </a:r>
            <a:r>
              <a:rPr lang="en-US" sz="1400" dirty="0" err="1"/>
              <a:t>varg</a:t>
            </a:r>
            <a:r>
              <a:rPr lang="en-US" sz="1400" dirty="0"/>
              <a:t>"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    "_id" : </a:t>
            </a:r>
            <a:r>
              <a:rPr lang="en-US" sz="1400" dirty="0" err="1"/>
              <a:t>ObjectId</a:t>
            </a:r>
            <a:r>
              <a:rPr lang="en-US" sz="1400" dirty="0"/>
              <a:t>("5fd31480873d119bc0e18249"),</a:t>
            </a:r>
          </a:p>
          <a:p>
            <a:r>
              <a:rPr lang="en-US" sz="1400" dirty="0"/>
              <a:t>        "name" : "</a:t>
            </a:r>
            <a:r>
              <a:rPr lang="en-US" sz="1400" dirty="0" err="1"/>
              <a:t>Sandya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"age" : 25,</a:t>
            </a:r>
          </a:p>
          <a:p>
            <a:r>
              <a:rPr lang="en-US" sz="1400" dirty="0"/>
              <a:t>        "power" : "Young wolf"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    "_id" : </a:t>
            </a:r>
            <a:r>
              <a:rPr lang="en-US" sz="1400" dirty="0" err="1"/>
              <a:t>ObjectId</a:t>
            </a:r>
            <a:r>
              <a:rPr lang="en-US" sz="1400" dirty="0"/>
              <a:t>("5fd314ba873d119bc0e1824b"),</a:t>
            </a:r>
          </a:p>
          <a:p>
            <a:r>
              <a:rPr lang="en-US" sz="1400" dirty="0"/>
              <a:t>        "name" : "</a:t>
            </a:r>
            <a:r>
              <a:rPr lang="en-US" sz="1400" dirty="0" err="1"/>
              <a:t>DoluBolu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"age" : 28,</a:t>
            </a:r>
          </a:p>
          <a:p>
            <a:r>
              <a:rPr lang="en-US" sz="1400" dirty="0"/>
              <a:t>        "power" : "Tricky"</a:t>
            </a:r>
          </a:p>
          <a:p>
            <a:r>
              <a:rPr lang="en-US" sz="1400" dirty="0"/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6ED76-6E5E-4D90-87C5-002901FF4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887" y="608784"/>
            <a:ext cx="6361043" cy="514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84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009B68-CF2B-4302-A718-6BBE67B454F9}"/>
              </a:ext>
            </a:extLst>
          </p:cNvPr>
          <p:cNvSpPr txBox="1"/>
          <p:nvPr/>
        </p:nvSpPr>
        <p:spPr>
          <a:xfrm>
            <a:off x="1789043" y="1216909"/>
            <a:ext cx="902473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db.users.insertOne</a:t>
            </a:r>
            <a:r>
              <a:rPr lang="en-US" dirty="0"/>
              <a:t>({name:"John",age:"30",power:"Ruler"})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"acknowledged" : true,</a:t>
            </a:r>
          </a:p>
          <a:p>
            <a:r>
              <a:rPr lang="en-US" dirty="0"/>
              <a:t>        "</a:t>
            </a:r>
            <a:r>
              <a:rPr lang="en-US" dirty="0" err="1"/>
              <a:t>insertedId</a:t>
            </a:r>
            <a:r>
              <a:rPr lang="en-US" dirty="0"/>
              <a:t>" : </a:t>
            </a:r>
            <a:r>
              <a:rPr lang="en-US" dirty="0" err="1"/>
              <a:t>ObjectId</a:t>
            </a:r>
            <a:r>
              <a:rPr lang="en-US" dirty="0"/>
              <a:t>("5fd315b1873d119bc0e1824c")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A304D1-0BE9-4068-8996-2F9CFAFBE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043" y="3681619"/>
            <a:ext cx="9024731" cy="142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97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6552E2-CF66-4474-9B67-E4F126A3E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84" y="203544"/>
            <a:ext cx="8534400" cy="603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4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821288-2B9D-4D25-957A-E20F402A0CE9}"/>
              </a:ext>
            </a:extLst>
          </p:cNvPr>
          <p:cNvSpPr txBox="1"/>
          <p:nvPr/>
        </p:nvSpPr>
        <p:spPr>
          <a:xfrm>
            <a:off x="1524000" y="2386255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EVALUATION OPERATIONS</a:t>
            </a:r>
          </a:p>
        </p:txBody>
      </p:sp>
    </p:spTree>
    <p:extLst>
      <p:ext uri="{BB962C8B-B14F-4D97-AF65-F5344CB8AC3E}">
        <p14:creationId xmlns:p14="http://schemas.microsoft.com/office/powerpoint/2010/main" val="3835953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3920DB-C6D9-41C3-8009-C584404C3A0B}"/>
              </a:ext>
            </a:extLst>
          </p:cNvPr>
          <p:cNvSpPr txBox="1"/>
          <p:nvPr/>
        </p:nvSpPr>
        <p:spPr>
          <a:xfrm>
            <a:off x="2219739" y="1284238"/>
            <a:ext cx="77525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db.sales.find</a:t>
            </a:r>
            <a:r>
              <a:rPr lang="en-US" dirty="0"/>
              <a:t>({$expr : {$</a:t>
            </a:r>
            <a:r>
              <a:rPr lang="en-US" dirty="0" err="1"/>
              <a:t>gt</a:t>
            </a:r>
            <a:r>
              <a:rPr lang="en-US" dirty="0"/>
              <a:t>:["</a:t>
            </a:r>
            <a:r>
              <a:rPr lang="en-US" dirty="0" err="1"/>
              <a:t>volume","target</a:t>
            </a:r>
            <a:r>
              <a:rPr lang="en-US" dirty="0"/>
              <a:t>"]}})</a:t>
            </a:r>
          </a:p>
          <a:p>
            <a:r>
              <a:rPr lang="en-US" dirty="0"/>
              <a:t>{ "_id" : </a:t>
            </a:r>
            <a:r>
              <a:rPr lang="en-US" dirty="0" err="1"/>
              <a:t>ObjectId</a:t>
            </a:r>
            <a:r>
              <a:rPr lang="en-US" dirty="0"/>
              <a:t>("5fd31f47873d119bc0e1824d"), "volume" : 100, "target" : 120 }</a:t>
            </a:r>
          </a:p>
          <a:p>
            <a:r>
              <a:rPr lang="en-US" dirty="0"/>
              <a:t>{ "_id" : </a:t>
            </a:r>
            <a:r>
              <a:rPr lang="en-US" dirty="0" err="1"/>
              <a:t>ObjectId</a:t>
            </a:r>
            <a:r>
              <a:rPr lang="en-US" dirty="0"/>
              <a:t>("5fd31f47873d119bc0e1824e"), "volume" : 89, "target" : 80 }</a:t>
            </a:r>
          </a:p>
          <a:p>
            <a:r>
              <a:rPr lang="en-US" dirty="0"/>
              <a:t>{ "_id" : </a:t>
            </a:r>
            <a:r>
              <a:rPr lang="en-US" dirty="0" err="1"/>
              <a:t>ObjectId</a:t>
            </a:r>
            <a:r>
              <a:rPr lang="en-US" dirty="0"/>
              <a:t>("5fd31f47873d119bc0e1824f"), "volume" : 200, "target" : 177 }</a:t>
            </a:r>
          </a:p>
          <a:p>
            <a:r>
              <a:rPr lang="en-US" dirty="0"/>
              <a:t>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3E0E0F-22F3-4BAA-AC2D-BF2F0B6E3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17" y="3205433"/>
            <a:ext cx="8627165" cy="178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14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F4FE1C-CC62-490D-A557-0A36BF88EBD4}"/>
              </a:ext>
            </a:extLst>
          </p:cNvPr>
          <p:cNvSpPr txBox="1"/>
          <p:nvPr/>
        </p:nvSpPr>
        <p:spPr>
          <a:xfrm>
            <a:off x="834886" y="832873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db.sales.find</a:t>
            </a:r>
            <a:r>
              <a:rPr lang="en-US" dirty="0"/>
              <a:t>({$expr : {$</a:t>
            </a:r>
            <a:r>
              <a:rPr lang="en-US" dirty="0" err="1"/>
              <a:t>gt</a:t>
            </a:r>
            <a:r>
              <a:rPr lang="en-US" dirty="0"/>
              <a:t>:["</a:t>
            </a:r>
            <a:r>
              <a:rPr lang="en-US" dirty="0" err="1"/>
              <a:t>volume","target</a:t>
            </a:r>
            <a:r>
              <a:rPr lang="en-US" dirty="0"/>
              <a:t>"]}}).pretty()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"_id" : </a:t>
            </a:r>
            <a:r>
              <a:rPr lang="en-US" dirty="0" err="1"/>
              <a:t>ObjectId</a:t>
            </a:r>
            <a:r>
              <a:rPr lang="en-US" dirty="0"/>
              <a:t>("5fd31f47873d119bc0e1824d"),</a:t>
            </a:r>
          </a:p>
          <a:p>
            <a:r>
              <a:rPr lang="en-US" dirty="0"/>
              <a:t>        "volume" : 100,</a:t>
            </a:r>
          </a:p>
          <a:p>
            <a:r>
              <a:rPr lang="en-US" dirty="0"/>
              <a:t>        "target" : 120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"_id" : </a:t>
            </a:r>
            <a:r>
              <a:rPr lang="en-US" dirty="0" err="1"/>
              <a:t>ObjectId</a:t>
            </a:r>
            <a:r>
              <a:rPr lang="en-US" dirty="0"/>
              <a:t>("5fd31f47873d119bc0e1824e"),</a:t>
            </a:r>
          </a:p>
          <a:p>
            <a:r>
              <a:rPr lang="en-US" dirty="0"/>
              <a:t>        "volume" : 89,</a:t>
            </a:r>
          </a:p>
          <a:p>
            <a:r>
              <a:rPr lang="en-US" dirty="0"/>
              <a:t>        "target" : 80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"_id" : </a:t>
            </a:r>
            <a:r>
              <a:rPr lang="en-US" dirty="0" err="1"/>
              <a:t>ObjectId</a:t>
            </a:r>
            <a:r>
              <a:rPr lang="en-US" dirty="0"/>
              <a:t>("5fd31f47873d119bc0e1824f"),</a:t>
            </a:r>
          </a:p>
          <a:p>
            <a:r>
              <a:rPr lang="en-US" dirty="0"/>
              <a:t>        "volume" : 200,</a:t>
            </a:r>
          </a:p>
          <a:p>
            <a:r>
              <a:rPr lang="en-US" dirty="0"/>
              <a:t>        "target" : 177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7831AA-A347-4A0B-B28F-6718E9E86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835" y="895171"/>
            <a:ext cx="5234608" cy="506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59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FBFEFC-1230-472A-A110-A9A8D4E06E05}"/>
              </a:ext>
            </a:extLst>
          </p:cNvPr>
          <p:cNvSpPr txBox="1"/>
          <p:nvPr/>
        </p:nvSpPr>
        <p:spPr>
          <a:xfrm>
            <a:off x="596349" y="1273579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db.sales.find</a:t>
            </a:r>
            <a:r>
              <a:rPr lang="en-US" dirty="0"/>
              <a:t>({$expr : {$</a:t>
            </a:r>
            <a:r>
              <a:rPr lang="en-US" dirty="0" err="1"/>
              <a:t>gt</a:t>
            </a:r>
            <a:r>
              <a:rPr lang="en-US" dirty="0"/>
              <a:t>:["$</a:t>
            </a:r>
            <a:r>
              <a:rPr lang="en-US" dirty="0" err="1"/>
              <a:t>volume","$target</a:t>
            </a:r>
            <a:r>
              <a:rPr lang="en-US" dirty="0"/>
              <a:t>"]}}).pretty()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"_id" : </a:t>
            </a:r>
            <a:r>
              <a:rPr lang="en-US" dirty="0" err="1"/>
              <a:t>ObjectId</a:t>
            </a:r>
            <a:r>
              <a:rPr lang="en-US" dirty="0"/>
              <a:t>("5fd31f47873d119bc0e1824e"),</a:t>
            </a:r>
          </a:p>
          <a:p>
            <a:r>
              <a:rPr lang="en-US" dirty="0"/>
              <a:t>        "volume" : 89,</a:t>
            </a:r>
          </a:p>
          <a:p>
            <a:r>
              <a:rPr lang="en-US" dirty="0"/>
              <a:t>        "target" : 80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"_id" : </a:t>
            </a:r>
            <a:r>
              <a:rPr lang="en-US" dirty="0" err="1"/>
              <a:t>ObjectId</a:t>
            </a:r>
            <a:r>
              <a:rPr lang="en-US" dirty="0"/>
              <a:t>("5fd31f47873d119bc0e1824f"),</a:t>
            </a:r>
          </a:p>
          <a:p>
            <a:r>
              <a:rPr lang="en-US" dirty="0"/>
              <a:t>        "volume" : 200,</a:t>
            </a:r>
          </a:p>
          <a:p>
            <a:r>
              <a:rPr lang="en-US" dirty="0"/>
              <a:t>        "target" : 177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&gt;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282BB-89A3-4514-BA27-8F8DEDF4F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857" y="1630017"/>
            <a:ext cx="5596352" cy="305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0D95-0367-4C6E-858F-3CCBDA065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339" y="354362"/>
            <a:ext cx="10241280" cy="983046"/>
          </a:xfrm>
        </p:spPr>
        <p:txBody>
          <a:bodyPr>
            <a:normAutofit/>
          </a:bodyPr>
          <a:lstStyle/>
          <a:p>
            <a:r>
              <a:rPr lang="en-US" sz="4800" dirty="0"/>
              <a:t>COMPARISON OPERATOR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37A10-F081-4541-ADEA-5AEAA5323034}"/>
              </a:ext>
            </a:extLst>
          </p:cNvPr>
          <p:cNvSpPr txBox="1"/>
          <p:nvPr/>
        </p:nvSpPr>
        <p:spPr>
          <a:xfrm>
            <a:off x="2350936" y="1734021"/>
            <a:ext cx="8150087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&gt; use </a:t>
            </a:r>
            <a:r>
              <a:rPr lang="en-US" sz="1600" dirty="0" err="1"/>
              <a:t>movieData</a:t>
            </a:r>
            <a:endParaRPr lang="en-US" sz="1600" dirty="0"/>
          </a:p>
          <a:p>
            <a:r>
              <a:rPr lang="en-US" sz="1600" dirty="0"/>
              <a:t>switched to db </a:t>
            </a:r>
            <a:r>
              <a:rPr lang="en-US" sz="1600" dirty="0" err="1"/>
              <a:t>movieData</a:t>
            </a:r>
            <a:endParaRPr lang="en-US" sz="1600" dirty="0"/>
          </a:p>
          <a:p>
            <a:r>
              <a:rPr lang="en-US" sz="1600" dirty="0"/>
              <a:t>&gt; show collections</a:t>
            </a:r>
          </a:p>
          <a:p>
            <a:r>
              <a:rPr lang="en-US" sz="1600" dirty="0"/>
              <a:t>movies</a:t>
            </a:r>
          </a:p>
          <a:p>
            <a:r>
              <a:rPr lang="en-US" sz="1600" dirty="0"/>
              <a:t>sales</a:t>
            </a:r>
          </a:p>
          <a:p>
            <a:r>
              <a:rPr lang="en-US" sz="1600" dirty="0"/>
              <a:t>users</a:t>
            </a:r>
          </a:p>
          <a:p>
            <a:r>
              <a:rPr lang="en-US" sz="1600" dirty="0"/>
              <a:t>&gt; </a:t>
            </a:r>
            <a:r>
              <a:rPr lang="en-US" sz="1600" dirty="0" err="1"/>
              <a:t>db.users.find</a:t>
            </a:r>
            <a:r>
              <a:rPr lang="en-US" sz="1600" dirty="0"/>
              <a:t>({age:{$gt:19}}).pretty()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    "_id" : </a:t>
            </a:r>
            <a:r>
              <a:rPr lang="en-US" sz="1600" dirty="0" err="1"/>
              <a:t>ObjectId</a:t>
            </a:r>
            <a:r>
              <a:rPr lang="en-US" sz="1600" dirty="0"/>
              <a:t>("5fd31480873d119bc0e18249"),</a:t>
            </a:r>
          </a:p>
          <a:p>
            <a:r>
              <a:rPr lang="en-US" sz="1600" dirty="0"/>
              <a:t>        "name" : "</a:t>
            </a:r>
            <a:r>
              <a:rPr lang="en-US" sz="1600" dirty="0" err="1"/>
              <a:t>Sandya</a:t>
            </a:r>
            <a:r>
              <a:rPr lang="en-US" sz="1600" dirty="0"/>
              <a:t>",</a:t>
            </a:r>
          </a:p>
          <a:p>
            <a:r>
              <a:rPr lang="en-US" sz="1600" dirty="0"/>
              <a:t>        "age" : 25,</a:t>
            </a:r>
          </a:p>
          <a:p>
            <a:r>
              <a:rPr lang="en-US" sz="1600" dirty="0"/>
              <a:t>        "power" : "Young wolf"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    "_id" : </a:t>
            </a:r>
            <a:r>
              <a:rPr lang="en-US" sz="1600" dirty="0" err="1"/>
              <a:t>ObjectId</a:t>
            </a:r>
            <a:r>
              <a:rPr lang="en-US" sz="1600" dirty="0"/>
              <a:t>("5fd314ba873d119bc0e1824b"),</a:t>
            </a:r>
          </a:p>
          <a:p>
            <a:r>
              <a:rPr lang="en-US" sz="1600" dirty="0"/>
              <a:t>        "name" : "</a:t>
            </a:r>
            <a:r>
              <a:rPr lang="en-US" sz="1600" dirty="0" err="1"/>
              <a:t>DoluBolu</a:t>
            </a:r>
            <a:r>
              <a:rPr lang="en-US" sz="1600" dirty="0"/>
              <a:t>",</a:t>
            </a:r>
          </a:p>
          <a:p>
            <a:r>
              <a:rPr lang="en-US" sz="1600" dirty="0"/>
              <a:t>        "age" : 28,</a:t>
            </a:r>
          </a:p>
        </p:txBody>
      </p:sp>
    </p:spTree>
    <p:extLst>
      <p:ext uri="{BB962C8B-B14F-4D97-AF65-F5344CB8AC3E}">
        <p14:creationId xmlns:p14="http://schemas.microsoft.com/office/powerpoint/2010/main" val="3859599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5A1923-A68C-4A05-81E7-6C8EC7D776A1}"/>
              </a:ext>
            </a:extLst>
          </p:cNvPr>
          <p:cNvSpPr txBox="1"/>
          <p:nvPr/>
        </p:nvSpPr>
        <p:spPr>
          <a:xfrm>
            <a:off x="2438399" y="1181605"/>
            <a:ext cx="69043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&gt; db.movies.find({"</a:t>
            </a:r>
            <a:r>
              <a:rPr lang="en-US" sz="2400" dirty="0" err="1"/>
              <a:t>officialSite</a:t>
            </a:r>
            <a:r>
              <a:rPr lang="en-US" sz="2400" dirty="0"/>
              <a:t>":{$regex:/</a:t>
            </a:r>
            <a:r>
              <a:rPr lang="en-US" sz="2400" dirty="0" err="1"/>
              <a:t>cbs</a:t>
            </a:r>
            <a:r>
              <a:rPr lang="en-US" sz="2400" dirty="0"/>
              <a:t>/}}).count()</a:t>
            </a:r>
          </a:p>
          <a:p>
            <a:r>
              <a:rPr lang="en-US" sz="2400" dirty="0"/>
              <a:t>23</a:t>
            </a:r>
          </a:p>
          <a:p>
            <a:r>
              <a:rPr lang="en-US" sz="2400" dirty="0"/>
              <a:t>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2CBCF-DFE9-4C3C-BB7F-8E1E2413D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322" y="3052762"/>
            <a:ext cx="7832035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70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66039D-6FF5-484B-98E7-97F114E909ED}"/>
              </a:ext>
            </a:extLst>
          </p:cNvPr>
          <p:cNvSpPr txBox="1"/>
          <p:nvPr/>
        </p:nvSpPr>
        <p:spPr>
          <a:xfrm>
            <a:off x="2663686" y="2742480"/>
            <a:ext cx="771276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latin typeface="Bauhaus 93" panose="04030905020B02020C02" pitchFamily="82" charset="0"/>
              </a:rPr>
              <a:t>ARRAY OPERATIONS</a:t>
            </a:r>
          </a:p>
        </p:txBody>
      </p:sp>
    </p:spTree>
    <p:extLst>
      <p:ext uri="{BB962C8B-B14F-4D97-AF65-F5344CB8AC3E}">
        <p14:creationId xmlns:p14="http://schemas.microsoft.com/office/powerpoint/2010/main" val="4040266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81B2A6-1562-4D0D-BBBC-750B69A28DA0}"/>
              </a:ext>
            </a:extLst>
          </p:cNvPr>
          <p:cNvSpPr txBox="1"/>
          <p:nvPr/>
        </p:nvSpPr>
        <p:spPr>
          <a:xfrm>
            <a:off x="596350" y="181957"/>
            <a:ext cx="8163338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&gt; db.movies.find({genres:{$size:3}},{genres:1}).pretty().limit(3)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    "_id" : </a:t>
            </a:r>
            <a:r>
              <a:rPr lang="en-US" sz="1600" dirty="0" err="1"/>
              <a:t>ObjectId</a:t>
            </a:r>
            <a:r>
              <a:rPr lang="en-US" sz="1600" dirty="0"/>
              <a:t>("5fd2fa3562f7459a4f1b0093"),</a:t>
            </a:r>
          </a:p>
          <a:p>
            <a:r>
              <a:rPr lang="en-US" sz="1600" dirty="0"/>
              <a:t>        "genres" : [</a:t>
            </a:r>
          </a:p>
          <a:p>
            <a:r>
              <a:rPr lang="en-US" sz="1600" dirty="0"/>
              <a:t>                "Drama",</a:t>
            </a:r>
          </a:p>
          <a:p>
            <a:r>
              <a:rPr lang="en-US" sz="1600" dirty="0"/>
              <a:t>                "Science-Fiction",</a:t>
            </a:r>
          </a:p>
          <a:p>
            <a:r>
              <a:rPr lang="en-US" sz="1600" dirty="0"/>
              <a:t>                "Thriller"</a:t>
            </a:r>
          </a:p>
          <a:p>
            <a:r>
              <a:rPr lang="en-US" sz="1600" dirty="0"/>
              <a:t>        ]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    "_id" : </a:t>
            </a:r>
            <a:r>
              <a:rPr lang="en-US" sz="1600" dirty="0" err="1"/>
              <a:t>ObjectId</a:t>
            </a:r>
            <a:r>
              <a:rPr lang="en-US" sz="1600" dirty="0"/>
              <a:t>("5fd2fa3562f7459a4f1b0094"),</a:t>
            </a:r>
          </a:p>
          <a:p>
            <a:r>
              <a:rPr lang="en-US" sz="1600" dirty="0"/>
              <a:t>        "genres" : [</a:t>
            </a:r>
          </a:p>
          <a:p>
            <a:r>
              <a:rPr lang="en-US" sz="1600" dirty="0"/>
              <a:t>                "Drama",</a:t>
            </a:r>
          </a:p>
          <a:p>
            <a:r>
              <a:rPr lang="en-US" sz="1600" dirty="0"/>
              <a:t>                "Action",</a:t>
            </a:r>
          </a:p>
          <a:p>
            <a:r>
              <a:rPr lang="en-US" sz="1600" dirty="0"/>
              <a:t>                "Crime"</a:t>
            </a:r>
          </a:p>
          <a:p>
            <a:r>
              <a:rPr lang="en-US" sz="1600" dirty="0"/>
              <a:t>        ]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    "_id" : </a:t>
            </a:r>
            <a:r>
              <a:rPr lang="en-US" sz="1600" dirty="0" err="1"/>
              <a:t>ObjectId</a:t>
            </a:r>
            <a:r>
              <a:rPr lang="en-US" sz="1600" dirty="0"/>
              <a:t>("5fd2fa3562f7459a4f1b0095"),</a:t>
            </a:r>
          </a:p>
          <a:p>
            <a:r>
              <a:rPr lang="en-US" sz="1600" dirty="0"/>
              <a:t>        "genres" : [</a:t>
            </a:r>
          </a:p>
          <a:p>
            <a:r>
              <a:rPr lang="en-US" sz="1600" dirty="0"/>
              <a:t>                "Drama",</a:t>
            </a:r>
          </a:p>
          <a:p>
            <a:r>
              <a:rPr lang="en-US" sz="1600" dirty="0"/>
              <a:t>                "Horror",</a:t>
            </a:r>
          </a:p>
          <a:p>
            <a:r>
              <a:rPr lang="en-US" sz="1600" dirty="0"/>
              <a:t>                "Romance"</a:t>
            </a:r>
          </a:p>
          <a:p>
            <a:r>
              <a:rPr lang="en-US" sz="1600" dirty="0"/>
              <a:t>        ]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&gt;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60725-91E1-436C-9725-66EF4ADF3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217" y="291549"/>
            <a:ext cx="6056244" cy="592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52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9194A9-745A-4C56-92BC-4BCCEC18375E}"/>
              </a:ext>
            </a:extLst>
          </p:cNvPr>
          <p:cNvSpPr txBox="1"/>
          <p:nvPr/>
        </p:nvSpPr>
        <p:spPr>
          <a:xfrm>
            <a:off x="397564" y="181957"/>
            <a:ext cx="7977809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&gt; db.movies.find({genres:{$all:["</a:t>
            </a:r>
            <a:r>
              <a:rPr lang="en-US" sz="1600" dirty="0" err="1"/>
              <a:t>Drama","Crime</a:t>
            </a:r>
            <a:r>
              <a:rPr lang="en-US" sz="1600" dirty="0"/>
              <a:t>"]}},{genres:1}).pretty().limit(3)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    "_id" : </a:t>
            </a:r>
            <a:r>
              <a:rPr lang="en-US" sz="1600" dirty="0" err="1"/>
              <a:t>ObjectId</a:t>
            </a:r>
            <a:r>
              <a:rPr lang="en-US" sz="1600" dirty="0"/>
              <a:t>("5fd2fa3562f7459a4f1b0094"),</a:t>
            </a:r>
          </a:p>
          <a:p>
            <a:r>
              <a:rPr lang="en-US" sz="1600" dirty="0"/>
              <a:t>        "genres" : [</a:t>
            </a:r>
          </a:p>
          <a:p>
            <a:r>
              <a:rPr lang="en-US" sz="1600" dirty="0"/>
              <a:t>                "Drama",</a:t>
            </a:r>
          </a:p>
          <a:p>
            <a:r>
              <a:rPr lang="en-US" sz="1600" dirty="0"/>
              <a:t>                "Action",</a:t>
            </a:r>
          </a:p>
          <a:p>
            <a:r>
              <a:rPr lang="en-US" sz="1600" dirty="0"/>
              <a:t>                "Crime"</a:t>
            </a:r>
          </a:p>
          <a:p>
            <a:r>
              <a:rPr lang="en-US" sz="1600" dirty="0"/>
              <a:t>        ]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    "_id" : </a:t>
            </a:r>
            <a:r>
              <a:rPr lang="en-US" sz="1600" dirty="0" err="1"/>
              <a:t>ObjectId</a:t>
            </a:r>
            <a:r>
              <a:rPr lang="en-US" sz="1600" dirty="0"/>
              <a:t>("5fd2fa3562f7459a4f1b0096"),</a:t>
            </a:r>
          </a:p>
          <a:p>
            <a:r>
              <a:rPr lang="en-US" sz="1600" dirty="0"/>
              <a:t>        "genres" : [</a:t>
            </a:r>
          </a:p>
          <a:p>
            <a:r>
              <a:rPr lang="en-US" sz="1600" dirty="0"/>
              <a:t>                "Drama",</a:t>
            </a:r>
          </a:p>
          <a:p>
            <a:r>
              <a:rPr lang="en-US" sz="1600" dirty="0"/>
              <a:t>                "Crime",</a:t>
            </a:r>
          </a:p>
          <a:p>
            <a:r>
              <a:rPr lang="en-US" sz="1600" dirty="0"/>
              <a:t>                "Thriller"</a:t>
            </a:r>
          </a:p>
          <a:p>
            <a:r>
              <a:rPr lang="en-US" sz="1600" dirty="0"/>
              <a:t>        ]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    "_id" : </a:t>
            </a:r>
            <a:r>
              <a:rPr lang="en-US" sz="1600" dirty="0" err="1"/>
              <a:t>ObjectId</a:t>
            </a:r>
            <a:r>
              <a:rPr lang="en-US" sz="1600" dirty="0"/>
              <a:t>("5fd2fa3562f7459a4f1b009c"),</a:t>
            </a:r>
          </a:p>
          <a:p>
            <a:r>
              <a:rPr lang="en-US" sz="1600" dirty="0"/>
              <a:t>        "genres" : [</a:t>
            </a:r>
          </a:p>
          <a:p>
            <a:r>
              <a:rPr lang="en-US" sz="1600" dirty="0"/>
              <a:t>                "Drama",</a:t>
            </a:r>
          </a:p>
          <a:p>
            <a:r>
              <a:rPr lang="en-US" sz="1600" dirty="0"/>
              <a:t>                "Crime",</a:t>
            </a:r>
          </a:p>
          <a:p>
            <a:r>
              <a:rPr lang="en-US" sz="1600" dirty="0"/>
              <a:t>                "Supernatural"</a:t>
            </a:r>
          </a:p>
          <a:p>
            <a:r>
              <a:rPr lang="en-US" sz="1600" dirty="0"/>
              <a:t>        ]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5573B2-6870-4F29-B21D-7BCCE7FC9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055" y="844825"/>
            <a:ext cx="6605381" cy="516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76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729C27-51B4-412B-8CC1-6223EEA997B9}"/>
              </a:ext>
            </a:extLst>
          </p:cNvPr>
          <p:cNvSpPr txBox="1"/>
          <p:nvPr/>
        </p:nvSpPr>
        <p:spPr>
          <a:xfrm>
            <a:off x="437322" y="181957"/>
            <a:ext cx="7460974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&gt; db.movies.find({genres:{$</a:t>
            </a:r>
            <a:r>
              <a:rPr lang="en-US" sz="1600" dirty="0" err="1"/>
              <a:t>elemMatch</a:t>
            </a:r>
            <a:r>
              <a:rPr lang="en-US" sz="1600" dirty="0"/>
              <a:t>:{$</a:t>
            </a:r>
            <a:r>
              <a:rPr lang="en-US" sz="1600" dirty="0" err="1"/>
              <a:t>eq:"Crime</a:t>
            </a:r>
            <a:r>
              <a:rPr lang="en-US" sz="1600" dirty="0"/>
              <a:t>"}}},{genres:1}).pretty().limit(3)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    "_id" : </a:t>
            </a:r>
            <a:r>
              <a:rPr lang="en-US" sz="1600" dirty="0" err="1"/>
              <a:t>ObjectId</a:t>
            </a:r>
            <a:r>
              <a:rPr lang="en-US" sz="1600" dirty="0"/>
              <a:t>("5fd2fa3562f7459a4f1b0094"),</a:t>
            </a:r>
          </a:p>
          <a:p>
            <a:r>
              <a:rPr lang="en-US" sz="1600" dirty="0"/>
              <a:t>        "genres" : [</a:t>
            </a:r>
          </a:p>
          <a:p>
            <a:r>
              <a:rPr lang="en-US" sz="1600" dirty="0"/>
              <a:t>                "Drama",</a:t>
            </a:r>
          </a:p>
          <a:p>
            <a:r>
              <a:rPr lang="en-US" sz="1600" dirty="0"/>
              <a:t>                "Action",</a:t>
            </a:r>
          </a:p>
          <a:p>
            <a:r>
              <a:rPr lang="en-US" sz="1600" dirty="0"/>
              <a:t>                "Crime"</a:t>
            </a:r>
          </a:p>
          <a:p>
            <a:r>
              <a:rPr lang="en-US" sz="1600" dirty="0"/>
              <a:t>        ]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    "_id" : </a:t>
            </a:r>
            <a:r>
              <a:rPr lang="en-US" sz="1600" dirty="0" err="1"/>
              <a:t>ObjectId</a:t>
            </a:r>
            <a:r>
              <a:rPr lang="en-US" sz="1600" dirty="0"/>
              <a:t>("5fd2fa3562f7459a4f1b0096"),</a:t>
            </a:r>
          </a:p>
          <a:p>
            <a:r>
              <a:rPr lang="en-US" sz="1600" dirty="0"/>
              <a:t>        "genres" : [</a:t>
            </a:r>
          </a:p>
          <a:p>
            <a:r>
              <a:rPr lang="en-US" sz="1600" dirty="0"/>
              <a:t>                "Drama",</a:t>
            </a:r>
          </a:p>
          <a:p>
            <a:r>
              <a:rPr lang="en-US" sz="1600" dirty="0"/>
              <a:t>                "Crime",</a:t>
            </a:r>
          </a:p>
          <a:p>
            <a:r>
              <a:rPr lang="en-US" sz="1600" dirty="0"/>
              <a:t>                "Thriller"</a:t>
            </a:r>
          </a:p>
          <a:p>
            <a:r>
              <a:rPr lang="en-US" sz="1600" dirty="0"/>
              <a:t>        ]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    "_id" : </a:t>
            </a:r>
            <a:r>
              <a:rPr lang="en-US" sz="1600" dirty="0" err="1"/>
              <a:t>ObjectId</a:t>
            </a:r>
            <a:r>
              <a:rPr lang="en-US" sz="1600" dirty="0"/>
              <a:t>("5fd2fa3562f7459a4f1b009c"),</a:t>
            </a:r>
          </a:p>
          <a:p>
            <a:r>
              <a:rPr lang="en-US" sz="1600" dirty="0"/>
              <a:t>        "genres" : [</a:t>
            </a:r>
          </a:p>
          <a:p>
            <a:r>
              <a:rPr lang="en-US" sz="1600" dirty="0"/>
              <a:t>                "Drama",</a:t>
            </a:r>
          </a:p>
          <a:p>
            <a:r>
              <a:rPr lang="en-US" sz="1600" dirty="0"/>
              <a:t>                "Crime",</a:t>
            </a:r>
          </a:p>
          <a:p>
            <a:r>
              <a:rPr lang="en-US" sz="1600" dirty="0"/>
              <a:t>                "Supernatural"</a:t>
            </a:r>
          </a:p>
          <a:p>
            <a:r>
              <a:rPr lang="en-US" sz="1600" dirty="0"/>
              <a:t>        ]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&gt;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257AB-50AD-43FD-B495-ECC14A0CC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096" y="742122"/>
            <a:ext cx="6771860" cy="535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281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558EE0-4D19-4B3F-8FA9-AD38284FE1FC}"/>
              </a:ext>
            </a:extLst>
          </p:cNvPr>
          <p:cNvSpPr txBox="1"/>
          <p:nvPr/>
        </p:nvSpPr>
        <p:spPr>
          <a:xfrm>
            <a:off x="2332381" y="2326550"/>
            <a:ext cx="81765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AGGREGATION PIPELINE OPERATIONS  </a:t>
            </a:r>
          </a:p>
        </p:txBody>
      </p:sp>
    </p:spTree>
    <p:extLst>
      <p:ext uri="{BB962C8B-B14F-4D97-AF65-F5344CB8AC3E}">
        <p14:creationId xmlns:p14="http://schemas.microsoft.com/office/powerpoint/2010/main" val="42406959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556922-7CC9-40B6-8A98-1D70CDDC783A}"/>
              </a:ext>
            </a:extLst>
          </p:cNvPr>
          <p:cNvSpPr txBox="1"/>
          <p:nvPr/>
        </p:nvSpPr>
        <p:spPr>
          <a:xfrm>
            <a:off x="636104" y="754657"/>
            <a:ext cx="1093304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db.sales.find</a:t>
            </a:r>
            <a:r>
              <a:rPr lang="en-US" dirty="0"/>
              <a:t>({$expr :{$</a:t>
            </a:r>
            <a:r>
              <a:rPr lang="en-US" dirty="0" err="1"/>
              <a:t>cond</a:t>
            </a:r>
            <a:r>
              <a:rPr lang="en-US" dirty="0"/>
              <a:t>:{if:{$</a:t>
            </a:r>
            <a:r>
              <a:rPr lang="en-US" dirty="0" err="1"/>
              <a:t>gte</a:t>
            </a:r>
            <a:r>
              <a:rPr lang="en-US" dirty="0"/>
              <a:t>:["$volume",190]},then : {$subtract:["$target",10]},else : {$multiply : ["$target",2]}}}}).pretty()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"_id" : </a:t>
            </a:r>
            <a:r>
              <a:rPr lang="en-US" dirty="0" err="1"/>
              <a:t>ObjectId</a:t>
            </a:r>
            <a:r>
              <a:rPr lang="en-US" dirty="0"/>
              <a:t>("5fd31f47873d119bc0e1824d"),</a:t>
            </a:r>
          </a:p>
          <a:p>
            <a:r>
              <a:rPr lang="en-US" dirty="0"/>
              <a:t>        "volume" : 100,</a:t>
            </a:r>
          </a:p>
          <a:p>
            <a:r>
              <a:rPr lang="en-US" dirty="0"/>
              <a:t>        "target" : 120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"_id" : </a:t>
            </a:r>
            <a:r>
              <a:rPr lang="en-US" dirty="0" err="1"/>
              <a:t>ObjectId</a:t>
            </a:r>
            <a:r>
              <a:rPr lang="en-US" dirty="0"/>
              <a:t>("5fd31f47873d119bc0e1824e"),</a:t>
            </a:r>
          </a:p>
          <a:p>
            <a:r>
              <a:rPr lang="en-US" dirty="0"/>
              <a:t>        "volume" : 89,</a:t>
            </a:r>
          </a:p>
          <a:p>
            <a:r>
              <a:rPr lang="en-US" dirty="0"/>
              <a:t>        "target" : 80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"_id" : </a:t>
            </a:r>
            <a:r>
              <a:rPr lang="en-US" dirty="0" err="1"/>
              <a:t>ObjectId</a:t>
            </a:r>
            <a:r>
              <a:rPr lang="en-US" dirty="0"/>
              <a:t>("5fd31f47873d119bc0e1824f"),</a:t>
            </a:r>
          </a:p>
          <a:p>
            <a:r>
              <a:rPr lang="en-US" dirty="0"/>
              <a:t>        "volume" : 200,</a:t>
            </a:r>
          </a:p>
          <a:p>
            <a:r>
              <a:rPr lang="en-US" dirty="0"/>
              <a:t>        "target" : 177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26371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75E2C4-8966-4EEB-86CB-C233A752A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57" y="1298713"/>
            <a:ext cx="11012555" cy="406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24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6B8066-5F2B-4584-A23D-33E619A37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226" y="1166192"/>
            <a:ext cx="9289774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6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E76BBB-B11A-407E-AE72-FF35EAB7F58D}"/>
              </a:ext>
            </a:extLst>
          </p:cNvPr>
          <p:cNvSpPr txBox="1"/>
          <p:nvPr/>
        </p:nvSpPr>
        <p:spPr>
          <a:xfrm>
            <a:off x="2517912" y="212303"/>
            <a:ext cx="7991061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&gt; </a:t>
            </a:r>
            <a:r>
              <a:rPr lang="en-US" sz="1600" dirty="0" err="1"/>
              <a:t>db.users.find</a:t>
            </a:r>
            <a:r>
              <a:rPr lang="en-US" sz="1600" dirty="0"/>
              <a:t>({age:{$gte:19}}).pretty()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    "_id" : </a:t>
            </a:r>
            <a:r>
              <a:rPr lang="en-US" sz="1600" dirty="0" err="1"/>
              <a:t>ObjectId</a:t>
            </a:r>
            <a:r>
              <a:rPr lang="en-US" sz="1600" dirty="0"/>
              <a:t>("5fd30fa1873d119bc0e18247"),</a:t>
            </a:r>
          </a:p>
          <a:p>
            <a:r>
              <a:rPr lang="en-US" sz="1600" dirty="0"/>
              <a:t>        "name" : "</a:t>
            </a:r>
            <a:r>
              <a:rPr lang="en-US" sz="1600" dirty="0" err="1"/>
              <a:t>aiswarya</a:t>
            </a:r>
            <a:r>
              <a:rPr lang="en-US" sz="1600" dirty="0"/>
              <a:t>",</a:t>
            </a:r>
          </a:p>
          <a:p>
            <a:r>
              <a:rPr lang="en-US" sz="1600" dirty="0"/>
              <a:t>        "age" : 19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    "_id" : </a:t>
            </a:r>
            <a:r>
              <a:rPr lang="en-US" sz="1600" dirty="0" err="1"/>
              <a:t>ObjectId</a:t>
            </a:r>
            <a:r>
              <a:rPr lang="en-US" sz="1600" dirty="0"/>
              <a:t>("5fd31480873d119bc0e18249"),</a:t>
            </a:r>
          </a:p>
          <a:p>
            <a:r>
              <a:rPr lang="en-US" sz="1600" dirty="0"/>
              <a:t>        "name" : "</a:t>
            </a:r>
            <a:r>
              <a:rPr lang="en-US" sz="1600" dirty="0" err="1"/>
              <a:t>Sandya</a:t>
            </a:r>
            <a:r>
              <a:rPr lang="en-US" sz="1600" dirty="0"/>
              <a:t>",</a:t>
            </a:r>
          </a:p>
          <a:p>
            <a:r>
              <a:rPr lang="en-US" sz="1600" dirty="0"/>
              <a:t>        "age" : 25,</a:t>
            </a:r>
          </a:p>
          <a:p>
            <a:r>
              <a:rPr lang="en-US" sz="1600" dirty="0"/>
              <a:t>        "power" : "Young wolf"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    "_id" : </a:t>
            </a:r>
            <a:r>
              <a:rPr lang="en-US" sz="1600" dirty="0" err="1"/>
              <a:t>ObjectId</a:t>
            </a:r>
            <a:r>
              <a:rPr lang="en-US" sz="1600" dirty="0"/>
              <a:t>("5fd314ba873d119bc0e1824a"),</a:t>
            </a:r>
          </a:p>
          <a:p>
            <a:r>
              <a:rPr lang="en-US" sz="1600" dirty="0"/>
              <a:t>        "name" : "</a:t>
            </a:r>
            <a:r>
              <a:rPr lang="en-US" sz="1600" dirty="0" err="1"/>
              <a:t>ChottaBeam</a:t>
            </a:r>
            <a:r>
              <a:rPr lang="en-US" sz="1600" dirty="0"/>
              <a:t>",</a:t>
            </a:r>
          </a:p>
          <a:p>
            <a:r>
              <a:rPr lang="en-US" sz="1600" dirty="0"/>
              <a:t>        "age" : 19,</a:t>
            </a:r>
          </a:p>
          <a:p>
            <a:r>
              <a:rPr lang="en-US" sz="1600" dirty="0"/>
              <a:t>        "power" : null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    "_id" : </a:t>
            </a:r>
            <a:r>
              <a:rPr lang="en-US" sz="1600" dirty="0" err="1"/>
              <a:t>ObjectId</a:t>
            </a:r>
            <a:r>
              <a:rPr lang="en-US" sz="1600" dirty="0"/>
              <a:t>("5fd314ba873d119bc0e1824b"),</a:t>
            </a:r>
          </a:p>
          <a:p>
            <a:r>
              <a:rPr lang="en-US" sz="1600" dirty="0"/>
              <a:t>        "name" : "</a:t>
            </a:r>
            <a:r>
              <a:rPr lang="en-US" sz="1600" dirty="0" err="1"/>
              <a:t>DoluBolu</a:t>
            </a:r>
            <a:r>
              <a:rPr lang="en-US" sz="1600" dirty="0"/>
              <a:t>",</a:t>
            </a:r>
          </a:p>
          <a:p>
            <a:r>
              <a:rPr lang="en-US" sz="1600" dirty="0"/>
              <a:t>        "age" : 28,</a:t>
            </a:r>
          </a:p>
          <a:p>
            <a:r>
              <a:rPr lang="en-US" sz="1600" dirty="0"/>
              <a:t>        "power" : "Tricky"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60919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9ACEDB-73BE-4C45-B13A-59FDF6CA0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313" y="318052"/>
            <a:ext cx="8030817" cy="593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29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336FD0-5E4F-40AA-BC64-3FE830D1D932}"/>
              </a:ext>
            </a:extLst>
          </p:cNvPr>
          <p:cNvSpPr txBox="1"/>
          <p:nvPr/>
        </p:nvSpPr>
        <p:spPr>
          <a:xfrm>
            <a:off x="1205948" y="830280"/>
            <a:ext cx="652006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&gt; </a:t>
            </a:r>
            <a:r>
              <a:rPr lang="en-US" sz="2000" dirty="0" err="1"/>
              <a:t>db.users.find</a:t>
            </a:r>
            <a:r>
              <a:rPr lang="en-US" sz="2000" dirty="0"/>
              <a:t>({age:{$eq:19}}).pretty()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    "_id" : </a:t>
            </a:r>
            <a:r>
              <a:rPr lang="en-US" sz="2000" dirty="0" err="1"/>
              <a:t>ObjectId</a:t>
            </a:r>
            <a:r>
              <a:rPr lang="en-US" sz="2000" dirty="0"/>
              <a:t>("5fd30fa1873d119bc0e18247"),</a:t>
            </a:r>
          </a:p>
          <a:p>
            <a:r>
              <a:rPr lang="en-US" sz="2000" dirty="0"/>
              <a:t>        "name" : "</a:t>
            </a:r>
            <a:r>
              <a:rPr lang="en-US" sz="2000" dirty="0" err="1"/>
              <a:t>aiswarya</a:t>
            </a:r>
            <a:r>
              <a:rPr lang="en-US" sz="2000" dirty="0"/>
              <a:t>",</a:t>
            </a:r>
          </a:p>
          <a:p>
            <a:r>
              <a:rPr lang="en-US" sz="2000" dirty="0"/>
              <a:t>        "age" : 19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    "_id" : </a:t>
            </a:r>
            <a:r>
              <a:rPr lang="en-US" sz="2000" dirty="0" err="1"/>
              <a:t>ObjectId</a:t>
            </a:r>
            <a:r>
              <a:rPr lang="en-US" sz="2000" dirty="0"/>
              <a:t>("5fd314ba873d119bc0e1824a"),</a:t>
            </a:r>
          </a:p>
          <a:p>
            <a:r>
              <a:rPr lang="en-US" sz="2000" dirty="0"/>
              <a:t>        "name" : "</a:t>
            </a:r>
            <a:r>
              <a:rPr lang="en-US" sz="2000" dirty="0" err="1"/>
              <a:t>ChottaBeam</a:t>
            </a:r>
            <a:r>
              <a:rPr lang="en-US" sz="2000" dirty="0"/>
              <a:t>",</a:t>
            </a:r>
          </a:p>
          <a:p>
            <a:r>
              <a:rPr lang="en-US" sz="2000" dirty="0"/>
              <a:t>        "age" : 19,</a:t>
            </a:r>
          </a:p>
          <a:p>
            <a:r>
              <a:rPr lang="en-US" sz="2000" dirty="0"/>
              <a:t>        "power" : null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&gt;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0D61C4-CD6F-4D04-BEFF-2F88D6144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383" y="830281"/>
            <a:ext cx="5062330" cy="370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70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52B765-717A-4247-8FC2-031C1BA5E21A}"/>
              </a:ext>
            </a:extLst>
          </p:cNvPr>
          <p:cNvSpPr txBox="1"/>
          <p:nvPr/>
        </p:nvSpPr>
        <p:spPr>
          <a:xfrm>
            <a:off x="2239618" y="357092"/>
            <a:ext cx="7354956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&gt; </a:t>
            </a:r>
            <a:r>
              <a:rPr lang="en-US" sz="2000" dirty="0" err="1"/>
              <a:t>db.users.find</a:t>
            </a:r>
            <a:r>
              <a:rPr lang="en-US" sz="2000" dirty="0"/>
              <a:t>({age:{$in:[19,25]}}).pretty()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    "_id" : </a:t>
            </a:r>
            <a:r>
              <a:rPr lang="en-US" sz="2000" dirty="0" err="1"/>
              <a:t>ObjectId</a:t>
            </a:r>
            <a:r>
              <a:rPr lang="en-US" sz="2000" dirty="0"/>
              <a:t>("5fd30fa1873d119bc0e18247"),</a:t>
            </a:r>
          </a:p>
          <a:p>
            <a:r>
              <a:rPr lang="en-US" sz="2000" dirty="0"/>
              <a:t>        "name" : "</a:t>
            </a:r>
            <a:r>
              <a:rPr lang="en-US" sz="2000" dirty="0" err="1"/>
              <a:t>aiswarya</a:t>
            </a:r>
            <a:r>
              <a:rPr lang="en-US" sz="2000" dirty="0"/>
              <a:t>",</a:t>
            </a:r>
          </a:p>
          <a:p>
            <a:r>
              <a:rPr lang="en-US" sz="2000" dirty="0"/>
              <a:t>        "age" : 19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    "_id" : </a:t>
            </a:r>
            <a:r>
              <a:rPr lang="en-US" sz="2000" dirty="0" err="1"/>
              <a:t>ObjectId</a:t>
            </a:r>
            <a:r>
              <a:rPr lang="en-US" sz="2000" dirty="0"/>
              <a:t>("5fd31480873d119bc0e18249"),</a:t>
            </a:r>
          </a:p>
          <a:p>
            <a:r>
              <a:rPr lang="en-US" sz="2000" dirty="0"/>
              <a:t>        "name" : "</a:t>
            </a:r>
            <a:r>
              <a:rPr lang="en-US" sz="2000" dirty="0" err="1"/>
              <a:t>Sandya</a:t>
            </a:r>
            <a:r>
              <a:rPr lang="en-US" sz="2000" dirty="0"/>
              <a:t>",</a:t>
            </a:r>
          </a:p>
          <a:p>
            <a:r>
              <a:rPr lang="en-US" sz="2000" dirty="0"/>
              <a:t>        "age" : 25,</a:t>
            </a:r>
          </a:p>
          <a:p>
            <a:r>
              <a:rPr lang="en-US" sz="2000" dirty="0"/>
              <a:t>        "power" : "Young wolf"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    "_id" : </a:t>
            </a:r>
            <a:r>
              <a:rPr lang="en-US" sz="2000" dirty="0" err="1"/>
              <a:t>ObjectId</a:t>
            </a:r>
            <a:r>
              <a:rPr lang="en-US" sz="2000" dirty="0"/>
              <a:t>("5fd314ba873d119bc0e1824a"),</a:t>
            </a:r>
          </a:p>
          <a:p>
            <a:r>
              <a:rPr lang="en-US" sz="2000" dirty="0"/>
              <a:t>        "name" : "</a:t>
            </a:r>
            <a:r>
              <a:rPr lang="en-US" sz="2000" dirty="0" err="1"/>
              <a:t>ChottaBeam</a:t>
            </a:r>
            <a:r>
              <a:rPr lang="en-US" sz="2000" dirty="0"/>
              <a:t>",</a:t>
            </a:r>
          </a:p>
          <a:p>
            <a:r>
              <a:rPr lang="en-US" sz="2000" dirty="0"/>
              <a:t>        "age" : 19,</a:t>
            </a:r>
          </a:p>
          <a:p>
            <a:r>
              <a:rPr lang="en-US" sz="2000" dirty="0"/>
              <a:t>        "power" : null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12159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5CF380-0807-4565-B545-CC06C4815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287" y="437323"/>
            <a:ext cx="8680174" cy="557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2533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41242B"/>
      </a:dk2>
      <a:lt2>
        <a:srgbClr val="E2E7E8"/>
      </a:lt2>
      <a:accent1>
        <a:srgbClr val="DF8E7E"/>
      </a:accent1>
      <a:accent2>
        <a:srgbClr val="D8617E"/>
      </a:accent2>
      <a:accent3>
        <a:srgbClr val="DF7EBE"/>
      </a:accent3>
      <a:accent4>
        <a:srgbClr val="CE61D8"/>
      </a:accent4>
      <a:accent5>
        <a:srgbClr val="AF7EDF"/>
      </a:accent5>
      <a:accent6>
        <a:srgbClr val="6B61D8"/>
      </a:accent6>
      <a:hlink>
        <a:srgbClr val="5A8B95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2381</Words>
  <Application>Microsoft Office PowerPoint</Application>
  <PresentationFormat>Widescreen</PresentationFormat>
  <Paragraphs>404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Bahnschrift</vt:lpstr>
      <vt:lpstr>Bauhaus 93</vt:lpstr>
      <vt:lpstr>Gill Sans Nova</vt:lpstr>
      <vt:lpstr>GradientRiseVTI</vt:lpstr>
      <vt:lpstr>MONGO DB OPERATORS </vt:lpstr>
      <vt:lpstr> query selector </vt:lpstr>
      <vt:lpstr>COMPARISON OPERATOR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LOGICAL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00 06. Durga N</dc:creator>
  <cp:lastModifiedBy>00 06. Durga N</cp:lastModifiedBy>
  <cp:revision>11</cp:revision>
  <dcterms:created xsi:type="dcterms:W3CDTF">2020-12-11T06:39:36Z</dcterms:created>
  <dcterms:modified xsi:type="dcterms:W3CDTF">2020-12-12T13:21:33Z</dcterms:modified>
</cp:coreProperties>
</file>