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2" r:id="rId18"/>
    <p:sldId id="273" r:id="rId19"/>
    <p:sldId id="28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0 06. Durga N" initials="00DN" lastIdx="1" clrIdx="0">
    <p:extLst>
      <p:ext uri="{19B8F6BF-5375-455C-9EA6-DF929625EA0E}">
        <p15:presenceInfo xmlns:p15="http://schemas.microsoft.com/office/powerpoint/2012/main" userId="S::durgan@amcallied.onmicrosoft.com::5c47579f-807b-41c2-8df6-d741f2f115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varadha.nair@us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24DBA-0BB1-485A-A5B1-5A2C8051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600199"/>
            <a:ext cx="6105525" cy="19097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  <a:latin typeface="Bauhaus 93" panose="04030905020B02020C02" pitchFamily="82" charset="0"/>
              </a:rPr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CD70A-007F-471D-A278-98A7A3AF3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8" y="3842095"/>
            <a:ext cx="5141843" cy="17478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NAME : VARADHA . N</a:t>
            </a: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UID : 161101</a:t>
            </a: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MAIL ID : </a:t>
            </a:r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  <a:hlinkClick r:id="rId2"/>
              </a:rPr>
              <a:t>varadha.nair@ust.com</a:t>
            </a:r>
            <a:endParaRPr lang="en-US" sz="22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</a:rPr>
              <a:t>DATE : 10/12/2020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50019-DDB9-404D-B560-C087BDF01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41047" r="11423" b="-2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0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8135-6549-4F73-B421-CB3CAF5A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  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db.citizens.insertMany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([{Name:"Tarun",Age:25,CityId:ObjectId("5fd1cc447e1e8e6c67ba2710")},{Name:"Ashik",Age:45,CityId: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("5fd1cc447e1e8e6c67ba2710")}])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"acknowledged" : true,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insertedIds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[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("5fd1ce837e1e8e6c67ba2711"),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("5fd1ce837e1e8e6c67ba2712")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]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031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9C74C-B327-4E09-B1A4-2746940F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7" y="914401"/>
            <a:ext cx="10504265" cy="49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6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69C7-C2BB-4941-8802-7807A949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5DC2-0F1C-4553-BABA-B62C46D0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use cart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switched to db cart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db.customers.insertOne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({Name:"Varadha",Age:23})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"acknowledged" : true,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insertedId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("5fd1cf7f7e1e8e6c67ba2713")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db.customers.find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().pretty()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("5fd1cf7f7e1e8e6c67ba2713"),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"Name" : "Varadha",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"Age" : 23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2995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73F6A2-951B-4239-A96A-7AE3BD7B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821635"/>
            <a:ext cx="105752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FFCE-86D9-40D0-9F38-1457A52F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266"/>
            <a:ext cx="10515600" cy="4487186"/>
          </a:xfrm>
        </p:spPr>
        <p:txBody>
          <a:bodyPr>
            <a:noAutofit/>
          </a:bodyPr>
          <a:lstStyle/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db.customers.updateOne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({},{$set:{Orders:[{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("5fd1d07a7e1e8e6c67ba2714"),Quantity:2}]}})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"acknowledged" : true, "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matchedCount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1, "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modifiedCount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1 }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db.customers.find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().pretty()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("5fd1cf7f7e1e8e6c67ba2713"),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"Name" : "Varadha",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"Age" : 23,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"Orders" : [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"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</a:t>
            </a:r>
            <a:r>
              <a:rPr lang="en-US" sz="105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("5fd1d07a7e1e8e6c67ba2714"),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"Quantity" : 2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]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5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40463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C26BC-3BB1-4A23-8290-BE1662F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4" y="808383"/>
            <a:ext cx="10613411" cy="53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2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63E9-3E34-4269-8E5A-C8DCC1BA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200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MANY - TO - MANY –&gt; EXAMPLE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EC49F-1908-40F6-B323-D6CCE7A61DAC}"/>
              </a:ext>
            </a:extLst>
          </p:cNvPr>
          <p:cNvSpPr txBox="1"/>
          <p:nvPr/>
        </p:nvSpPr>
        <p:spPr>
          <a:xfrm>
            <a:off x="1404730" y="1881808"/>
            <a:ext cx="97668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use library</a:t>
            </a:r>
          </a:p>
          <a:p>
            <a:r>
              <a:rPr lang="en-US" dirty="0"/>
              <a:t>switched to db library</a:t>
            </a:r>
          </a:p>
          <a:p>
            <a:r>
              <a:rPr lang="en-US" dirty="0"/>
              <a:t>&gt; </a:t>
            </a:r>
            <a:r>
              <a:rPr lang="en-US" dirty="0" err="1"/>
              <a:t>db.books.insertOne</a:t>
            </a:r>
            <a:r>
              <a:rPr lang="en-US" dirty="0"/>
              <a:t>({</a:t>
            </a:r>
            <a:r>
              <a:rPr lang="en-US" dirty="0" err="1"/>
              <a:t>Title:"I</a:t>
            </a:r>
            <a:r>
              <a:rPr lang="en-US" dirty="0"/>
              <a:t> too had a Love Story",Price:230.00,Authors : [{Name:"</a:t>
            </a:r>
            <a:r>
              <a:rPr lang="en-US" dirty="0" err="1"/>
              <a:t>Chethan</a:t>
            </a:r>
            <a:r>
              <a:rPr lang="en-US" dirty="0"/>
              <a:t>"},{Name:"</a:t>
            </a:r>
            <a:r>
              <a:rPr lang="en-US" dirty="0" err="1"/>
              <a:t>Bagth</a:t>
            </a:r>
            <a:r>
              <a:rPr lang="en-US" dirty="0"/>
              <a:t>"}]})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("5fd1e282c07dcf4dfc9318e5")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  <a:r>
              <a:rPr lang="en-US" dirty="0" err="1"/>
              <a:t>db.authors.insertMany</a:t>
            </a:r>
            <a:r>
              <a:rPr lang="en-US" dirty="0"/>
              <a:t>([{Name:"</a:t>
            </a:r>
            <a:r>
              <a:rPr lang="en-US" dirty="0" err="1"/>
              <a:t>Chethan</a:t>
            </a:r>
            <a:r>
              <a:rPr lang="en-US" dirty="0"/>
              <a:t>"},{Name:"</a:t>
            </a:r>
            <a:r>
              <a:rPr lang="en-US" dirty="0" err="1"/>
              <a:t>Bagth</a:t>
            </a:r>
            <a:r>
              <a:rPr lang="en-US" dirty="0"/>
              <a:t>"}])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insertedIds</a:t>
            </a:r>
            <a:r>
              <a:rPr lang="en-US" dirty="0"/>
              <a:t>" : [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("5fd1e2b7c07dcf4dfc9318e6"),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("5fd1e2b7c07dcf4dfc9318e7")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11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03ACA7-1E64-47B3-AB9D-3424413665C6}"/>
              </a:ext>
            </a:extLst>
          </p:cNvPr>
          <p:cNvSpPr txBox="1"/>
          <p:nvPr/>
        </p:nvSpPr>
        <p:spPr>
          <a:xfrm>
            <a:off x="1046923" y="1170156"/>
            <a:ext cx="105752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db.books.updateOne</a:t>
            </a:r>
            <a:r>
              <a:rPr lang="en-US" dirty="0"/>
              <a:t>({},{$set:{Authors : [</a:t>
            </a:r>
            <a:r>
              <a:rPr lang="en-US" dirty="0" err="1"/>
              <a:t>ObjectId</a:t>
            </a:r>
            <a:r>
              <a:rPr lang="en-US" dirty="0"/>
              <a:t>("5fd1e2b7c07dcf4dfc9318e6"),</a:t>
            </a:r>
            <a:r>
              <a:rPr lang="en-US" dirty="0" err="1"/>
              <a:t>ObjectId</a:t>
            </a:r>
            <a:r>
              <a:rPr lang="en-US" dirty="0"/>
              <a:t>("5fd1e2b7c07dcf4dfc9318e7")]}})</a:t>
            </a:r>
          </a:p>
          <a:p>
            <a:r>
              <a:rPr lang="en-US" dirty="0"/>
              <a:t>{ "acknowledged" : true, "</a:t>
            </a:r>
            <a:r>
              <a:rPr lang="en-US" dirty="0" err="1"/>
              <a:t>matchedCount</a:t>
            </a:r>
            <a:r>
              <a:rPr lang="en-US" dirty="0"/>
              <a:t>" : 1, "</a:t>
            </a:r>
            <a:r>
              <a:rPr lang="en-US" dirty="0" err="1"/>
              <a:t>modifiedCount</a:t>
            </a:r>
            <a:r>
              <a:rPr lang="en-US" dirty="0"/>
              <a:t>" : 1 }</a:t>
            </a:r>
          </a:p>
          <a:p>
            <a:r>
              <a:rPr lang="en-US" dirty="0"/>
              <a:t>&gt; </a:t>
            </a:r>
            <a:r>
              <a:rPr lang="en-US" dirty="0" err="1"/>
              <a:t>db.books.find</a:t>
            </a:r>
            <a:r>
              <a:rPr lang="en-US" dirty="0"/>
              <a:t>().pretty()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("5fd1e282c07dcf4dfc9318e5"),</a:t>
            </a:r>
          </a:p>
          <a:p>
            <a:r>
              <a:rPr lang="en-US" dirty="0"/>
              <a:t>        "Title" : "I too had a Love Story",</a:t>
            </a:r>
          </a:p>
          <a:p>
            <a:r>
              <a:rPr lang="en-US" dirty="0"/>
              <a:t>        "Price" : 230,</a:t>
            </a:r>
          </a:p>
          <a:p>
            <a:r>
              <a:rPr lang="en-US" dirty="0"/>
              <a:t>        "Authors" : [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("5fd1e2b7c07dcf4dfc9318e6"),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("5fd1e2b7c07dcf4dfc9318e7")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40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2E0B31-F84F-41AA-B49E-580E371F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755372"/>
            <a:ext cx="10482469" cy="5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D146-9E12-4D8E-A771-47387915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8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JOINING USING</a:t>
            </a:r>
            <a:r>
              <a:rPr lang="en-US" dirty="0">
                <a:solidFill>
                  <a:schemeClr val="tx1"/>
                </a:solidFill>
              </a:rPr>
              <a:t> $lookup</a:t>
            </a:r>
          </a:p>
        </p:txBody>
      </p:sp>
    </p:spTree>
    <p:extLst>
      <p:ext uri="{BB962C8B-B14F-4D97-AF65-F5344CB8AC3E}">
        <p14:creationId xmlns:p14="http://schemas.microsoft.com/office/powerpoint/2010/main" val="89690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8342-C18F-45EB-B64D-BF4A14EE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Bauhaus 93" panose="04030905020B02020C02" pitchFamily="82" charset="0"/>
              </a:rPr>
              <a:t>ONE – TO - ONE</a:t>
            </a:r>
          </a:p>
        </p:txBody>
      </p:sp>
    </p:spTree>
    <p:extLst>
      <p:ext uri="{BB962C8B-B14F-4D97-AF65-F5344CB8AC3E}">
        <p14:creationId xmlns:p14="http://schemas.microsoft.com/office/powerpoint/2010/main" val="1136620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32BC2F-3602-4B45-A25A-58AE5CA09558}"/>
              </a:ext>
            </a:extLst>
          </p:cNvPr>
          <p:cNvSpPr txBox="1"/>
          <p:nvPr/>
        </p:nvSpPr>
        <p:spPr>
          <a:xfrm>
            <a:off x="1292087" y="716197"/>
            <a:ext cx="9607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  </a:t>
            </a:r>
            <a:r>
              <a:rPr lang="en-US" dirty="0" err="1"/>
              <a:t>db.books.aggregate</a:t>
            </a:r>
            <a:r>
              <a:rPr lang="en-US" dirty="0"/>
              <a:t>( [ { $lookup : { from : "authors" , </a:t>
            </a:r>
            <a:r>
              <a:rPr lang="en-US" dirty="0" err="1"/>
              <a:t>localField</a:t>
            </a:r>
            <a:r>
              <a:rPr lang="en-US" dirty="0"/>
              <a:t> : "Authors" , </a:t>
            </a:r>
            <a:r>
              <a:rPr lang="en-US" dirty="0" err="1"/>
              <a:t>foreignField</a:t>
            </a:r>
            <a:r>
              <a:rPr lang="en-US" dirty="0"/>
              <a:t> : "_id" , as: "Authors" }}]).pretty()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("5fd1e282c07dcf4dfc9318e5"),</a:t>
            </a:r>
          </a:p>
          <a:p>
            <a:r>
              <a:rPr lang="en-US" dirty="0"/>
              <a:t>        "Title" : "I too had a Love Story",</a:t>
            </a:r>
          </a:p>
          <a:p>
            <a:r>
              <a:rPr lang="en-US" dirty="0"/>
              <a:t>        "Price" : 230,</a:t>
            </a:r>
          </a:p>
          <a:p>
            <a:r>
              <a:rPr lang="en-US" dirty="0"/>
              <a:t>        "Authors" : [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    "_id" : </a:t>
            </a:r>
            <a:r>
              <a:rPr lang="en-US" dirty="0" err="1"/>
              <a:t>ObjectId</a:t>
            </a:r>
            <a:r>
              <a:rPr lang="en-US" dirty="0"/>
              <a:t>("5fd1e2b7c07dcf4dfc9318e6"),</a:t>
            </a:r>
          </a:p>
          <a:p>
            <a:r>
              <a:rPr lang="en-US" dirty="0"/>
              <a:t>                        "Name" : "</a:t>
            </a:r>
            <a:r>
              <a:rPr lang="en-US" dirty="0" err="1"/>
              <a:t>Chethan</a:t>
            </a:r>
            <a:r>
              <a:rPr lang="en-US" dirty="0"/>
              <a:t>"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    "_id" : </a:t>
            </a:r>
            <a:r>
              <a:rPr lang="en-US" dirty="0" err="1"/>
              <a:t>ObjectId</a:t>
            </a:r>
            <a:r>
              <a:rPr lang="en-US" dirty="0"/>
              <a:t>("5fd1e2b7c07dcf4dfc9318e7"),</a:t>
            </a:r>
          </a:p>
          <a:p>
            <a:r>
              <a:rPr lang="en-US" dirty="0"/>
              <a:t>                        "Name" : "</a:t>
            </a:r>
            <a:r>
              <a:rPr lang="en-US" dirty="0" err="1"/>
              <a:t>Bagth</a:t>
            </a:r>
            <a:r>
              <a:rPr lang="en-US" dirty="0"/>
              <a:t>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056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380F1-F7D3-43D1-9D55-76C6DD28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033670"/>
            <a:ext cx="10452238" cy="47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2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5E00-19A0-4215-8CD2-BB9F4F1B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477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ANOTHER EXAMPLE OF MANY TO MANY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99289-4FF2-485A-9D99-27D65BF4E3DC}"/>
              </a:ext>
            </a:extLst>
          </p:cNvPr>
          <p:cNvSpPr txBox="1"/>
          <p:nvPr/>
        </p:nvSpPr>
        <p:spPr>
          <a:xfrm>
            <a:off x="1603513" y="2006600"/>
            <a:ext cx="93427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use </a:t>
            </a:r>
            <a:r>
              <a:rPr lang="en-US" dirty="0" err="1"/>
              <a:t>purchaseDetails</a:t>
            </a:r>
            <a:endParaRPr lang="en-US" dirty="0"/>
          </a:p>
          <a:p>
            <a:r>
              <a:rPr lang="en-US" dirty="0"/>
              <a:t>switched to db </a:t>
            </a:r>
            <a:r>
              <a:rPr lang="en-US" dirty="0" err="1"/>
              <a:t>purchaseDetails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db.products.insertOne</a:t>
            </a:r>
            <a:r>
              <a:rPr lang="en-US" dirty="0"/>
              <a:t>({Title:"Meluha",price:12.99})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("5fd1e681e14702e08c79a4c9")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  <a:r>
              <a:rPr lang="en-US" dirty="0" err="1"/>
              <a:t>db.customers.insertOne</a:t>
            </a:r>
            <a:r>
              <a:rPr lang="en-US" dirty="0"/>
              <a:t>({name:"venkat",age:32})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("5fd1e699e14702e08c79a4ca")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61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C4DE7-A773-4401-80D7-4DD855D5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8" y="1020417"/>
            <a:ext cx="1021742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8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E417DE-2D0F-479D-BF67-364840C46E6E}"/>
              </a:ext>
            </a:extLst>
          </p:cNvPr>
          <p:cNvSpPr txBox="1"/>
          <p:nvPr/>
        </p:nvSpPr>
        <p:spPr>
          <a:xfrm>
            <a:off x="788504" y="914473"/>
            <a:ext cx="10614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db.orders.insertOne</a:t>
            </a:r>
            <a:r>
              <a:rPr lang="en-US" dirty="0"/>
              <a:t>({</a:t>
            </a:r>
            <a:r>
              <a:rPr lang="en-US" dirty="0" err="1"/>
              <a:t>productId:ObjectId</a:t>
            </a:r>
            <a:r>
              <a:rPr lang="en-US" dirty="0"/>
              <a:t>("5fd1e681e14702e08c79a4c9"),</a:t>
            </a:r>
            <a:r>
              <a:rPr lang="en-US" dirty="0" err="1"/>
              <a:t>customerId:ObjectId</a:t>
            </a:r>
            <a:r>
              <a:rPr lang="en-US" dirty="0"/>
              <a:t>("5fd1e699e14702e08c79a4ca")})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("5fd1e705e14702e08c79a4cb")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8D701-3DDA-4B34-AE7A-251ECE06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3635204"/>
            <a:ext cx="10515599" cy="155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05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09AE3-CC5A-4C90-9114-7571B75D6E3D}"/>
              </a:ext>
            </a:extLst>
          </p:cNvPr>
          <p:cNvSpPr txBox="1"/>
          <p:nvPr/>
        </p:nvSpPr>
        <p:spPr>
          <a:xfrm>
            <a:off x="1630018" y="1172243"/>
            <a:ext cx="97668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db.orders.drop</a:t>
            </a:r>
            <a:r>
              <a:rPr lang="en-US" dirty="0"/>
              <a:t>()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 </a:t>
            </a:r>
            <a:r>
              <a:rPr lang="en-US" dirty="0" err="1"/>
              <a:t>db.products.find</a:t>
            </a:r>
            <a:r>
              <a:rPr lang="en-US" dirty="0"/>
              <a:t>()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("5fd1e681e14702e08c79a4c9"), "Title" : "</a:t>
            </a:r>
            <a:r>
              <a:rPr lang="en-US" dirty="0" err="1"/>
              <a:t>Meluha</a:t>
            </a:r>
            <a:r>
              <a:rPr lang="en-US" dirty="0"/>
              <a:t>", "price" : 12.99 }</a:t>
            </a:r>
          </a:p>
          <a:p>
            <a:r>
              <a:rPr lang="en-US" dirty="0"/>
              <a:t>&gt; </a:t>
            </a:r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("5fd1e699e14702e08c79a4ca"), "name" : "</a:t>
            </a:r>
            <a:r>
              <a:rPr lang="en-US" dirty="0" err="1"/>
              <a:t>venkat</a:t>
            </a:r>
            <a:r>
              <a:rPr lang="en-US" dirty="0"/>
              <a:t>", "age" : 32 }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C2DEB-9565-480B-8A52-BD434EC5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3429000"/>
            <a:ext cx="9925877" cy="17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4785BA-5735-4E56-AD5F-DC737954C25B}"/>
              </a:ext>
            </a:extLst>
          </p:cNvPr>
          <p:cNvSpPr txBox="1"/>
          <p:nvPr/>
        </p:nvSpPr>
        <p:spPr>
          <a:xfrm>
            <a:off x="669235" y="626026"/>
            <a:ext cx="10853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db.customers.updateOne</a:t>
            </a:r>
            <a:r>
              <a:rPr lang="en-US" sz="1600" dirty="0"/>
              <a:t>({},{$set:{orders:[{</a:t>
            </a:r>
            <a:r>
              <a:rPr lang="en-US" sz="1600" dirty="0" err="1"/>
              <a:t>productid:ObjectId</a:t>
            </a:r>
            <a:r>
              <a:rPr lang="en-US" sz="1600" dirty="0"/>
              <a:t>("5fd1e681e14702e08c79a4c9"),quantity:2}]}})</a:t>
            </a:r>
          </a:p>
          <a:p>
            <a:r>
              <a:rPr lang="en-US" sz="1600" dirty="0"/>
              <a:t>{ "acknowledged" : true, "</a:t>
            </a:r>
            <a:r>
              <a:rPr lang="en-US" sz="1600" dirty="0" err="1"/>
              <a:t>matchedCount</a:t>
            </a:r>
            <a:r>
              <a:rPr lang="en-US" sz="1600" dirty="0"/>
              <a:t>" : 1, "</a:t>
            </a:r>
            <a:r>
              <a:rPr lang="en-US" sz="1600" dirty="0" err="1"/>
              <a:t>modifiedCount</a:t>
            </a:r>
            <a:r>
              <a:rPr lang="en-US" sz="1600" dirty="0"/>
              <a:t>" : 1 }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db.customers.findOne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("5fd1e699e14702e08c79a4ca"),</a:t>
            </a:r>
          </a:p>
          <a:p>
            <a:r>
              <a:rPr lang="en-US" sz="1600" dirty="0"/>
              <a:t>        "name" : "</a:t>
            </a:r>
            <a:r>
              <a:rPr lang="en-US" sz="1600" dirty="0" err="1"/>
              <a:t>venkat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"age" : 32,</a:t>
            </a:r>
          </a:p>
          <a:p>
            <a:r>
              <a:rPr lang="en-US" sz="1600" dirty="0"/>
              <a:t>        "orders" : [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    "productid" : </a:t>
            </a:r>
            <a:r>
              <a:rPr lang="en-US" sz="1600" dirty="0" err="1"/>
              <a:t>ObjectId</a:t>
            </a:r>
            <a:r>
              <a:rPr lang="en-US" sz="1600" dirty="0"/>
              <a:t>("5fd1e681e14702e08c79a4c9"),</a:t>
            </a:r>
          </a:p>
          <a:p>
            <a:r>
              <a:rPr lang="en-US" sz="1600" dirty="0"/>
              <a:t>                        "quantity" : 2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db.products.findOne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("5fd1e681e14702e08c79a4c9"),</a:t>
            </a:r>
          </a:p>
          <a:p>
            <a:r>
              <a:rPr lang="en-US" sz="1600" dirty="0"/>
              <a:t>        "Title" : "</a:t>
            </a:r>
            <a:r>
              <a:rPr lang="en-US" sz="1600" dirty="0" err="1"/>
              <a:t>Meluha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"price" : 12.99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155786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9EE65-F7FD-4BF6-A74D-47A95F40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1046923"/>
            <a:ext cx="9925879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9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16E7-10DA-457C-8CEB-1BAA7259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99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0EF02-23B8-4585-8D05-4C4F8C7900DE}"/>
              </a:ext>
            </a:extLst>
          </p:cNvPr>
          <p:cNvSpPr txBox="1"/>
          <p:nvPr/>
        </p:nvSpPr>
        <p:spPr>
          <a:xfrm>
            <a:off x="1895061" y="1810150"/>
            <a:ext cx="84018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&gt; use books</a:t>
            </a:r>
          </a:p>
          <a:p>
            <a:r>
              <a:rPr lang="en-US" sz="1400" dirty="0"/>
              <a:t>switched to db books</a:t>
            </a:r>
          </a:p>
          <a:p>
            <a:r>
              <a:rPr lang="en-US" sz="1400" dirty="0"/>
              <a:t>&gt; </a:t>
            </a:r>
            <a:r>
              <a:rPr lang="en-US" sz="1400" dirty="0" err="1"/>
              <a:t>db.books.insertOne</a:t>
            </a:r>
            <a:r>
              <a:rPr lang="en-US" sz="1400" dirty="0"/>
              <a:t>({</a:t>
            </a:r>
            <a:r>
              <a:rPr lang="en-US" sz="1400" dirty="0" err="1"/>
              <a:t>name:"My</a:t>
            </a:r>
            <a:r>
              <a:rPr lang="en-US" sz="1400" dirty="0"/>
              <a:t> fav </a:t>
            </a:r>
            <a:r>
              <a:rPr lang="en-US" sz="1400" dirty="0" err="1"/>
              <a:t>book",authors</a:t>
            </a:r>
            <a:r>
              <a:rPr lang="en-US" sz="1400" dirty="0"/>
              <a:t>:[{name:"venkat",age:32},{name:"sajith",age:29}]})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"acknowledged" : true,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insertedId</a:t>
            </a:r>
            <a:r>
              <a:rPr lang="en-US" sz="1400" dirty="0"/>
              <a:t>" : </a:t>
            </a:r>
            <a:r>
              <a:rPr lang="en-US" sz="1400" dirty="0" err="1"/>
              <a:t>ObjectId</a:t>
            </a:r>
            <a:r>
              <a:rPr lang="en-US" sz="1400" dirty="0"/>
              <a:t>("5fd1ea37e14702e08c79a4cc")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&gt; </a:t>
            </a:r>
            <a:r>
              <a:rPr lang="en-US" sz="1400" dirty="0" err="1"/>
              <a:t>db.authors.insertMany</a:t>
            </a:r>
            <a:r>
              <a:rPr lang="en-US" sz="1400" dirty="0"/>
              <a:t>([{name:"venkat",age:32,address:{</a:t>
            </a:r>
            <a:r>
              <a:rPr lang="en-US" sz="1400" dirty="0" err="1"/>
              <a:t>street:"main</a:t>
            </a:r>
            <a:r>
              <a:rPr lang="en-US" sz="1400" dirty="0"/>
              <a:t>"}},{name:"sajith",age:29,address:{</a:t>
            </a:r>
            <a:r>
              <a:rPr lang="en-US" sz="1400" dirty="0" err="1"/>
              <a:t>street:"tree</a:t>
            </a:r>
            <a:r>
              <a:rPr lang="en-US" sz="1400" dirty="0"/>
              <a:t>"}}])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"acknowledged" : true,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insertedIds</a:t>
            </a:r>
            <a:r>
              <a:rPr lang="en-US" sz="1400" dirty="0"/>
              <a:t>" : [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ObjectId</a:t>
            </a:r>
            <a:r>
              <a:rPr lang="en-US" sz="1400" dirty="0"/>
              <a:t>("5fd1ea4ee14702e08c79a4cd"),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ObjectId</a:t>
            </a:r>
            <a:r>
              <a:rPr lang="en-US" sz="1400" dirty="0"/>
              <a:t>("5fd1ea4ee14702e08c79a4ce")</a:t>
            </a:r>
          </a:p>
          <a:p>
            <a:r>
              <a:rPr lang="en-US" sz="1400" dirty="0"/>
              <a:t>        ]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925657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03111-7E71-48AF-989D-754148E8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887897"/>
            <a:ext cx="10535479" cy="51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5CD4-CA77-4ED2-BCF9-432C29AD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648"/>
            <a:ext cx="10515600" cy="6004560"/>
          </a:xfrm>
        </p:spPr>
        <p:txBody>
          <a:bodyPr>
            <a:normAutofit fontScale="25000" lnSpcReduction="20000"/>
          </a:bodyPr>
          <a:lstStyle/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use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VehicleDetails</a:t>
            </a:r>
            <a:endParaRPr lang="en-US" sz="5600" b="1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switched to db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VehicleDetails</a:t>
            </a:r>
            <a:endParaRPr lang="en-US" sz="5600" b="1" dirty="0">
              <a:solidFill>
                <a:schemeClr val="tx1">
                  <a:alpha val="7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db.persons.insertOne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({"Name":"Varadha","Age":22})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"acknowledged" : true,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insertedId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("5fd1dd4b7e1e8e6c67ba2715")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db.cars.insertOne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({"Name":"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Scropio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","Owner":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("5fd1dd4b7e1e8e6c67ba2715")})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"acknowledged" : true,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insertedId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("5fd1dd9d7e1e8e6c67ba2716")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db.cars.find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().pretty()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("5fd1dd9d7e1e8e6c67ba2716"),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"Name" : "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Scropio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"Owner" : </a:t>
            </a:r>
            <a:r>
              <a:rPr lang="en-US" sz="56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("5fd1dd4b7e1e8e6c67ba2715")</a:t>
            </a:r>
          </a:p>
          <a:p>
            <a:pPr marL="228600" indent="0">
              <a:buNone/>
            </a:pPr>
            <a:r>
              <a:rPr lang="en-US" sz="56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28600" indent="0">
              <a:buNone/>
            </a:pP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78124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65960-82E9-4652-B830-A4C7F8B438DB}"/>
              </a:ext>
            </a:extLst>
          </p:cNvPr>
          <p:cNvSpPr txBox="1"/>
          <p:nvPr/>
        </p:nvSpPr>
        <p:spPr>
          <a:xfrm>
            <a:off x="848140" y="1170156"/>
            <a:ext cx="105354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db.books.updateOne</a:t>
            </a:r>
            <a:r>
              <a:rPr lang="en-US" dirty="0"/>
              <a:t>({},{$set:{authors:[</a:t>
            </a:r>
            <a:r>
              <a:rPr lang="en-US" dirty="0" err="1"/>
              <a:t>ObjectId</a:t>
            </a:r>
            <a:r>
              <a:rPr lang="en-US" dirty="0"/>
              <a:t>("5fd1ea4ee14702e08c79a4cd"),</a:t>
            </a:r>
            <a:r>
              <a:rPr lang="en-US" dirty="0" err="1"/>
              <a:t>ObjectId</a:t>
            </a:r>
            <a:r>
              <a:rPr lang="en-US" dirty="0"/>
              <a:t>("5fd1ea4ee14702e08c79a4ce")]}})</a:t>
            </a:r>
          </a:p>
          <a:p>
            <a:r>
              <a:rPr lang="en-US" dirty="0"/>
              <a:t>{ "acknowledged" : true, "</a:t>
            </a:r>
            <a:r>
              <a:rPr lang="en-US" dirty="0" err="1"/>
              <a:t>matchedCount</a:t>
            </a:r>
            <a:r>
              <a:rPr lang="en-US" dirty="0"/>
              <a:t>" : 1, "</a:t>
            </a:r>
            <a:r>
              <a:rPr lang="en-US" dirty="0" err="1"/>
              <a:t>modifiedCount</a:t>
            </a:r>
            <a:r>
              <a:rPr lang="en-US" dirty="0"/>
              <a:t>" : 1 }</a:t>
            </a:r>
          </a:p>
          <a:p>
            <a:r>
              <a:rPr lang="en-US" dirty="0"/>
              <a:t>&gt; </a:t>
            </a:r>
            <a:r>
              <a:rPr lang="en-US" dirty="0" err="1"/>
              <a:t>db.books.findOne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("5fd1ea37e14702e08c79a4cc"),</a:t>
            </a:r>
          </a:p>
          <a:p>
            <a:r>
              <a:rPr lang="en-US" dirty="0"/>
              <a:t>        "name" : "My fav book",</a:t>
            </a:r>
          </a:p>
          <a:p>
            <a:r>
              <a:rPr lang="en-US" dirty="0"/>
              <a:t>        "authors" : [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("5fd1ea4ee14702e08c79a4cd"),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("5fd1ea4ee14702e08c79a4ce")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13204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75700-514A-4E57-8C75-1E72AB75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311965"/>
            <a:ext cx="10442713" cy="40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32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06F3-6A23-42CB-AE2C-D530E126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0320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ANOTHER EXAMPLE – BLOG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FD495-76A1-4E06-B1C9-7A0F2FAC8B92}"/>
              </a:ext>
            </a:extLst>
          </p:cNvPr>
          <p:cNvSpPr txBox="1"/>
          <p:nvPr/>
        </p:nvSpPr>
        <p:spPr>
          <a:xfrm>
            <a:off x="1338470" y="1778965"/>
            <a:ext cx="9753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use text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switched to db text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db.user.insertMany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([{name:"venkat",age:32,email:"venkat@gmail.com"},{name:"akhil",age:21,email:"akhil@gmail.com"}])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"acknowledged" : true,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insertedIds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: [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("5fd1ed08e14702e08c79a4cf"),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("5fd1ed08e14702e08c79a4d0")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db.posts.insertOne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title:"My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post",text:"this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my first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post",tags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:["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new","tech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"],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creator:ObjectId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("5fd1ed08e14702e08c79a4cf"),comments:[{text:"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liked the post",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author:ObjectId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("5fd1ed08e14702e08c79a4d0")}]})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"acknowledged" : true,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insertedId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("5fd1ed4fe14702e08c79a4d1")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037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4CAB7-28CD-4A44-89FA-0852B3005E27}"/>
              </a:ext>
            </a:extLst>
          </p:cNvPr>
          <p:cNvSpPr txBox="1"/>
          <p:nvPr/>
        </p:nvSpPr>
        <p:spPr>
          <a:xfrm>
            <a:off x="1258957" y="754657"/>
            <a:ext cx="102439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db.posts.findOne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("5fd1ed4fe14702e08c79a4d1"),</a:t>
            </a:r>
          </a:p>
          <a:p>
            <a:r>
              <a:rPr lang="en-US" dirty="0"/>
              <a:t>        "title" : "My first post",</a:t>
            </a:r>
          </a:p>
          <a:p>
            <a:r>
              <a:rPr lang="en-US" dirty="0"/>
              <a:t>        "text" : "this is my first post",</a:t>
            </a:r>
          </a:p>
          <a:p>
            <a:r>
              <a:rPr lang="en-US" dirty="0"/>
              <a:t>        "tags" : [</a:t>
            </a:r>
          </a:p>
          <a:p>
            <a:r>
              <a:rPr lang="en-US" dirty="0"/>
              <a:t>                "new",</a:t>
            </a:r>
          </a:p>
          <a:p>
            <a:r>
              <a:rPr lang="en-US" dirty="0"/>
              <a:t>                "tech"</a:t>
            </a:r>
          </a:p>
          <a:p>
            <a:r>
              <a:rPr lang="en-US" dirty="0"/>
              <a:t>        ],</a:t>
            </a:r>
          </a:p>
          <a:p>
            <a:r>
              <a:rPr lang="en-US" dirty="0"/>
              <a:t>        "creator" : </a:t>
            </a:r>
            <a:r>
              <a:rPr lang="en-US" dirty="0" err="1"/>
              <a:t>ObjectId</a:t>
            </a:r>
            <a:r>
              <a:rPr lang="en-US" dirty="0"/>
              <a:t>("5fd1ed08e14702e08c79a4cf"),</a:t>
            </a:r>
          </a:p>
          <a:p>
            <a:r>
              <a:rPr lang="en-US" dirty="0"/>
              <a:t>        "comments" : [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    "text" : "</a:t>
            </a:r>
            <a:r>
              <a:rPr lang="en-US" dirty="0" err="1"/>
              <a:t>i</a:t>
            </a:r>
            <a:r>
              <a:rPr lang="en-US" dirty="0"/>
              <a:t> liked the post",</a:t>
            </a:r>
          </a:p>
          <a:p>
            <a:r>
              <a:rPr lang="en-US" dirty="0"/>
              <a:t>                        "author" : </a:t>
            </a:r>
            <a:r>
              <a:rPr lang="en-US" dirty="0" err="1"/>
              <a:t>ObjectId</a:t>
            </a:r>
            <a:r>
              <a:rPr lang="en-US" dirty="0"/>
              <a:t>("5fd1ed08e14702e08c79a4d0")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73546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FD35E-12F7-45ED-975B-0615C0C2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046922"/>
            <a:ext cx="9607827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1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5E455-2B0C-478E-8B63-5B84412C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927653"/>
            <a:ext cx="1012466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8461-BC5A-4031-B351-BBEC76CB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0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INSERT – WRITE CONCERN</a:t>
            </a:r>
          </a:p>
        </p:txBody>
      </p:sp>
    </p:spTree>
    <p:extLst>
      <p:ext uri="{BB962C8B-B14F-4D97-AF65-F5344CB8AC3E}">
        <p14:creationId xmlns:p14="http://schemas.microsoft.com/office/powerpoint/2010/main" val="3596085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6D3F65-146E-422F-96BF-DB740463AC5A}"/>
              </a:ext>
            </a:extLst>
          </p:cNvPr>
          <p:cNvSpPr txBox="1"/>
          <p:nvPr/>
        </p:nvSpPr>
        <p:spPr>
          <a:xfrm>
            <a:off x="1361661" y="1038931"/>
            <a:ext cx="94686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use details</a:t>
            </a:r>
          </a:p>
          <a:p>
            <a:r>
              <a:rPr lang="en-US" sz="2000" dirty="0"/>
              <a:t>switched to db details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db.persons.insertOne</a:t>
            </a:r>
            <a:r>
              <a:rPr lang="en-US" sz="2000" dirty="0"/>
              <a:t>({name:"Varadha",Age:21},{</a:t>
            </a:r>
            <a:r>
              <a:rPr lang="en-US" sz="2000" dirty="0" err="1"/>
              <a:t>writeConcern</a:t>
            </a:r>
            <a:r>
              <a:rPr lang="en-US" sz="2000" dirty="0"/>
              <a:t>: {w:1}})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"acknowledged" : true,</a:t>
            </a:r>
          </a:p>
          <a:p>
            <a:r>
              <a:rPr lang="en-US" sz="2000" dirty="0"/>
              <a:t>        "</a:t>
            </a:r>
            <a:r>
              <a:rPr lang="en-US" sz="2000" dirty="0" err="1"/>
              <a:t>insertedId</a:t>
            </a:r>
            <a:r>
              <a:rPr lang="en-US" sz="2000" dirty="0"/>
              <a:t>" : </a:t>
            </a:r>
            <a:r>
              <a:rPr lang="en-US" sz="2000" dirty="0" err="1"/>
              <a:t>ObjectId</a:t>
            </a:r>
            <a:r>
              <a:rPr lang="en-US" sz="2000" dirty="0"/>
              <a:t>("5fd21600e14702e08c79a4d2")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db.persons.insertOne</a:t>
            </a:r>
            <a:r>
              <a:rPr lang="en-US" sz="2000" dirty="0"/>
              <a:t>({name:"Adithya",Age:21},{</a:t>
            </a:r>
            <a:r>
              <a:rPr lang="en-US" sz="2000" dirty="0" err="1"/>
              <a:t>writeConcern</a:t>
            </a:r>
            <a:r>
              <a:rPr lang="en-US" sz="2000" dirty="0"/>
              <a:t>: {w:1, j:false}})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"acknowledged" : true,</a:t>
            </a:r>
          </a:p>
          <a:p>
            <a:r>
              <a:rPr lang="en-US" sz="2000" dirty="0"/>
              <a:t>        "</a:t>
            </a:r>
            <a:r>
              <a:rPr lang="en-US" sz="2000" dirty="0" err="1"/>
              <a:t>insertedId</a:t>
            </a:r>
            <a:r>
              <a:rPr lang="en-US" sz="2000" dirty="0"/>
              <a:t>" : </a:t>
            </a:r>
            <a:r>
              <a:rPr lang="en-US" sz="2000" dirty="0" err="1"/>
              <a:t>ObjectId</a:t>
            </a:r>
            <a:r>
              <a:rPr lang="en-US" sz="2000" dirty="0"/>
              <a:t>("5fd21624e14702e08c79a4d3")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182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75341-B6E6-4168-BFC2-E6DD030BB784}"/>
              </a:ext>
            </a:extLst>
          </p:cNvPr>
          <p:cNvSpPr txBox="1"/>
          <p:nvPr/>
        </p:nvSpPr>
        <p:spPr>
          <a:xfrm>
            <a:off x="1338469" y="1166842"/>
            <a:ext cx="99391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db.persons.insertOne</a:t>
            </a:r>
            <a:r>
              <a:rPr lang="en-US" dirty="0"/>
              <a:t>({name:"Adithya",Age:21},{</a:t>
            </a:r>
            <a:r>
              <a:rPr lang="en-US" dirty="0" err="1"/>
              <a:t>writeConcern</a:t>
            </a:r>
            <a:r>
              <a:rPr lang="en-US" dirty="0"/>
              <a:t>: {w:1, j:true}})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("5fd21635e14702e08c79a4d4")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  <a:r>
              <a:rPr lang="en-US" dirty="0" err="1"/>
              <a:t>db.persons.insertOne</a:t>
            </a:r>
            <a:r>
              <a:rPr lang="en-US" dirty="0"/>
              <a:t>({name:"Vanshi",Age:21},{</a:t>
            </a:r>
            <a:r>
              <a:rPr lang="en-US" dirty="0" err="1"/>
              <a:t>writeConcern</a:t>
            </a:r>
            <a:r>
              <a:rPr lang="en-US" dirty="0"/>
              <a:t>: {w:1, j:true, </a:t>
            </a:r>
            <a:r>
              <a:rPr lang="en-US" dirty="0" err="1"/>
              <a:t>wtimeout</a:t>
            </a:r>
            <a:r>
              <a:rPr lang="en-US" dirty="0"/>
              <a:t>: 2000}})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("5fd21646e14702e08c79a4d5")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  <a:r>
              <a:rPr lang="en-US" dirty="0" err="1"/>
              <a:t>db.persons.insertOne</a:t>
            </a:r>
            <a:r>
              <a:rPr lang="en-US" dirty="0"/>
              <a:t>({name:"Vanshi",Age:21},{</a:t>
            </a:r>
            <a:r>
              <a:rPr lang="en-US" dirty="0" err="1"/>
              <a:t>writeConcern</a:t>
            </a:r>
            <a:r>
              <a:rPr lang="en-US" dirty="0"/>
              <a:t>: {w:1, j:true, </a:t>
            </a:r>
            <a:r>
              <a:rPr lang="en-US" dirty="0" err="1"/>
              <a:t>wtimeout</a:t>
            </a:r>
            <a:r>
              <a:rPr lang="en-US" dirty="0"/>
              <a:t>: 1}})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("5fd21659e14702e08c79a4d6")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548565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6E5AC-BA9F-4E47-8E09-247F1EAC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874643"/>
            <a:ext cx="10310191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8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CDCCF-A2AE-4FE0-B7CA-8B74B027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821636"/>
            <a:ext cx="10522225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63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93AD-A47D-4970-9EF9-15473510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Bauhaus 93" panose="04030905020B02020C02" pitchFamily="82" charset="0"/>
              </a:rPr>
              <a:t>VALIDATOR </a:t>
            </a:r>
          </a:p>
        </p:txBody>
      </p:sp>
    </p:spTree>
    <p:extLst>
      <p:ext uri="{BB962C8B-B14F-4D97-AF65-F5344CB8AC3E}">
        <p14:creationId xmlns:p14="http://schemas.microsoft.com/office/powerpoint/2010/main" val="3314582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EC73E-1FA7-47C6-838D-8EB1358C60E9}"/>
              </a:ext>
            </a:extLst>
          </p:cNvPr>
          <p:cNvSpPr txBox="1"/>
          <p:nvPr/>
        </p:nvSpPr>
        <p:spPr>
          <a:xfrm>
            <a:off x="1060174" y="834886"/>
            <a:ext cx="10429461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 use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socialmedia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switched to db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socialmedia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db.createCollection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("posts",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validator: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$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jsonSchema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bsonType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"object",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required: ['title', 'text', 'creator', 'comments'],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properties: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title: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bsonType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'string',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description: 'must be a string and it is required'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},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text: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bsonType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'string',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description: "must be a string and it is required"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},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creator: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bsonType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description: "Must be an object id and this is required"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},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comments: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bsonType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'array',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description:'Must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Be an array',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required: ['text', 'author'],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items: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properties: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text: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bsonType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'string',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    description: "must be a string and required"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},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author: {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   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bsonType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    description: "must be an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required"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   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   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   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   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   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   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 ... })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{ "ok" : 1 }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8713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63C5A-859F-4274-AD6D-3CF869BD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728870"/>
            <a:ext cx="10230678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6C418-6CF0-4594-A5D8-F6E4BB95C6B9}"/>
              </a:ext>
            </a:extLst>
          </p:cNvPr>
          <p:cNvSpPr txBox="1"/>
          <p:nvPr/>
        </p:nvSpPr>
        <p:spPr>
          <a:xfrm>
            <a:off x="1152939" y="663979"/>
            <a:ext cx="102174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db.user.insertMany</a:t>
            </a:r>
            <a:r>
              <a:rPr lang="en-US" dirty="0"/>
              <a:t>([{name:"venkat",age:32,email:"venkat@gmail.com"},{name:"akhil",age:21,email:"akhil@gmail.com"}])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insertedIds</a:t>
            </a:r>
            <a:r>
              <a:rPr lang="en-US" dirty="0"/>
              <a:t>" : [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("5fd21c1fe14702e08c79a4d7"),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("5fd21c1fe14702e08c79a4d8")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F76EC-7255-41D3-AA38-A458750D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4143168"/>
            <a:ext cx="10071652" cy="17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88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70F80-67D8-412C-903C-AC6A4DB7D956}"/>
              </a:ext>
            </a:extLst>
          </p:cNvPr>
          <p:cNvSpPr txBox="1"/>
          <p:nvPr/>
        </p:nvSpPr>
        <p:spPr>
          <a:xfrm>
            <a:off x="1351722" y="3070688"/>
            <a:ext cx="99523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db.posts.insertOne</a:t>
            </a:r>
            <a:r>
              <a:rPr lang="en-US" dirty="0"/>
              <a:t>({</a:t>
            </a:r>
            <a:r>
              <a:rPr lang="en-US" dirty="0" err="1"/>
              <a:t>title:"My</a:t>
            </a:r>
            <a:r>
              <a:rPr lang="en-US" dirty="0"/>
              <a:t> first post", </a:t>
            </a:r>
            <a:r>
              <a:rPr lang="en-US" dirty="0" err="1"/>
              <a:t>text:"MongoDB</a:t>
            </a:r>
            <a:r>
              <a:rPr lang="en-US" dirty="0"/>
              <a:t> is a NO </a:t>
            </a:r>
            <a:r>
              <a:rPr lang="en-US" dirty="0" err="1"/>
              <a:t>Sql</a:t>
            </a:r>
            <a:r>
              <a:rPr lang="en-US" dirty="0"/>
              <a:t> Database",</a:t>
            </a:r>
            <a:r>
              <a:rPr lang="en-US" dirty="0" err="1"/>
              <a:t>creator:ObjectId</a:t>
            </a:r>
            <a:r>
              <a:rPr lang="en-US" dirty="0"/>
              <a:t>("5fd21c1fe14702e08c79a4d7"),comments:[{</a:t>
            </a:r>
            <a:r>
              <a:rPr lang="en-US" dirty="0" err="1"/>
              <a:t>text:"I</a:t>
            </a:r>
            <a:r>
              <a:rPr lang="en-US" dirty="0"/>
              <a:t> will try MongoDB",author:123}]})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5BEA0-F724-4EE5-84E1-6A3F43B0B836}"/>
              </a:ext>
            </a:extLst>
          </p:cNvPr>
          <p:cNvSpPr txBox="1"/>
          <p:nvPr/>
        </p:nvSpPr>
        <p:spPr>
          <a:xfrm>
            <a:off x="1669774" y="1179443"/>
            <a:ext cx="8216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hnschrift Condensed" panose="020B0502040204020203" pitchFamily="34" charset="0"/>
              </a:rPr>
              <a:t>VALIDATOR SCHEMA TEST</a:t>
            </a:r>
          </a:p>
        </p:txBody>
      </p:sp>
    </p:spTree>
    <p:extLst>
      <p:ext uri="{BB962C8B-B14F-4D97-AF65-F5344CB8AC3E}">
        <p14:creationId xmlns:p14="http://schemas.microsoft.com/office/powerpoint/2010/main" val="3074845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A10CE8-FFAA-49BE-8D3C-271E0F64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8" y="750287"/>
            <a:ext cx="10455964" cy="53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601BA-7183-47E9-90D9-5BE79E76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3706000"/>
            <a:ext cx="10310192" cy="158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86AB9-B9A9-4EE0-B28A-5F81F182A6F3}"/>
              </a:ext>
            </a:extLst>
          </p:cNvPr>
          <p:cNvSpPr txBox="1"/>
          <p:nvPr/>
        </p:nvSpPr>
        <p:spPr>
          <a:xfrm>
            <a:off x="1245704" y="843677"/>
            <a:ext cx="101909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db.posts.insertOne</a:t>
            </a:r>
            <a:r>
              <a:rPr lang="en-US" dirty="0"/>
              <a:t>({</a:t>
            </a:r>
            <a:r>
              <a:rPr lang="en-US" dirty="0" err="1"/>
              <a:t>title:"My</a:t>
            </a:r>
            <a:r>
              <a:rPr lang="en-US" dirty="0"/>
              <a:t> first post", </a:t>
            </a:r>
            <a:r>
              <a:rPr lang="en-US" dirty="0" err="1"/>
              <a:t>text:"MongoDB</a:t>
            </a:r>
            <a:r>
              <a:rPr lang="en-US" dirty="0"/>
              <a:t> is a NO </a:t>
            </a:r>
            <a:r>
              <a:rPr lang="en-US" dirty="0" err="1"/>
              <a:t>Sql</a:t>
            </a:r>
            <a:r>
              <a:rPr lang="en-US" dirty="0"/>
              <a:t> Database",</a:t>
            </a:r>
            <a:r>
              <a:rPr lang="en-US" dirty="0" err="1"/>
              <a:t>creator:ObjectId</a:t>
            </a:r>
            <a:r>
              <a:rPr lang="en-US" dirty="0"/>
              <a:t>("5fd21c1fe14702e08c79a4d7"),comments:[{</a:t>
            </a:r>
            <a:r>
              <a:rPr lang="en-US" dirty="0" err="1"/>
              <a:t>text:"I</a:t>
            </a:r>
            <a:r>
              <a:rPr lang="en-US" dirty="0"/>
              <a:t> will try MongoDB",</a:t>
            </a:r>
            <a:r>
              <a:rPr lang="en-US" dirty="0" err="1"/>
              <a:t>author:ObjectId</a:t>
            </a:r>
            <a:r>
              <a:rPr lang="en-US" dirty="0"/>
              <a:t>("5fd21c1fe14702e08c79a4d8")}]})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("5fd21e4be14702e08c79a4da")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92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5E0D-BEBF-431F-BE79-0B2B42D3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152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auhaus 93" panose="04030905020B02020C02" pitchFamily="82" charset="0"/>
              </a:rPr>
              <a:t>ONE – TO - MANY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8E40C-2537-415A-AF7C-B44C0A4F0128}"/>
              </a:ext>
            </a:extLst>
          </p:cNvPr>
          <p:cNvSpPr txBox="1"/>
          <p:nvPr/>
        </p:nvSpPr>
        <p:spPr>
          <a:xfrm>
            <a:off x="1245704" y="1807817"/>
            <a:ext cx="9117496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&gt; use </a:t>
            </a:r>
            <a:r>
              <a:rPr lang="en-US" sz="1700" dirty="0" err="1"/>
              <a:t>SweetsShop</a:t>
            </a:r>
            <a:endParaRPr lang="en-US" sz="1700" dirty="0"/>
          </a:p>
          <a:p>
            <a:r>
              <a:rPr lang="en-US" sz="1700" dirty="0"/>
              <a:t>switched to db </a:t>
            </a:r>
            <a:r>
              <a:rPr lang="en-US" sz="1700" dirty="0" err="1"/>
              <a:t>SweetsShop</a:t>
            </a:r>
            <a:endParaRPr lang="en-US" sz="1700" dirty="0"/>
          </a:p>
          <a:p>
            <a:r>
              <a:rPr lang="en-US" sz="1700" dirty="0"/>
              <a:t>&gt; </a:t>
            </a:r>
            <a:r>
              <a:rPr lang="en-US" sz="1700" dirty="0" err="1"/>
              <a:t>db.personDetails.insertOne</a:t>
            </a:r>
            <a:r>
              <a:rPr lang="en-US" sz="1700" dirty="0"/>
              <a:t>({"Name":"</a:t>
            </a:r>
            <a:r>
              <a:rPr lang="en-US" sz="1700" dirty="0" err="1"/>
              <a:t>Midhun</a:t>
            </a:r>
            <a:r>
              <a:rPr lang="en-US" sz="1700" dirty="0"/>
              <a:t>","</a:t>
            </a:r>
            <a:r>
              <a:rPr lang="en-US" sz="1700" dirty="0" err="1"/>
              <a:t>FavSweets</a:t>
            </a:r>
            <a:r>
              <a:rPr lang="en-US" sz="1700" dirty="0"/>
              <a:t>":["s1","s2"]})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        "acknowledged" : true,</a:t>
            </a:r>
          </a:p>
          <a:p>
            <a:r>
              <a:rPr lang="en-US" sz="1700" dirty="0"/>
              <a:t>        "</a:t>
            </a:r>
            <a:r>
              <a:rPr lang="en-US" sz="1700" dirty="0" err="1"/>
              <a:t>insertedId</a:t>
            </a:r>
            <a:r>
              <a:rPr lang="en-US" sz="1700" dirty="0"/>
              <a:t>" : </a:t>
            </a:r>
            <a:r>
              <a:rPr lang="en-US" sz="1700" dirty="0" err="1"/>
              <a:t>ObjectId</a:t>
            </a:r>
            <a:r>
              <a:rPr lang="en-US" sz="1700" dirty="0"/>
              <a:t>("5fd1e047c07dcf4dfc9318e4")</a:t>
            </a:r>
          </a:p>
          <a:p>
            <a:r>
              <a:rPr lang="en-US" sz="1700" dirty="0"/>
              <a:t>}</a:t>
            </a:r>
          </a:p>
          <a:p>
            <a:r>
              <a:rPr lang="en-US" sz="1700" dirty="0"/>
              <a:t>&gt; </a:t>
            </a:r>
            <a:r>
              <a:rPr lang="en-US" sz="1700" dirty="0" err="1"/>
              <a:t>db.personDetails.findOne</a:t>
            </a:r>
            <a:r>
              <a:rPr lang="en-US" sz="1700" dirty="0"/>
              <a:t>()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        "_id" : </a:t>
            </a:r>
            <a:r>
              <a:rPr lang="en-US" sz="1700" dirty="0" err="1"/>
              <a:t>ObjectId</a:t>
            </a:r>
            <a:r>
              <a:rPr lang="en-US" sz="1700" dirty="0"/>
              <a:t>("5fd1e047c07dcf4dfc9318e4"),</a:t>
            </a:r>
          </a:p>
          <a:p>
            <a:r>
              <a:rPr lang="en-US" sz="1700" dirty="0"/>
              <a:t>        "Name" : "</a:t>
            </a:r>
            <a:r>
              <a:rPr lang="en-US" sz="1700" dirty="0" err="1"/>
              <a:t>Midhun</a:t>
            </a:r>
            <a:r>
              <a:rPr lang="en-US" sz="1700" dirty="0"/>
              <a:t>",</a:t>
            </a:r>
          </a:p>
          <a:p>
            <a:r>
              <a:rPr lang="en-US" sz="1700" dirty="0"/>
              <a:t>        "</a:t>
            </a:r>
            <a:r>
              <a:rPr lang="en-US" sz="1700" dirty="0" err="1"/>
              <a:t>FavSweets</a:t>
            </a:r>
            <a:r>
              <a:rPr lang="en-US" sz="1700" dirty="0"/>
              <a:t>" : [</a:t>
            </a:r>
          </a:p>
          <a:p>
            <a:r>
              <a:rPr lang="en-US" sz="1700" dirty="0"/>
              <a:t>                "s1",</a:t>
            </a:r>
          </a:p>
          <a:p>
            <a:r>
              <a:rPr lang="en-US" sz="1700" dirty="0"/>
              <a:t>                "s2"</a:t>
            </a:r>
          </a:p>
          <a:p>
            <a:r>
              <a:rPr lang="en-US" sz="1700" dirty="0"/>
              <a:t>        ]</a:t>
            </a:r>
          </a:p>
          <a:p>
            <a:r>
              <a:rPr lang="en-US" sz="1700" dirty="0"/>
              <a:t>}</a:t>
            </a:r>
          </a:p>
          <a:p>
            <a:r>
              <a:rPr lang="en-US" sz="17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3278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504B3-250E-4B5A-A232-DF819C7B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3" y="978076"/>
            <a:ext cx="9793357" cy="996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17BAC-1B57-4BBB-8F86-3EF2A727B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13" y="2300701"/>
            <a:ext cx="9793357" cy="1330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03FDD-819E-4299-80F1-C1CB9003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13" y="3957223"/>
            <a:ext cx="9793357" cy="2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7E8F-0C79-4599-AE92-C655775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0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ONE TO MANY –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97330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27AC-8E07-4048-8B53-C746E0F1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535386"/>
            <a:ext cx="10515600" cy="5785901"/>
          </a:xfrm>
        </p:spPr>
        <p:txBody>
          <a:bodyPr>
            <a:noAutofit/>
          </a:bodyPr>
          <a:lstStyle/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use citizenship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switched to db citizenship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db.cities.insertOne</a:t>
            </a: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({"</a:t>
            </a:r>
            <a:r>
              <a:rPr lang="en-US" sz="12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City":"Chennai",Coordinates</a:t>
            </a: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{lat:243.56,long:856.25}})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"acknowledged" : true,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12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insertedId</a:t>
            </a: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</a:t>
            </a:r>
            <a:r>
              <a:rPr lang="en-US" sz="12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("5fd1cc447e1e8e6c67ba2710")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2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db.cities.find</a:t>
            </a: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().pretty()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sz="12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("5fd1cc447e1e8e6c67ba2710"),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"City" : "Chennai",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"Coordinates" : {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"</a:t>
            </a:r>
            <a:r>
              <a:rPr lang="en-US" sz="1200" b="1" dirty="0" err="1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: 243.56,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"long" : 856.25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07297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04683-910F-4B20-BE09-EE60566B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914401"/>
            <a:ext cx="1009815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763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2336</Words>
  <Application>Microsoft Office PowerPoint</Application>
  <PresentationFormat>Widescreen</PresentationFormat>
  <Paragraphs>348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Avenir Next LT Pro</vt:lpstr>
      <vt:lpstr>Bahnschrift</vt:lpstr>
      <vt:lpstr>Bahnschrift Condensed</vt:lpstr>
      <vt:lpstr>Bauhaus 93</vt:lpstr>
      <vt:lpstr>Sabon Next LT</vt:lpstr>
      <vt:lpstr>Wingdings</vt:lpstr>
      <vt:lpstr>LuminousVTI</vt:lpstr>
      <vt:lpstr>MONGO DB</vt:lpstr>
      <vt:lpstr>ONE – TO - ONE</vt:lpstr>
      <vt:lpstr>PowerPoint Presentation</vt:lpstr>
      <vt:lpstr>PowerPoint Presentation</vt:lpstr>
      <vt:lpstr>ONE – TO - MANY</vt:lpstr>
      <vt:lpstr>PowerPoint Presentation</vt:lpstr>
      <vt:lpstr>ONE TO MANY – ANOTHER EXAMPLE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MANY - TO - MANY –&gt; EXAMPLE LIBRARY</vt:lpstr>
      <vt:lpstr>PowerPoint Presentation</vt:lpstr>
      <vt:lpstr>PowerPoint Presentation</vt:lpstr>
      <vt:lpstr>JOINING USING $lookup</vt:lpstr>
      <vt:lpstr>PowerPoint Presentation</vt:lpstr>
      <vt:lpstr>PowerPoint Presentation</vt:lpstr>
      <vt:lpstr>ANOTHER EXAMPLE OF MANY TO 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ANOTHER EXAMPLE – BLOG PROJECT</vt:lpstr>
      <vt:lpstr>PowerPoint Presentation</vt:lpstr>
      <vt:lpstr>PowerPoint Presentation</vt:lpstr>
      <vt:lpstr>PowerPoint Presentation</vt:lpstr>
      <vt:lpstr>INSERT – WRITE CONCERN</vt:lpstr>
      <vt:lpstr>PowerPoint Presentation</vt:lpstr>
      <vt:lpstr>PowerPoint Presentation</vt:lpstr>
      <vt:lpstr>PowerPoint Presentation</vt:lpstr>
      <vt:lpstr>VALIDATOR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 06. Durga N</dc:creator>
  <cp:lastModifiedBy>00 06. Durga N</cp:lastModifiedBy>
  <cp:revision>19</cp:revision>
  <dcterms:created xsi:type="dcterms:W3CDTF">2020-12-10T07:16:11Z</dcterms:created>
  <dcterms:modified xsi:type="dcterms:W3CDTF">2020-12-10T13:19:04Z</dcterms:modified>
</cp:coreProperties>
</file>