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66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6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7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25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8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9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5D64-08D7-409C-8D92-CCE42EB56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075" y="274638"/>
            <a:ext cx="9764263" cy="1534159"/>
          </a:xfrm>
        </p:spPr>
        <p:txBody>
          <a:bodyPr wrap="square" anchor="ctr">
            <a:no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REPORT  ON  CRUD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A7701-70C6-433B-8D61-4FB6DC4BD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15" b="15424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2F4EA-811B-43BB-BC1D-BCD21EB429F1}"/>
              </a:ext>
            </a:extLst>
          </p:cNvPr>
          <p:cNvSpPr txBox="1"/>
          <p:nvPr/>
        </p:nvSpPr>
        <p:spPr>
          <a:xfrm>
            <a:off x="1186071" y="3558918"/>
            <a:ext cx="5143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NAME : VARADHA . N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UID : 161101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MAIL ID : varadha.nair@ust.com</a:t>
            </a:r>
          </a:p>
        </p:txBody>
      </p:sp>
    </p:spTree>
    <p:extLst>
      <p:ext uri="{BB962C8B-B14F-4D97-AF65-F5344CB8AC3E}">
        <p14:creationId xmlns:p14="http://schemas.microsoft.com/office/powerpoint/2010/main" val="67224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9303-7E46-49D3-BFB5-C0F3C249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Database -&gt; 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class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F4908-D038-455C-84EC-1C7733860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" t="61648" r="24239" b="23659"/>
          <a:stretch/>
        </p:blipFill>
        <p:spPr>
          <a:xfrm>
            <a:off x="755374" y="2067340"/>
            <a:ext cx="1011140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684E-D825-47F9-91DA-8C585E2C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15699"/>
          </a:xfrm>
        </p:spPr>
        <p:txBody>
          <a:bodyPr/>
          <a:lstStyle/>
          <a:p>
            <a:r>
              <a:rPr lang="en-US" dirty="0"/>
              <a:t>Display Database -&gt; show dbs.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A87F7-655A-4C3A-AD14-464B0912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69" y="2315817"/>
            <a:ext cx="7153861" cy="22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7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8314-C6D8-4947-879A-9E31BD0B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Collection -&gt;</a:t>
            </a:r>
            <a:br>
              <a:rPr lang="en-US" dirty="0"/>
            </a:br>
            <a:r>
              <a:rPr lang="en-US" sz="2200" dirty="0" err="1"/>
              <a:t>db.details.insertOne</a:t>
            </a:r>
            <a:r>
              <a:rPr lang="en-US" sz="2200" dirty="0"/>
              <a:t>({Name: “</a:t>
            </a:r>
            <a:r>
              <a:rPr lang="en-US" sz="2200" dirty="0" err="1"/>
              <a:t>Varadha”,Age</a:t>
            </a:r>
            <a:r>
              <a:rPr lang="en-US" sz="2200" dirty="0"/>
              <a:t>: 23})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0F5CE-85C9-43C5-B9DC-C8FA9489A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2"/>
          <a:stretch/>
        </p:blipFill>
        <p:spPr>
          <a:xfrm>
            <a:off x="550200" y="2325913"/>
            <a:ext cx="11091600" cy="274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8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68F7-F3EA-4328-828D-EFB81D50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 one document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BA26E-BA00-4FC4-86CE-C5D401BE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1881275"/>
            <a:ext cx="10045148" cy="21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B7AA-BA4F-4D0D-A371-E568A237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027734"/>
          </a:xfrm>
        </p:spPr>
        <p:txBody>
          <a:bodyPr/>
          <a:lstStyle/>
          <a:p>
            <a:r>
              <a:rPr lang="en-US" dirty="0"/>
              <a:t>Insert Many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40BCB-2C50-48F2-B8A7-D9016C6B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8" y="1754947"/>
            <a:ext cx="11230124" cy="32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8988-EE0D-42BB-B73D-F3DB5D0A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21716"/>
          </a:xfrm>
        </p:spPr>
        <p:txBody>
          <a:bodyPr/>
          <a:lstStyle/>
          <a:p>
            <a:r>
              <a:rPr lang="en-US" dirty="0"/>
              <a:t>Insert Document with custom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53359-9DB8-49B2-B7CF-CC4619EA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8" y="2181260"/>
            <a:ext cx="11470244" cy="14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5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CC07-3D95-476A-A340-7DFEC13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87977"/>
          </a:xfrm>
        </p:spPr>
        <p:txBody>
          <a:bodyPr/>
          <a:lstStyle/>
          <a:p>
            <a:r>
              <a:rPr lang="en-US" dirty="0"/>
              <a:t>Read All Data's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EA66E-4873-4D72-AAB3-75071542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4" y="1537252"/>
            <a:ext cx="6109252" cy="51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36F-C66E-4B05-AFC9-5DCB12E1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45" y="2497344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READ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199087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66BF6-A73D-434C-8EC1-46415309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64" y="636104"/>
            <a:ext cx="7830271" cy="1683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2F3DD-4D0F-4B47-AE8B-7EDD1327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64" y="2888352"/>
            <a:ext cx="7830271" cy="33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7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5BEB-2AE4-473D-A243-CF981503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311426"/>
            <a:ext cx="11091600" cy="6169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READ AS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8BE64-5262-4ED1-845A-FF4B542F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7" y="1308100"/>
            <a:ext cx="8070573" cy="5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3A4C-E557-4964-9281-9F13CA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8919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613D-CAAC-4636-8331-6DB9CD97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is an open-source document database and leading NoSQL database.</a:t>
            </a: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is a cross-platform, document oriented database that provides, high performance, high availability, and easy scalability. MongoDB works on concept of collection and document.</a:t>
            </a:r>
          </a:p>
        </p:txBody>
      </p:sp>
    </p:spTree>
    <p:extLst>
      <p:ext uri="{BB962C8B-B14F-4D97-AF65-F5344CB8AC3E}">
        <p14:creationId xmlns:p14="http://schemas.microsoft.com/office/powerpoint/2010/main" val="204054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C0FF-831E-48F3-89C1-77B71BC9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87977"/>
          </a:xfrm>
        </p:spPr>
        <p:txBody>
          <a:bodyPr/>
          <a:lstStyle/>
          <a:p>
            <a:pPr algn="ctr"/>
            <a:r>
              <a:rPr lang="en-US" dirty="0"/>
              <a:t>Read a single Field from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26A1D-9515-45A9-9E65-633C01AD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1974575"/>
            <a:ext cx="9515060" cy="26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9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7A45-70A6-4AA4-83BE-D4C5FE3D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 Field Value from a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D47BA-6C8B-4CBA-9FEE-61132413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52" y="2096999"/>
            <a:ext cx="9345926" cy="24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1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127A-785C-49C0-A02C-BC725DAA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27" y="350976"/>
            <a:ext cx="11091600" cy="769109"/>
          </a:xfrm>
        </p:spPr>
        <p:txBody>
          <a:bodyPr/>
          <a:lstStyle/>
          <a:p>
            <a:pPr algn="ctr"/>
            <a:r>
              <a:rPr lang="en-US" dirty="0"/>
              <a:t>updateMany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01366-5FA4-4666-A254-93F5D77C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2" y="1318384"/>
            <a:ext cx="8136835" cy="53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2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E538-5810-4CF1-90BD-0D46EE81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311427"/>
            <a:ext cx="11091600" cy="961473"/>
          </a:xfrm>
        </p:spPr>
        <p:txBody>
          <a:bodyPr/>
          <a:lstStyle/>
          <a:p>
            <a:pPr algn="ctr"/>
            <a:r>
              <a:rPr lang="en-US" dirty="0"/>
              <a:t>Update on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2E3BE-2DBB-4B58-A398-BAD98C2F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8" y="1510748"/>
            <a:ext cx="9276521" cy="503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28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2B49-CD52-4F98-8EF5-11761718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48221"/>
          </a:xfrm>
        </p:spPr>
        <p:txBody>
          <a:bodyPr/>
          <a:lstStyle/>
          <a:p>
            <a:pPr algn="ctr"/>
            <a:r>
              <a:rPr lang="en-US" dirty="0"/>
              <a:t>ReplaceOne on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E5E5C-D1EE-4E7C-9250-3E6C229A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9" y="1497497"/>
            <a:ext cx="9210261" cy="513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8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65A8-DB43-435E-BBF8-5AFE795E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28951"/>
          </a:xfrm>
        </p:spPr>
        <p:txBody>
          <a:bodyPr/>
          <a:lstStyle/>
          <a:p>
            <a:pPr algn="ctr"/>
            <a:r>
              <a:rPr lang="en-US" dirty="0"/>
              <a:t>deleteOne on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3637A-8009-48B5-A98B-8EE69BE4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9" y="1524001"/>
            <a:ext cx="7938051" cy="50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4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3992-6A94-446C-A46E-E4A3A714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87977"/>
          </a:xfrm>
        </p:spPr>
        <p:txBody>
          <a:bodyPr/>
          <a:lstStyle/>
          <a:p>
            <a:pPr algn="ctr"/>
            <a:r>
              <a:rPr lang="en-US" dirty="0"/>
              <a:t>deleteMany on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36C94-2E83-490A-8C67-9F5C3244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15" y="2365477"/>
            <a:ext cx="9484570" cy="12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A949-AB71-4812-ACD6-83C6C945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15699"/>
          </a:xfrm>
        </p:spPr>
        <p:txBody>
          <a:bodyPr/>
          <a:lstStyle/>
          <a:p>
            <a:pPr algn="ctr"/>
            <a:r>
              <a:rPr lang="en-US" dirty="0"/>
              <a:t>From google search mongo db.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71D24-21F7-44C1-9D8E-AA1AFF90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7" y="1510748"/>
            <a:ext cx="9674087" cy="51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B170-4D1C-4985-8939-B1B48829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456510"/>
            <a:ext cx="11091600" cy="7096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 that click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33305-10D9-41B1-9F5C-C229AEF6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1404730"/>
            <a:ext cx="10707755" cy="53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4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8A97-FE71-4DBD-9AB1-4B708B07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443258"/>
            <a:ext cx="11091600" cy="6036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From software click community server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121F2-8D5F-49EE-A861-F865DC68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7" y="1338470"/>
            <a:ext cx="9833113" cy="54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16E8-BF32-4C58-BDAF-21DCD4C4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9" y="244475"/>
            <a:ext cx="11091600" cy="687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Now download the MONGO 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C7B7D-3F5F-40CC-ABBA-82EFC242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83" y="1038001"/>
            <a:ext cx="10167877" cy="57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1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420E-8DC1-4136-B1D7-46ECF753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05409"/>
            <a:ext cx="11091600" cy="109399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Now after downloading, install and set the necessary path for the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DBAB3-2EF6-4507-8227-80BF252C0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8" t="6443" r="23369" b="10318"/>
          <a:stretch/>
        </p:blipFill>
        <p:spPr>
          <a:xfrm>
            <a:off x="2080591" y="1537253"/>
            <a:ext cx="8030818" cy="51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4BAC-75B1-4443-944C-54A15C03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installing the mongo dB then open the command prompt and enter </a:t>
            </a:r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mongo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5CE9E-AFCD-4D43-9138-10800EAEF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4" t="9835" r="21956" b="23466"/>
          <a:stretch/>
        </p:blipFill>
        <p:spPr>
          <a:xfrm>
            <a:off x="550863" y="2040836"/>
            <a:ext cx="106869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5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9246-2BC2-45A7-B6F7-4D5E65E8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483015"/>
            <a:ext cx="11091600" cy="1359038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Then we can check whether all the files are installed or not by 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mongod --help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8D799-B7D0-482F-BDF0-9FFF80E26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2" r="6631"/>
          <a:stretch/>
        </p:blipFill>
        <p:spPr>
          <a:xfrm>
            <a:off x="901148" y="1842053"/>
            <a:ext cx="10230677" cy="48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7894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301B28"/>
      </a:dk2>
      <a:lt2>
        <a:srgbClr val="F0F1F3"/>
      </a:lt2>
      <a:accent1>
        <a:srgbClr val="BBA031"/>
      </a:accent1>
      <a:accent2>
        <a:srgbClr val="C66427"/>
      </a:accent2>
      <a:accent3>
        <a:srgbClr val="D7383D"/>
      </a:accent3>
      <a:accent4>
        <a:srgbClr val="C6276D"/>
      </a:accent4>
      <a:accent5>
        <a:srgbClr val="D738C2"/>
      </a:accent5>
      <a:accent6>
        <a:srgbClr val="9927C6"/>
      </a:accent6>
      <a:hlink>
        <a:srgbClr val="4F66C4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204</Words>
  <Application>Microsoft Office PowerPoint</Application>
  <PresentationFormat>Widescreen</PresentationFormat>
  <Paragraphs>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Algerian</vt:lpstr>
      <vt:lpstr>Arial</vt:lpstr>
      <vt:lpstr>Avenir Next LT Pro</vt:lpstr>
      <vt:lpstr>Bahnschrift SemiCondensed</vt:lpstr>
      <vt:lpstr>3DFloatVTI</vt:lpstr>
      <vt:lpstr>REPORT  ON  CRUD OPERATIONS</vt:lpstr>
      <vt:lpstr>MONGO DB</vt:lpstr>
      <vt:lpstr>From google search mongo db.</vt:lpstr>
      <vt:lpstr>In that click software</vt:lpstr>
      <vt:lpstr>From software click community server </vt:lpstr>
      <vt:lpstr>Now download the MONGO DB</vt:lpstr>
      <vt:lpstr>Now after downloading, install and set the necessary path for the operations</vt:lpstr>
      <vt:lpstr>After installing the mongo dB then open the command prompt and enter mongo</vt:lpstr>
      <vt:lpstr>Then we can check whether all the files are installed or not by mongod --help</vt:lpstr>
      <vt:lpstr>Create Database -&gt; use class</vt:lpstr>
      <vt:lpstr>Display Database -&gt; show dbs.</vt:lpstr>
      <vt:lpstr>Create Collection -&gt; db.details.insertOne({Name: “Varadha”,Age: 23})</vt:lpstr>
      <vt:lpstr>Insert one document</vt:lpstr>
      <vt:lpstr>Insert Many Documents</vt:lpstr>
      <vt:lpstr>Insert Document with custom ID</vt:lpstr>
      <vt:lpstr>Read All Data's</vt:lpstr>
      <vt:lpstr>READ BASED ON CONDITIONS</vt:lpstr>
      <vt:lpstr>PowerPoint Presentation</vt:lpstr>
      <vt:lpstr>READ AS ARRAY</vt:lpstr>
      <vt:lpstr>Read a single Field from data</vt:lpstr>
      <vt:lpstr>Read Field Value from a document</vt:lpstr>
      <vt:lpstr>updateMany Details</vt:lpstr>
      <vt:lpstr>Update on document</vt:lpstr>
      <vt:lpstr>ReplaceOne on documents</vt:lpstr>
      <vt:lpstr>deleteOne on Documents</vt:lpstr>
      <vt:lpstr>deleteMany on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 ON  CRUD OPERATIONS</dc:title>
  <dc:creator>00 06. Durga N</dc:creator>
  <cp:lastModifiedBy>00 06. Durga N</cp:lastModifiedBy>
  <cp:revision>14</cp:revision>
  <dcterms:created xsi:type="dcterms:W3CDTF">2020-12-09T14:44:17Z</dcterms:created>
  <dcterms:modified xsi:type="dcterms:W3CDTF">2020-12-09T17:24:21Z</dcterms:modified>
</cp:coreProperties>
</file>