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5051-20D6-4CF9-B793-236D3A05212E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30F4-388C-48A7-8349-7D3D60EEC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2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4c6da8685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g24c6da8685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c6da86850_0_5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0" name="Google Shape;1840;g24c6da86850_0_5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D:\Deepak\PPT\Techmobius\BG\Bg\D&amp;A_ORM Capability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0"/>
            <a:ext cx="9253134" cy="694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2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23B1-F48E-4665-A895-28ED66566AC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7BAD-C1A4-4E40-B443-4EDCA2EDE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117"/>
          <p:cNvGrpSpPr/>
          <p:nvPr/>
        </p:nvGrpSpPr>
        <p:grpSpPr>
          <a:xfrm>
            <a:off x="1249200" y="3036194"/>
            <a:ext cx="6950400" cy="1154123"/>
            <a:chOff x="1066521" y="2402371"/>
            <a:chExt cx="6950400" cy="865592"/>
          </a:xfrm>
        </p:grpSpPr>
        <p:sp>
          <p:nvSpPr>
            <p:cNvPr id="825" name="Google Shape;825;p117"/>
            <p:cNvSpPr txBox="1"/>
            <p:nvPr/>
          </p:nvSpPr>
          <p:spPr>
            <a:xfrm>
              <a:off x="1066521" y="2402371"/>
              <a:ext cx="6950400" cy="865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Analytics Capabilities </a:t>
              </a:r>
              <a:endParaRPr sz="23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&amp; Service Offerings</a:t>
              </a:r>
              <a:endParaRPr sz="23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826" name="Google Shape;826;p117"/>
            <p:cNvCxnSpPr/>
            <p:nvPr/>
          </p:nvCxnSpPr>
          <p:spPr>
            <a:xfrm>
              <a:off x="3049148" y="2940908"/>
              <a:ext cx="30456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27" name="Google Shape;827;p117"/>
          <p:cNvSpPr txBox="1"/>
          <p:nvPr/>
        </p:nvSpPr>
        <p:spPr>
          <a:xfrm>
            <a:off x="-16893" y="6557221"/>
            <a:ext cx="1519200" cy="19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Confidential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5738" y="465126"/>
            <a:ext cx="1923746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17"/>
          <p:cNvSpPr txBox="1"/>
          <p:nvPr/>
        </p:nvSpPr>
        <p:spPr>
          <a:xfrm>
            <a:off x="2084255" y="6520129"/>
            <a:ext cx="49755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700" rIns="9135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9BAA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 © </a:t>
            </a:r>
            <a:r>
              <a:rPr lang="en" sz="800">
                <a:solidFill>
                  <a:srgbClr val="9BAA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2024</a:t>
            </a:r>
            <a:r>
              <a:rPr lang="en" sz="800" b="0" i="0" u="none" strike="noStrike" cap="none">
                <a:solidFill>
                  <a:srgbClr val="9BAA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TechMobius. All rights reserved.</a:t>
            </a:r>
            <a:endParaRPr sz="800" b="0" i="0" u="none" strike="noStrike" cap="none">
              <a:solidFill>
                <a:srgbClr val="9BAA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1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1842;p158"/>
          <p:cNvGrpSpPr/>
          <p:nvPr/>
        </p:nvGrpSpPr>
        <p:grpSpPr>
          <a:xfrm>
            <a:off x="8654630" y="23"/>
            <a:ext cx="489375" cy="652500"/>
            <a:chOff x="11449318" y="6141076"/>
            <a:chExt cx="652500" cy="652500"/>
          </a:xfrm>
        </p:grpSpPr>
        <p:sp>
          <p:nvSpPr>
            <p:cNvPr id="1843" name="Google Shape;1843;p158"/>
            <p:cNvSpPr/>
            <p:nvPr/>
          </p:nvSpPr>
          <p:spPr>
            <a:xfrm>
              <a:off x="11449318" y="6141076"/>
              <a:ext cx="652500" cy="652500"/>
            </a:xfrm>
            <a:prstGeom prst="rect">
              <a:avLst/>
            </a:prstGeom>
            <a:solidFill>
              <a:srgbClr val="FF66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4" name="Google Shape;1844;p1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673204" y="6305424"/>
              <a:ext cx="245979" cy="27036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45" name="Google Shape;1845;p158"/>
          <p:cNvCxnSpPr/>
          <p:nvPr/>
        </p:nvCxnSpPr>
        <p:spPr>
          <a:xfrm>
            <a:off x="40459" y="550935"/>
            <a:ext cx="606000" cy="0"/>
          </a:xfrm>
          <a:prstGeom prst="straightConnector1">
            <a:avLst/>
          </a:prstGeom>
          <a:noFill/>
          <a:ln w="38100" cap="flat" cmpd="sng">
            <a:solidFill>
              <a:srgbClr val="F06E1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6" name="Google Shape;1846;p158"/>
          <p:cNvCxnSpPr/>
          <p:nvPr/>
        </p:nvCxnSpPr>
        <p:spPr>
          <a:xfrm>
            <a:off x="685480" y="547487"/>
            <a:ext cx="606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7" name="Google Shape;1847;p158"/>
          <p:cNvCxnSpPr/>
          <p:nvPr/>
        </p:nvCxnSpPr>
        <p:spPr>
          <a:xfrm>
            <a:off x="1328832" y="547487"/>
            <a:ext cx="1695300" cy="0"/>
          </a:xfrm>
          <a:prstGeom prst="straightConnector1">
            <a:avLst/>
          </a:prstGeom>
          <a:noFill/>
          <a:ln w="381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8" name="Google Shape;1848;p158"/>
          <p:cNvSpPr txBox="1"/>
          <p:nvPr/>
        </p:nvSpPr>
        <p:spPr>
          <a:xfrm>
            <a:off x="-16887" y="6557209"/>
            <a:ext cx="1308300" cy="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58"/>
          <p:cNvSpPr txBox="1"/>
          <p:nvPr/>
        </p:nvSpPr>
        <p:spPr>
          <a:xfrm>
            <a:off x="7061874" y="652013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158"/>
          <p:cNvSpPr txBox="1"/>
          <p:nvPr/>
        </p:nvSpPr>
        <p:spPr>
          <a:xfrm>
            <a:off x="2084255" y="6520129"/>
            <a:ext cx="49755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700" rIns="9135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9BAA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 © </a:t>
            </a:r>
            <a:r>
              <a:rPr lang="en" sz="800">
                <a:solidFill>
                  <a:srgbClr val="9BAA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2024</a:t>
            </a:r>
            <a:r>
              <a:rPr lang="en" sz="800" b="0" i="0" u="none" strike="noStrike" cap="none">
                <a:solidFill>
                  <a:srgbClr val="9BAA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TechMobius. All rights reserved.</a:t>
            </a:r>
            <a:endParaRPr sz="800" b="0" i="0" u="none" strike="noStrike" cap="none">
              <a:solidFill>
                <a:srgbClr val="9BAA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1" name="Google Shape;1851;p158"/>
          <p:cNvSpPr txBox="1"/>
          <p:nvPr/>
        </p:nvSpPr>
        <p:spPr>
          <a:xfrm>
            <a:off x="40450" y="101600"/>
            <a:ext cx="7236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 smtClean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 Generator Application</a:t>
            </a:r>
            <a:endParaRPr sz="16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52" name="Google Shape;1852;p158"/>
          <p:cNvCxnSpPr/>
          <p:nvPr/>
        </p:nvCxnSpPr>
        <p:spPr>
          <a:xfrm>
            <a:off x="4716016" y="1147924"/>
            <a:ext cx="0" cy="480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854" name="Google Shape;1854;p158"/>
          <p:cNvSpPr txBox="1"/>
          <p:nvPr/>
        </p:nvSpPr>
        <p:spPr>
          <a:xfrm>
            <a:off x="525050" y="809400"/>
            <a:ext cx="1657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1" i="0" u="sng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 sz="1600" b="1" i="0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158"/>
          <p:cNvSpPr txBox="1"/>
          <p:nvPr/>
        </p:nvSpPr>
        <p:spPr>
          <a:xfrm>
            <a:off x="175725" y="1628800"/>
            <a:ext cx="3604188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authentication methodology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API hits</a:t>
            </a:r>
          </a:p>
          <a:p>
            <a:pPr marL="742950" lvl="1" indent="-28575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</a:p>
          <a:p>
            <a:pPr marL="742950" lvl="1" indent="-28575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742950" lvl="1" indent="-28575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 language</a:t>
            </a:r>
          </a:p>
          <a:p>
            <a:pPr marL="285750" indent="-28575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visual plot generation</a:t>
            </a:r>
          </a:p>
          <a:p>
            <a:pPr marL="285750" indent="-28575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Minimal chat history consideration</a:t>
            </a:r>
          </a:p>
          <a:p>
            <a:pPr marL="285750" indent="-28575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loss in chat history cache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158"/>
          <p:cNvSpPr txBox="1"/>
          <p:nvPr/>
        </p:nvSpPr>
        <p:spPr>
          <a:xfrm>
            <a:off x="5939311" y="809259"/>
            <a:ext cx="1657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1" i="0" u="sng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State</a:t>
            </a:r>
          </a:p>
        </p:txBody>
      </p:sp>
      <p:sp>
        <p:nvSpPr>
          <p:cNvPr id="1859" name="Google Shape;1859;p158"/>
          <p:cNvSpPr txBox="1"/>
          <p:nvPr/>
        </p:nvSpPr>
        <p:spPr>
          <a:xfrm>
            <a:off x="5292080" y="1524315"/>
            <a:ext cx="3312368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order of priority</a:t>
            </a:r>
          </a:p>
          <a:p>
            <a:pPr marL="457200" marR="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API hits</a:t>
            </a:r>
          </a:p>
          <a:p>
            <a:pPr marL="457200" marR="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visual plots (EDA)</a:t>
            </a:r>
          </a:p>
          <a:p>
            <a:pPr marL="457200" marR="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Chat history consideration</a:t>
            </a:r>
          </a:p>
          <a:p>
            <a:pPr marL="457200" indent="-29210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Connection via different authentication </a:t>
            </a:r>
            <a:r>
              <a:rPr lang="en-US" sz="16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&amp; expand data sources/data types</a:t>
            </a:r>
          </a:p>
          <a:p>
            <a:pPr marL="457200" indent="-292100" algn="just">
              <a:lnSpc>
                <a:spcPct val="115000"/>
              </a:lnSpc>
              <a:buClr>
                <a:srgbClr val="000000"/>
              </a:buClr>
              <a:buSzPts val="1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Backup plot in chat history cache</a:t>
            </a:r>
            <a:endParaRPr lang="en-US" sz="16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Varadha</dc:creator>
  <cp:lastModifiedBy>Varadha</cp:lastModifiedBy>
  <cp:revision>2</cp:revision>
  <dcterms:created xsi:type="dcterms:W3CDTF">2024-04-17T01:18:32Z</dcterms:created>
  <dcterms:modified xsi:type="dcterms:W3CDTF">2024-04-17T01:29:16Z</dcterms:modified>
</cp:coreProperties>
</file>