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2" r:id="rId9"/>
    <p:sldId id="259" r:id="rId10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№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4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операции</a:t>
            </a: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и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ru-RU" dirty="0"/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Вариант 11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ИУ4-31Б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Варакута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 Д.Д.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асс. Терехов Владимир Владимирович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5594" y="990600"/>
            <a:ext cx="8904240" cy="28645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Практическое применение математической символики для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выражения количественных и качественных отношений объектов.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chemeClr val="tx2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Написать на языке С и отладить программу, реализующие следующие функции: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-Задание графа;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-Вывести на экран вершины графа с минимальной степенью вершины.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1.-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Задание графа через матрицу смежности и вывод матрицы на экран.</a:t>
            </a:r>
            <a:endParaRPr lang="ru-RU" sz="2000" b="1" strike="noStrike" spc="-1" dirty="0" smtClean="0">
              <a:solidFill>
                <a:schemeClr val="tx2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794" y="2209800"/>
            <a:ext cx="3371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2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Определение степени вершин каждой вершины и вывод их на экран.</a:t>
            </a: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594" y="2362200"/>
            <a:ext cx="3581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3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Сортировка степеней вершин по возрастанию с помощью функции </a:t>
            </a:r>
            <a:r>
              <a:rPr lang="ru-RU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(сортировка вставками).</a:t>
            </a:r>
          </a:p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2895600"/>
            <a:ext cx="42291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4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Вывод на экран вершин с минимальными степенями.</a:t>
            </a: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794" y="2305050"/>
            <a:ext cx="2095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794" y="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794" y="3124200"/>
            <a:ext cx="434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US" sz="2000" b="1" spc="-1" dirty="0" smtClean="0">
                <a:solidFill>
                  <a:schemeClr val="tx2"/>
                </a:solidFill>
                <a:latin typeface="Times New Roman"/>
              </a:rPr>
              <a:t>3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Создание матрицы смежности и вывод её на экран</a:t>
            </a: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2" y="2590800"/>
            <a:ext cx="420528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22489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результате получена программа, позволяющая задавать графы через  матрицу смежности, находить степени вершины каждой из вершин и выводить на экран вершины с минимальными степенями.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278</Words>
  <Application>Microsoft Office PowerPoint</Application>
  <PresentationFormat>Произвольный</PresentationFormat>
  <Paragraphs>58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Даниил</cp:lastModifiedBy>
  <cp:revision>9</cp:revision>
  <dcterms:modified xsi:type="dcterms:W3CDTF">2019-12-10T16:55:28Z</dcterms:modified>
  <dc:language>en-US</dc:language>
</cp:coreProperties>
</file>