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59" r:id="rId7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27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100FBEE-2010-446D-9321-3825A5913E2C}"/>
    <pc:docChg chg="modSld">
      <pc:chgData name="" userId="" providerId="" clId="Web-{4100FBEE-2010-446D-9321-3825A5913E2C}" dt="2019-08-27T19:30:25.215" v="3" actId="20577"/>
      <pc:docMkLst>
        <pc:docMk/>
      </pc:docMkLst>
      <pc:sldChg chg="addSp delSp modSp">
        <pc:chgData name="" userId="" providerId="" clId="Web-{4100FBEE-2010-446D-9321-3825A5913E2C}" dt="2019-08-27T19:30:25.215" v="3" actId="20577"/>
        <pc:sldMkLst>
          <pc:docMk/>
          <pc:sldMk cId="0" sldId="256"/>
        </pc:sldMkLst>
        <pc:spChg chg="add del mod">
          <ac:chgData name="" userId="" providerId="" clId="Web-{4100FBEE-2010-446D-9321-3825A5913E2C}" dt="2019-08-27T19:30:25.215" v="3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pPr algn="r"/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45960" y="26028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№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1</a:t>
            </a: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4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600" b="0" strike="noStrike" spc="-1" dirty="0" err="1" smtClean="0">
                <a:solidFill>
                  <a:srgbClr val="0F228B"/>
                </a:solidFill>
                <a:latin typeface="Times New Roman"/>
              </a:rPr>
              <a:t>операции</a:t>
            </a:r>
            <a:r>
              <a:rPr lang="ru-RU" sz="1600" spc="-1" dirty="0" err="1" smtClean="0">
                <a:solidFill>
                  <a:srgbClr val="0F228B"/>
                </a:solidFill>
                <a:latin typeface="Times New Roman"/>
              </a:rPr>
              <a:t>и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»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студент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ИУ4-31Б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ru-RU" sz="1600" spc="-1" dirty="0" err="1" smtClean="0">
                <a:solidFill>
                  <a:srgbClr val="0F228B"/>
                </a:solidFill>
                <a:latin typeface="Times New Roman"/>
              </a:rPr>
              <a:t>Варакута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 Д.Д.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асс. Терехов Владимир Владимирович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2019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34800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chemeClr val="tx2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trike="noStrike" spc="-1" dirty="0" err="1">
                <a:solidFill>
                  <a:schemeClr val="tx2"/>
                </a:solidFill>
                <a:latin typeface="Times New Roman"/>
              </a:rPr>
              <a:t>работы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chemeClr val="tx2"/>
                </a:solidFill>
                <a:latin typeface="Times New Roman"/>
              </a:rPr>
              <a:t>Получить </a:t>
            </a:r>
            <a:r>
              <a:rPr lang="ru-RU" sz="2000" spc="-1" dirty="0" smtClean="0">
                <a:solidFill>
                  <a:schemeClr val="tx2"/>
                </a:solidFill>
                <a:latin typeface="Times New Roman"/>
              </a:rPr>
              <a:t>общие сведения об основных понятиях и определениях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chemeClr val="tx2"/>
                </a:solidFill>
                <a:latin typeface="Times New Roman"/>
              </a:rPr>
              <a:t>теории множеств.</a:t>
            </a:r>
          </a:p>
          <a:p>
            <a:pPr>
              <a:lnSpc>
                <a:spcPct val="100000"/>
              </a:lnSpc>
            </a:pP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 dirty="0" err="1" smtClean="0">
                <a:solidFill>
                  <a:schemeClr val="tx2"/>
                </a:solidFill>
                <a:latin typeface="Times New Roman"/>
              </a:rPr>
              <a:t>Задание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Написать 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 языке С и отладить программу, реализующие следующие функции: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-Задание множества десятичных чисел;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-Перевод из десятичной в двоичную систему исчисления;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-Вывод элементов 2-х множеств;</a:t>
            </a:r>
            <a:endParaRPr lang="en-US" sz="2000" spc="-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6333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1.-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Задание множеств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194" y="2376487"/>
            <a:ext cx="518160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9411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b="1" spc="-1" dirty="0" smtClean="0">
                <a:solidFill>
                  <a:schemeClr val="tx2"/>
                </a:solidFill>
                <a:latin typeface="Times New Roman"/>
              </a:rPr>
              <a:t>2</a:t>
            </a: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Ввод элементов первого множества (десятичных чисел), перевод в                                                                                                  </a:t>
            </a:r>
          </a:p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двоичную форму и вывод второго множества (двоичных чисел).</a:t>
            </a:r>
            <a:endParaRPr lang="ru-RU" sz="2000" b="1" strike="noStrike" spc="-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394" y="2438400"/>
            <a:ext cx="2495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6333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en-US" sz="2000" b="1" spc="-1" dirty="0" smtClean="0">
                <a:solidFill>
                  <a:schemeClr val="tx2"/>
                </a:solidFill>
                <a:latin typeface="Times New Roman"/>
              </a:rPr>
              <a:t>3</a:t>
            </a: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Вывод двух множеств</a:t>
            </a:r>
            <a:endParaRPr lang="ru-RU" sz="2000" b="1" strike="noStrike" spc="-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394" y="2228850"/>
            <a:ext cx="2476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2556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Выводы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результате получена программа, позволяющая переводить множества 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чисел из десятичной системы счисления в двоичную, изучены основные 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определения и понятия теории множеств, а также получено 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представление об их практическом применении. 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208</Words>
  <Application>Microsoft Office PowerPoint</Application>
  <PresentationFormat>Произвольный</PresentationFormat>
  <Paragraphs>37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creator>Admin</dc:creator>
  <cp:lastModifiedBy>Даниил</cp:lastModifiedBy>
  <cp:revision>6</cp:revision>
  <dcterms:modified xsi:type="dcterms:W3CDTF">2019-09-15T14:50:58Z</dcterms:modified>
  <dc:language>en-US</dc:language>
</cp:coreProperties>
</file>