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27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pPr algn="r"/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1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5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600" b="0" strike="noStrike" spc="-1" dirty="0" err="1" smtClean="0">
                <a:solidFill>
                  <a:srgbClr val="0F228B"/>
                </a:solidFill>
                <a:latin typeface="Times New Roman"/>
              </a:rPr>
              <a:t>операции</a:t>
            </a: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и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»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студент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ИУ4-31Б</a:t>
            </a:r>
            <a:r>
              <a:rPr lang="en-GB" sz="1600" b="0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dirty="0"/>
              <a:t/>
            </a:r>
            <a:br>
              <a:rPr dirty="0"/>
            </a:br>
            <a:r>
              <a:rPr lang="ru-RU" sz="1600" spc="-1" dirty="0" err="1" smtClean="0">
                <a:solidFill>
                  <a:srgbClr val="0F228B"/>
                </a:solidFill>
                <a:latin typeface="Times New Roman"/>
              </a:rPr>
              <a:t>Варакута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 Д.Д.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ru-RU" sz="1600" b="0" strike="noStrike" spc="-1" dirty="0" smtClean="0">
                <a:solidFill>
                  <a:srgbClr val="0F228B"/>
                </a:solidFill>
                <a:latin typeface="Times New Roman"/>
              </a:rPr>
              <a:t>асс. Терехов Владимир Владимирович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28645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>
                <a:solidFill>
                  <a:schemeClr val="tx2"/>
                </a:solidFill>
                <a:latin typeface="Times New Roman"/>
              </a:rPr>
              <a:t>работы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 smtClean="0">
                <a:solidFill>
                  <a:srgbClr val="0F228B"/>
                </a:solidFill>
                <a:latin typeface="Times New Roman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Получить общие сведения об основных понятиях и определениях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chemeClr val="tx2"/>
                </a:solidFill>
                <a:latin typeface="Times New Roman"/>
              </a:rPr>
              <a:t>теории множеств.</a:t>
            </a:r>
          </a:p>
          <a:p>
            <a:pPr>
              <a:lnSpc>
                <a:spcPct val="100000"/>
              </a:lnSpc>
            </a:pP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 dirty="0" err="1" smtClean="0">
                <a:solidFill>
                  <a:schemeClr val="tx2"/>
                </a:solidFill>
                <a:latin typeface="Times New Roman"/>
              </a:rPr>
              <a:t>Задание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Написать на языке С и отладить программу, реализующие следующие функции: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Проверка связности графа (по теореме);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Визуализация информации.	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1.-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Проверка связности графа </a:t>
            </a:r>
          </a:p>
          <a:p>
            <a:endParaRPr lang="ru-RU" sz="2000" b="1" strike="noStrike" spc="-1" dirty="0" smtClean="0">
              <a:solidFill>
                <a:schemeClr val="tx2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4" y="2209800"/>
            <a:ext cx="2895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1.-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Проверка связности графа </a:t>
            </a:r>
          </a:p>
          <a:p>
            <a:endParaRPr lang="ru-RU" sz="2000" b="1" strike="noStrike" spc="-1" dirty="0" smtClean="0">
              <a:solidFill>
                <a:schemeClr val="tx2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594" y="2590800"/>
            <a:ext cx="44672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b="1" spc="-1" dirty="0" smtClean="0">
                <a:solidFill>
                  <a:schemeClr val="tx2"/>
                </a:solidFill>
                <a:latin typeface="Times New Roman"/>
              </a:rPr>
              <a:t>2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Матрица смежности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4" y="2209800"/>
            <a:ext cx="1981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19411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Выполнение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en-US" sz="2000" b="1" spc="-1" dirty="0" smtClean="0">
                <a:solidFill>
                  <a:schemeClr val="tx2"/>
                </a:solidFill>
                <a:latin typeface="Times New Roman"/>
              </a:rPr>
              <a:t>3</a:t>
            </a:r>
            <a:r>
              <a:rPr lang="en-GB" sz="2000" b="1" strike="noStrike" spc="-1" dirty="0" smtClean="0">
                <a:solidFill>
                  <a:schemeClr val="tx2"/>
                </a:solidFill>
                <a:latin typeface="Times New Roman"/>
              </a:rPr>
              <a:t>.-</a:t>
            </a:r>
            <a:r>
              <a:rPr lang="ru-RU" sz="2000" b="1" strike="noStrike" spc="-1" dirty="0" smtClean="0">
                <a:solidFill>
                  <a:schemeClr val="tx2"/>
                </a:solidFill>
                <a:latin typeface="Times New Roman"/>
              </a:rPr>
              <a:t> </a:t>
            </a:r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Результат проверки графа на связность</a:t>
            </a:r>
          </a:p>
          <a:p>
            <a:endParaRPr lang="ru-RU" sz="2000" b="1" strike="noStrike" spc="-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 smtClean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194" y="2695575"/>
            <a:ext cx="2286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spc="-1" dirty="0" smtClean="0">
                <a:solidFill>
                  <a:srgbClr val="0F228B"/>
                </a:solidFill>
                <a:latin typeface="Times New Roman"/>
              </a:rPr>
              <a:t>Теоретико-множественные </a:t>
            </a:r>
            <a:r>
              <a:rPr lang="ru-RU" sz="1400" spc="-1" dirty="0" err="1" smtClean="0">
                <a:solidFill>
                  <a:srgbClr val="0F228B"/>
                </a:solidFill>
                <a:latin typeface="Times New Roman"/>
              </a:rPr>
              <a:t>операциии</a:t>
            </a:r>
            <a:r>
              <a:rPr lang="en-GB" sz="1400" b="0" strike="noStrike" spc="-1" dirty="0" smtClean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286450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b="1" spc="-1" dirty="0" smtClean="0">
              <a:solidFill>
                <a:srgbClr val="0F228B"/>
              </a:solidFill>
              <a:latin typeface="Times New Roman"/>
            </a:endParaRP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 результате получена программа, позволяющая проводить проверку связности графа, задаваемого с помощью матрицы смежности. 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Изучены основные 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определения и понятия теории множеств, а также получено 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представление об их практическом применении.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206</Words>
  <Application>Microsoft Office PowerPoint</Application>
  <PresentationFormat>Произвольный</PresentationFormat>
  <Paragraphs>43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creator>Admin</dc:creator>
  <cp:lastModifiedBy>Даниил</cp:lastModifiedBy>
  <cp:revision>10</cp:revision>
  <dcterms:modified xsi:type="dcterms:W3CDTF">2019-10-30T15:35:40Z</dcterms:modified>
  <dc:language>en-US</dc:language>
</cp:coreProperties>
</file>