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103350"/>
    <a:srgbClr val="0C4360"/>
    <a:srgbClr val="1B6872"/>
    <a:srgbClr val="63B7C6"/>
    <a:srgbClr val="002136"/>
    <a:srgbClr val="0C75AC"/>
    <a:srgbClr val="00243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14" autoAdjust="0"/>
    <p:restoredTop sz="94660"/>
  </p:normalViewPr>
  <p:slideViewPr>
    <p:cSldViewPr snapToGrid="0">
      <p:cViewPr varScale="1">
        <p:scale>
          <a:sx n="69" d="100"/>
          <a:sy n="69" d="100"/>
        </p:scale>
        <p:origin x="492" y="5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customXml" Target="../customXml/item1.xml"/><Relationship Id="rId26" Type="http://schemas.openxmlformats.org/officeDocument/2006/relationships/customXmlProps" Target="../customXml/itemProps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09" name=""/>
        <p:cNvGrpSpPr/>
        <p:nvPr/>
      </p:nvGrpSpPr>
      <p:grpSpPr>
        <a:xfrm>
          <a:off x="0" y="0"/>
          <a:ext cx="0" cy="0"/>
          <a:chOff x="0" y="0"/>
          <a:chExt cx="0" cy="0"/>
        </a:xfrm>
      </p:grpSpPr>
      <p:sp>
        <p:nvSpPr>
          <p:cNvPr id="10488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dirty="0" lang="en-US"/>
          </a:p>
        </p:txBody>
      </p:sp>
      <p:sp>
        <p:nvSpPr>
          <p:cNvPr id="1048881"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1CA5457B-CDAE-4DEB-AEC8-C82DE2312E37}" type="datetimeFigureOut">
              <a:rPr lang="en-US" smtClean="0"/>
              <a:t>2/6/2023</a:t>
            </a:fld>
            <a:endParaRPr dirty="0" lang="en-US"/>
          </a:p>
        </p:txBody>
      </p:sp>
      <p:sp>
        <p:nvSpPr>
          <p:cNvPr id="1048882"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dirty="0" lang="en-US"/>
          </a:p>
        </p:txBody>
      </p:sp>
      <p:sp>
        <p:nvSpPr>
          <p:cNvPr id="1048883"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0831430A-4AA4-45C8-AC23-CD6B61C41A4C}" type="slidenum">
              <a:rPr lang="en-US" smtClean="0"/>
              <a:t>‹#›</a:t>
            </a:fld>
            <a:endParaRPr dirty="0"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08" name=""/>
        <p:cNvGrpSpPr/>
        <p:nvPr/>
      </p:nvGrpSpPr>
      <p:grpSpPr>
        <a:xfrm>
          <a:off x="0" y="0"/>
          <a:ext cx="0" cy="0"/>
          <a:chOff x="0" y="0"/>
          <a:chExt cx="0" cy="0"/>
        </a:xfrm>
      </p:grpSpPr>
      <p:sp>
        <p:nvSpPr>
          <p:cNvPr id="104887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dirty="0" lang="en-US" noProof="0"/>
          </a:p>
        </p:txBody>
      </p:sp>
      <p:sp>
        <p:nvSpPr>
          <p:cNvPr id="1048875"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090B78EA-28CE-41D8-9043-90E391E5F567}" type="datetimeFigureOut">
              <a:rPr lang="en-US" noProof="0" smtClean="0"/>
              <a:t>2/6/2023</a:t>
            </a:fld>
            <a:endParaRPr dirty="0" lang="en-US" noProof="0"/>
          </a:p>
        </p:txBody>
      </p:sp>
      <p:sp>
        <p:nvSpPr>
          <p:cNvPr id="1048876"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dirty="0" lang="en-US" noProof="0"/>
          </a:p>
        </p:txBody>
      </p:sp>
      <p:sp>
        <p:nvSpPr>
          <p:cNvPr id="1048877"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878"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dirty="0" lang="en-US" noProof="0"/>
          </a:p>
        </p:txBody>
      </p:sp>
      <p:sp>
        <p:nvSpPr>
          <p:cNvPr id="1048879"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34D747-9380-41EE-9946-EC9EC0CA5D1E}" type="slidenum">
              <a:rPr lang="en-US" noProof="0" smtClean="0"/>
              <a:t>‹#›</a:t>
            </a:fld>
            <a:endParaRPr dirty="0" lang="en-US" noProof="0"/>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4" name=""/>
        <p:cNvGrpSpPr/>
        <p:nvPr/>
      </p:nvGrpSpPr>
      <p:grpSpPr>
        <a:xfrm>
          <a:off x="0" y="0"/>
          <a:ext cx="0" cy="0"/>
          <a:chOff x="0" y="0"/>
          <a:chExt cx="0" cy="0"/>
        </a:xfrm>
      </p:grpSpPr>
      <p:sp>
        <p:nvSpPr>
          <p:cNvPr id="1048591" name="Rectangle 20"/>
          <p:cNvSpPr/>
          <p:nvPr userDrawn="1"/>
        </p:nvSpPr>
        <p:spPr>
          <a:xfrm>
            <a:off x="0" y="0"/>
            <a:ext cx="12192000" cy="68580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nvGrpSpPr>
          <p:cNvPr id="35" name="Group 6"/>
          <p:cNvGrpSpPr/>
          <p:nvPr userDrawn="1"/>
        </p:nvGrpSpPr>
        <p:grpSpPr>
          <a:xfrm>
            <a:off x="-1604709" y="-3756"/>
            <a:ext cx="13796710" cy="6861756"/>
            <a:chOff x="-1604709" y="-3756"/>
            <a:chExt cx="13796710" cy="6861756"/>
          </a:xfrm>
        </p:grpSpPr>
        <p:grpSp>
          <p:nvGrpSpPr>
            <p:cNvPr id="36" name="Group 7"/>
            <p:cNvGrpSpPr/>
            <p:nvPr/>
          </p:nvGrpSpPr>
          <p:grpSpPr>
            <a:xfrm>
              <a:off x="-16298" y="0"/>
              <a:ext cx="12208299" cy="6858000"/>
              <a:chOff x="-16298" y="0"/>
              <a:chExt cx="12208299" cy="6858000"/>
            </a:xfrm>
          </p:grpSpPr>
          <p:sp>
            <p:nvSpPr>
              <p:cNvPr id="1048592" name="Freeform: Shape 14"/>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593" name="Freeform: Shape 15"/>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594" name="Right Triangle 16"/>
              <p:cNvSpPr/>
              <p:nvPr/>
            </p:nvSpPr>
            <p:spPr>
              <a:xfrm rot="16200000" flipH="1" flipV="1">
                <a:off x="24625" y="-4746"/>
                <a:ext cx="2819399" cy="2828891"/>
              </a:xfrm>
              <a:prstGeom prst="rtTriangle"/>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595" name="Right Triangle 17"/>
              <p:cNvSpPr/>
              <p:nvPr/>
            </p:nvSpPr>
            <p:spPr>
              <a:xfrm rot="16200000" flipH="1" flipV="1">
                <a:off x="4418" y="-4422"/>
                <a:ext cx="2627088" cy="2635933"/>
              </a:xfrm>
              <a:prstGeom prst="rtTriangle"/>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596" name="Right Triangle 18"/>
              <p:cNvSpPr/>
              <p:nvPr/>
            </p:nvSpPr>
            <p:spPr>
              <a:xfrm rot="16200000" flipH="1" flipV="1">
                <a:off x="-12263" y="-4034"/>
                <a:ext cx="2397087" cy="2405158"/>
              </a:xfrm>
              <a:prstGeom prst="rtTriangle"/>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597" name="Freeform: Shape 19"/>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598" name="Freeform: Shape 12"/>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599" name="Freeform: Shape 9"/>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600" name="Freeform: Shape 12"/>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nvGrpSpPr>
            <p:cNvPr id="37" name="Group 11"/>
            <p:cNvGrpSpPr/>
            <p:nvPr/>
          </p:nvGrpSpPr>
          <p:grpSpPr>
            <a:xfrm>
              <a:off x="-760406" y="4672937"/>
              <a:ext cx="1520812" cy="1520812"/>
              <a:chOff x="-1604709" y="3012880"/>
              <a:chExt cx="3211378" cy="3211378"/>
            </a:xfrm>
          </p:grpSpPr>
          <p:sp>
            <p:nvSpPr>
              <p:cNvPr id="1048601" name="Freeform: Shape 12"/>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02" name="Freeform: Shape 12"/>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grpSp>
      <p:sp>
        <p:nvSpPr>
          <p:cNvPr id="1048603" name="Title 1"/>
          <p:cNvSpPr>
            <a:spLocks noGrp="1"/>
          </p:cNvSpPr>
          <p:nvPr>
            <p:ph type="ctrTitle" hasCustomPrompt="1"/>
          </p:nvPr>
        </p:nvSpPr>
        <p:spPr>
          <a:xfrm>
            <a:off x="2761488" y="2395728"/>
            <a:ext cx="7077456" cy="1243584"/>
          </a:xfrm>
        </p:spPr>
        <p:txBody>
          <a:bodyPr anchor="b" bIns="45720" lIns="91440" rIns="91440" rtlCol="0" tIns="45720" vert="horz">
            <a:noAutofit/>
          </a:bodyPr>
          <a:lstStyle>
            <a:lvl1pPr>
              <a:defRPr b="1" dirty="0" sz="6600" lang="en-GB">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1048604" name="Subtitle 2"/>
          <p:cNvSpPr>
            <a:spLocks noGrp="1"/>
          </p:cNvSpPr>
          <p:nvPr>
            <p:ph type="subTitle" idx="1"/>
          </p:nvPr>
        </p:nvSpPr>
        <p:spPr>
          <a:xfrm>
            <a:off x="2761488" y="3721608"/>
            <a:ext cx="7077456" cy="868680"/>
          </a:xfrm>
        </p:spPr>
        <p:txBody>
          <a:bodyPr bIns="45720" lIns="91440" rIns="91440" rtlCol="0" tIns="45720" vert="horz">
            <a:normAutofit/>
          </a:bodyPr>
          <a:lstStyle>
            <a:lvl1pPr indent="0" marL="0">
              <a:buNone/>
              <a:defRPr dirty="0" sz="1800" lang="en-GB" spc="300">
                <a:solidFill>
                  <a:schemeClr val="bg1"/>
                </a:solidFill>
                <a:latin typeface="+mn-lt"/>
                <a:cs typeface="Arial" panose="020B0604020202020204" pitchFamily="34" charset="0"/>
              </a:defRPr>
            </a:lvl1pPr>
          </a:lstStyle>
          <a:p>
            <a:pPr indent="-228600" lvl="0" marL="228600"/>
            <a:r>
              <a:rPr 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p:bgPr>
    </p:bg>
    <p:spTree>
      <p:nvGrpSpPr>
        <p:cNvPr id="96" name=""/>
        <p:cNvGrpSpPr/>
        <p:nvPr/>
      </p:nvGrpSpPr>
      <p:grpSpPr>
        <a:xfrm>
          <a:off x="0" y="0"/>
          <a:ext cx="0" cy="0"/>
          <a:chOff x="0" y="0"/>
          <a:chExt cx="0" cy="0"/>
        </a:xfrm>
      </p:grpSpPr>
      <p:sp>
        <p:nvSpPr>
          <p:cNvPr id="1048816" name="Rectangle 10"/>
          <p:cNvSpPr/>
          <p:nvPr userDrawn="1"/>
        </p:nvSpPr>
        <p:spPr>
          <a:xfrm>
            <a:off x="0" y="0"/>
            <a:ext cx="12192000" cy="6884191"/>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17"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8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819"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20"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21" name="Title 1"/>
          <p:cNvSpPr>
            <a:spLocks noGrp="1"/>
          </p:cNvSpPr>
          <p:nvPr>
            <p:ph type="title"/>
          </p:nvPr>
        </p:nvSpPr>
        <p:spPr>
          <a:xfrm>
            <a:off x="444500" y="542925"/>
            <a:ext cx="11214100" cy="535531"/>
          </a:xfrm>
        </p:spPr>
        <p:txBody>
          <a:bodyPr anchor="t" bIns="45720" lIns="91440" rIns="91440" rtlCol="0" tIns="45720" vert="horz" wrap="square">
            <a:spAutoFit/>
          </a:bodyPr>
          <a:lstStyle>
            <a:lvl1pPr>
              <a:defRPr baseline="0" b="1" dirty="0" sz="3200" lang="en-GB" spc="-70">
                <a:solidFill>
                  <a:schemeClr val="bg1"/>
                </a:solidFill>
                <a:latin typeface="+mj-lt"/>
              </a:defRPr>
            </a:lvl1pPr>
          </a:lstStyle>
          <a:p>
            <a:pPr lvl="0"/>
            <a:r>
              <a:rPr lang="en-US" noProof="0"/>
              <a:t>Click to edit Master title style</a:t>
            </a:r>
          </a:p>
        </p:txBody>
      </p:sp>
      <p:grpSp>
        <p:nvGrpSpPr>
          <p:cNvPr id="97" name="Group 14"/>
          <p:cNvGrpSpPr/>
          <p:nvPr userDrawn="1"/>
        </p:nvGrpSpPr>
        <p:grpSpPr>
          <a:xfrm rot="16200000">
            <a:off x="499388" y="-322655"/>
            <a:ext cx="535531" cy="645309"/>
            <a:chOff x="10945855" y="7317026"/>
            <a:chExt cx="2483924" cy="2993104"/>
          </a:xfrm>
        </p:grpSpPr>
        <p:sp>
          <p:nvSpPr>
            <p:cNvPr id="1048822"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23"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grpSp>
        <p:nvGrpSpPr>
          <p:cNvPr id="98" name="Group 5"/>
          <p:cNvGrpSpPr/>
          <p:nvPr userDrawn="1"/>
        </p:nvGrpSpPr>
        <p:grpSpPr>
          <a:xfrm>
            <a:off x="-1" y="1357409"/>
            <a:ext cx="12192001" cy="4846320"/>
            <a:chOff x="-1" y="1357409"/>
            <a:chExt cx="12192001" cy="4917518"/>
          </a:xfrm>
        </p:grpSpPr>
        <p:sp>
          <p:nvSpPr>
            <p:cNvPr id="1048824"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lvl="0"/>
              <a:endParaRPr dirty="0" lang="en-US" noProof="0"/>
            </a:p>
          </p:txBody>
        </p:sp>
        <p:sp>
          <p:nvSpPr>
            <p:cNvPr id="1048825"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826"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27"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dirty="0" lang="en-US" noProof="0"/>
          </a:p>
        </p:txBody>
      </p:sp>
      <p:sp>
        <p:nvSpPr>
          <p:cNvPr id="1048828" name="Content Placeholder 2"/>
          <p:cNvSpPr>
            <a:spLocks noGrp="1"/>
          </p:cNvSpPr>
          <p:nvPr>
            <p:ph sz="half" idx="1"/>
          </p:nvPr>
        </p:nvSpPr>
        <p:spPr>
          <a:xfrm>
            <a:off x="443365" y="1517715"/>
            <a:ext cx="5184437" cy="4659248"/>
          </a:xfrm>
        </p:spPr>
        <p:txBody>
          <a:bodyPr>
            <a:normAutofit/>
          </a:bodyPr>
          <a:lstStyle>
            <a:lvl1pPr indent="-457200" marL="457200">
              <a:buFont typeface="Arial" panose="020B0604020202020204" pitchFamily="34" charset="0"/>
              <a:buChar char="•"/>
              <a:defRPr sz="2000">
                <a:solidFill>
                  <a:schemeClr val="bg1"/>
                </a:solidFill>
              </a:defRPr>
            </a:lvl1pPr>
            <a:lvl2pPr indent="-342900" marL="800100">
              <a:buFont typeface="Arial" panose="020B0604020202020204" pitchFamily="34" charset="0"/>
              <a:buChar char="•"/>
              <a:defRPr sz="1800">
                <a:solidFill>
                  <a:schemeClr val="bg1"/>
                </a:solidFill>
              </a:defRPr>
            </a:lvl2pPr>
            <a:lvl3pPr indent="-342900" marL="1257300">
              <a:buFont typeface="Arial" panose="020B0604020202020204" pitchFamily="34" charset="0"/>
              <a:buChar char="•"/>
              <a:defRPr sz="1600">
                <a:solidFill>
                  <a:schemeClr val="bg1"/>
                </a:solidFill>
              </a:defRPr>
            </a:lvl3pPr>
            <a:lvl4pPr indent="-285750" marL="1657350">
              <a:buFont typeface="Arial" panose="020B0604020202020204" pitchFamily="34" charset="0"/>
              <a:buChar char="•"/>
              <a:defRPr sz="1400">
                <a:solidFill>
                  <a:schemeClr val="bg1"/>
                </a:solidFill>
              </a:defRPr>
            </a:lvl4pPr>
            <a:lvl5pPr indent="-285750" marL="21145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829" name="Content Placeholder 3"/>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p:bgPr>
    </p:bg>
    <p:spTree>
      <p:nvGrpSpPr>
        <p:cNvPr id="78" name=""/>
        <p:cNvGrpSpPr/>
        <p:nvPr/>
      </p:nvGrpSpPr>
      <p:grpSpPr>
        <a:xfrm>
          <a:off x="0" y="0"/>
          <a:ext cx="0" cy="0"/>
          <a:chOff x="0" y="0"/>
          <a:chExt cx="0" cy="0"/>
        </a:xfrm>
      </p:grpSpPr>
      <p:sp>
        <p:nvSpPr>
          <p:cNvPr id="1048719" name="Rectangle 10"/>
          <p:cNvSpPr/>
          <p:nvPr userDrawn="1"/>
        </p:nvSpPr>
        <p:spPr>
          <a:xfrm>
            <a:off x="0" y="0"/>
            <a:ext cx="12192000" cy="6884191"/>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2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721"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72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23"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24" name="Title 1"/>
          <p:cNvSpPr>
            <a:spLocks noGrp="1"/>
          </p:cNvSpPr>
          <p:nvPr>
            <p:ph type="title"/>
          </p:nvPr>
        </p:nvSpPr>
        <p:spPr>
          <a:xfrm>
            <a:off x="444500" y="542925"/>
            <a:ext cx="11214100" cy="535531"/>
          </a:xfrm>
        </p:spPr>
        <p:txBody>
          <a:bodyPr anchor="t" bIns="45720" lIns="91440" rIns="91440" rtlCol="0" tIns="45720" vert="horz" wrap="square">
            <a:spAutoFit/>
          </a:bodyPr>
          <a:lstStyle>
            <a:lvl1pPr>
              <a:defRPr baseline="0" b="1" dirty="0" sz="3200" lang="en-GB" spc="-70">
                <a:solidFill>
                  <a:schemeClr val="bg1"/>
                </a:solidFill>
                <a:latin typeface="+mj-lt"/>
              </a:defRPr>
            </a:lvl1pPr>
          </a:lstStyle>
          <a:p>
            <a:pPr lvl="0"/>
            <a:r>
              <a:rPr lang="en-US" noProof="0"/>
              <a:t>Click to edit Master title style</a:t>
            </a:r>
          </a:p>
        </p:txBody>
      </p:sp>
      <p:grpSp>
        <p:nvGrpSpPr>
          <p:cNvPr id="79" name="Group 14"/>
          <p:cNvGrpSpPr/>
          <p:nvPr userDrawn="1"/>
        </p:nvGrpSpPr>
        <p:grpSpPr>
          <a:xfrm rot="16200000">
            <a:off x="499388" y="-322655"/>
            <a:ext cx="535531" cy="645309"/>
            <a:chOff x="10945855" y="7317026"/>
            <a:chExt cx="2483924" cy="2993104"/>
          </a:xfrm>
        </p:grpSpPr>
        <p:sp>
          <p:nvSpPr>
            <p:cNvPr id="1048725"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26"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grpSp>
        <p:nvGrpSpPr>
          <p:cNvPr id="80" name="Group 5"/>
          <p:cNvGrpSpPr/>
          <p:nvPr userDrawn="1"/>
        </p:nvGrpSpPr>
        <p:grpSpPr>
          <a:xfrm>
            <a:off x="-1" y="1357409"/>
            <a:ext cx="12192001" cy="4846320"/>
            <a:chOff x="-1" y="1357409"/>
            <a:chExt cx="12192001" cy="4917518"/>
          </a:xfrm>
        </p:grpSpPr>
        <p:sp>
          <p:nvSpPr>
            <p:cNvPr id="1048727"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28"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729" name="Picture Placeholder 8"/>
          <p:cNvSpPr>
            <a:spLocks noGrp="1"/>
          </p:cNvSpPr>
          <p:nvPr>
            <p:ph type="pic" sz="quarter" idx="13"/>
          </p:nvPr>
        </p:nvSpPr>
        <p:spPr>
          <a:xfrm>
            <a:off x="978212" y="2096716"/>
            <a:ext cx="1259505" cy="1259505"/>
          </a:xfrm>
          <a:prstGeom prst="ellipse"/>
          <a:pattFill prst="wdUpDiag">
            <a:fgClr>
              <a:srgbClr val="0C4360"/>
            </a:fgClr>
            <a:bgClr>
              <a:schemeClr val="accent1">
                <a:lumMod val="50000"/>
              </a:schemeClr>
            </a:bgClr>
          </a:pattFill>
          <a:ln w="38100">
            <a:solidFill>
              <a:schemeClr val="accent2"/>
            </a:solidFill>
          </a:ln>
        </p:spPr>
        <p:txBody>
          <a:bodyPr/>
          <a:lstStyle>
            <a:lvl1pPr indent="0" marL="0">
              <a:buNone/>
              <a:defRPr>
                <a:solidFill>
                  <a:schemeClr val="tx1">
                    <a:alpha val="0"/>
                  </a:schemeClr>
                </a:solidFill>
              </a:defRPr>
            </a:lvl1pPr>
          </a:lstStyle>
          <a:p>
            <a:r>
              <a:rPr lang="en-US" noProof="0"/>
              <a:t>Click icon to add picture</a:t>
            </a:r>
            <a:endParaRPr dirty="0" lang="en-US" noProof="0"/>
          </a:p>
        </p:txBody>
      </p:sp>
      <p:sp>
        <p:nvSpPr>
          <p:cNvPr id="1048730" name="Picture Placeholder 8"/>
          <p:cNvSpPr>
            <a:spLocks noGrp="1"/>
          </p:cNvSpPr>
          <p:nvPr>
            <p:ph type="pic" sz="quarter" idx="14"/>
          </p:nvPr>
        </p:nvSpPr>
        <p:spPr>
          <a:xfrm>
            <a:off x="3222230" y="2096716"/>
            <a:ext cx="1259505" cy="1259505"/>
          </a:xfrm>
          <a:prstGeom prst="ellipse"/>
          <a:pattFill prst="wdUpDiag">
            <a:fgClr>
              <a:srgbClr val="0C4360"/>
            </a:fgClr>
            <a:bgClr>
              <a:schemeClr val="accent1">
                <a:lumMod val="50000"/>
              </a:schemeClr>
            </a:bgClr>
          </a:pattFill>
          <a:ln w="38100">
            <a:solidFill>
              <a:schemeClr val="accent2"/>
            </a:solidFill>
          </a:ln>
        </p:spPr>
        <p:txBody>
          <a:bodyPr/>
          <a:lstStyle>
            <a:lvl1pPr indent="0" marL="0">
              <a:buNone/>
              <a:defRPr>
                <a:solidFill>
                  <a:schemeClr val="tx1">
                    <a:alpha val="0"/>
                  </a:schemeClr>
                </a:solidFill>
              </a:defRPr>
            </a:lvl1pPr>
          </a:lstStyle>
          <a:p>
            <a:r>
              <a:rPr lang="en-US" noProof="0"/>
              <a:t>Click icon to add picture</a:t>
            </a:r>
            <a:endParaRPr dirty="0" lang="en-US" noProof="0"/>
          </a:p>
        </p:txBody>
      </p:sp>
      <p:sp>
        <p:nvSpPr>
          <p:cNvPr id="1048731" name="Picture Placeholder 8"/>
          <p:cNvSpPr>
            <a:spLocks noGrp="1"/>
          </p:cNvSpPr>
          <p:nvPr>
            <p:ph type="pic" sz="quarter" idx="15"/>
          </p:nvPr>
        </p:nvSpPr>
        <p:spPr>
          <a:xfrm>
            <a:off x="5466248" y="2096716"/>
            <a:ext cx="1259505" cy="1259505"/>
          </a:xfrm>
          <a:prstGeom prst="ellipse"/>
          <a:pattFill prst="wdUpDiag">
            <a:fgClr>
              <a:srgbClr val="0C4360"/>
            </a:fgClr>
            <a:bgClr>
              <a:schemeClr val="accent1">
                <a:lumMod val="50000"/>
              </a:schemeClr>
            </a:bgClr>
          </a:pattFill>
          <a:ln w="38100">
            <a:solidFill>
              <a:schemeClr val="accent2"/>
            </a:solidFill>
          </a:ln>
        </p:spPr>
        <p:txBody>
          <a:bodyPr/>
          <a:lstStyle>
            <a:lvl1pPr indent="0" marL="0">
              <a:buNone/>
              <a:defRPr>
                <a:solidFill>
                  <a:schemeClr val="tx1">
                    <a:alpha val="0"/>
                  </a:schemeClr>
                </a:solidFill>
              </a:defRPr>
            </a:lvl1pPr>
          </a:lstStyle>
          <a:p>
            <a:r>
              <a:rPr lang="en-US" noProof="0"/>
              <a:t>Click icon to add picture</a:t>
            </a:r>
            <a:endParaRPr dirty="0" lang="en-US" noProof="0"/>
          </a:p>
        </p:txBody>
      </p:sp>
      <p:sp>
        <p:nvSpPr>
          <p:cNvPr id="1048732" name="Picture Placeholder 8"/>
          <p:cNvSpPr>
            <a:spLocks noGrp="1"/>
          </p:cNvSpPr>
          <p:nvPr>
            <p:ph type="pic" sz="quarter" idx="16"/>
          </p:nvPr>
        </p:nvSpPr>
        <p:spPr>
          <a:xfrm>
            <a:off x="7710266" y="2096716"/>
            <a:ext cx="1259505" cy="1259505"/>
          </a:xfrm>
          <a:prstGeom prst="ellipse"/>
          <a:pattFill prst="wdUpDiag">
            <a:fgClr>
              <a:srgbClr val="0C4360"/>
            </a:fgClr>
            <a:bgClr>
              <a:schemeClr val="accent1">
                <a:lumMod val="50000"/>
              </a:schemeClr>
            </a:bgClr>
          </a:pattFill>
          <a:ln w="38100">
            <a:solidFill>
              <a:schemeClr val="accent2"/>
            </a:solidFill>
          </a:ln>
        </p:spPr>
        <p:txBody>
          <a:bodyPr/>
          <a:lstStyle>
            <a:lvl1pPr indent="0" marL="0">
              <a:buNone/>
              <a:defRPr>
                <a:solidFill>
                  <a:schemeClr val="tx1">
                    <a:alpha val="0"/>
                  </a:schemeClr>
                </a:solidFill>
              </a:defRPr>
            </a:lvl1pPr>
          </a:lstStyle>
          <a:p>
            <a:r>
              <a:rPr lang="en-US" noProof="0"/>
              <a:t>Click icon to add picture</a:t>
            </a:r>
            <a:endParaRPr dirty="0" lang="en-US" noProof="0"/>
          </a:p>
        </p:txBody>
      </p:sp>
      <p:sp>
        <p:nvSpPr>
          <p:cNvPr id="1048733" name="Picture Placeholder 8"/>
          <p:cNvSpPr>
            <a:spLocks noGrp="1"/>
          </p:cNvSpPr>
          <p:nvPr>
            <p:ph type="pic" sz="quarter" idx="17"/>
          </p:nvPr>
        </p:nvSpPr>
        <p:spPr>
          <a:xfrm>
            <a:off x="9954283" y="2096716"/>
            <a:ext cx="1259505" cy="1259505"/>
          </a:xfrm>
          <a:prstGeom prst="ellipse"/>
          <a:pattFill prst="wdUpDiag">
            <a:fgClr>
              <a:srgbClr val="0C4360"/>
            </a:fgClr>
            <a:bgClr>
              <a:schemeClr val="accent1">
                <a:lumMod val="50000"/>
              </a:schemeClr>
            </a:bgClr>
          </a:pattFill>
          <a:ln w="38100">
            <a:solidFill>
              <a:schemeClr val="accent2"/>
            </a:solidFill>
          </a:ln>
        </p:spPr>
        <p:txBody>
          <a:bodyPr/>
          <a:lstStyle>
            <a:lvl1pPr indent="0" marL="0">
              <a:buNone/>
              <a:defRPr>
                <a:solidFill>
                  <a:schemeClr val="tx1">
                    <a:alpha val="0"/>
                  </a:schemeClr>
                </a:solidFill>
              </a:defRPr>
            </a:lvl1pPr>
          </a:lstStyle>
          <a:p>
            <a:r>
              <a:rPr lang="en-US" noProof="0"/>
              <a:t>Click icon to add picture</a:t>
            </a:r>
            <a:endParaRPr dirty="0" lang="en-US" noProof="0"/>
          </a:p>
        </p:txBody>
      </p:sp>
      <p:sp>
        <p:nvSpPr>
          <p:cNvPr id="1048734" name="Text Placeholder 22"/>
          <p:cNvSpPr>
            <a:spLocks noGrp="1"/>
          </p:cNvSpPr>
          <p:nvPr>
            <p:ph type="body" sz="quarter" idx="18"/>
          </p:nvPr>
        </p:nvSpPr>
        <p:spPr>
          <a:xfrm>
            <a:off x="719894" y="4240093"/>
            <a:ext cx="1776140" cy="1463040"/>
          </a:xfrm>
        </p:spPr>
        <p:txBody>
          <a:bodyPr bIns="0" lIns="0" rIns="0" tIns="0">
            <a:noAutofit/>
          </a:bodyPr>
          <a:lstStyle>
            <a:lvl1pPr algn="ctr" indent="0" marL="0">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1048735" name="Text Placeholder 22"/>
          <p:cNvSpPr>
            <a:spLocks noGrp="1"/>
          </p:cNvSpPr>
          <p:nvPr>
            <p:ph type="body" sz="quarter" idx="19"/>
          </p:nvPr>
        </p:nvSpPr>
        <p:spPr>
          <a:xfrm>
            <a:off x="2963912" y="4240093"/>
            <a:ext cx="1776140" cy="1463040"/>
          </a:xfrm>
        </p:spPr>
        <p:txBody>
          <a:bodyPr bIns="0" lIns="0" rIns="0" tIns="0">
            <a:noAutofit/>
          </a:bodyPr>
          <a:lstStyle>
            <a:lvl1pPr algn="ctr" indent="0" marL="0">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1048736" name="Text Placeholder 22"/>
          <p:cNvSpPr>
            <a:spLocks noGrp="1"/>
          </p:cNvSpPr>
          <p:nvPr>
            <p:ph type="body" sz="quarter" idx="20"/>
          </p:nvPr>
        </p:nvSpPr>
        <p:spPr>
          <a:xfrm>
            <a:off x="5207930" y="4240093"/>
            <a:ext cx="1776140" cy="1463040"/>
          </a:xfrm>
        </p:spPr>
        <p:txBody>
          <a:bodyPr bIns="0" lIns="0" rIns="0" tIns="0">
            <a:noAutofit/>
          </a:bodyPr>
          <a:lstStyle>
            <a:lvl1pPr algn="ctr" indent="0" marL="0">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1048737" name="Text Placeholder 22"/>
          <p:cNvSpPr>
            <a:spLocks noGrp="1"/>
          </p:cNvSpPr>
          <p:nvPr>
            <p:ph type="body" sz="quarter" idx="21"/>
          </p:nvPr>
        </p:nvSpPr>
        <p:spPr>
          <a:xfrm>
            <a:off x="7451948" y="4240093"/>
            <a:ext cx="1776140" cy="1463040"/>
          </a:xfrm>
        </p:spPr>
        <p:txBody>
          <a:bodyPr bIns="0" lIns="0" rIns="0" tIns="0">
            <a:noAutofit/>
          </a:bodyPr>
          <a:lstStyle>
            <a:lvl1pPr algn="ctr" indent="0" marL="0">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1048738" name="Text Placeholder 22"/>
          <p:cNvSpPr>
            <a:spLocks noGrp="1"/>
          </p:cNvSpPr>
          <p:nvPr>
            <p:ph type="body" sz="quarter" idx="22"/>
          </p:nvPr>
        </p:nvSpPr>
        <p:spPr>
          <a:xfrm>
            <a:off x="9695965" y="4240093"/>
            <a:ext cx="1776140" cy="1463040"/>
          </a:xfrm>
        </p:spPr>
        <p:txBody>
          <a:bodyPr bIns="0" lIns="0" rIns="0" tIns="0">
            <a:noAutofit/>
          </a:bodyPr>
          <a:lstStyle>
            <a:lvl1pPr algn="ctr" indent="0" marL="0">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3145728" name="Straight Connector 6"/>
          <p:cNvCxnSpPr>
            <a:cxnSpLocks/>
          </p:cNvCxnSpPr>
          <p:nvPr userDrawn="1"/>
        </p:nvCxnSpPr>
        <p:spPr>
          <a:xfrm>
            <a:off x="1242354" y="3825022"/>
            <a:ext cx="731221" cy="0"/>
          </a:xfrm>
          <a:prstGeom prst="line"/>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29" name="Straight Connector 30"/>
          <p:cNvCxnSpPr>
            <a:cxnSpLocks/>
          </p:cNvCxnSpPr>
          <p:nvPr userDrawn="1"/>
        </p:nvCxnSpPr>
        <p:spPr>
          <a:xfrm>
            <a:off x="3486372" y="3825022"/>
            <a:ext cx="731221" cy="0"/>
          </a:xfrm>
          <a:prstGeom prst="line"/>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30" name="Straight Connector 31"/>
          <p:cNvCxnSpPr>
            <a:cxnSpLocks/>
          </p:cNvCxnSpPr>
          <p:nvPr userDrawn="1"/>
        </p:nvCxnSpPr>
        <p:spPr>
          <a:xfrm>
            <a:off x="5730390" y="3825022"/>
            <a:ext cx="731221" cy="0"/>
          </a:xfrm>
          <a:prstGeom prst="line"/>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31" name="Straight Connector 32"/>
          <p:cNvCxnSpPr>
            <a:cxnSpLocks/>
          </p:cNvCxnSpPr>
          <p:nvPr userDrawn="1"/>
        </p:nvCxnSpPr>
        <p:spPr>
          <a:xfrm>
            <a:off x="7974408" y="3825022"/>
            <a:ext cx="731221" cy="0"/>
          </a:xfrm>
          <a:prstGeom prst="line"/>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32" name="Straight Connector 33"/>
          <p:cNvCxnSpPr>
            <a:cxnSpLocks/>
          </p:cNvCxnSpPr>
          <p:nvPr userDrawn="1"/>
        </p:nvCxnSpPr>
        <p:spPr>
          <a:xfrm>
            <a:off x="10218425" y="3825022"/>
            <a:ext cx="731221" cy="0"/>
          </a:xfrm>
          <a:prstGeom prst="line"/>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8739"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40"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dirty="0" lang="en-U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p:bgPr>
    </p:bg>
    <p:spTree>
      <p:nvGrpSpPr>
        <p:cNvPr id="90" name=""/>
        <p:cNvGrpSpPr/>
        <p:nvPr/>
      </p:nvGrpSpPr>
      <p:grpSpPr>
        <a:xfrm>
          <a:off x="0" y="0"/>
          <a:ext cx="0" cy="0"/>
          <a:chOff x="0" y="0"/>
          <a:chExt cx="0" cy="0"/>
        </a:xfrm>
      </p:grpSpPr>
      <p:sp>
        <p:nvSpPr>
          <p:cNvPr id="1048784" name="Rectangle 10"/>
          <p:cNvSpPr/>
          <p:nvPr userDrawn="1"/>
        </p:nvSpPr>
        <p:spPr>
          <a:xfrm>
            <a:off x="0" y="0"/>
            <a:ext cx="12192000" cy="6884191"/>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85"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786"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787"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8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89" name="Title 1"/>
          <p:cNvSpPr>
            <a:spLocks noGrp="1"/>
          </p:cNvSpPr>
          <p:nvPr>
            <p:ph type="title"/>
          </p:nvPr>
        </p:nvSpPr>
        <p:spPr>
          <a:xfrm>
            <a:off x="444500" y="542925"/>
            <a:ext cx="11214100" cy="535531"/>
          </a:xfrm>
        </p:spPr>
        <p:txBody>
          <a:bodyPr anchor="t" bIns="45720" lIns="91440" rIns="91440" rtlCol="0" tIns="45720" vert="horz" wrap="square">
            <a:spAutoFit/>
          </a:bodyPr>
          <a:lstStyle>
            <a:lvl1pPr>
              <a:defRPr baseline="0" b="1" dirty="0" sz="3200" lang="en-GB" spc="-70">
                <a:solidFill>
                  <a:schemeClr val="bg1"/>
                </a:solidFill>
                <a:latin typeface="+mj-lt"/>
              </a:defRPr>
            </a:lvl1pPr>
          </a:lstStyle>
          <a:p>
            <a:pPr lvl="0"/>
            <a:r>
              <a:rPr lang="en-US" noProof="0"/>
              <a:t>Click to edit Master title style</a:t>
            </a:r>
          </a:p>
        </p:txBody>
      </p:sp>
      <p:grpSp>
        <p:nvGrpSpPr>
          <p:cNvPr id="91" name="Group 14"/>
          <p:cNvGrpSpPr/>
          <p:nvPr userDrawn="1"/>
        </p:nvGrpSpPr>
        <p:grpSpPr>
          <a:xfrm rot="16200000">
            <a:off x="499388" y="-322655"/>
            <a:ext cx="535531" cy="645309"/>
            <a:chOff x="10945855" y="7317026"/>
            <a:chExt cx="2483924" cy="2993104"/>
          </a:xfrm>
        </p:grpSpPr>
        <p:sp>
          <p:nvSpPr>
            <p:cNvPr id="1048790"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91"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grpSp>
        <p:nvGrpSpPr>
          <p:cNvPr id="92" name="Group 5"/>
          <p:cNvGrpSpPr/>
          <p:nvPr userDrawn="1"/>
        </p:nvGrpSpPr>
        <p:grpSpPr>
          <a:xfrm>
            <a:off x="-1" y="1357409"/>
            <a:ext cx="12192001" cy="4846320"/>
            <a:chOff x="-1" y="1357409"/>
            <a:chExt cx="12192001" cy="4917518"/>
          </a:xfrm>
        </p:grpSpPr>
        <p:sp>
          <p:nvSpPr>
            <p:cNvPr id="1048792"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9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794" name="Text Placeholder 22"/>
          <p:cNvSpPr>
            <a:spLocks noGrp="1"/>
          </p:cNvSpPr>
          <p:nvPr>
            <p:ph type="body" sz="quarter" idx="18"/>
          </p:nvPr>
        </p:nvSpPr>
        <p:spPr>
          <a:xfrm>
            <a:off x="542094" y="4240093"/>
            <a:ext cx="3293306" cy="1463040"/>
          </a:xfrm>
        </p:spPr>
        <p:txBody>
          <a:bodyPr bIns="0" lIns="0" rIns="0" tIns="0">
            <a:noAutofit/>
          </a:bodyPr>
          <a:lstStyle>
            <a:lvl1pPr algn="l" indent="0" marL="0">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104879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96"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dirty="0" lang="en-US" noProof="0"/>
          </a:p>
        </p:txBody>
      </p:sp>
      <p:sp>
        <p:nvSpPr>
          <p:cNvPr id="1048797" name="Picture Placeholder 12"/>
          <p:cNvSpPr>
            <a:spLocks noGrp="1"/>
          </p:cNvSpPr>
          <p:nvPr>
            <p:ph type="pic" sz="quarter" idx="19" hasCustomPrompt="1"/>
          </p:nvPr>
        </p:nvSpPr>
        <p:spPr>
          <a:xfrm>
            <a:off x="-2" y="1352575"/>
            <a:ext cx="12192002" cy="2289897"/>
          </a:xfrm>
        </p:spPr>
        <p:txBody>
          <a:bodyPr anchor="ctr">
            <a:normAutofit/>
          </a:bodyPr>
          <a:lstStyle>
            <a:lvl1pPr algn="ctr" indent="0" marL="0">
              <a:buNone/>
              <a:defRPr sz="1400">
                <a:solidFill>
                  <a:schemeClr val="accent2"/>
                </a:solidFill>
                <a:latin typeface="Trade Gothic LT Pro" panose="020B0503040303020004" pitchFamily="34" charset="0"/>
              </a:defRPr>
            </a:lvl1pPr>
          </a:lstStyle>
          <a:p>
            <a:r>
              <a:rPr dirty="0" lang="en-US" noProof="0"/>
              <a:t>Insert image</a:t>
            </a:r>
          </a:p>
        </p:txBody>
      </p:sp>
      <p:sp>
        <p:nvSpPr>
          <p:cNvPr id="1048798" name="Text Placeholder 22"/>
          <p:cNvSpPr>
            <a:spLocks noGrp="1"/>
          </p:cNvSpPr>
          <p:nvPr>
            <p:ph type="body" sz="quarter" idx="20"/>
          </p:nvPr>
        </p:nvSpPr>
        <p:spPr>
          <a:xfrm>
            <a:off x="4444169" y="4240093"/>
            <a:ext cx="3293306" cy="1463040"/>
          </a:xfrm>
        </p:spPr>
        <p:txBody>
          <a:bodyPr bIns="0" lIns="0" rIns="0" tIns="0">
            <a:noAutofit/>
          </a:bodyPr>
          <a:lstStyle>
            <a:lvl1pPr algn="l" indent="0" marL="0">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1048799" name="Text Placeholder 22"/>
          <p:cNvSpPr>
            <a:spLocks noGrp="1"/>
          </p:cNvSpPr>
          <p:nvPr>
            <p:ph type="body" sz="quarter" idx="21"/>
          </p:nvPr>
        </p:nvSpPr>
        <p:spPr>
          <a:xfrm>
            <a:off x="8346244" y="4240093"/>
            <a:ext cx="3293306" cy="1463040"/>
          </a:xfrm>
        </p:spPr>
        <p:txBody>
          <a:bodyPr bIns="0" lIns="0" rIns="0" tIns="0">
            <a:noAutofit/>
          </a:bodyPr>
          <a:lstStyle>
            <a:lvl1pPr algn="l" indent="0" marL="0">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p:bgPr>
    </p:bg>
    <p:spTree>
      <p:nvGrpSpPr>
        <p:cNvPr id="75" name=""/>
        <p:cNvGrpSpPr/>
        <p:nvPr/>
      </p:nvGrpSpPr>
      <p:grpSpPr>
        <a:xfrm>
          <a:off x="0" y="0"/>
          <a:ext cx="0" cy="0"/>
          <a:chOff x="0" y="0"/>
          <a:chExt cx="0" cy="0"/>
        </a:xfrm>
      </p:grpSpPr>
      <p:sp>
        <p:nvSpPr>
          <p:cNvPr id="1048705" name="Rectangle 10"/>
          <p:cNvSpPr/>
          <p:nvPr userDrawn="1"/>
        </p:nvSpPr>
        <p:spPr>
          <a:xfrm>
            <a:off x="0" y="0"/>
            <a:ext cx="12192000" cy="6884191"/>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06"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707"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708"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09"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10" name="Title 1"/>
          <p:cNvSpPr>
            <a:spLocks noGrp="1"/>
          </p:cNvSpPr>
          <p:nvPr>
            <p:ph type="title"/>
          </p:nvPr>
        </p:nvSpPr>
        <p:spPr>
          <a:xfrm>
            <a:off x="444500" y="542925"/>
            <a:ext cx="11214100" cy="535531"/>
          </a:xfrm>
        </p:spPr>
        <p:txBody>
          <a:bodyPr anchor="t" bIns="45720" lIns="91440" rIns="91440" rtlCol="0" tIns="45720" vert="horz" wrap="square">
            <a:spAutoFit/>
          </a:bodyPr>
          <a:lstStyle>
            <a:lvl1pPr>
              <a:defRPr baseline="0" b="1" dirty="0" sz="3200" lang="en-GB" spc="-70">
                <a:solidFill>
                  <a:schemeClr val="bg1"/>
                </a:solidFill>
                <a:latin typeface="+mj-lt"/>
              </a:defRPr>
            </a:lvl1pPr>
          </a:lstStyle>
          <a:p>
            <a:pPr lvl="0"/>
            <a:r>
              <a:rPr lang="en-US" noProof="0"/>
              <a:t>Click to edit Master title style</a:t>
            </a:r>
          </a:p>
        </p:txBody>
      </p:sp>
      <p:grpSp>
        <p:nvGrpSpPr>
          <p:cNvPr id="76" name="Group 14"/>
          <p:cNvGrpSpPr/>
          <p:nvPr userDrawn="1"/>
        </p:nvGrpSpPr>
        <p:grpSpPr>
          <a:xfrm rot="16200000">
            <a:off x="499388" y="-322655"/>
            <a:ext cx="535531" cy="645309"/>
            <a:chOff x="10945855" y="7317026"/>
            <a:chExt cx="2483924" cy="2993104"/>
          </a:xfrm>
        </p:grpSpPr>
        <p:sp>
          <p:nvSpPr>
            <p:cNvPr id="1048711"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12"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grpSp>
        <p:nvGrpSpPr>
          <p:cNvPr id="77" name="Group 5"/>
          <p:cNvGrpSpPr/>
          <p:nvPr userDrawn="1"/>
        </p:nvGrpSpPr>
        <p:grpSpPr>
          <a:xfrm>
            <a:off x="-1" y="1357409"/>
            <a:ext cx="12192001" cy="4846320"/>
            <a:chOff x="-1" y="1357409"/>
            <a:chExt cx="12192001" cy="4917518"/>
          </a:xfrm>
        </p:grpSpPr>
        <p:sp>
          <p:nvSpPr>
            <p:cNvPr id="1048713"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14"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715" name="Text Placeholder 22"/>
          <p:cNvSpPr>
            <a:spLocks noGrp="1"/>
          </p:cNvSpPr>
          <p:nvPr>
            <p:ph type="body" sz="quarter" idx="18"/>
          </p:nvPr>
        </p:nvSpPr>
        <p:spPr>
          <a:xfrm>
            <a:off x="542094" y="4240093"/>
            <a:ext cx="9402006" cy="1463040"/>
          </a:xfrm>
        </p:spPr>
        <p:txBody>
          <a:bodyPr bIns="0" lIns="0" rIns="0" tIns="0">
            <a:noAutofit/>
          </a:bodyPr>
          <a:lstStyle>
            <a:lvl1pPr algn="l" indent="0" marL="0">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1048716"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17"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dirty="0" lang="en-US" noProof="0"/>
          </a:p>
        </p:txBody>
      </p:sp>
      <p:sp>
        <p:nvSpPr>
          <p:cNvPr id="1048718" name="Picture Placeholder 12"/>
          <p:cNvSpPr>
            <a:spLocks noGrp="1"/>
          </p:cNvSpPr>
          <p:nvPr>
            <p:ph type="pic" sz="quarter" idx="19" hasCustomPrompt="1"/>
          </p:nvPr>
        </p:nvSpPr>
        <p:spPr>
          <a:xfrm>
            <a:off x="-2" y="1352575"/>
            <a:ext cx="12192002" cy="2289897"/>
          </a:xfrm>
        </p:spPr>
        <p:txBody>
          <a:bodyPr anchor="ctr">
            <a:normAutofit/>
          </a:bodyPr>
          <a:lstStyle>
            <a:lvl1pPr algn="ctr" indent="0" marL="0">
              <a:buNone/>
              <a:defRPr sz="1400">
                <a:solidFill>
                  <a:schemeClr val="accent2"/>
                </a:solidFill>
                <a:latin typeface="Trade Gothic LT Pro" panose="020B0503040303020004" pitchFamily="34" charset="0"/>
              </a:defRPr>
            </a:lvl1pPr>
          </a:lstStyle>
          <a:p>
            <a:r>
              <a:rPr dirty="0" lang="en-US" noProof="0"/>
              <a:t>Insert image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p:bgPr>
    </p:bg>
    <p:spTree>
      <p:nvGrpSpPr>
        <p:cNvPr id="100" name=""/>
        <p:cNvGrpSpPr/>
        <p:nvPr/>
      </p:nvGrpSpPr>
      <p:grpSpPr>
        <a:xfrm>
          <a:off x="0" y="0"/>
          <a:ext cx="0" cy="0"/>
          <a:chOff x="0" y="0"/>
          <a:chExt cx="0" cy="0"/>
        </a:xfrm>
      </p:grpSpPr>
      <p:sp>
        <p:nvSpPr>
          <p:cNvPr id="1048838" name="Rectangle 10"/>
          <p:cNvSpPr/>
          <p:nvPr userDrawn="1"/>
        </p:nvSpPr>
        <p:spPr>
          <a:xfrm>
            <a:off x="0" y="0"/>
            <a:ext cx="12192000" cy="6884191"/>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39"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840"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841"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42"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43" name="Title 1"/>
          <p:cNvSpPr>
            <a:spLocks noGrp="1"/>
          </p:cNvSpPr>
          <p:nvPr>
            <p:ph type="title"/>
          </p:nvPr>
        </p:nvSpPr>
        <p:spPr>
          <a:xfrm>
            <a:off x="444500" y="542925"/>
            <a:ext cx="11214100" cy="535531"/>
          </a:xfrm>
        </p:spPr>
        <p:txBody>
          <a:bodyPr anchor="t" bIns="45720" lIns="91440" rIns="91440" rtlCol="0" tIns="45720" vert="horz" wrap="square">
            <a:spAutoFit/>
          </a:bodyPr>
          <a:lstStyle>
            <a:lvl1pPr>
              <a:defRPr baseline="0" b="1" dirty="0" sz="3200" lang="en-GB" spc="-70">
                <a:solidFill>
                  <a:schemeClr val="bg1"/>
                </a:solidFill>
                <a:latin typeface="+mj-lt"/>
              </a:defRPr>
            </a:lvl1pPr>
          </a:lstStyle>
          <a:p>
            <a:pPr lvl="0"/>
            <a:r>
              <a:rPr lang="en-US" noProof="0"/>
              <a:t>Click to edit Master title style</a:t>
            </a:r>
          </a:p>
        </p:txBody>
      </p:sp>
      <p:grpSp>
        <p:nvGrpSpPr>
          <p:cNvPr id="101" name="Group 14"/>
          <p:cNvGrpSpPr/>
          <p:nvPr userDrawn="1"/>
        </p:nvGrpSpPr>
        <p:grpSpPr>
          <a:xfrm rot="16200000">
            <a:off x="499388" y="-322655"/>
            <a:ext cx="535531" cy="645309"/>
            <a:chOff x="10945855" y="7317026"/>
            <a:chExt cx="2483924" cy="2993104"/>
          </a:xfrm>
        </p:grpSpPr>
        <p:sp>
          <p:nvSpPr>
            <p:cNvPr id="1048844"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45"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grpSp>
        <p:nvGrpSpPr>
          <p:cNvPr id="102" name="Group 5"/>
          <p:cNvGrpSpPr/>
          <p:nvPr userDrawn="1"/>
        </p:nvGrpSpPr>
        <p:grpSpPr>
          <a:xfrm>
            <a:off x="-1" y="1357409"/>
            <a:ext cx="12192001" cy="4846320"/>
            <a:chOff x="-1" y="1357409"/>
            <a:chExt cx="12192001" cy="4917518"/>
          </a:xfrm>
        </p:grpSpPr>
        <p:sp>
          <p:nvSpPr>
            <p:cNvPr id="1048846"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47"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848"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49"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dirty="0" lang="en-US" noProof="0"/>
          </a:p>
        </p:txBody>
      </p:sp>
      <p:sp>
        <p:nvSpPr>
          <p:cNvPr id="1048850" name="Picture Placeholder 2"/>
          <p:cNvSpPr>
            <a:spLocks noGrp="1"/>
          </p:cNvSpPr>
          <p:nvPr>
            <p:ph type="pic" idx="1"/>
          </p:nvPr>
        </p:nvSpPr>
        <p:spPr>
          <a:xfrm>
            <a:off x="4110087" y="1444649"/>
            <a:ext cx="7548513" cy="4579079"/>
          </a:xfrm>
        </p:spPr>
        <p:txBody>
          <a:bodyPr>
            <a:normAutofit/>
          </a:bodyPr>
          <a:lstStyle>
            <a:lvl1pPr indent="0" marL="0">
              <a:buNone/>
              <a:defRPr sz="2400">
                <a:solidFill>
                  <a:schemeClr val="bg1"/>
                </a:solidFill>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noProof="0"/>
              <a:t>Click icon to add picture</a:t>
            </a:r>
            <a:endParaRPr dirty="0" lang="en-US" noProof="0"/>
          </a:p>
        </p:txBody>
      </p:sp>
      <p:sp>
        <p:nvSpPr>
          <p:cNvPr id="1048851" name="Text Placeholder 3"/>
          <p:cNvSpPr>
            <a:spLocks noGrp="1"/>
          </p:cNvSpPr>
          <p:nvPr>
            <p:ph type="body" sz="half" idx="2"/>
          </p:nvPr>
        </p:nvSpPr>
        <p:spPr>
          <a:xfrm>
            <a:off x="443366" y="1444649"/>
            <a:ext cx="3365063" cy="4579079"/>
          </a:xfrm>
        </p:spPr>
        <p:txBody>
          <a:bodyPr/>
          <a:lstStyle>
            <a:lvl1pPr indent="0" marL="0">
              <a:buFont typeface="Arial" panose="020B0604020202020204" pitchFamily="34" charset="0"/>
              <a:buNone/>
              <a:defRPr sz="1600">
                <a:solidFill>
                  <a:schemeClr val="bg1"/>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noProof="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p:bgPr>
    </p:bg>
    <p:spTree>
      <p:nvGrpSpPr>
        <p:cNvPr id="84" name=""/>
        <p:cNvGrpSpPr/>
        <p:nvPr/>
      </p:nvGrpSpPr>
      <p:grpSpPr>
        <a:xfrm>
          <a:off x="0" y="0"/>
          <a:ext cx="0" cy="0"/>
          <a:chOff x="0" y="0"/>
          <a:chExt cx="0" cy="0"/>
        </a:xfrm>
      </p:grpSpPr>
      <p:sp>
        <p:nvSpPr>
          <p:cNvPr id="1048757" name="Rectangle 10"/>
          <p:cNvSpPr/>
          <p:nvPr userDrawn="1"/>
        </p:nvSpPr>
        <p:spPr>
          <a:xfrm>
            <a:off x="0" y="0"/>
            <a:ext cx="12192000" cy="6884191"/>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58"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759"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760"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61"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62" name="Title 1"/>
          <p:cNvSpPr>
            <a:spLocks noGrp="1"/>
          </p:cNvSpPr>
          <p:nvPr>
            <p:ph type="title"/>
          </p:nvPr>
        </p:nvSpPr>
        <p:spPr>
          <a:xfrm>
            <a:off x="444500" y="542925"/>
            <a:ext cx="11214100" cy="535531"/>
          </a:xfrm>
        </p:spPr>
        <p:txBody>
          <a:bodyPr anchor="t" bIns="45720" lIns="91440" rIns="91440" rtlCol="0" tIns="45720" vert="horz" wrap="square">
            <a:spAutoFit/>
          </a:bodyPr>
          <a:lstStyle>
            <a:lvl1pPr>
              <a:defRPr baseline="0" b="1" dirty="0" sz="3200" lang="en-GB" spc="-70">
                <a:solidFill>
                  <a:schemeClr val="bg1"/>
                </a:solidFill>
                <a:latin typeface="+mj-lt"/>
              </a:defRPr>
            </a:lvl1pPr>
          </a:lstStyle>
          <a:p>
            <a:pPr lvl="0"/>
            <a:r>
              <a:rPr lang="en-US" noProof="0"/>
              <a:t>Click to edit Master title style</a:t>
            </a:r>
          </a:p>
        </p:txBody>
      </p:sp>
      <p:grpSp>
        <p:nvGrpSpPr>
          <p:cNvPr id="85" name="Group 14"/>
          <p:cNvGrpSpPr/>
          <p:nvPr userDrawn="1"/>
        </p:nvGrpSpPr>
        <p:grpSpPr>
          <a:xfrm rot="16200000">
            <a:off x="499388" y="-322655"/>
            <a:ext cx="535531" cy="645309"/>
            <a:chOff x="10945855" y="7317026"/>
            <a:chExt cx="2483924" cy="2993104"/>
          </a:xfrm>
        </p:grpSpPr>
        <p:sp>
          <p:nvSpPr>
            <p:cNvPr id="1048763"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64"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grpSp>
        <p:nvGrpSpPr>
          <p:cNvPr id="86" name="Group 5"/>
          <p:cNvGrpSpPr/>
          <p:nvPr userDrawn="1"/>
        </p:nvGrpSpPr>
        <p:grpSpPr>
          <a:xfrm>
            <a:off x="-1" y="1357409"/>
            <a:ext cx="12192001" cy="4846320"/>
            <a:chOff x="-1" y="1357409"/>
            <a:chExt cx="12192001" cy="4917518"/>
          </a:xfrm>
        </p:grpSpPr>
        <p:sp>
          <p:nvSpPr>
            <p:cNvPr id="1048765"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66"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767"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68"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dirty="0" lang="en-US" noProof="0"/>
          </a:p>
        </p:txBody>
      </p:sp>
      <p:sp>
        <p:nvSpPr>
          <p:cNvPr id="1048769" name="Text Placeholder 3"/>
          <p:cNvSpPr>
            <a:spLocks noGrp="1"/>
          </p:cNvSpPr>
          <p:nvPr>
            <p:ph type="body" sz="half" idx="2"/>
          </p:nvPr>
        </p:nvSpPr>
        <p:spPr>
          <a:xfrm>
            <a:off x="443366" y="1444649"/>
            <a:ext cx="3365063" cy="4579079"/>
          </a:xfrm>
        </p:spPr>
        <p:txBody>
          <a:bodyPr/>
          <a:lstStyle>
            <a:lvl1pPr indent="0" marL="0">
              <a:buFont typeface="Arial" panose="020B0604020202020204" pitchFamily="34" charset="0"/>
              <a:buNone/>
              <a:defRPr sz="1600">
                <a:solidFill>
                  <a:schemeClr val="bg1"/>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noProof="0"/>
              <a:t>Click to edit Master text styles</a:t>
            </a:r>
          </a:p>
        </p:txBody>
      </p:sp>
      <p:sp>
        <p:nvSpPr>
          <p:cNvPr id="1048770" name="Content Placeholder 2"/>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06" name=""/>
        <p:cNvGrpSpPr/>
        <p:nvPr/>
      </p:nvGrpSpPr>
      <p:grpSpPr>
        <a:xfrm>
          <a:off x="0" y="0"/>
          <a:ext cx="0" cy="0"/>
          <a:chOff x="0" y="0"/>
          <a:chExt cx="0" cy="0"/>
        </a:xfrm>
      </p:grpSpPr>
      <p:sp>
        <p:nvSpPr>
          <p:cNvPr id="1048865" name="Rectangle 17"/>
          <p:cNvSpPr/>
          <p:nvPr userDrawn="1"/>
        </p:nvSpPr>
        <p:spPr>
          <a:xfrm>
            <a:off x="0" y="0"/>
            <a:ext cx="12192000" cy="6884191"/>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66"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867"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868"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69"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nvGrpSpPr>
          <p:cNvPr id="107" name="Group 23"/>
          <p:cNvGrpSpPr/>
          <p:nvPr userDrawn="1"/>
        </p:nvGrpSpPr>
        <p:grpSpPr>
          <a:xfrm rot="16200000">
            <a:off x="499388" y="-322655"/>
            <a:ext cx="535531" cy="645309"/>
            <a:chOff x="10945855" y="7317026"/>
            <a:chExt cx="2483924" cy="2993104"/>
          </a:xfrm>
        </p:grpSpPr>
        <p:sp>
          <p:nvSpPr>
            <p:cNvPr id="1048870"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71"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872"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73"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dirty="0" 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68" name=""/>
        <p:cNvGrpSpPr/>
        <p:nvPr/>
      </p:nvGrpSpPr>
      <p:grpSpPr>
        <a:xfrm>
          <a:off x="0" y="0"/>
          <a:ext cx="0" cy="0"/>
          <a:chOff x="0" y="0"/>
          <a:chExt cx="0" cy="0"/>
        </a:xfrm>
      </p:grpSpPr>
      <p:sp>
        <p:nvSpPr>
          <p:cNvPr id="1048676" name="Rectangle 20"/>
          <p:cNvSpPr/>
          <p:nvPr userDrawn="1"/>
        </p:nvSpPr>
        <p:spPr>
          <a:xfrm>
            <a:off x="0" y="0"/>
            <a:ext cx="12192000" cy="68580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77" name="Freeform: Shape 14"/>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78" name="Freeform: Shape 15"/>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79" name="Freeform: Shape 19"/>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nvGrpSpPr>
          <p:cNvPr id="69" name="Group 5"/>
          <p:cNvGrpSpPr/>
          <p:nvPr userDrawn="1"/>
        </p:nvGrpSpPr>
        <p:grpSpPr>
          <a:xfrm>
            <a:off x="0" y="0"/>
            <a:ext cx="6881966" cy="6858876"/>
            <a:chOff x="-5321" y="1096"/>
            <a:chExt cx="5924073" cy="5904197"/>
          </a:xfrm>
        </p:grpSpPr>
        <p:sp>
          <p:nvSpPr>
            <p:cNvPr id="1048680" name="Right Triangle 16"/>
            <p:cNvSpPr/>
            <p:nvPr userDrawn="1"/>
          </p:nvSpPr>
          <p:spPr>
            <a:xfrm rot="16200000" flipH="1" flipV="1">
              <a:off x="4618" y="-8842"/>
              <a:ext cx="5904196" cy="5924073"/>
            </a:xfrm>
            <a:prstGeom prst="rtTriangle"/>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81" name="Right Triangle 17"/>
            <p:cNvSpPr/>
            <p:nvPr userDrawn="1"/>
          </p:nvSpPr>
          <p:spPr>
            <a:xfrm rot="16200000" flipH="1" flipV="1">
              <a:off x="3941" y="-8164"/>
              <a:ext cx="5501471" cy="5519993"/>
            </a:xfrm>
            <a:prstGeom prst="rtTriangle"/>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82" name="Right Triangle 18"/>
            <p:cNvSpPr/>
            <p:nvPr userDrawn="1"/>
          </p:nvSpPr>
          <p:spPr>
            <a:xfrm rot="16200000" flipH="1" flipV="1">
              <a:off x="3131" y="-7355"/>
              <a:ext cx="5019818" cy="5036720"/>
            </a:xfrm>
            <a:prstGeom prst="rtTriangle"/>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683" name="Title 1"/>
          <p:cNvSpPr>
            <a:spLocks noGrp="1"/>
          </p:cNvSpPr>
          <p:nvPr userDrawn="1">
            <p:ph type="ctrTitle" hasCustomPrompt="1"/>
          </p:nvPr>
        </p:nvSpPr>
        <p:spPr>
          <a:xfrm>
            <a:off x="5217242" y="2807208"/>
            <a:ext cx="4945598" cy="1243584"/>
          </a:xfrm>
        </p:spPr>
        <p:txBody>
          <a:bodyPr anchor="ctr" bIns="45720" lIns="91440" rIns="91440" rtlCol="0" tIns="45720" vert="horz">
            <a:noAutofit/>
          </a:bodyPr>
          <a:lstStyle>
            <a:lvl1pPr>
              <a:defRPr b="1" dirty="0" sz="5400" lang="en-GB">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71" name=""/>
        <p:cNvGrpSpPr/>
        <p:nvPr/>
      </p:nvGrpSpPr>
      <p:grpSpPr>
        <a:xfrm>
          <a:off x="0" y="0"/>
          <a:ext cx="0" cy="0"/>
          <a:chOff x="0" y="0"/>
          <a:chExt cx="0" cy="0"/>
        </a:xfrm>
      </p:grpSpPr>
      <p:sp>
        <p:nvSpPr>
          <p:cNvPr id="1048685" name="Rectangle 20"/>
          <p:cNvSpPr/>
          <p:nvPr userDrawn="1"/>
        </p:nvSpPr>
        <p:spPr>
          <a:xfrm>
            <a:off x="0" y="0"/>
            <a:ext cx="12192000" cy="68580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86" name="Freeform: Shape 14"/>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87" name="Freeform: Shape 15"/>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88" name="Freeform: Shape 19"/>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89" name="Title 1"/>
          <p:cNvSpPr>
            <a:spLocks noGrp="1"/>
          </p:cNvSpPr>
          <p:nvPr userDrawn="1">
            <p:ph type="ctrTitle" hasCustomPrompt="1"/>
          </p:nvPr>
        </p:nvSpPr>
        <p:spPr>
          <a:xfrm>
            <a:off x="6360242" y="3429000"/>
            <a:ext cx="4945598" cy="1243584"/>
          </a:xfrm>
        </p:spPr>
        <p:txBody>
          <a:bodyPr anchor="ctr" bIns="45720" lIns="91440" rIns="91440" rtlCol="0" tIns="45720" vert="horz">
            <a:noAutofit/>
          </a:bodyPr>
          <a:lstStyle>
            <a:lvl1pPr>
              <a:defRPr b="1" dirty="0" sz="5400" lang="en-GB">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1048690" name="Freeform: Shape 34"/>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691" name="Freeform: Shape 31"/>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692" name="Freeform: Shape 29"/>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93" name=""/>
        <p:cNvGrpSpPr/>
        <p:nvPr/>
      </p:nvGrpSpPr>
      <p:grpSpPr>
        <a:xfrm>
          <a:off x="0" y="0"/>
          <a:ext cx="0" cy="0"/>
          <a:chOff x="0" y="0"/>
          <a:chExt cx="0" cy="0"/>
        </a:xfrm>
      </p:grpSpPr>
      <p:sp>
        <p:nvSpPr>
          <p:cNvPr id="1048800" name="Rectangle 6"/>
          <p:cNvSpPr/>
          <p:nvPr userDrawn="1"/>
        </p:nvSpPr>
        <p:spPr>
          <a:xfrm>
            <a:off x="0" y="0"/>
            <a:ext cx="12192000" cy="6858000"/>
          </a:xfrm>
          <a:prstGeom prst="rect"/>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01" name="Freeform: Shape 7"/>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02" name="Freeform: Shape 8"/>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03" name="Right Triangle 9"/>
          <p:cNvSpPr/>
          <p:nvPr userDrawn="1"/>
        </p:nvSpPr>
        <p:spPr>
          <a:xfrm rot="5400000" flipV="1">
            <a:off x="5851010" y="-10649"/>
            <a:ext cx="6326154" cy="6347453"/>
          </a:xfrm>
          <a:prstGeom prst="rtTriangle"/>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04" name="Freeform: Shape 10"/>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05" name="Freeform: Shape 11"/>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806" name="Freeform: Shape 12"/>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807" name="Freeform: Shape 13"/>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808" name="Freeform: Shape 14"/>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grpSp>
        <p:nvGrpSpPr>
          <p:cNvPr id="94" name="Group 15"/>
          <p:cNvGrpSpPr/>
          <p:nvPr userDrawn="1"/>
        </p:nvGrpSpPr>
        <p:grpSpPr>
          <a:xfrm rot="16200000">
            <a:off x="431651" y="-917359"/>
            <a:ext cx="1532001" cy="1826463"/>
            <a:chOff x="10800164" y="7142066"/>
            <a:chExt cx="2775293" cy="3308724"/>
          </a:xfrm>
        </p:grpSpPr>
        <p:sp>
          <p:nvSpPr>
            <p:cNvPr id="1048809" name="Freeform: Shape 16"/>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10" name="Freeform: Shape 17"/>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grpSp>
        <p:nvGrpSpPr>
          <p:cNvPr id="95" name="Group 18"/>
          <p:cNvGrpSpPr/>
          <p:nvPr userDrawn="1"/>
        </p:nvGrpSpPr>
        <p:grpSpPr>
          <a:xfrm rot="16200000">
            <a:off x="1992859" y="-497210"/>
            <a:ext cx="818398" cy="986162"/>
            <a:chOff x="10945855" y="7317026"/>
            <a:chExt cx="2483924" cy="2993104"/>
          </a:xfrm>
        </p:grpSpPr>
        <p:sp>
          <p:nvSpPr>
            <p:cNvPr id="1048811" name="Freeform: Shape 19"/>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12" name="Freeform: Shape 20"/>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813" name="Text Placeholder 2"/>
          <p:cNvSpPr>
            <a:spLocks noGrp="1"/>
          </p:cNvSpPr>
          <p:nvPr>
            <p:ph type="body" idx="1"/>
          </p:nvPr>
        </p:nvSpPr>
        <p:spPr>
          <a:xfrm>
            <a:off x="831850" y="4754880"/>
            <a:ext cx="6803136" cy="365760"/>
          </a:xfrm>
        </p:spPr>
        <p:txBody>
          <a:bodyPr bIns="45720" lIns="91440" rIns="91440" rtlCol="0" tIns="45720" vert="horz">
            <a:normAutofit/>
          </a:bodyPr>
          <a:lstStyle>
            <a:lvl1pPr indent="0" marL="0">
              <a:buNone/>
              <a:defRPr sz="1600" lang="en-US" spc="300">
                <a:solidFill>
                  <a:schemeClr val="accent1">
                    <a:lumMod val="20000"/>
                    <a:lumOff val="80000"/>
                  </a:schemeClr>
                </a:solidFill>
                <a:latin typeface="+mn-lt"/>
                <a:cs typeface="Arial" panose="020B0604020202020204" pitchFamily="34" charset="0"/>
              </a:defRPr>
            </a:lvl1pPr>
          </a:lstStyle>
          <a:p>
            <a:pPr indent="-228600" lvl="0" marL="228600"/>
            <a:r>
              <a:rPr lang="en-US" noProof="0"/>
              <a:t>Click to edit Master text styles</a:t>
            </a:r>
          </a:p>
        </p:txBody>
      </p:sp>
      <p:sp>
        <p:nvSpPr>
          <p:cNvPr id="1048814"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dirty="0" lang="en-US" noProof="0"/>
          </a:p>
        </p:txBody>
      </p:sp>
      <p:sp>
        <p:nvSpPr>
          <p:cNvPr id="1048815" name="Title 1"/>
          <p:cNvSpPr>
            <a:spLocks noGrp="1"/>
          </p:cNvSpPr>
          <p:nvPr>
            <p:ph type="title" hasCustomPrompt="1"/>
          </p:nvPr>
        </p:nvSpPr>
        <p:spPr>
          <a:xfrm>
            <a:off x="832104" y="3886200"/>
            <a:ext cx="7781544" cy="859055"/>
          </a:xfrm>
        </p:spPr>
        <p:txBody>
          <a:bodyPr anchor="b" bIns="45720" lIns="91440" rIns="91440" rtlCol="0" tIns="45720" vert="horz">
            <a:normAutofit/>
          </a:bodyPr>
          <a:lstStyle>
            <a:lvl1pPr>
              <a:defRPr b="1" dirty="0" sz="5400" lang="en-GB">
                <a:solidFill>
                  <a:schemeClr val="bg1"/>
                </a:solidFill>
                <a:latin typeface="+mj-lt"/>
              </a:defRPr>
            </a:lvl1pPr>
          </a:lstStyle>
          <a:p>
            <a:pPr lvl="0"/>
            <a:r>
              <a:rPr lang="en-US" noProof="0"/>
              <a:t>Section Title 01</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Alt Section Header">
    <p:spTree>
      <p:nvGrpSpPr>
        <p:cNvPr id="87" name=""/>
        <p:cNvGrpSpPr/>
        <p:nvPr/>
      </p:nvGrpSpPr>
      <p:grpSpPr>
        <a:xfrm>
          <a:off x="0" y="0"/>
          <a:ext cx="0" cy="0"/>
          <a:chOff x="0" y="0"/>
          <a:chExt cx="0" cy="0"/>
        </a:xfrm>
      </p:grpSpPr>
      <p:sp>
        <p:nvSpPr>
          <p:cNvPr id="1048771" name="Rectangle 21"/>
          <p:cNvSpPr/>
          <p:nvPr userDrawn="1"/>
        </p:nvSpPr>
        <p:spPr>
          <a:xfrm>
            <a:off x="0" y="0"/>
            <a:ext cx="12192000" cy="6858000"/>
          </a:xfrm>
          <a:prstGeom prst="rect"/>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72" name="Freeform: Shape 33"/>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773" name="Freeform: Shape 23"/>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74" name="Freeform: Shape 24"/>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nvGrpSpPr>
          <p:cNvPr id="88" name="Group 25"/>
          <p:cNvGrpSpPr/>
          <p:nvPr userDrawn="1"/>
        </p:nvGrpSpPr>
        <p:grpSpPr>
          <a:xfrm>
            <a:off x="9776075" y="2057401"/>
            <a:ext cx="4413559" cy="3934444"/>
            <a:chOff x="9222437" y="1088097"/>
            <a:chExt cx="5433318" cy="4843502"/>
          </a:xfrm>
        </p:grpSpPr>
        <p:sp>
          <p:nvSpPr>
            <p:cNvPr id="1048775" name="Freeform: Shape 26"/>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776" name="Freeform: Shape 27"/>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grpSp>
      <p:sp>
        <p:nvSpPr>
          <p:cNvPr id="1048777" name="Freeform: Shape 28"/>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778" name="Freeform: Shape 29"/>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grpSp>
        <p:nvGrpSpPr>
          <p:cNvPr id="89" name="Group 30"/>
          <p:cNvGrpSpPr/>
          <p:nvPr userDrawn="1"/>
        </p:nvGrpSpPr>
        <p:grpSpPr>
          <a:xfrm rot="16200000" flipH="1">
            <a:off x="9913705" y="6257994"/>
            <a:ext cx="1052473" cy="1209445"/>
            <a:chOff x="10800165" y="7142066"/>
            <a:chExt cx="2775293" cy="3189215"/>
          </a:xfrm>
        </p:grpSpPr>
        <p:sp>
          <p:nvSpPr>
            <p:cNvPr id="1048779" name="Freeform: Shape 31"/>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80" name="Freeform: Shape 32"/>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781" name="Title 1"/>
          <p:cNvSpPr>
            <a:spLocks noGrp="1"/>
          </p:cNvSpPr>
          <p:nvPr>
            <p:ph type="title" hasCustomPrompt="1"/>
          </p:nvPr>
        </p:nvSpPr>
        <p:spPr>
          <a:xfrm>
            <a:off x="832104" y="3886200"/>
            <a:ext cx="7781544" cy="859055"/>
          </a:xfrm>
        </p:spPr>
        <p:txBody>
          <a:bodyPr anchor="b" bIns="45720" lIns="91440" rIns="91440" rtlCol="0" tIns="45720" vert="horz">
            <a:normAutofit/>
          </a:bodyPr>
          <a:lstStyle>
            <a:lvl1pPr>
              <a:defRPr b="1" dirty="0" sz="5400" lang="en-GB">
                <a:solidFill>
                  <a:schemeClr val="bg1"/>
                </a:solidFill>
                <a:latin typeface="+mj-lt"/>
              </a:defRPr>
            </a:lvl1pPr>
          </a:lstStyle>
          <a:p>
            <a:pPr lvl="0"/>
            <a:r>
              <a:rPr lang="en-US" noProof="0"/>
              <a:t>Section Title 01</a:t>
            </a:r>
          </a:p>
        </p:txBody>
      </p:sp>
      <p:sp>
        <p:nvSpPr>
          <p:cNvPr id="1048782" name="Text Placeholder 2"/>
          <p:cNvSpPr>
            <a:spLocks noGrp="1"/>
          </p:cNvSpPr>
          <p:nvPr>
            <p:ph type="body" idx="1"/>
          </p:nvPr>
        </p:nvSpPr>
        <p:spPr>
          <a:xfrm>
            <a:off x="831850" y="4754880"/>
            <a:ext cx="6803136" cy="365760"/>
          </a:xfrm>
        </p:spPr>
        <p:txBody>
          <a:bodyPr bIns="45720" lIns="91440" rIns="91440" rtlCol="0" tIns="45720" vert="horz">
            <a:normAutofit/>
          </a:bodyPr>
          <a:lstStyle>
            <a:lvl1pPr indent="0" marL="0">
              <a:buNone/>
              <a:defRPr sz="1600" lang="en-US" spc="300">
                <a:solidFill>
                  <a:schemeClr val="accent1">
                    <a:lumMod val="20000"/>
                    <a:lumOff val="80000"/>
                  </a:schemeClr>
                </a:solidFill>
                <a:latin typeface="+mn-lt"/>
                <a:cs typeface="Arial" panose="020B0604020202020204" pitchFamily="34" charset="0"/>
              </a:defRPr>
            </a:lvl1pPr>
          </a:lstStyle>
          <a:p>
            <a:pPr indent="-228600" lvl="0" marL="228600"/>
            <a:r>
              <a:rPr lang="en-US" noProof="0"/>
              <a:t>Click to edit Master text styles</a:t>
            </a:r>
          </a:p>
        </p:txBody>
      </p:sp>
      <p:sp>
        <p:nvSpPr>
          <p:cNvPr id="1048783"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dirty="0" 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99" name=""/>
        <p:cNvGrpSpPr/>
        <p:nvPr/>
      </p:nvGrpSpPr>
      <p:grpSpPr>
        <a:xfrm>
          <a:off x="0" y="0"/>
          <a:ext cx="0" cy="0"/>
          <a:chOff x="0" y="0"/>
          <a:chExt cx="0" cy="0"/>
        </a:xfrm>
      </p:grpSpPr>
      <p:sp>
        <p:nvSpPr>
          <p:cNvPr id="1048830" name="Rectangle 21"/>
          <p:cNvSpPr/>
          <p:nvPr userDrawn="1"/>
        </p:nvSpPr>
        <p:spPr>
          <a:xfrm>
            <a:off x="0" y="0"/>
            <a:ext cx="12192000" cy="6858000"/>
          </a:xfrm>
          <a:prstGeom prst="rect"/>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31" name="Freeform: Shape 33"/>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832" name="Freeform: Shape 23"/>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33" name="Freeform: Shape 24"/>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34" name="Oval 3"/>
          <p:cNvSpPr/>
          <p:nvPr userDrawn="1"/>
        </p:nvSpPr>
        <p:spPr>
          <a:xfrm>
            <a:off x="533399" y="914400"/>
            <a:ext cx="1944914" cy="1944914"/>
          </a:xfrm>
          <a:prstGeom prst="ellipse"/>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35" name="Title 1"/>
          <p:cNvSpPr txBox="1"/>
          <p:nvPr userDrawn="1"/>
        </p:nvSpPr>
        <p:spPr>
          <a:xfrm>
            <a:off x="956993" y="923305"/>
            <a:ext cx="1005115" cy="2859313"/>
          </a:xfrm>
          <a:prstGeom prst="rect"/>
        </p:spPr>
        <p:txBody>
          <a:bodyPr anchor="t" bIns="45720" lIns="91440" rIns="91440" rtlCol="0" tIns="45720" vert="horz">
            <a:noAutofit/>
          </a:bodyPr>
          <a:lstStyle>
            <a:lvl1pPr algn="l" defTabSz="914400" eaLnBrk="1" hangingPunct="1" latinLnBrk="0" rtl="0">
              <a:lnSpc>
                <a:spcPct val="100000"/>
              </a:lnSpc>
              <a:spcBef>
                <a:spcPct val="0"/>
              </a:spcBef>
              <a:buNone/>
              <a:defRPr b="0" dirty="0" sz="3600" i="0" kern="1200" lang="en-GB">
                <a:solidFill>
                  <a:schemeClr val="bg1"/>
                </a:solidFill>
                <a:latin typeface="Trebuchet MS" panose="020B0603020202020204" pitchFamily="34" charset="0"/>
                <a:ea typeface="+mj-ea"/>
                <a:cs typeface="+mj-cs"/>
              </a:defRPr>
            </a:lvl1pPr>
          </a:lstStyle>
          <a:p>
            <a:pPr algn="ctr"/>
            <a:r>
              <a:rPr dirty="0" sz="18400" lang="en-US" noProof="0">
                <a:solidFill>
                  <a:schemeClr val="accent1">
                    <a:lumMod val="60000"/>
                    <a:lumOff val="40000"/>
                  </a:schemeClr>
                </a:solidFill>
                <a:latin typeface="+mj-lt"/>
              </a:rPr>
              <a:t>“</a:t>
            </a:r>
          </a:p>
        </p:txBody>
      </p:sp>
      <p:sp>
        <p:nvSpPr>
          <p:cNvPr id="1048836" name="Title 1"/>
          <p:cNvSpPr>
            <a:spLocks noGrp="1"/>
          </p:cNvSpPr>
          <p:nvPr>
            <p:ph type="title" hasCustomPrompt="1"/>
          </p:nvPr>
        </p:nvSpPr>
        <p:spPr>
          <a:xfrm>
            <a:off x="533399" y="3200400"/>
            <a:ext cx="7551057" cy="2859313"/>
          </a:xfrm>
        </p:spPr>
        <p:txBody>
          <a:bodyPr anchor="t" bIns="45720" lIns="91440" rIns="91440" rtlCol="0" tIns="45720" vert="horz">
            <a:normAutofit/>
          </a:bodyPr>
          <a:lstStyle>
            <a:lvl1pPr>
              <a:lnSpc>
                <a:spcPct val="100000"/>
              </a:lnSpc>
              <a:defRPr b="0" dirty="0" sz="3200" i="0" lang="en-GB">
                <a:solidFill>
                  <a:schemeClr val="bg1"/>
                </a:solidFill>
                <a:latin typeface="+mj-lt"/>
              </a:defRPr>
            </a:lvl1pPr>
          </a:lstStyle>
          <a:p>
            <a:pPr lvl="0"/>
            <a:r>
              <a:rPr lang="en-US" noProof="0"/>
              <a:t>Quote</a:t>
            </a:r>
          </a:p>
        </p:txBody>
      </p:sp>
      <p:sp>
        <p:nvSpPr>
          <p:cNvPr id="1048837"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dirty="0" 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p:bgPr>
    </p:bg>
    <p:spTree>
      <p:nvGrpSpPr>
        <p:cNvPr id="53" name=""/>
        <p:cNvGrpSpPr/>
        <p:nvPr/>
      </p:nvGrpSpPr>
      <p:grpSpPr>
        <a:xfrm>
          <a:off x="0" y="0"/>
          <a:ext cx="0" cy="0"/>
          <a:chOff x="0" y="0"/>
          <a:chExt cx="0" cy="0"/>
        </a:xfrm>
      </p:grpSpPr>
      <p:sp>
        <p:nvSpPr>
          <p:cNvPr id="1048629" name="Rectangle 10"/>
          <p:cNvSpPr/>
          <p:nvPr userDrawn="1"/>
        </p:nvSpPr>
        <p:spPr>
          <a:xfrm>
            <a:off x="0" y="0"/>
            <a:ext cx="12192000" cy="6884191"/>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3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631"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32" name="Title 1"/>
          <p:cNvSpPr>
            <a:spLocks noGrp="1"/>
          </p:cNvSpPr>
          <p:nvPr>
            <p:ph type="title"/>
          </p:nvPr>
        </p:nvSpPr>
        <p:spPr>
          <a:xfrm>
            <a:off x="444500" y="542925"/>
            <a:ext cx="11214100" cy="535531"/>
          </a:xfrm>
        </p:spPr>
        <p:txBody>
          <a:bodyPr anchor="t" bIns="45720" lIns="91440" rIns="91440" rtlCol="0" tIns="45720" vert="horz" wrap="square">
            <a:spAutoFit/>
          </a:bodyPr>
          <a:lstStyle>
            <a:lvl1pPr>
              <a:defRPr baseline="0" b="1" dirty="0" sz="3200" lang="en-GB" spc="-70">
                <a:solidFill>
                  <a:schemeClr val="bg1"/>
                </a:solidFill>
                <a:latin typeface="+mj-lt"/>
              </a:defRPr>
            </a:lvl1pPr>
          </a:lstStyle>
          <a:p>
            <a:pPr lvl="0"/>
            <a:r>
              <a:rPr lang="en-US" noProof="0"/>
              <a:t>Click to edit Master title style</a:t>
            </a:r>
          </a:p>
        </p:txBody>
      </p:sp>
      <p:sp>
        <p:nvSpPr>
          <p:cNvPr id="1048633"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dirty="0" lang="en-US" noProof="0"/>
          </a:p>
        </p:txBody>
      </p:sp>
      <p:grpSp>
        <p:nvGrpSpPr>
          <p:cNvPr id="54" name="Group 14"/>
          <p:cNvGrpSpPr/>
          <p:nvPr userDrawn="1"/>
        </p:nvGrpSpPr>
        <p:grpSpPr>
          <a:xfrm rot="16200000">
            <a:off x="499388" y="-322655"/>
            <a:ext cx="535531" cy="645309"/>
            <a:chOff x="10945855" y="7317026"/>
            <a:chExt cx="2483924" cy="2993104"/>
          </a:xfrm>
        </p:grpSpPr>
        <p:sp>
          <p:nvSpPr>
            <p:cNvPr id="1048634"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35"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636" name="Text Placeholder 22"/>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p:bgPr>
    </p:bg>
    <p:spTree>
      <p:nvGrpSpPr>
        <p:cNvPr id="72" name=""/>
        <p:cNvGrpSpPr/>
        <p:nvPr/>
      </p:nvGrpSpPr>
      <p:grpSpPr>
        <a:xfrm>
          <a:off x="0" y="0"/>
          <a:ext cx="0" cy="0"/>
          <a:chOff x="0" y="0"/>
          <a:chExt cx="0" cy="0"/>
        </a:xfrm>
      </p:grpSpPr>
      <p:sp>
        <p:nvSpPr>
          <p:cNvPr id="1048693" name="Rectangle 10"/>
          <p:cNvSpPr/>
          <p:nvPr userDrawn="1"/>
        </p:nvSpPr>
        <p:spPr>
          <a:xfrm>
            <a:off x="0" y="0"/>
            <a:ext cx="12192000" cy="6884191"/>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94"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695"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696"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97"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98" name="Title 1"/>
          <p:cNvSpPr>
            <a:spLocks noGrp="1"/>
          </p:cNvSpPr>
          <p:nvPr>
            <p:ph type="title"/>
          </p:nvPr>
        </p:nvSpPr>
        <p:spPr>
          <a:xfrm>
            <a:off x="444500" y="542925"/>
            <a:ext cx="11214100" cy="535531"/>
          </a:xfrm>
        </p:spPr>
        <p:txBody>
          <a:bodyPr anchor="t" bIns="45720" lIns="91440" rIns="91440" rtlCol="0" tIns="45720" vert="horz" wrap="square">
            <a:spAutoFit/>
          </a:bodyPr>
          <a:lstStyle>
            <a:lvl1pPr>
              <a:defRPr baseline="0" b="1" dirty="0" sz="3200" lang="en-GB" spc="-70">
                <a:solidFill>
                  <a:schemeClr val="bg1"/>
                </a:solidFill>
                <a:latin typeface="+mj-lt"/>
              </a:defRPr>
            </a:lvl1pPr>
          </a:lstStyle>
          <a:p>
            <a:pPr lvl="0"/>
            <a:r>
              <a:rPr lang="en-US" noProof="0"/>
              <a:t>Click to edit Master title style</a:t>
            </a:r>
          </a:p>
        </p:txBody>
      </p:sp>
      <p:grpSp>
        <p:nvGrpSpPr>
          <p:cNvPr id="73" name="Group 14"/>
          <p:cNvGrpSpPr/>
          <p:nvPr userDrawn="1"/>
        </p:nvGrpSpPr>
        <p:grpSpPr>
          <a:xfrm rot="16200000">
            <a:off x="499388" y="-322655"/>
            <a:ext cx="535531" cy="645309"/>
            <a:chOff x="10945855" y="7317026"/>
            <a:chExt cx="2483924" cy="2993104"/>
          </a:xfrm>
        </p:grpSpPr>
        <p:sp>
          <p:nvSpPr>
            <p:cNvPr id="1048699"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00"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grpSp>
        <p:nvGrpSpPr>
          <p:cNvPr id="74" name="Group 5"/>
          <p:cNvGrpSpPr/>
          <p:nvPr userDrawn="1"/>
        </p:nvGrpSpPr>
        <p:grpSpPr>
          <a:xfrm>
            <a:off x="-1" y="1357409"/>
            <a:ext cx="12192001" cy="4846320"/>
            <a:chOff x="-1" y="1357409"/>
            <a:chExt cx="12192001" cy="4917518"/>
          </a:xfrm>
        </p:grpSpPr>
        <p:sp>
          <p:nvSpPr>
            <p:cNvPr id="1048701"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lvl="0"/>
              <a:endParaRPr dirty="0" lang="en-US" noProof="0"/>
            </a:p>
          </p:txBody>
        </p:sp>
        <p:sp>
          <p:nvSpPr>
            <p:cNvPr id="1048702"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703"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04"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dirty="0" 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p:bgPr>
    </p:bg>
    <p:spTree>
      <p:nvGrpSpPr>
        <p:cNvPr id="47" name=""/>
        <p:cNvGrpSpPr/>
        <p:nvPr/>
      </p:nvGrpSpPr>
      <p:grpSpPr>
        <a:xfrm>
          <a:off x="0" y="0"/>
          <a:ext cx="0" cy="0"/>
          <a:chOff x="0" y="0"/>
          <a:chExt cx="0" cy="0"/>
        </a:xfrm>
      </p:grpSpPr>
      <p:sp>
        <p:nvSpPr>
          <p:cNvPr id="1048607" name="Rectangle 10"/>
          <p:cNvSpPr/>
          <p:nvPr userDrawn="1"/>
        </p:nvSpPr>
        <p:spPr>
          <a:xfrm>
            <a:off x="0" y="0"/>
            <a:ext cx="12192000" cy="6884191"/>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08"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609"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610"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11"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12" name="Title 1"/>
          <p:cNvSpPr>
            <a:spLocks noGrp="1"/>
          </p:cNvSpPr>
          <p:nvPr>
            <p:ph type="title"/>
          </p:nvPr>
        </p:nvSpPr>
        <p:spPr>
          <a:xfrm>
            <a:off x="444500" y="542925"/>
            <a:ext cx="11214100" cy="535531"/>
          </a:xfrm>
        </p:spPr>
        <p:txBody>
          <a:bodyPr anchor="t" bIns="45720" lIns="91440" rIns="91440" rtlCol="0" tIns="45720" vert="horz" wrap="square">
            <a:spAutoFit/>
          </a:bodyPr>
          <a:lstStyle>
            <a:lvl1pPr>
              <a:defRPr baseline="0" b="1" dirty="0" sz="3200" lang="en-GB" spc="-70">
                <a:solidFill>
                  <a:schemeClr val="bg1"/>
                </a:solidFill>
                <a:latin typeface="+mj-lt"/>
              </a:defRPr>
            </a:lvl1pPr>
          </a:lstStyle>
          <a:p>
            <a:pPr lvl="0"/>
            <a:r>
              <a:rPr lang="en-US" noProof="0"/>
              <a:t>Click to edit Master title style</a:t>
            </a:r>
          </a:p>
        </p:txBody>
      </p:sp>
      <p:grpSp>
        <p:nvGrpSpPr>
          <p:cNvPr id="48" name="Group 14"/>
          <p:cNvGrpSpPr/>
          <p:nvPr userDrawn="1"/>
        </p:nvGrpSpPr>
        <p:grpSpPr>
          <a:xfrm rot="16200000">
            <a:off x="499388" y="-322655"/>
            <a:ext cx="535531" cy="645309"/>
            <a:chOff x="10945855" y="7317026"/>
            <a:chExt cx="2483924" cy="2993104"/>
          </a:xfrm>
        </p:grpSpPr>
        <p:sp>
          <p:nvSpPr>
            <p:cNvPr id="1048613"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14"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grpSp>
        <p:nvGrpSpPr>
          <p:cNvPr id="49" name="Group 5"/>
          <p:cNvGrpSpPr/>
          <p:nvPr userDrawn="1"/>
        </p:nvGrpSpPr>
        <p:grpSpPr>
          <a:xfrm>
            <a:off x="-1" y="1357409"/>
            <a:ext cx="12192001" cy="4846320"/>
            <a:chOff x="-1" y="1357409"/>
            <a:chExt cx="12192001" cy="4917518"/>
          </a:xfrm>
        </p:grpSpPr>
        <p:sp>
          <p:nvSpPr>
            <p:cNvPr id="1048615"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lvl="0"/>
              <a:endParaRPr dirty="0" lang="en-US" noProof="0"/>
            </a:p>
          </p:txBody>
        </p:sp>
        <p:sp>
          <p:nvSpPr>
            <p:cNvPr id="1048616"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617"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18"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dirty="0" lang="en-US" noProof="0"/>
          </a:p>
        </p:txBody>
      </p:sp>
      <p:sp>
        <p:nvSpPr>
          <p:cNvPr id="1048619" name="Text Placeholder 6"/>
          <p:cNvSpPr>
            <a:spLocks noGrp="1"/>
          </p:cNvSpPr>
          <p:nvPr>
            <p:ph type="body" sz="quarter" idx="13"/>
          </p:nvPr>
        </p:nvSpPr>
        <p:spPr>
          <a:xfrm>
            <a:off x="1409700" y="1749570"/>
            <a:ext cx="9372600" cy="3358860"/>
          </a:xfrm>
        </p:spPr>
        <p:txBody>
          <a:bodyPr anchor="ctr">
            <a:normAutofit/>
          </a:bodyPr>
          <a:lstStyle>
            <a:lvl1pPr algn="ctr" indent="0" marL="0">
              <a:buNone/>
              <a:defRPr sz="6000">
                <a:solidFill>
                  <a:schemeClr val="bg1"/>
                </a:solidFill>
              </a:defRPr>
            </a:lvl1pPr>
          </a:lstStyle>
          <a:p>
            <a:pPr lvl="0"/>
            <a:r>
              <a:rPr lang="en-US" noProof="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p:bgPr>
    </p:bg>
    <p:spTree>
      <p:nvGrpSpPr>
        <p:cNvPr id="103" name=""/>
        <p:cNvGrpSpPr/>
        <p:nvPr/>
      </p:nvGrpSpPr>
      <p:grpSpPr>
        <a:xfrm>
          <a:off x="0" y="0"/>
          <a:ext cx="0" cy="0"/>
          <a:chOff x="0" y="0"/>
          <a:chExt cx="0" cy="0"/>
        </a:xfrm>
      </p:grpSpPr>
      <p:sp>
        <p:nvSpPr>
          <p:cNvPr id="1048852" name="Rectangle 10"/>
          <p:cNvSpPr/>
          <p:nvPr userDrawn="1"/>
        </p:nvSpPr>
        <p:spPr>
          <a:xfrm>
            <a:off x="0" y="0"/>
            <a:ext cx="12192000" cy="6884191"/>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53"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854"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855"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56"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57" name="Title 1"/>
          <p:cNvSpPr>
            <a:spLocks noGrp="1"/>
          </p:cNvSpPr>
          <p:nvPr>
            <p:ph type="title"/>
          </p:nvPr>
        </p:nvSpPr>
        <p:spPr>
          <a:xfrm>
            <a:off x="444500" y="542925"/>
            <a:ext cx="11214100" cy="535531"/>
          </a:xfrm>
        </p:spPr>
        <p:txBody>
          <a:bodyPr anchor="t" bIns="45720" lIns="91440" rIns="91440" rtlCol="0" tIns="45720" vert="horz" wrap="square">
            <a:spAutoFit/>
          </a:bodyPr>
          <a:lstStyle>
            <a:lvl1pPr>
              <a:defRPr baseline="0" b="1" dirty="0" sz="3200" lang="en-GB" spc="-70">
                <a:solidFill>
                  <a:schemeClr val="bg1"/>
                </a:solidFill>
                <a:latin typeface="+mj-lt"/>
              </a:defRPr>
            </a:lvl1pPr>
          </a:lstStyle>
          <a:p>
            <a:pPr lvl="0"/>
            <a:r>
              <a:rPr lang="en-US" noProof="0"/>
              <a:t>Click to edit Master title style</a:t>
            </a:r>
          </a:p>
        </p:txBody>
      </p:sp>
      <p:grpSp>
        <p:nvGrpSpPr>
          <p:cNvPr id="104" name="Group 14"/>
          <p:cNvGrpSpPr/>
          <p:nvPr userDrawn="1"/>
        </p:nvGrpSpPr>
        <p:grpSpPr>
          <a:xfrm rot="16200000">
            <a:off x="499388" y="-322655"/>
            <a:ext cx="535531" cy="645309"/>
            <a:chOff x="10945855" y="7317026"/>
            <a:chExt cx="2483924" cy="2993104"/>
          </a:xfrm>
        </p:grpSpPr>
        <p:sp>
          <p:nvSpPr>
            <p:cNvPr id="1048858"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59"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grpSp>
        <p:nvGrpSpPr>
          <p:cNvPr id="105" name="Group 5"/>
          <p:cNvGrpSpPr/>
          <p:nvPr userDrawn="1"/>
        </p:nvGrpSpPr>
        <p:grpSpPr>
          <a:xfrm>
            <a:off x="-1" y="1357409"/>
            <a:ext cx="12192001" cy="4846320"/>
            <a:chOff x="-1" y="1357409"/>
            <a:chExt cx="12192001" cy="4917518"/>
          </a:xfrm>
        </p:grpSpPr>
        <p:sp>
          <p:nvSpPr>
            <p:cNvPr id="1048860"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lvl="0"/>
              <a:endParaRPr dirty="0" lang="en-US" noProof="0"/>
            </a:p>
          </p:txBody>
        </p:sp>
        <p:sp>
          <p:nvSpPr>
            <p:cNvPr id="1048861"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862"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63"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dirty="0" lang="en-US" noProof="0"/>
          </a:p>
        </p:txBody>
      </p:sp>
      <p:sp>
        <p:nvSpPr>
          <p:cNvPr id="1048864" name="Content Placeholder 2"/>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p:bgPr>
    </p:bg>
    <p:spTree>
      <p:nvGrpSpPr>
        <p:cNvPr id="81" name=""/>
        <p:cNvGrpSpPr/>
        <p:nvPr/>
      </p:nvGrpSpPr>
      <p:grpSpPr>
        <a:xfrm>
          <a:off x="0" y="0"/>
          <a:ext cx="0" cy="0"/>
          <a:chOff x="0" y="0"/>
          <a:chExt cx="0" cy="0"/>
        </a:xfrm>
      </p:grpSpPr>
      <p:sp>
        <p:nvSpPr>
          <p:cNvPr id="1048741" name="Rectangle 10"/>
          <p:cNvSpPr/>
          <p:nvPr userDrawn="1"/>
        </p:nvSpPr>
        <p:spPr>
          <a:xfrm>
            <a:off x="0" y="0"/>
            <a:ext cx="12192000" cy="6884191"/>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42"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743"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744"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45"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46" name="Title 1"/>
          <p:cNvSpPr>
            <a:spLocks noGrp="1"/>
          </p:cNvSpPr>
          <p:nvPr>
            <p:ph type="title"/>
          </p:nvPr>
        </p:nvSpPr>
        <p:spPr>
          <a:xfrm>
            <a:off x="444500" y="542925"/>
            <a:ext cx="11214100" cy="535531"/>
          </a:xfrm>
        </p:spPr>
        <p:txBody>
          <a:bodyPr anchor="t" bIns="45720" lIns="91440" rIns="91440" rtlCol="0" tIns="45720" vert="horz" wrap="square">
            <a:spAutoFit/>
          </a:bodyPr>
          <a:lstStyle>
            <a:lvl1pPr>
              <a:defRPr baseline="0" b="1" dirty="0" sz="3200" lang="en-GB" spc="-70">
                <a:solidFill>
                  <a:schemeClr val="bg1"/>
                </a:solidFill>
                <a:latin typeface="+mj-lt"/>
              </a:defRPr>
            </a:lvl1pPr>
          </a:lstStyle>
          <a:p>
            <a:pPr lvl="0"/>
            <a:r>
              <a:rPr lang="en-US" noProof="0"/>
              <a:t>Click to edit Master title style</a:t>
            </a:r>
          </a:p>
        </p:txBody>
      </p:sp>
      <p:grpSp>
        <p:nvGrpSpPr>
          <p:cNvPr id="82" name="Group 14"/>
          <p:cNvGrpSpPr/>
          <p:nvPr userDrawn="1"/>
        </p:nvGrpSpPr>
        <p:grpSpPr>
          <a:xfrm rot="16200000">
            <a:off x="499388" y="-322655"/>
            <a:ext cx="535531" cy="645309"/>
            <a:chOff x="10945855" y="7317026"/>
            <a:chExt cx="2483924" cy="2993104"/>
          </a:xfrm>
        </p:grpSpPr>
        <p:sp>
          <p:nvSpPr>
            <p:cNvPr id="1048747"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48"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grpSp>
        <p:nvGrpSpPr>
          <p:cNvPr id="83" name="Group 5"/>
          <p:cNvGrpSpPr/>
          <p:nvPr userDrawn="1"/>
        </p:nvGrpSpPr>
        <p:grpSpPr>
          <a:xfrm>
            <a:off x="-1" y="1357409"/>
            <a:ext cx="12192001" cy="4846320"/>
            <a:chOff x="-1" y="1357409"/>
            <a:chExt cx="12192001" cy="4917518"/>
          </a:xfrm>
        </p:grpSpPr>
        <p:sp>
          <p:nvSpPr>
            <p:cNvPr id="104874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lvl="0"/>
              <a:endParaRPr dirty="0" lang="en-US" noProof="0"/>
            </a:p>
          </p:txBody>
        </p:sp>
        <p:sp>
          <p:nvSpPr>
            <p:cNvPr id="1048750"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751"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52"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dirty="0" lang="en-US" noProof="0"/>
          </a:p>
        </p:txBody>
      </p:sp>
      <p:sp>
        <p:nvSpPr>
          <p:cNvPr id="1048753" name="Text Placeholder 2"/>
          <p:cNvSpPr>
            <a:spLocks noGrp="1"/>
          </p:cNvSpPr>
          <p:nvPr>
            <p:ph type="body" idx="1"/>
          </p:nvPr>
        </p:nvSpPr>
        <p:spPr>
          <a:xfrm>
            <a:off x="444500" y="1681163"/>
            <a:ext cx="5157787" cy="823912"/>
          </a:xfrm>
        </p:spPr>
        <p:txBody>
          <a:bodyPr anchor="t">
            <a:normAutofit/>
          </a:bodyPr>
          <a:lstStyle>
            <a:lvl1pPr algn="ctr" indent="0" marL="0">
              <a:buFont typeface="Arial" panose="020B0604020202020204" pitchFamily="34" charset="0"/>
              <a:buNone/>
              <a:defRPr b="1" sz="2000">
                <a:solidFill>
                  <a:schemeClr val="bg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noProof="0"/>
              <a:t>Click to edit Master text styles</a:t>
            </a:r>
          </a:p>
        </p:txBody>
      </p:sp>
      <p:sp>
        <p:nvSpPr>
          <p:cNvPr id="1048754" name="Text Placeholder 4"/>
          <p:cNvSpPr>
            <a:spLocks noGrp="1"/>
          </p:cNvSpPr>
          <p:nvPr>
            <p:ph type="body" sz="quarter" idx="3"/>
          </p:nvPr>
        </p:nvSpPr>
        <p:spPr>
          <a:xfrm>
            <a:off x="6500812" y="1681163"/>
            <a:ext cx="5157788" cy="823912"/>
          </a:xfrm>
        </p:spPr>
        <p:txBody>
          <a:bodyPr anchor="t">
            <a:normAutofit/>
          </a:bodyPr>
          <a:lstStyle>
            <a:lvl1pPr algn="ctr" indent="0" marL="0">
              <a:buFont typeface="Arial" panose="020B0604020202020204" pitchFamily="34" charset="0"/>
              <a:buNone/>
              <a:defRPr b="1" sz="2000">
                <a:solidFill>
                  <a:schemeClr val="bg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noProof="0"/>
              <a:t>Click to edit Master text styles</a:t>
            </a:r>
          </a:p>
        </p:txBody>
      </p:sp>
      <p:sp>
        <p:nvSpPr>
          <p:cNvPr id="1048755" name="Content Placeholder 3"/>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56" name="Content Placeholder 5"/>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820400" cy="1325563"/>
          </a:xfrm>
          <a:prstGeom prst="rect"/>
        </p:spPr>
        <p:txBody>
          <a:bodyPr anchor="ctr" bIns="45720" lIns="91440" rIns="91440" rtlCol="0" tIns="45720" vert="horz">
            <a:normAutofit/>
          </a:bodyPr>
          <a:p>
            <a:r>
              <a:rPr lang="en-US" noProof="0"/>
              <a:t>Click to edit Master title style</a:t>
            </a:r>
          </a:p>
        </p:txBody>
      </p:sp>
      <p:sp>
        <p:nvSpPr>
          <p:cNvPr id="1048577" name="Text Placeholder 2"/>
          <p:cNvSpPr>
            <a:spLocks noGrp="1"/>
          </p:cNvSpPr>
          <p:nvPr>
            <p:ph type="body" idx="1"/>
          </p:nvPr>
        </p:nvSpPr>
        <p:spPr>
          <a:xfrm>
            <a:off x="838200" y="1825625"/>
            <a:ext cx="10820400" cy="4351338"/>
          </a:xfrm>
          <a:prstGeom prst="rect"/>
        </p:spPr>
        <p:txBody>
          <a:bodyPr bIns="45720" lIns="91440" rIns="91440" rtlCol="0" tIns="45720" vert="horz">
            <a:normAutofit/>
          </a:bodyPr>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578" name="Slide Number Placeholder 5"/>
          <p:cNvSpPr>
            <a:spLocks noGrp="1"/>
          </p:cNvSpPr>
          <p:nvPr>
            <p:ph type="sldNum" sz="quarter" idx="4"/>
          </p:nvPr>
        </p:nvSpPr>
        <p:spPr>
          <a:xfrm>
            <a:off x="11112500" y="6356350"/>
            <a:ext cx="660400" cy="365125"/>
          </a:xfrm>
          <a:prstGeom prst="rect"/>
        </p:spPr>
        <p:txBody>
          <a:bodyPr anchor="ctr" bIns="45720" lIns="91440" rIns="91440" rtlCol="0" tIns="45720" vert="horz"/>
          <a:lstStyle>
            <a:lvl1pPr algn="r">
              <a:defRPr sz="1200">
                <a:solidFill>
                  <a:schemeClr val="tx1">
                    <a:tint val="75000"/>
                  </a:schemeClr>
                </a:solidFill>
              </a:defRPr>
            </a:lvl1pPr>
          </a:lstStyle>
          <a:p>
            <a:fld id="{C263D6C4-4840-40CC-AC84-17E24B3B7BDE}" type="slidenum">
              <a:rPr lang="en-US" noProof="0" smtClean="0"/>
              <a:t>‹#›</a:t>
            </a:fld>
            <a:endParaRPr dirty="0" lang="en-US" noProof="0"/>
          </a:p>
        </p:txBody>
      </p:sp>
      <p:sp>
        <p:nvSpPr>
          <p:cNvPr id="1048579" name="Rectangle 4"/>
          <p:cNvSpPr/>
          <p:nvPr userDrawn="1"/>
        </p:nvSpPr>
        <p:spPr>
          <a:xfrm>
            <a:off x="0" y="1"/>
            <a:ext cx="12192000" cy="6857999"/>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580" name="Freeform: Shape 9"/>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581"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582" name="Freeform: Shape 11"/>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583" name="Freeform: Shape 7"/>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584" name="Title 1"/>
          <p:cNvSpPr txBox="1"/>
          <p:nvPr userDrawn="1"/>
        </p:nvSpPr>
        <p:spPr>
          <a:xfrm>
            <a:off x="444500" y="542925"/>
            <a:ext cx="11214100" cy="535531"/>
          </a:xfrm>
          <a:prstGeom prst="rect"/>
        </p:spPr>
        <p:txBody>
          <a:bodyPr anchor="t" bIns="45720" lIns="91440" rIns="91440" rtlCol="0" tIns="45720" vert="horz" wrap="square">
            <a:spAutoFit/>
          </a:bodyPr>
          <a:lstStyle>
            <a:lvl1pPr algn="l" defTabSz="914400" eaLnBrk="1" hangingPunct="1" latinLnBrk="0" rtl="0">
              <a:lnSpc>
                <a:spcPct val="90000"/>
              </a:lnSpc>
              <a:spcBef>
                <a:spcPct val="0"/>
              </a:spcBef>
              <a:buNone/>
              <a:defRPr baseline="0" b="1" dirty="0" sz="3200" kern="1200" lang="en-GB" spc="-70">
                <a:solidFill>
                  <a:schemeClr val="bg1"/>
                </a:solidFill>
                <a:latin typeface="Trebuchet MS" panose="020B0603020202020204" pitchFamily="34" charset="0"/>
                <a:ea typeface="+mj-ea"/>
                <a:cs typeface="+mj-cs"/>
              </a:defRPr>
            </a:lvl1pPr>
          </a:lstStyle>
          <a:p>
            <a:r>
              <a:rPr dirty="0" lang="en-US" noProof="0">
                <a:latin typeface="+mj-lt"/>
              </a:rPr>
              <a:t>Click to edit Master title style</a:t>
            </a:r>
          </a:p>
        </p:txBody>
      </p:sp>
      <p:grpSp>
        <p:nvGrpSpPr>
          <p:cNvPr id="14" name="Group 11"/>
          <p:cNvGrpSpPr/>
          <p:nvPr userDrawn="1"/>
        </p:nvGrpSpPr>
        <p:grpSpPr>
          <a:xfrm rot="16200000">
            <a:off x="499388" y="-322655"/>
            <a:ext cx="535531" cy="645309"/>
            <a:chOff x="10945855" y="7317026"/>
            <a:chExt cx="2483924" cy="2993104"/>
          </a:xfrm>
        </p:grpSpPr>
        <p:sp>
          <p:nvSpPr>
            <p:cNvPr id="1048585"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586"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grpSp>
        <p:nvGrpSpPr>
          <p:cNvPr id="15" name="Group 14"/>
          <p:cNvGrpSpPr/>
          <p:nvPr userDrawn="1"/>
        </p:nvGrpSpPr>
        <p:grpSpPr>
          <a:xfrm>
            <a:off x="-1" y="1357409"/>
            <a:ext cx="12192001" cy="4846320"/>
            <a:chOff x="-1" y="1357409"/>
            <a:chExt cx="12192001" cy="4917518"/>
          </a:xfrm>
        </p:grpSpPr>
        <p:sp>
          <p:nvSpPr>
            <p:cNvPr id="1048587" name="Rectangle: Single Corner Snipped 18"/>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lvl="0"/>
              <a:endParaRPr dirty="0" lang="en-US" noProof="0"/>
            </a:p>
          </p:txBody>
        </p:sp>
        <p:sp>
          <p:nvSpPr>
            <p:cNvPr id="1048588"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589"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590" name="Slide Number Placeholder 4"/>
          <p:cNvSpPr txBox="1"/>
          <p:nvPr userDrawn="1"/>
        </p:nvSpPr>
        <p:spPr>
          <a:xfrm>
            <a:off x="11252200" y="6315075"/>
            <a:ext cx="406400" cy="365125"/>
          </a:xfrm>
          <a:prstGeom prst="rect"/>
        </p:spPr>
        <p:txBody>
          <a:bodyPr/>
          <a:lstStyle>
            <a:defPPr>
              <a:defRPr lang="en-US"/>
            </a:defPPr>
            <a:lvl1pPr algn="l" defTabSz="914400" eaLnBrk="1" hangingPunct="1" latinLnBrk="0" marL="0" rtl="0">
              <a:defRPr sz="1000" kern="1200">
                <a:solidFill>
                  <a:schemeClr val="bg1"/>
                </a:solidFill>
                <a:latin typeface="Trade Gothic LT Pro" panose="020B0503040303020004" pitchFamily="34" charset="0"/>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fld id="{C263D6C4-4840-40CC-AC84-17E24B3B7BDE}" type="slidenum">
              <a:rPr lang="en-US" noProof="0" smtClean="0"/>
              <a:t>‹#›</a:t>
            </a:fld>
            <a:endParaRPr dirty="0" lang="en-US" noProof="0"/>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Lst>
  <p:hf dt="0" ftr="0" hdr="0" sldNum="1"/>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p:bgPr>
    </p:bg>
    <p:spTree>
      <p:nvGrpSpPr>
        <p:cNvPr id="38" name=""/>
        <p:cNvGrpSpPr/>
        <p:nvPr/>
      </p:nvGrpSpPr>
      <p:grpSpPr>
        <a:xfrm>
          <a:off x="0" y="0"/>
          <a:ext cx="0" cy="0"/>
          <a:chOff x="0" y="0"/>
          <a:chExt cx="0" cy="0"/>
        </a:xfrm>
      </p:grpSpPr>
      <p:sp>
        <p:nvSpPr>
          <p:cNvPr id="1048605" name="Title 1"/>
          <p:cNvSpPr>
            <a:spLocks noGrp="1"/>
          </p:cNvSpPr>
          <p:nvPr>
            <p:ph type="ctrTitle"/>
          </p:nvPr>
        </p:nvSpPr>
        <p:spPr/>
        <p:txBody>
          <a:bodyPr/>
          <a:p>
            <a:r>
              <a:rPr dirty="0" lang="en-US"/>
              <a:t>E BOOK APPLICATION</a:t>
            </a:r>
          </a:p>
        </p:txBody>
      </p:sp>
      <p:sp>
        <p:nvSpPr>
          <p:cNvPr id="1048606" name="Subtitle 2"/>
          <p:cNvSpPr>
            <a:spLocks noGrp="1"/>
          </p:cNvSpPr>
          <p:nvPr>
            <p:ph type="subTitle" idx="1"/>
          </p:nvPr>
        </p:nvSpPr>
        <p:spPr/>
        <p:txBody>
          <a:bodyPr/>
          <a:p>
            <a:pPr indent="0" marL="0">
              <a:buNone/>
            </a:pPr>
            <a:r>
              <a:rPr dirty="0" lang="en-US"/>
              <a:t>V</a:t>
            </a:r>
            <a:r>
              <a:rPr dirty="0" lang="en-US"/>
              <a:t> </a:t>
            </a:r>
            <a:r>
              <a:rPr dirty="0" lang="en-US"/>
              <a:t>B</a:t>
            </a:r>
            <a:r>
              <a:rPr dirty="0" lang="en-US"/>
              <a:t>h</a:t>
            </a:r>
            <a:r>
              <a:rPr dirty="0" lang="en-US"/>
              <a:t>a</a:t>
            </a:r>
            <a:r>
              <a:rPr dirty="0" lang="en-US"/>
              <a:t>r</a:t>
            </a:r>
            <a:r>
              <a:rPr dirty="0" lang="en-US"/>
              <a:t>a</a:t>
            </a:r>
            <a:r>
              <a:rPr dirty="0" lang="en-US"/>
              <a:t>t</a:t>
            </a:r>
            <a:r>
              <a:rPr dirty="0" lang="en-US"/>
              <a:t>h</a:t>
            </a:r>
            <a:r>
              <a:rPr dirty="0" lang="en-US"/>
              <a:t>(</a:t>
            </a:r>
            <a:r>
              <a:rPr dirty="0" lang="en-US"/>
              <a:t>1</a:t>
            </a:r>
            <a:r>
              <a:rPr dirty="0" lang="en-US"/>
              <a:t>9</a:t>
            </a:r>
            <a:r>
              <a:rPr dirty="0" lang="en-US"/>
              <a:t>2</a:t>
            </a:r>
            <a:r>
              <a:rPr dirty="0" lang="en-US"/>
              <a:t>1</a:t>
            </a:r>
            <a:r>
              <a:rPr dirty="0" lang="en-US"/>
              <a:t>1</a:t>
            </a:r>
            <a:r>
              <a:rPr dirty="0" lang="en-US"/>
              <a:t>1</a:t>
            </a:r>
            <a:r>
              <a:rPr dirty="0" lang="en-US"/>
              <a:t>2</a:t>
            </a:r>
            <a:r>
              <a:rPr dirty="0" lang="en-US"/>
              <a:t>4</a:t>
            </a:r>
            <a:r>
              <a:rPr dirty="0" lang="en-US"/>
              <a:t>7</a:t>
            </a:r>
            <a:r>
              <a:rPr dirty="0" lang="en-US"/>
              <a:t>)</a:t>
            </a:r>
            <a:endParaRPr dirty="0" lang="en-US"/>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52" name="Title 1"/>
          <p:cNvSpPr>
            <a:spLocks noGrp="1"/>
          </p:cNvSpPr>
          <p:nvPr>
            <p:ph type="title"/>
          </p:nvPr>
        </p:nvSpPr>
        <p:spPr/>
        <p:txBody>
          <a:bodyPr/>
          <a:p>
            <a:r>
              <a:rPr dirty="0" lang="en-IN"/>
              <a:t>REQUIREMENTS</a:t>
            </a:r>
          </a:p>
        </p:txBody>
      </p:sp>
      <p:sp>
        <p:nvSpPr>
          <p:cNvPr id="1048653" name="Slide Number Placeholder 2"/>
          <p:cNvSpPr>
            <a:spLocks noGrp="1"/>
          </p:cNvSpPr>
          <p:nvPr>
            <p:ph type="sldNum" sz="quarter" idx="12"/>
          </p:nvPr>
        </p:nvSpPr>
        <p:spPr/>
        <p:txBody>
          <a:bodyPr/>
          <a:p>
            <a:fld id="{C263D6C4-4840-40CC-AC84-17E24B3B7BDE}" type="slidenum">
              <a:rPr lang="en-US" noProof="0" smtClean="0"/>
              <a:t>10</a:t>
            </a:fld>
            <a:endParaRPr dirty="0" lang="en-US" noProof="0"/>
          </a:p>
        </p:txBody>
      </p:sp>
      <p:sp>
        <p:nvSpPr>
          <p:cNvPr id="1048654" name="Text Placeholder 3"/>
          <p:cNvSpPr>
            <a:spLocks noGrp="1"/>
          </p:cNvSpPr>
          <p:nvPr>
            <p:ph type="body" sz="quarter" idx="13"/>
          </p:nvPr>
        </p:nvSpPr>
        <p:spPr/>
        <p:txBody>
          <a:bodyPr>
            <a:normAutofit/>
          </a:bodyPr>
          <a:p>
            <a:pPr algn="l" indent="-857250" marL="857250">
              <a:buFont typeface="Arial" panose="020B0604020202020204" pitchFamily="34" charset="0"/>
              <a:buChar char="•"/>
            </a:pPr>
            <a:r>
              <a:rPr dirty="0" sz="2400" lang="en-IN"/>
              <a:t>Personal computer/Desktop</a:t>
            </a:r>
          </a:p>
          <a:p>
            <a:pPr algn="l" indent="-857250" marL="857250">
              <a:buFont typeface="Arial" panose="020B0604020202020204" pitchFamily="34" charset="0"/>
              <a:buChar char="•"/>
            </a:pPr>
            <a:r>
              <a:rPr dirty="0" sz="2400" lang="en-IN"/>
              <a:t>Android studio application</a:t>
            </a:r>
          </a:p>
          <a:p>
            <a:pPr algn="l" indent="-857250" marL="857250">
              <a:buFont typeface="Arial" panose="020B0604020202020204" pitchFamily="34" charset="0"/>
              <a:buChar char="•"/>
            </a:pPr>
            <a:r>
              <a:rPr dirty="0" sz="2400" lang="en-IN" err="1"/>
              <a:t>Sdk</a:t>
            </a:r>
            <a:r>
              <a:rPr dirty="0" sz="2400" lang="en-IN"/>
              <a:t> tools</a:t>
            </a:r>
          </a:p>
          <a:p>
            <a:pPr algn="l" indent="-857250" marL="857250">
              <a:buFont typeface="Arial" panose="020B0604020202020204" pitchFamily="34" charset="0"/>
              <a:buChar char="•"/>
            </a:pPr>
            <a:r>
              <a:rPr dirty="0" sz="2400" lang="en-IN" err="1"/>
              <a:t>Jdk</a:t>
            </a:r>
            <a:r>
              <a:rPr dirty="0" sz="2400" lang="en-IN"/>
              <a:t> tools</a:t>
            </a:r>
          </a:p>
          <a:p>
            <a:pPr algn="l" indent="-857250" marL="857250">
              <a:buFont typeface="Arial" panose="020B0604020202020204" pitchFamily="34" charset="0"/>
              <a:buChar char="•"/>
            </a:pPr>
            <a:r>
              <a:rPr dirty="0" sz="2400" lang="en-IN"/>
              <a:t>Mobile phone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5" name="Title 1"/>
          <p:cNvSpPr>
            <a:spLocks noGrp="1"/>
          </p:cNvSpPr>
          <p:nvPr>
            <p:ph type="title"/>
          </p:nvPr>
        </p:nvSpPr>
        <p:spPr/>
        <p:txBody>
          <a:bodyPr/>
          <a:p>
            <a:r>
              <a:rPr dirty="0" lang="en-IN"/>
              <a:t>OUTPUTS</a:t>
            </a:r>
          </a:p>
        </p:txBody>
      </p:sp>
      <p:sp>
        <p:nvSpPr>
          <p:cNvPr id="1048656" name="Slide Number Placeholder 2"/>
          <p:cNvSpPr>
            <a:spLocks noGrp="1"/>
          </p:cNvSpPr>
          <p:nvPr>
            <p:ph type="sldNum" sz="quarter" idx="12"/>
          </p:nvPr>
        </p:nvSpPr>
        <p:spPr/>
        <p:txBody>
          <a:bodyPr/>
          <a:p>
            <a:fld id="{C263D6C4-4840-40CC-AC84-17E24B3B7BDE}" type="slidenum">
              <a:rPr lang="en-US" noProof="0" smtClean="0"/>
              <a:t>11</a:t>
            </a:fld>
            <a:endParaRPr dirty="0" lang="en-US" noProof="0"/>
          </a:p>
        </p:txBody>
      </p:sp>
      <p:pic>
        <p:nvPicPr>
          <p:cNvPr id="2097153" name="Picture 9"/>
          <p:cNvPicPr>
            <a:picLocks noChangeAspect="1"/>
          </p:cNvPicPr>
          <p:nvPr/>
        </p:nvPicPr>
        <p:blipFill rotWithShape="1">
          <a:blip xmlns:r="http://schemas.openxmlformats.org/officeDocument/2006/relationships" r:embed="rId1"/>
          <a:srcRect l="21387" t="2412" r="18508"/>
          <a:stretch>
            <a:fillRect/>
          </a:stretch>
        </p:blipFill>
        <p:spPr>
          <a:xfrm>
            <a:off x="4624251" y="183935"/>
            <a:ext cx="3091544" cy="6692536"/>
          </a:xfrm>
          <a:prstGeom prst="rect"/>
        </p:spPr>
      </p:pic>
      <p:sp>
        <p:nvSpPr>
          <p:cNvPr id="1048657" name="AutoShape 2"/>
          <p:cNvSpPr>
            <a:spLocks noChangeAspect="1" noGrp="1" noChangeArrowheads="1"/>
          </p:cNvSpPr>
          <p:nvPr>
            <p:ph type="body" sz="quarter" idx="13"/>
          </p:nvPr>
        </p:nvSpPr>
        <p:spPr bwMode="auto">
          <a:prstGeom prst="rect"/>
          <a:noFill/>
        </p:spPr>
        <p:txBody>
          <a:bodyPr anchor="t" anchorCtr="0" bIns="45720" compatLnSpc="1" lIns="91440" numCol="1" rIns="91440" tIns="45720" vert="horz" wrap="square">
            <a:prstTxWarp prst="textNoShape"/>
          </a:bodyPr>
          <a:p>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8" name="Title 1"/>
          <p:cNvSpPr>
            <a:spLocks noGrp="1"/>
          </p:cNvSpPr>
          <p:nvPr>
            <p:ph type="title"/>
          </p:nvPr>
        </p:nvSpPr>
        <p:spPr/>
        <p:txBody>
          <a:bodyPr/>
          <a:p>
            <a:r>
              <a:rPr dirty="0" lang="en-IN"/>
              <a:t>Sample preview of book</a:t>
            </a:r>
          </a:p>
        </p:txBody>
      </p:sp>
      <p:sp>
        <p:nvSpPr>
          <p:cNvPr id="1048659" name="Slide Number Placeholder 2"/>
          <p:cNvSpPr>
            <a:spLocks noGrp="1"/>
          </p:cNvSpPr>
          <p:nvPr>
            <p:ph type="sldNum" sz="quarter" idx="12"/>
          </p:nvPr>
        </p:nvSpPr>
        <p:spPr/>
        <p:txBody>
          <a:bodyPr/>
          <a:p>
            <a:fld id="{C263D6C4-4840-40CC-AC84-17E24B3B7BDE}" type="slidenum">
              <a:rPr lang="en-US" noProof="0" smtClean="0"/>
              <a:t>12</a:t>
            </a:fld>
            <a:endParaRPr dirty="0" lang="en-US" noProof="0"/>
          </a:p>
        </p:txBody>
      </p:sp>
      <p:sp>
        <p:nvSpPr>
          <p:cNvPr id="1048660" name="Text Placeholder 3"/>
          <p:cNvSpPr>
            <a:spLocks noGrp="1"/>
          </p:cNvSpPr>
          <p:nvPr>
            <p:ph type="body" sz="quarter" idx="13"/>
          </p:nvPr>
        </p:nvSpPr>
        <p:spPr/>
        <p:txBody>
          <a:bodyPr/>
          <a:p>
            <a:endParaRPr dirty="0" lang="en-IN"/>
          </a:p>
        </p:txBody>
      </p:sp>
      <p:pic>
        <p:nvPicPr>
          <p:cNvPr id="2097154" name="Picture 5"/>
          <p:cNvPicPr>
            <a:picLocks noChangeAspect="1"/>
          </p:cNvPicPr>
          <p:nvPr/>
        </p:nvPicPr>
        <p:blipFill rotWithShape="1">
          <a:blip xmlns:r="http://schemas.openxmlformats.org/officeDocument/2006/relationships" r:embed="rId1"/>
          <a:srcRect l="18356" t="10794" r="23400"/>
          <a:stretch>
            <a:fillRect/>
          </a:stretch>
        </p:blipFill>
        <p:spPr>
          <a:xfrm>
            <a:off x="5120640" y="810690"/>
            <a:ext cx="2995749" cy="6117771"/>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61" name="Title 1"/>
          <p:cNvSpPr>
            <a:spLocks noGrp="1"/>
          </p:cNvSpPr>
          <p:nvPr>
            <p:ph type="title"/>
          </p:nvPr>
        </p:nvSpPr>
        <p:spPr/>
        <p:txBody>
          <a:bodyPr/>
          <a:p>
            <a:r>
              <a:rPr dirty="0" lang="en-IN"/>
              <a:t>search</a:t>
            </a:r>
          </a:p>
        </p:txBody>
      </p:sp>
      <p:sp>
        <p:nvSpPr>
          <p:cNvPr id="1048662" name="Slide Number Placeholder 2"/>
          <p:cNvSpPr>
            <a:spLocks noGrp="1"/>
          </p:cNvSpPr>
          <p:nvPr>
            <p:ph type="sldNum" sz="quarter" idx="12"/>
          </p:nvPr>
        </p:nvSpPr>
        <p:spPr/>
        <p:txBody>
          <a:bodyPr/>
          <a:p>
            <a:fld id="{C263D6C4-4840-40CC-AC84-17E24B3B7BDE}" type="slidenum">
              <a:rPr lang="en-US" noProof="0" smtClean="0"/>
              <a:t>13</a:t>
            </a:fld>
            <a:endParaRPr dirty="0" lang="en-US" noProof="0"/>
          </a:p>
        </p:txBody>
      </p:sp>
      <p:sp>
        <p:nvSpPr>
          <p:cNvPr id="1048663" name="Text Placeholder 3"/>
          <p:cNvSpPr>
            <a:spLocks noGrp="1"/>
          </p:cNvSpPr>
          <p:nvPr>
            <p:ph type="body" sz="quarter" idx="13"/>
          </p:nvPr>
        </p:nvSpPr>
        <p:spPr/>
        <p:txBody>
          <a:bodyPr/>
          <a:p>
            <a:endParaRPr dirty="0" lang="en-IN"/>
          </a:p>
        </p:txBody>
      </p:sp>
      <p:pic>
        <p:nvPicPr>
          <p:cNvPr id="2097155" name="Picture 4"/>
          <p:cNvPicPr>
            <a:picLocks noChangeAspect="1"/>
          </p:cNvPicPr>
          <p:nvPr/>
        </p:nvPicPr>
        <p:blipFill rotWithShape="1">
          <a:blip xmlns:r="http://schemas.openxmlformats.org/officeDocument/2006/relationships" r:embed="rId1"/>
          <a:srcRect l="24095" t="18286" r="28159" b="7917"/>
          <a:stretch>
            <a:fillRect/>
          </a:stretch>
        </p:blipFill>
        <p:spPr>
          <a:xfrm>
            <a:off x="4763589" y="1254034"/>
            <a:ext cx="2455817" cy="5061041"/>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64" name="Title 1"/>
          <p:cNvSpPr>
            <a:spLocks noGrp="1"/>
          </p:cNvSpPr>
          <p:nvPr>
            <p:ph type="title"/>
          </p:nvPr>
        </p:nvSpPr>
        <p:spPr/>
        <p:txBody>
          <a:bodyPr/>
          <a:p>
            <a:r>
              <a:rPr dirty="0" lang="en-IN"/>
              <a:t>CONCLUSION </a:t>
            </a:r>
          </a:p>
        </p:txBody>
      </p:sp>
      <p:sp>
        <p:nvSpPr>
          <p:cNvPr id="1048665" name="Slide Number Placeholder 2"/>
          <p:cNvSpPr>
            <a:spLocks noGrp="1"/>
          </p:cNvSpPr>
          <p:nvPr>
            <p:ph type="sldNum" sz="quarter" idx="12"/>
          </p:nvPr>
        </p:nvSpPr>
        <p:spPr/>
        <p:txBody>
          <a:bodyPr/>
          <a:p>
            <a:fld id="{C263D6C4-4840-40CC-AC84-17E24B3B7BDE}" type="slidenum">
              <a:rPr lang="en-US" noProof="0" smtClean="0"/>
              <a:t>14</a:t>
            </a:fld>
            <a:endParaRPr dirty="0" lang="en-US" noProof="0"/>
          </a:p>
        </p:txBody>
      </p:sp>
      <p:sp>
        <p:nvSpPr>
          <p:cNvPr id="1048666" name="Text Placeholder 3"/>
          <p:cNvSpPr>
            <a:spLocks noGrp="1"/>
          </p:cNvSpPr>
          <p:nvPr>
            <p:ph type="body" sz="quarter" idx="13"/>
          </p:nvPr>
        </p:nvSpPr>
        <p:spPr/>
        <p:txBody>
          <a:bodyPr>
            <a:noAutofit/>
          </a:bodyPr>
          <a:p>
            <a:pPr algn="l" indent="-285750" marL="285750">
              <a:buFont typeface="Arial" panose="020B0604020202020204" pitchFamily="34" charset="0"/>
              <a:buChar char="•"/>
            </a:pPr>
            <a:r>
              <a:rPr dirty="0" sz="2400" lang="en-US">
                <a:solidFill>
                  <a:srgbClr val="D1D5DB"/>
                </a:solidFill>
                <a:latin typeface="Söhne"/>
              </a:rPr>
              <a:t>I</a:t>
            </a:r>
            <a:r>
              <a:rPr b="0" dirty="0" sz="2400" i="0" lang="en-US">
                <a:solidFill>
                  <a:srgbClr val="D1D5DB"/>
                </a:solidFill>
                <a:effectLst/>
                <a:latin typeface="Söhne"/>
              </a:rPr>
              <a:t>n conclusion, the development of an e-book application is an important project aimed at meeting the growing demand for convenient and accessible e-books.</a:t>
            </a:r>
          </a:p>
          <a:p>
            <a:pPr algn="l" indent="-285750" marL="285750">
              <a:buFont typeface="Arial" panose="020B0604020202020204" pitchFamily="34" charset="0"/>
              <a:buChar char="•"/>
            </a:pPr>
            <a:r>
              <a:rPr dirty="0" sz="2400" lang="en-US">
                <a:solidFill>
                  <a:srgbClr val="D1D5DB"/>
                </a:solidFill>
                <a:latin typeface="Söhne"/>
              </a:rPr>
              <a:t>T</a:t>
            </a:r>
            <a:r>
              <a:rPr b="0" dirty="0" sz="2400" i="0" lang="en-US">
                <a:solidFill>
                  <a:srgbClr val="D1D5DB"/>
                </a:solidFill>
                <a:effectLst/>
                <a:latin typeface="Söhne"/>
              </a:rPr>
              <a:t>he app will offer a user-friendly </a:t>
            </a:r>
            <a:r>
              <a:rPr b="0" dirty="0" sz="2400" i="0" lang="en-US" err="1">
                <a:solidFill>
                  <a:srgbClr val="D1D5DB"/>
                </a:solidFill>
                <a:effectLst/>
                <a:latin typeface="Söhne"/>
              </a:rPr>
              <a:t>interface,and</a:t>
            </a:r>
            <a:r>
              <a:rPr b="0" dirty="0" sz="2400" i="0" lang="en-US">
                <a:solidFill>
                  <a:srgbClr val="D1D5DB"/>
                </a:solidFill>
                <a:effectLst/>
                <a:latin typeface="Söhne"/>
              </a:rPr>
              <a:t> a large collection of books in various genres. The existing work in the project includes market research, design, development, testing, and deployment. </a:t>
            </a:r>
          </a:p>
          <a:p>
            <a:pPr algn="l" indent="-285750" marL="285750">
              <a:buFont typeface="Arial" panose="020B0604020202020204" pitchFamily="34" charset="0"/>
              <a:buChar char="•"/>
            </a:pPr>
            <a:r>
              <a:rPr b="0" dirty="0" sz="2400" i="0" lang="en-US">
                <a:solidFill>
                  <a:srgbClr val="D1D5DB"/>
                </a:solidFill>
                <a:effectLst/>
                <a:latin typeface="Söhne"/>
              </a:rPr>
              <a:t>With its user-friendly interface and wide selection of books, the e-book app is poised for success and will provide a valuable service to users.</a:t>
            </a:r>
            <a:endParaRPr dirty="0" sz="240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67" name="Title 1"/>
          <p:cNvSpPr>
            <a:spLocks noGrp="1"/>
          </p:cNvSpPr>
          <p:nvPr>
            <p:ph type="title"/>
          </p:nvPr>
        </p:nvSpPr>
        <p:spPr/>
        <p:txBody>
          <a:bodyPr/>
          <a:p>
            <a:r>
              <a:rPr dirty="0" lang="en-IN"/>
              <a:t>FUTURE ENHANCEMENTS</a:t>
            </a:r>
          </a:p>
        </p:txBody>
      </p:sp>
      <p:sp>
        <p:nvSpPr>
          <p:cNvPr id="1048668" name="Slide Number Placeholder 2"/>
          <p:cNvSpPr>
            <a:spLocks noGrp="1"/>
          </p:cNvSpPr>
          <p:nvPr>
            <p:ph type="sldNum" sz="quarter" idx="12"/>
          </p:nvPr>
        </p:nvSpPr>
        <p:spPr/>
        <p:txBody>
          <a:bodyPr/>
          <a:p>
            <a:fld id="{C263D6C4-4840-40CC-AC84-17E24B3B7BDE}" type="slidenum">
              <a:rPr lang="en-US" noProof="0" smtClean="0"/>
              <a:t>15</a:t>
            </a:fld>
            <a:endParaRPr dirty="0" lang="en-US" noProof="0"/>
          </a:p>
        </p:txBody>
      </p:sp>
      <p:sp>
        <p:nvSpPr>
          <p:cNvPr id="1048669" name="Text Placeholder 3"/>
          <p:cNvSpPr>
            <a:spLocks noGrp="1"/>
          </p:cNvSpPr>
          <p:nvPr>
            <p:ph type="body" sz="quarter" idx="13"/>
          </p:nvPr>
        </p:nvSpPr>
        <p:spPr>
          <a:xfrm>
            <a:off x="1409700" y="1749569"/>
            <a:ext cx="9372600" cy="4678939"/>
          </a:xfrm>
        </p:spPr>
        <p:txBody>
          <a:bodyPr>
            <a:normAutofit fontScale="33333" lnSpcReduction="20000"/>
          </a:bodyPr>
          <a:p>
            <a:pPr algn="l" indent="-342900" marL="342900">
              <a:buFont typeface="Arial" panose="020B0604020202020204" pitchFamily="34" charset="0"/>
              <a:buChar char="•"/>
            </a:pPr>
            <a:r>
              <a:rPr b="0" dirty="0" i="0" lang="en-US">
                <a:solidFill>
                  <a:srgbClr val="D1D5DB"/>
                </a:solidFill>
                <a:effectLst/>
                <a:latin typeface="Söhne"/>
              </a:rPr>
              <a:t>Marketing and Promotion: To ensure the success of the app, it is important to create awareness and interest among potential users. This includes launching a marketing campaign, utilizing social media, and reaching out to potential partners to promote the app.</a:t>
            </a:r>
          </a:p>
          <a:p>
            <a:pPr algn="l" indent="-342900" marL="342900">
              <a:buFont typeface="Arial" panose="020B0604020202020204" pitchFamily="34" charset="0"/>
              <a:buChar char="•"/>
            </a:pPr>
            <a:r>
              <a:rPr b="0" dirty="0" i="0" lang="en-US">
                <a:solidFill>
                  <a:srgbClr val="D1D5DB"/>
                </a:solidFill>
                <a:effectLst/>
                <a:latin typeface="Söhne"/>
              </a:rPr>
              <a:t>User Acquisition and Retention: The focus will be on acquiring and retaining users by providing them with a high-quality reading experience. This includes regularly updating the app with new features and books, providing excellent customer support, and offering promotions and discounts to users.</a:t>
            </a:r>
          </a:p>
          <a:p>
            <a:pPr algn="l" indent="-342900" marL="342900">
              <a:buFont typeface="Arial" panose="020B0604020202020204" pitchFamily="34" charset="0"/>
              <a:buChar char="•"/>
            </a:pPr>
            <a:r>
              <a:rPr b="0" dirty="0" i="0" lang="en-US">
                <a:solidFill>
                  <a:srgbClr val="D1D5DB"/>
                </a:solidFill>
                <a:effectLst/>
                <a:latin typeface="Söhne"/>
              </a:rPr>
              <a:t>Content Acquisition and Management: The app will continue to expand its collection of books by partnering with publishers and authors. A system will be put in place to manage the content and ensure that it is up-to-date and accurate</a:t>
            </a:r>
          </a:p>
          <a:p>
            <a:pPr algn="l" indent="-342900" marL="342900">
              <a:buFont typeface="Arial" panose="020B0604020202020204" pitchFamily="34" charset="0"/>
              <a:buChar char="•"/>
            </a:pPr>
            <a:endParaRPr b="0" dirty="0" sz="5100" i="0" lang="en-US">
              <a:solidFill>
                <a:srgbClr val="D1D5DB"/>
              </a:solidFill>
              <a:effectLst/>
              <a:latin typeface="Söhne"/>
            </a:endParaRPr>
          </a:p>
          <a:p>
            <a:pPr algn="l" indent="-342900" marL="342900">
              <a:buFont typeface="Arial" panose="020B0604020202020204" pitchFamily="34" charset="0"/>
              <a:buChar char="•"/>
            </a:pPr>
            <a:endParaRPr b="0" dirty="0" sz="5100" i="0" lang="en-US">
              <a:solidFill>
                <a:srgbClr val="D1D5DB"/>
              </a:solidFill>
              <a:effectLst/>
              <a:latin typeface="Söhne"/>
            </a:endParaRPr>
          </a:p>
          <a:p>
            <a:pPr algn="l"/>
            <a:r>
              <a:rPr b="0" dirty="0" sz="5100" i="0" lang="en-US">
                <a:solidFill>
                  <a:srgbClr val="D1D5DB"/>
                </a:solidFill>
                <a:effectLst/>
                <a:latin typeface="Söhne"/>
              </a:rPr>
              <a:t>.</a:t>
            </a:r>
          </a:p>
          <a:p>
            <a:pPr algn="l"/>
            <a:endParaRPr dirty="0" sz="180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70" name="Title 1"/>
          <p:cNvSpPr>
            <a:spLocks noGrp="1"/>
          </p:cNvSpPr>
          <p:nvPr>
            <p:ph type="title"/>
          </p:nvPr>
        </p:nvSpPr>
        <p:spPr/>
        <p:txBody>
          <a:bodyPr/>
          <a:p>
            <a:endParaRPr lang="en-IN"/>
          </a:p>
        </p:txBody>
      </p:sp>
      <p:sp>
        <p:nvSpPr>
          <p:cNvPr id="1048671" name="Slide Number Placeholder 2"/>
          <p:cNvSpPr>
            <a:spLocks noGrp="1"/>
          </p:cNvSpPr>
          <p:nvPr>
            <p:ph type="sldNum" sz="quarter" idx="12"/>
          </p:nvPr>
        </p:nvSpPr>
        <p:spPr/>
        <p:txBody>
          <a:bodyPr/>
          <a:p>
            <a:fld id="{C263D6C4-4840-40CC-AC84-17E24B3B7BDE}" type="slidenum">
              <a:rPr lang="en-US" noProof="0" smtClean="0"/>
              <a:t>16</a:t>
            </a:fld>
            <a:endParaRPr dirty="0" lang="en-US" noProof="0"/>
          </a:p>
        </p:txBody>
      </p:sp>
      <p:sp>
        <p:nvSpPr>
          <p:cNvPr id="1048672" name="Text Placeholder 3"/>
          <p:cNvSpPr>
            <a:spLocks noGrp="1"/>
          </p:cNvSpPr>
          <p:nvPr>
            <p:ph type="body" sz="quarter" idx="13"/>
          </p:nvPr>
        </p:nvSpPr>
        <p:spPr/>
        <p:txBody>
          <a:bodyPr>
            <a:normAutofit/>
          </a:bodyPr>
          <a:p>
            <a:pPr algn="l" indent="-342900" marL="342900">
              <a:buFont typeface="Arial" panose="020B0604020202020204" pitchFamily="34" charset="0"/>
              <a:buChar char="•"/>
            </a:pPr>
            <a:r>
              <a:rPr b="0" dirty="0" sz="2400" i="0" lang="en-US">
                <a:solidFill>
                  <a:srgbClr val="D1D5DB"/>
                </a:solidFill>
                <a:effectLst/>
                <a:latin typeface="Söhne"/>
              </a:rPr>
              <a:t>Analytics and Optimization: Analytics will be used to track key metrics such as user behavior, usage patterns, and performance. Based on this information, the app will be optimized to provide an even better experience for users.</a:t>
            </a:r>
          </a:p>
          <a:p>
            <a:pPr algn="l" indent="-342900" marL="342900">
              <a:buFont typeface="Arial" panose="020B0604020202020204" pitchFamily="34" charset="0"/>
              <a:buChar char="•"/>
            </a:pPr>
            <a:r>
              <a:rPr b="0" dirty="0" sz="2400" i="0" lang="en-US">
                <a:solidFill>
                  <a:srgbClr val="D1D5DB"/>
                </a:solidFill>
                <a:effectLst/>
                <a:latin typeface="Söhne"/>
              </a:rPr>
              <a:t>Technology Integration and Upgrades: The app will be continuously updated with the latest technologies to ensure that it remains competitive and relevant. This may include adding new payment options, integrating with new services, or upgrading existing features.</a:t>
            </a:r>
          </a:p>
          <a:p>
            <a:pPr algn="l"/>
            <a:endParaRPr dirty="0" sz="180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73" name="Title 1"/>
          <p:cNvSpPr>
            <a:spLocks noGrp="1"/>
          </p:cNvSpPr>
          <p:nvPr>
            <p:ph type="title"/>
          </p:nvPr>
        </p:nvSpPr>
        <p:spPr/>
        <p:txBody>
          <a:bodyPr/>
          <a:p>
            <a:r>
              <a:rPr dirty="0" lang="en-IN"/>
              <a:t>REFERENCES</a:t>
            </a:r>
          </a:p>
        </p:txBody>
      </p:sp>
      <p:sp>
        <p:nvSpPr>
          <p:cNvPr id="1048674" name="Slide Number Placeholder 2"/>
          <p:cNvSpPr>
            <a:spLocks noGrp="1"/>
          </p:cNvSpPr>
          <p:nvPr>
            <p:ph type="sldNum" sz="quarter" idx="12"/>
          </p:nvPr>
        </p:nvSpPr>
        <p:spPr/>
        <p:txBody>
          <a:bodyPr/>
          <a:p>
            <a:fld id="{C263D6C4-4840-40CC-AC84-17E24B3B7BDE}" type="slidenum">
              <a:rPr lang="en-US" noProof="0" smtClean="0"/>
              <a:t>17</a:t>
            </a:fld>
            <a:endParaRPr dirty="0" lang="en-US" noProof="0"/>
          </a:p>
        </p:txBody>
      </p:sp>
      <p:sp>
        <p:nvSpPr>
          <p:cNvPr id="1048675" name="Text Placeholder 3"/>
          <p:cNvSpPr>
            <a:spLocks noGrp="1"/>
          </p:cNvSpPr>
          <p:nvPr>
            <p:ph type="body" sz="quarter" idx="13"/>
          </p:nvPr>
        </p:nvSpPr>
        <p:spPr/>
        <p:txBody>
          <a:bodyPr>
            <a:normAutofit/>
          </a:bodyPr>
          <a:p>
            <a:pPr algn="l" indent="-342900" marL="342900">
              <a:buFont typeface="Arial" panose="020B0604020202020204" pitchFamily="34" charset="0"/>
              <a:buChar char="•"/>
            </a:pPr>
            <a:r>
              <a:rPr dirty="0" sz="2000" i="0" lang="en-US">
                <a:effectLst/>
                <a:latin typeface="Arial" panose="020B0604020202020204" pitchFamily="34" charset="0"/>
                <a:cs typeface="Arial" panose="020B0604020202020204" pitchFamily="34" charset="0"/>
              </a:rPr>
              <a:t>       Callahan , K., &amp; Sadeghi, L. (2015). </a:t>
            </a:r>
            <a:r>
              <a:rPr dirty="0" sz="2000" i="1" lang="en-US">
                <a:effectLst/>
                <a:latin typeface="Arial" panose="020B0604020202020204" pitchFamily="34" charset="0"/>
                <a:cs typeface="Arial" panose="020B0604020202020204" pitchFamily="34" charset="0"/>
              </a:rPr>
              <a:t>Educational leadership in action: A             casebook for aspiring educational leaders</a:t>
            </a:r>
            <a:r>
              <a:rPr dirty="0" sz="2000" i="0" lang="en-US">
                <a:effectLst/>
                <a:latin typeface="Arial" panose="020B0604020202020204" pitchFamily="34" charset="0"/>
                <a:cs typeface="Arial" panose="020B0604020202020204" pitchFamily="34" charset="0"/>
              </a:rPr>
              <a:t>. Routledge</a:t>
            </a:r>
            <a:endParaRPr dirty="0" sz="3600" lang="en-US">
              <a:solidFill>
                <a:srgbClr val="333333"/>
              </a:solidFill>
              <a:latin typeface="Bauhaus 93" panose="04030905020B02020C02" pitchFamily="82" charset="0"/>
              <a:cs typeface="Arial" panose="020B0604020202020204" pitchFamily="34" charset="0"/>
            </a:endParaRPr>
          </a:p>
          <a:p>
            <a:pPr algn="l" indent="-571500" marL="571500">
              <a:buFont typeface="Arial" panose="020B0604020202020204" pitchFamily="34" charset="0"/>
              <a:buChar char="•"/>
            </a:pPr>
            <a:r>
              <a:rPr b="0" dirty="0" sz="2000" i="0" lang="en-US">
                <a:effectLst/>
                <a:latin typeface="Arial" panose="020B0604020202020204" pitchFamily="34" charset="0"/>
              </a:rPr>
              <a:t>Lewis, C. S., Walmsley, L., &amp; Cosham, R. (2014). </a:t>
            </a:r>
            <a:r>
              <a:rPr b="0" dirty="0" sz="2000" i="1" lang="en-US">
                <a:effectLst/>
                <a:latin typeface="Arial" panose="020B0604020202020204" pitchFamily="34" charset="0"/>
              </a:rPr>
              <a:t>Education and history</a:t>
            </a:r>
            <a:r>
              <a:rPr b="0" dirty="0" sz="2000" i="0" lang="en-US">
                <a:effectLst/>
                <a:latin typeface="Arial" panose="020B0604020202020204" pitchFamily="34" charset="0"/>
              </a:rPr>
              <a:t> [Audiobook]. Blackstone Audio. https://www.hoopladigital.com/title/11037643</a:t>
            </a:r>
            <a:endParaRPr dirty="0" sz="2000" lang="en-IN">
              <a:latin typeface="Bauhaus 93" panose="04030905020B02020C02" pitchFamily="8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84" name="Title 1"/>
          <p:cNvSpPr>
            <a:spLocks noGrp="1"/>
          </p:cNvSpPr>
          <p:nvPr>
            <p:ph type="ctrTitle"/>
          </p:nvPr>
        </p:nvSpPr>
        <p:spPr/>
        <p:txBody>
          <a:bodyPr/>
          <a:p>
            <a:r>
              <a:rPr dirty="0" lang="en-US"/>
              <a:t>Thank You </a:t>
            </a:r>
            <a:endParaRPr dirty="0" lang="en-GB"/>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0" name="Title 1"/>
          <p:cNvSpPr>
            <a:spLocks noGrp="1"/>
          </p:cNvSpPr>
          <p:nvPr>
            <p:ph type="title"/>
          </p:nvPr>
        </p:nvSpPr>
        <p:spPr/>
        <p:txBody>
          <a:bodyPr/>
          <a:p>
            <a:r>
              <a:rPr dirty="0" lang="en-US"/>
              <a:t>OUTLINE</a:t>
            </a:r>
            <a:endParaRPr dirty="0" lang="en-IN"/>
          </a:p>
        </p:txBody>
      </p:sp>
      <p:sp>
        <p:nvSpPr>
          <p:cNvPr id="1048621" name="Slide Number Placeholder 2"/>
          <p:cNvSpPr>
            <a:spLocks noGrp="1"/>
          </p:cNvSpPr>
          <p:nvPr>
            <p:ph type="sldNum" sz="quarter" idx="12"/>
          </p:nvPr>
        </p:nvSpPr>
        <p:spPr/>
        <p:txBody>
          <a:bodyPr/>
          <a:p>
            <a:fld id="{C263D6C4-4840-40CC-AC84-17E24B3B7BDE}" type="slidenum">
              <a:rPr lang="en-US" noProof="0" smtClean="0"/>
              <a:t>2</a:t>
            </a:fld>
            <a:endParaRPr dirty="0" lang="en-US" noProof="0"/>
          </a:p>
        </p:txBody>
      </p:sp>
      <p:sp>
        <p:nvSpPr>
          <p:cNvPr id="1048622" name="Text Placeholder 3"/>
          <p:cNvSpPr>
            <a:spLocks noGrp="1"/>
          </p:cNvSpPr>
          <p:nvPr>
            <p:ph type="body" sz="quarter" idx="13"/>
          </p:nvPr>
        </p:nvSpPr>
        <p:spPr/>
        <p:txBody>
          <a:bodyPr>
            <a:noAutofit/>
          </a:bodyPr>
          <a:p>
            <a:pPr algn="l" indent="-285750" marL="285750">
              <a:buFont typeface="Arial" panose="020B0604020202020204" pitchFamily="34" charset="0"/>
              <a:buChar char="•"/>
            </a:pPr>
            <a:r>
              <a:rPr dirty="0" sz="2000" lang="en-US"/>
              <a:t>ABSTRACT</a:t>
            </a:r>
          </a:p>
          <a:p>
            <a:pPr algn="l" indent="-285750" marL="285750">
              <a:buFont typeface="Arial" panose="020B0604020202020204" pitchFamily="34" charset="0"/>
              <a:buChar char="•"/>
            </a:pPr>
            <a:r>
              <a:rPr dirty="0" sz="2000" lang="en-US"/>
              <a:t>OBJECTTIVES</a:t>
            </a:r>
          </a:p>
          <a:p>
            <a:pPr algn="l" indent="-285750" marL="285750">
              <a:buFont typeface="Arial" panose="020B0604020202020204" pitchFamily="34" charset="0"/>
              <a:buChar char="•"/>
            </a:pPr>
            <a:r>
              <a:rPr dirty="0" sz="2000" lang="en-US"/>
              <a:t>INTRODUCTION</a:t>
            </a:r>
          </a:p>
          <a:p>
            <a:pPr algn="l" indent="-285750" marL="285750">
              <a:buFont typeface="Arial" panose="020B0604020202020204" pitchFamily="34" charset="0"/>
              <a:buChar char="•"/>
            </a:pPr>
            <a:r>
              <a:rPr dirty="0" sz="2000" lang="en-US"/>
              <a:t>ADVANTAGES</a:t>
            </a:r>
          </a:p>
          <a:p>
            <a:pPr algn="l" indent="-285750" marL="285750">
              <a:buFont typeface="Arial" panose="020B0604020202020204" pitchFamily="34" charset="0"/>
              <a:buChar char="•"/>
            </a:pPr>
            <a:r>
              <a:rPr dirty="0" sz="2000" lang="en-US"/>
              <a:t>EXISTING WORK</a:t>
            </a:r>
          </a:p>
          <a:p>
            <a:pPr algn="l" indent="-285750" marL="285750">
              <a:buFont typeface="Arial" panose="020B0604020202020204" pitchFamily="34" charset="0"/>
              <a:buChar char="•"/>
            </a:pPr>
            <a:r>
              <a:rPr dirty="0" sz="2000" lang="en-US"/>
              <a:t>PROPOSED WORK</a:t>
            </a:r>
          </a:p>
          <a:p>
            <a:pPr algn="l" indent="-285750" marL="285750">
              <a:buFont typeface="Arial" panose="020B0604020202020204" pitchFamily="34" charset="0"/>
              <a:buChar char="•"/>
            </a:pPr>
            <a:r>
              <a:rPr dirty="0" sz="2000" lang="en-US"/>
              <a:t>SOFTWARE REQUIREMENTS</a:t>
            </a:r>
          </a:p>
          <a:p>
            <a:pPr algn="l" indent="-285750" marL="285750">
              <a:buFont typeface="Arial" panose="020B0604020202020204" pitchFamily="34" charset="0"/>
              <a:buChar char="•"/>
            </a:pPr>
            <a:r>
              <a:rPr dirty="0" sz="2000" lang="en-US"/>
              <a:t>SCREENSHOT OF OUTPUTS</a:t>
            </a:r>
          </a:p>
          <a:p>
            <a:pPr algn="l" indent="-285750" marL="285750">
              <a:buFont typeface="Arial" panose="020B0604020202020204" pitchFamily="34" charset="0"/>
              <a:buChar char="•"/>
            </a:pPr>
            <a:r>
              <a:rPr dirty="0" sz="2000" lang="en-US"/>
              <a:t>CONCLUSION</a:t>
            </a:r>
          </a:p>
          <a:p>
            <a:pPr algn="l" indent="-285750" marL="285750">
              <a:buFont typeface="Arial" panose="020B0604020202020204" pitchFamily="34" charset="0"/>
              <a:buChar char="•"/>
            </a:pPr>
            <a:r>
              <a:rPr dirty="0" sz="2000" lang="en-US"/>
              <a:t>FUTURE ENHANCEMENTS</a:t>
            </a:r>
          </a:p>
          <a:p>
            <a:pPr algn="l" indent="-285750" marL="285750">
              <a:buFont typeface="Arial" panose="020B0604020202020204" pitchFamily="34" charset="0"/>
              <a:buChar char="•"/>
            </a:pPr>
            <a:r>
              <a:rPr dirty="0" sz="2000" lang="en-US"/>
              <a:t>REFERENCES</a:t>
            </a:r>
            <a:endParaRPr dirty="0" sz="20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3" name="Title 1"/>
          <p:cNvSpPr>
            <a:spLocks noGrp="1"/>
          </p:cNvSpPr>
          <p:nvPr>
            <p:ph type="title"/>
          </p:nvPr>
        </p:nvSpPr>
        <p:spPr/>
        <p:txBody>
          <a:bodyPr/>
          <a:p>
            <a:r>
              <a:rPr dirty="0" lang="en-US"/>
              <a:t>ABSTRACT</a:t>
            </a:r>
            <a:endParaRPr dirty="0" lang="en-IN"/>
          </a:p>
        </p:txBody>
      </p:sp>
      <p:sp>
        <p:nvSpPr>
          <p:cNvPr id="1048624" name="Slide Number Placeholder 2"/>
          <p:cNvSpPr>
            <a:spLocks noGrp="1"/>
          </p:cNvSpPr>
          <p:nvPr>
            <p:ph type="sldNum" sz="quarter" idx="12"/>
          </p:nvPr>
        </p:nvSpPr>
        <p:spPr/>
        <p:txBody>
          <a:bodyPr/>
          <a:p>
            <a:fld id="{C263D6C4-4840-40CC-AC84-17E24B3B7BDE}" type="slidenum">
              <a:rPr lang="en-US" noProof="0" smtClean="0"/>
              <a:t>3</a:t>
            </a:fld>
            <a:endParaRPr dirty="0" lang="en-US" noProof="0"/>
          </a:p>
        </p:txBody>
      </p:sp>
      <p:sp>
        <p:nvSpPr>
          <p:cNvPr id="1048625" name="Text Placeholder 3"/>
          <p:cNvSpPr>
            <a:spLocks noGrp="1"/>
          </p:cNvSpPr>
          <p:nvPr>
            <p:ph type="body" sz="quarter" idx="13"/>
          </p:nvPr>
        </p:nvSpPr>
        <p:spPr/>
        <p:txBody>
          <a:bodyPr>
            <a:normAutofit/>
          </a:bodyPr>
          <a:p>
            <a:pPr algn="just" indent="-457200" marL="457200">
              <a:buFont typeface="Arial" panose="020B0604020202020204" pitchFamily="34" charset="0"/>
              <a:buChar char="•"/>
            </a:pPr>
            <a:r>
              <a:rPr b="0" dirty="0" sz="2400" i="0" lang="en-US">
                <a:solidFill>
                  <a:srgbClr val="D1D5DB"/>
                </a:solidFill>
                <a:effectLst/>
                <a:latin typeface="Söhne"/>
              </a:rPr>
              <a:t>The purpose of this project is to develop an e-book application that enables users to read books on their mobile devices. </a:t>
            </a:r>
          </a:p>
          <a:p>
            <a:pPr algn="just" indent="-457200" marL="457200">
              <a:buFont typeface="Arial" panose="020B0604020202020204" pitchFamily="34" charset="0"/>
              <a:buChar char="•"/>
            </a:pPr>
            <a:r>
              <a:rPr b="0" dirty="0" sz="2400" i="0" lang="en-US">
                <a:solidFill>
                  <a:srgbClr val="D1D5DB"/>
                </a:solidFill>
                <a:effectLst/>
                <a:latin typeface="Söhne"/>
              </a:rPr>
              <a:t>The app will be available on </a:t>
            </a:r>
            <a:r>
              <a:rPr dirty="0" sz="2400" lang="en-US">
                <a:solidFill>
                  <a:srgbClr val="D1D5DB"/>
                </a:solidFill>
                <a:latin typeface="Söhne"/>
              </a:rPr>
              <a:t>8</a:t>
            </a:r>
            <a:r>
              <a:rPr b="0" dirty="0" sz="2400" i="0" lang="en-US">
                <a:solidFill>
                  <a:srgbClr val="D1D5DB"/>
                </a:solidFill>
                <a:effectLst/>
                <a:latin typeface="Söhne"/>
              </a:rPr>
              <a:t>Android platforms and will feature a user-friendly interface, easy payment options, and a large collection of books in various genres.</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6" name="Title 1"/>
          <p:cNvSpPr>
            <a:spLocks noGrp="1"/>
          </p:cNvSpPr>
          <p:nvPr>
            <p:ph type="title"/>
          </p:nvPr>
        </p:nvSpPr>
        <p:spPr/>
        <p:txBody>
          <a:bodyPr/>
          <a:p>
            <a:r>
              <a:rPr dirty="0" lang="en-US"/>
              <a:t>OBJECTIVE</a:t>
            </a:r>
            <a:endParaRPr dirty="0" lang="en-IN"/>
          </a:p>
        </p:txBody>
      </p:sp>
      <p:sp>
        <p:nvSpPr>
          <p:cNvPr id="1048627" name="Slide Number Placeholder 2"/>
          <p:cNvSpPr>
            <a:spLocks noGrp="1"/>
          </p:cNvSpPr>
          <p:nvPr>
            <p:ph type="sldNum" sz="quarter" idx="12"/>
          </p:nvPr>
        </p:nvSpPr>
        <p:spPr/>
        <p:txBody>
          <a:bodyPr/>
          <a:p>
            <a:fld id="{C263D6C4-4840-40CC-AC84-17E24B3B7BDE}" type="slidenum">
              <a:rPr lang="en-US" noProof="0" smtClean="0"/>
              <a:t>4</a:t>
            </a:fld>
            <a:endParaRPr dirty="0" lang="en-US" noProof="0"/>
          </a:p>
        </p:txBody>
      </p:sp>
      <p:sp>
        <p:nvSpPr>
          <p:cNvPr id="1048628" name="Text Placeholder 3"/>
          <p:cNvSpPr>
            <a:spLocks noGrp="1"/>
          </p:cNvSpPr>
          <p:nvPr>
            <p:ph type="body" sz="quarter" idx="13"/>
          </p:nvPr>
        </p:nvSpPr>
        <p:spPr/>
        <p:txBody>
          <a:bodyPr>
            <a:normAutofit/>
          </a:bodyPr>
          <a:p>
            <a:pPr algn="just" indent="-442913" marL="442913">
              <a:buFont typeface="Arial" panose="020B0604020202020204" pitchFamily="34" charset="0"/>
              <a:buChar char="•"/>
              <a:tabLst>
                <a:tab algn="l" pos="442913"/>
              </a:tabLst>
            </a:pPr>
            <a:r>
              <a:rPr b="0" dirty="0" sz="2400" i="0" lang="en-US">
                <a:solidFill>
                  <a:srgbClr val="D1D5DB"/>
                </a:solidFill>
                <a:effectLst/>
                <a:latin typeface="Söhne"/>
              </a:rPr>
              <a:t>The objective is to meet the growing demand for e-books and to offer user a better reading experience to users by providing them with personalized recommendations.</a:t>
            </a:r>
          </a:p>
          <a:p>
            <a:pPr algn="just" indent="-442913" marL="442913">
              <a:buFont typeface="Arial" panose="020B0604020202020204" pitchFamily="34" charset="0"/>
              <a:buChar char="•"/>
              <a:tabLst>
                <a:tab algn="l" pos="442913"/>
              </a:tabLst>
            </a:pPr>
            <a:r>
              <a:rPr b="0" dirty="0" sz="2400" i="0" lang="en-US">
                <a:solidFill>
                  <a:srgbClr val="D1D5DB"/>
                </a:solidFill>
                <a:effectLst/>
                <a:latin typeface="Söhne"/>
              </a:rPr>
              <a:t> The ultimate goal is to provide a seamless and enjoyable reading experience to users, making it the preferred choice for their e-book needs.</a:t>
            </a:r>
            <a:endParaRPr dirty="0" sz="2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37" name="Title 6"/>
          <p:cNvSpPr>
            <a:spLocks noGrp="1"/>
          </p:cNvSpPr>
          <p:nvPr>
            <p:ph type="title"/>
          </p:nvPr>
        </p:nvSpPr>
        <p:spPr/>
        <p:txBody>
          <a:bodyPr/>
          <a:p>
            <a:r>
              <a:rPr dirty="0" lang="en-US"/>
              <a:t>INTRODUCTION</a:t>
            </a:r>
          </a:p>
        </p:txBody>
      </p:sp>
      <p:sp>
        <p:nvSpPr>
          <p:cNvPr id="1048638" name="Text Placeholder 9"/>
          <p:cNvSpPr>
            <a:spLocks noGrp="1"/>
          </p:cNvSpPr>
          <p:nvPr>
            <p:ph type="body" sz="quarter" idx="13"/>
          </p:nvPr>
        </p:nvSpPr>
        <p:spPr>
          <a:xfrm>
            <a:off x="444500" y="1625385"/>
            <a:ext cx="6718300" cy="4279026"/>
          </a:xfrm>
        </p:spPr>
        <p:txBody>
          <a:bodyPr/>
          <a:p>
            <a:pPr algn="just"/>
            <a:r>
              <a:rPr b="0" dirty="0" sz="2400" i="0" lang="en-US">
                <a:effectLst/>
                <a:latin typeface="Arial" panose="020B0604020202020204" pitchFamily="34" charset="0"/>
              </a:rPr>
              <a:t>In today's world, e-books have become increasingly popular due to their convenience and accessibility. The demand for e-book reading applications has risen dramatically over the past few years, and it is important to offer an app that meets the needs and expectations of users</a:t>
            </a:r>
            <a:endParaRPr dirty="0" sz="2400" lang="en-US">
              <a:latin typeface="Arial" panose="020B0604020202020204" pitchFamily="34" charset="0"/>
            </a:endParaRPr>
          </a:p>
          <a:p>
            <a:pPr algn="just"/>
            <a:r>
              <a:rPr dirty="0" sz="2400" lang="en-US">
                <a:latin typeface="Arial" panose="020B0604020202020204" pitchFamily="34" charset="0"/>
              </a:rPr>
              <a:t>The E-book reader is a software platform for reading books which can be installed in mobile phones ,laptops ,computers .</a:t>
            </a:r>
          </a:p>
          <a:p>
            <a:pPr algn="just"/>
            <a:r>
              <a:rPr dirty="0" sz="2400" lang="en-US">
                <a:latin typeface="Arial" panose="020B0604020202020204" pitchFamily="34" charset="0"/>
              </a:rPr>
              <a:t>This software allows users to read books without internet ,change the view and navigate through the books easily</a:t>
            </a:r>
            <a:r>
              <a:rPr dirty="0" sz="2000" lang="en-US"/>
              <a:t>.</a:t>
            </a:r>
          </a:p>
        </p:txBody>
      </p:sp>
      <p:sp>
        <p:nvSpPr>
          <p:cNvPr id="1048639" name="Slide Number Placeholder 1"/>
          <p:cNvSpPr>
            <a:spLocks noGrp="1"/>
          </p:cNvSpPr>
          <p:nvPr>
            <p:ph type="sldNum" sz="quarter" idx="12"/>
          </p:nvPr>
        </p:nvSpPr>
        <p:spPr/>
        <p:txBody>
          <a:bodyPr/>
          <a:p>
            <a:fld id="{C263D6C4-4840-40CC-AC84-17E24B3B7BDE}" type="slidenum">
              <a:rPr lang="en-US" smtClean="0"/>
              <a:t>5</a:t>
            </a:fld>
            <a:endParaRPr dirty="0" lang="en-US"/>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40" name="Title 1"/>
          <p:cNvSpPr>
            <a:spLocks noGrp="1"/>
          </p:cNvSpPr>
          <p:nvPr>
            <p:ph type="title"/>
          </p:nvPr>
        </p:nvSpPr>
        <p:spPr/>
        <p:txBody>
          <a:bodyPr/>
          <a:p>
            <a:r>
              <a:rPr dirty="0" lang="en-US"/>
              <a:t>ADVANTAGES OF E-BOOK APP</a:t>
            </a:r>
            <a:endParaRPr dirty="0" lang="en-IN"/>
          </a:p>
        </p:txBody>
      </p:sp>
      <p:sp>
        <p:nvSpPr>
          <p:cNvPr id="1048641" name="Slide Number Placeholder 2"/>
          <p:cNvSpPr>
            <a:spLocks noGrp="1"/>
          </p:cNvSpPr>
          <p:nvPr>
            <p:ph type="sldNum" sz="quarter" idx="12"/>
          </p:nvPr>
        </p:nvSpPr>
        <p:spPr/>
        <p:txBody>
          <a:bodyPr/>
          <a:p>
            <a:fld id="{C263D6C4-4840-40CC-AC84-17E24B3B7BDE}" type="slidenum">
              <a:rPr lang="en-US" noProof="0" smtClean="0"/>
              <a:t>6</a:t>
            </a:fld>
            <a:endParaRPr dirty="0" lang="en-US" noProof="0"/>
          </a:p>
        </p:txBody>
      </p:sp>
      <p:sp>
        <p:nvSpPr>
          <p:cNvPr id="1048642" name="Text Placeholder 3"/>
          <p:cNvSpPr>
            <a:spLocks noGrp="1"/>
          </p:cNvSpPr>
          <p:nvPr>
            <p:ph type="body" sz="quarter" idx="13"/>
          </p:nvPr>
        </p:nvSpPr>
        <p:spPr/>
        <p:txBody>
          <a:bodyPr>
            <a:normAutofit fontScale="43333" lnSpcReduction="20000"/>
          </a:bodyPr>
          <a:p>
            <a:pPr algn="just" indent="-360363" marL="360363">
              <a:buFont typeface="Wingdings" panose="05000000000000000000" pitchFamily="2" charset="2"/>
              <a:buChar char="§"/>
            </a:pPr>
            <a:r>
              <a:rPr b="0" dirty="0" i="0" lang="en-US">
                <a:effectLst/>
                <a:latin typeface="Times New Roman" panose="02020603050405020304" pitchFamily="18" charset="0"/>
                <a:cs typeface="Times New Roman" panose="02020603050405020304" pitchFamily="18" charset="0"/>
              </a:rPr>
              <a:t>Save a trip to the Library.</a:t>
            </a:r>
          </a:p>
          <a:p>
            <a:pPr algn="just" indent="-360363" marL="360363">
              <a:buFont typeface="Wingdings" panose="05000000000000000000" pitchFamily="2" charset="2"/>
              <a:buChar char="§"/>
            </a:pPr>
            <a:r>
              <a:rPr b="0" dirty="0" i="0" lang="en-US">
                <a:effectLst/>
                <a:latin typeface="Times New Roman" panose="02020603050405020304" pitchFamily="18" charset="0"/>
                <a:cs typeface="Times New Roman" panose="02020603050405020304" pitchFamily="18" charset="0"/>
              </a:rPr>
              <a:t>No late fees.</a:t>
            </a:r>
          </a:p>
          <a:p>
            <a:pPr algn="just" indent="-360363" marL="360363">
              <a:buFont typeface="Wingdings" panose="05000000000000000000" pitchFamily="2" charset="2"/>
              <a:buChar char="§"/>
            </a:pPr>
            <a:r>
              <a:rPr dirty="0" lang="en-US">
                <a:latin typeface="Times New Roman" panose="02020603050405020304" pitchFamily="18" charset="0"/>
                <a:cs typeface="Times New Roman" panose="02020603050405020304" pitchFamily="18" charset="0"/>
              </a:rPr>
              <a:t>No page tearing</a:t>
            </a:r>
            <a:endParaRPr b="0" dirty="0" i="0" lang="en-US">
              <a:effectLst/>
              <a:latin typeface="Times New Roman" panose="02020603050405020304" pitchFamily="18" charset="0"/>
              <a:cs typeface="Times New Roman" panose="02020603050405020304" pitchFamily="18" charset="0"/>
            </a:endParaRPr>
          </a:p>
          <a:p>
            <a:pPr algn="just" indent="-360363" marL="360363">
              <a:buFont typeface="Wingdings" panose="05000000000000000000" pitchFamily="2" charset="2"/>
              <a:buChar char="§"/>
            </a:pPr>
            <a:r>
              <a:rPr b="0" dirty="0" i="0" lang="en-US">
                <a:effectLst/>
                <a:latin typeface="Times New Roman" panose="02020603050405020304" pitchFamily="18" charset="0"/>
                <a:cs typeface="Times New Roman" panose="02020603050405020304" pitchFamily="18" charset="0"/>
              </a:rPr>
              <a:t>Read anytime, anywhere.</a:t>
            </a:r>
          </a:p>
          <a:p>
            <a:pPr algn="just" indent="-360363" marL="360363">
              <a:buFont typeface="Wingdings" panose="05000000000000000000" pitchFamily="2" charset="2"/>
              <a:buChar char="§"/>
            </a:pPr>
            <a:r>
              <a:rPr b="0" dirty="0" i="0" lang="en-US">
                <a:effectLst/>
                <a:latin typeface="Times New Roman" panose="02020603050405020304" pitchFamily="18" charset="0"/>
                <a:cs typeface="Times New Roman" panose="02020603050405020304" pitchFamily="18" charset="0"/>
              </a:rPr>
              <a:t>One device, many books.</a:t>
            </a:r>
          </a:p>
          <a:p>
            <a:pPr algn="just" indent="-360363" marL="360363">
              <a:buFont typeface="Wingdings" panose="05000000000000000000" pitchFamily="2" charset="2"/>
              <a:buChar char="§"/>
            </a:pPr>
            <a:r>
              <a:rPr b="0" dirty="0" i="0" lang="en-US">
                <a:effectLst/>
                <a:latin typeface="Times New Roman" panose="02020603050405020304" pitchFamily="18" charset="0"/>
                <a:cs typeface="Times New Roman" panose="02020603050405020304" pitchFamily="18" charset="0"/>
              </a:rPr>
              <a:t>Search in seconds. ...</a:t>
            </a:r>
          </a:p>
          <a:p>
            <a:pPr algn="just" indent="-360363" marL="360363">
              <a:buFont typeface="Wingdings" panose="05000000000000000000" pitchFamily="2" charset="2"/>
              <a:buChar char="§"/>
            </a:pPr>
            <a:r>
              <a:rPr b="0" dirty="0" i="0" lang="en-US">
                <a:effectLst/>
                <a:latin typeface="Times New Roman" panose="02020603050405020304" pitchFamily="18" charset="0"/>
                <a:cs typeface="Times New Roman" panose="02020603050405020304" pitchFamily="18" charset="0"/>
              </a:rPr>
              <a:t>Customize how you read.</a:t>
            </a:r>
          </a:p>
          <a:p>
            <a:pPr algn="just" indent="-360363" marL="360363">
              <a:buFont typeface="Wingdings" panose="05000000000000000000" pitchFamily="2" charset="2"/>
              <a:buChar char="§"/>
            </a:pPr>
            <a:r>
              <a:rPr b="0" dirty="0" i="0" lang="en-US">
                <a:effectLst/>
                <a:latin typeface="Times New Roman" panose="02020603050405020304" pitchFamily="18" charset="0"/>
                <a:cs typeface="Times New Roman" panose="02020603050405020304" pitchFamily="18" charset="0"/>
              </a:rPr>
              <a:t>collection is always growing</a:t>
            </a:r>
            <a:r>
              <a:rPr b="0" dirty="0" i="0" lang="en-US">
                <a:effectLst/>
                <a:latin typeface="arial" panose="020B0604020202020204" pitchFamily="34" charset="0"/>
              </a:rPr>
              <a:t>.</a:t>
            </a:r>
          </a:p>
          <a:p>
            <a:pPr algn="l" indent="-857250" marL="857250">
              <a:buFont typeface="Wingdings" panose="05000000000000000000" pitchFamily="2" charset="2"/>
              <a:buChar char="§"/>
            </a:pP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43" name="Title 1"/>
          <p:cNvSpPr>
            <a:spLocks noGrp="1"/>
          </p:cNvSpPr>
          <p:nvPr>
            <p:ph type="title"/>
          </p:nvPr>
        </p:nvSpPr>
        <p:spPr/>
        <p:txBody>
          <a:bodyPr/>
          <a:p>
            <a:r>
              <a:rPr dirty="0" lang="en-US"/>
              <a:t>EXISTING WORK</a:t>
            </a:r>
            <a:endParaRPr dirty="0" lang="en-IN"/>
          </a:p>
        </p:txBody>
      </p:sp>
      <p:sp>
        <p:nvSpPr>
          <p:cNvPr id="1048644" name="Slide Number Placeholder 2"/>
          <p:cNvSpPr>
            <a:spLocks noGrp="1"/>
          </p:cNvSpPr>
          <p:nvPr>
            <p:ph type="sldNum" sz="quarter" idx="12"/>
          </p:nvPr>
        </p:nvSpPr>
        <p:spPr/>
        <p:txBody>
          <a:bodyPr/>
          <a:p>
            <a:fld id="{C263D6C4-4840-40CC-AC84-17E24B3B7BDE}" type="slidenum">
              <a:rPr lang="en-US" noProof="0" smtClean="0"/>
              <a:t>7</a:t>
            </a:fld>
            <a:endParaRPr dirty="0" lang="en-US" noProof="0"/>
          </a:p>
        </p:txBody>
      </p:sp>
      <p:sp>
        <p:nvSpPr>
          <p:cNvPr id="1048645" name="Text Placeholder 3"/>
          <p:cNvSpPr>
            <a:spLocks noGrp="1"/>
          </p:cNvSpPr>
          <p:nvPr>
            <p:ph type="body" sz="quarter" idx="13"/>
          </p:nvPr>
        </p:nvSpPr>
        <p:spPr/>
        <p:txBody>
          <a:bodyPr>
            <a:normAutofit/>
          </a:bodyPr>
          <a:p>
            <a:pPr algn="just" indent="-285750" marL="285750">
              <a:lnSpc>
                <a:spcPct val="100000"/>
              </a:lnSpc>
              <a:buFont typeface="Arial" panose="020B0604020202020204" pitchFamily="34" charset="0"/>
              <a:buChar char="•"/>
            </a:pPr>
            <a:r>
              <a:rPr b="0" dirty="0" sz="2400" i="0" lang="en-US">
                <a:solidFill>
                  <a:srgbClr val="D1D5DB"/>
                </a:solidFill>
                <a:effectLst/>
                <a:latin typeface="Söhne"/>
              </a:rPr>
              <a:t>The user interface and user experience have been carefully designed to provide a seamless and intuitive experience for users.</a:t>
            </a:r>
            <a:endParaRPr dirty="0" sz="2400" lang="en-US">
              <a:solidFill>
                <a:srgbClr val="D1D5DB"/>
              </a:solidFill>
              <a:latin typeface="Söhne"/>
            </a:endParaRPr>
          </a:p>
          <a:p>
            <a:pPr algn="just" indent="-285750" marL="285750">
              <a:lnSpc>
                <a:spcPct val="100000"/>
              </a:lnSpc>
              <a:buFont typeface="Arial" panose="020B0604020202020204" pitchFamily="34" charset="0"/>
              <a:buChar char="•"/>
            </a:pPr>
            <a:r>
              <a:rPr b="0" dirty="0" sz="2400" i="0" lang="en-US">
                <a:solidFill>
                  <a:srgbClr val="D1D5DB"/>
                </a:solidFill>
                <a:effectLst/>
                <a:latin typeface="Söhne"/>
              </a:rPr>
              <a:t>The database has been set up to store information about books, users, favorite books , read books</a:t>
            </a:r>
            <a:r>
              <a:rPr b="0" dirty="0" sz="2800" i="0" lang="en-US">
                <a:solidFill>
                  <a:srgbClr val="D1D5DB"/>
                </a:solidFill>
                <a:effectLst/>
                <a:latin typeface="Söhne"/>
              </a:rPr>
              <a:t>.</a:t>
            </a:r>
            <a:endParaRPr dirty="0" sz="28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6" name="Title 1"/>
          <p:cNvSpPr>
            <a:spLocks noGrp="1"/>
          </p:cNvSpPr>
          <p:nvPr>
            <p:ph type="title"/>
          </p:nvPr>
        </p:nvSpPr>
        <p:spPr/>
        <p:txBody>
          <a:bodyPr/>
          <a:p>
            <a:r>
              <a:rPr dirty="0" lang="en-IN"/>
              <a:t>PROPOSED WORK</a:t>
            </a:r>
          </a:p>
        </p:txBody>
      </p:sp>
      <p:sp>
        <p:nvSpPr>
          <p:cNvPr id="1048647" name="Slide Number Placeholder 2"/>
          <p:cNvSpPr>
            <a:spLocks noGrp="1"/>
          </p:cNvSpPr>
          <p:nvPr>
            <p:ph type="sldNum" sz="quarter" idx="12"/>
          </p:nvPr>
        </p:nvSpPr>
        <p:spPr/>
        <p:txBody>
          <a:bodyPr/>
          <a:p>
            <a:fld id="{C263D6C4-4840-40CC-AC84-17E24B3B7BDE}" type="slidenum">
              <a:rPr lang="en-US" noProof="0" smtClean="0"/>
              <a:t>8</a:t>
            </a:fld>
            <a:endParaRPr dirty="0" lang="en-US" noProof="0"/>
          </a:p>
        </p:txBody>
      </p:sp>
      <p:sp>
        <p:nvSpPr>
          <p:cNvPr id="1048648" name="Text Placeholder 3"/>
          <p:cNvSpPr>
            <a:spLocks noGrp="1"/>
          </p:cNvSpPr>
          <p:nvPr>
            <p:ph type="body" sz="quarter" idx="13"/>
          </p:nvPr>
        </p:nvSpPr>
        <p:spPr/>
        <p:txBody>
          <a:bodyPr>
            <a:normAutofit/>
          </a:bodyPr>
          <a:p>
            <a:pPr algn="l" indent="-171450" marL="171450">
              <a:buFont typeface="Arial" panose="020B0604020202020204" pitchFamily="34" charset="0"/>
              <a:buChar char="•"/>
            </a:pPr>
            <a:r>
              <a:rPr dirty="0" sz="2400" lang="en-IN"/>
              <a:t>Realistic reading experience for a user</a:t>
            </a:r>
          </a:p>
          <a:p>
            <a:pPr algn="l" indent="-171450" marL="171450">
              <a:buFont typeface="Arial" panose="020B0604020202020204" pitchFamily="34" charset="0"/>
              <a:buChar char="•"/>
            </a:pPr>
            <a:r>
              <a:rPr dirty="0" sz="2400" lang="en-IN"/>
              <a:t>Lighting adjustment</a:t>
            </a:r>
          </a:p>
          <a:p>
            <a:pPr algn="l" indent="-171450" marL="171450">
              <a:buFont typeface="Arial" panose="020B0604020202020204" pitchFamily="34" charset="0"/>
              <a:buChar char="•"/>
            </a:pPr>
            <a:r>
              <a:rPr dirty="0" sz="2400" lang="en-IN"/>
              <a:t>Sorting the books</a:t>
            </a:r>
          </a:p>
          <a:p>
            <a:pPr algn="l" indent="-171450" marL="171450">
              <a:buFont typeface="Arial" panose="020B0604020202020204" pitchFamily="34" charset="0"/>
              <a:buChar char="•"/>
            </a:pPr>
            <a:r>
              <a:rPr dirty="0" sz="2400" lang="en-IN"/>
              <a:t>Searching books by author ,book name</a:t>
            </a:r>
          </a:p>
          <a:p>
            <a:pPr algn="l" indent="-171450" marL="171450">
              <a:buFont typeface="Arial" panose="020B0604020202020204" pitchFamily="34" charset="0"/>
              <a:buChar char="•"/>
            </a:pPr>
            <a:r>
              <a:rPr dirty="0" sz="2400" lang="en-IN"/>
              <a:t>Screen paging and drag scroll</a:t>
            </a:r>
          </a:p>
          <a:p>
            <a:pPr algn="l" indent="-171450" marL="171450">
              <a:buFont typeface="Arial" panose="020B0604020202020204" pitchFamily="34" charset="0"/>
              <a:buChar char="•"/>
            </a:pPr>
            <a:r>
              <a:rPr dirty="0" sz="2400" lang="en-IN"/>
              <a:t>Add books from internal storage</a:t>
            </a:r>
          </a:p>
          <a:p>
            <a:pPr algn="l" indent="-171450" marL="171450">
              <a:buFont typeface="Arial" panose="020B0604020202020204" pitchFamily="34" charset="0"/>
              <a:buChar char="•"/>
            </a:pPr>
            <a:endParaRPr dirty="0" sz="14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49" name="Title 1"/>
          <p:cNvSpPr>
            <a:spLocks noGrp="1"/>
          </p:cNvSpPr>
          <p:nvPr>
            <p:ph type="title"/>
          </p:nvPr>
        </p:nvSpPr>
        <p:spPr/>
        <p:txBody>
          <a:bodyPr/>
          <a:p>
            <a:r>
              <a:rPr dirty="0" lang="en-IN"/>
              <a:t>USE CASE DIAGRAM</a:t>
            </a:r>
          </a:p>
        </p:txBody>
      </p:sp>
      <p:sp>
        <p:nvSpPr>
          <p:cNvPr id="1048650" name="Slide Number Placeholder 2"/>
          <p:cNvSpPr>
            <a:spLocks noGrp="1"/>
          </p:cNvSpPr>
          <p:nvPr>
            <p:ph type="sldNum" sz="quarter" idx="12"/>
          </p:nvPr>
        </p:nvSpPr>
        <p:spPr/>
        <p:txBody>
          <a:bodyPr/>
          <a:p>
            <a:fld id="{C263D6C4-4840-40CC-AC84-17E24B3B7BDE}" type="slidenum">
              <a:rPr lang="en-US" noProof="0" smtClean="0"/>
              <a:t>9</a:t>
            </a:fld>
            <a:endParaRPr dirty="0" lang="en-US" noProof="0"/>
          </a:p>
        </p:txBody>
      </p:sp>
      <p:sp>
        <p:nvSpPr>
          <p:cNvPr id="1048651" name="Text Placeholder 3"/>
          <p:cNvSpPr>
            <a:spLocks noGrp="1"/>
          </p:cNvSpPr>
          <p:nvPr>
            <p:ph type="body" sz="quarter" idx="13"/>
          </p:nvPr>
        </p:nvSpPr>
        <p:spPr/>
        <p:txBody>
          <a:bodyPr/>
          <a:p>
            <a:endParaRPr dirty="0" lang="en-IN"/>
          </a:p>
        </p:txBody>
      </p:sp>
      <p:pic>
        <p:nvPicPr>
          <p:cNvPr id="2097152" name="Picture 5"/>
          <p:cNvPicPr>
            <a:picLocks noChangeAspect="1"/>
          </p:cNvPicPr>
          <p:nvPr/>
        </p:nvPicPr>
        <p:blipFill rotWithShape="1">
          <a:blip xmlns:r="http://schemas.openxmlformats.org/officeDocument/2006/relationships" r:embed="rId1"/>
          <a:srcRect l="24643" t="15726" b="4254"/>
          <a:stretch>
            <a:fillRect/>
          </a:stretch>
        </p:blipFill>
        <p:spPr>
          <a:xfrm>
            <a:off x="0" y="1059984"/>
            <a:ext cx="11530149" cy="5487807"/>
          </a:xfrm>
          <a:prstGeom prst="rect"/>
        </p:spPr>
      </p:pic>
    </p:spTree>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 BOOK APPLICATION</dc:title>
  <dc:creator>gsrinivasuluraju123@gmail.com</dc:creator>
  <cp:lastModifiedBy>gsrinivasuluraju123@gmail.com</cp:lastModifiedBy>
  <dcterms:created xsi:type="dcterms:W3CDTF">2023-02-04T23:47:24Z</dcterms:created>
  <dcterms:modified xsi:type="dcterms:W3CDTF">2023-02-12T17:12:35Z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