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4A00-BFE3-2CC7-EE16-1E1D9BC51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D51E4-0922-4216-0049-A435C3D2D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A98CD-A27E-A472-E2A5-59154E4A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0140-99E9-B154-9A9C-060FBB77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E442-78A4-99C7-D534-650F67E7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B841C9-7E12-162B-AB2F-1000EDF6399C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80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C1984-98C0-E4BF-1EDC-F22345D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E83B4-568A-EB12-8516-B9827CBD5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71885-40F6-1F2B-D2AC-700283BF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914E9-A063-8E77-7157-622873D9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BB0DA-072C-CAD8-E498-807CDF2D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52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3BEA1-45D5-54FB-D46B-183F0EDF6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66611-416D-5184-5478-955C79447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C076-4E7B-3655-8061-06EDF4B2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852B-BE10-57BD-49E4-6C23E514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EF3CF-E5EB-1AD0-77EC-CED4D938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9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1123-C7F8-D607-40CE-2314CE29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461D6-BE63-5348-6C9F-09C6F5C0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2DCB5-10AC-093A-784A-3A3A8C61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8E3E-1D0A-FFE6-FF81-20848581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A6195-AF45-97CD-C8AB-C2540DD4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7E4945E-3D67-39B1-4A54-3B21AAF01E52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70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C56D-ED2E-F797-B2BA-E829B761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61C68-C8AB-22BC-5C20-75DA7739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971A-3256-F641-452F-A2A9F836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B241-388A-ABA0-2404-60F3DD6E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5ADF-8F27-4E98-195E-244F7203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51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7455-8484-9A45-4260-543636BE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C4B2-0101-DEA3-ED1D-BEB845890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D19B2-8AE5-D335-2B6D-6D1944A5A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9A6C5-B1C7-6314-653D-9789CFB2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ED5E1-0EA0-95A9-E0E0-241668FE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4C740-B66A-0B84-3B05-72B0CAEE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90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1B83-D8E8-7997-285D-D552652C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38B1B-0AC4-B05D-ECB1-C07FDAB6B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C1965-21C1-144F-D72E-30E743EC7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C874D-4870-A1A6-1EC0-4F20747A4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8A38C-1492-E6E7-F028-A2BC156F7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FCC1B-6CCF-F4BB-891F-0A6D821B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C8FB8-0D32-C5EF-DC6E-B2D13D83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FA403-C185-DE4F-FC9C-661DB27E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24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1EBB-76AB-D4ED-1BA9-5545AFA3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B9DD7-1C63-589E-6E63-B351D0822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6C584-C777-927D-FF3D-AC3E9B0B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B88D8-456C-61D6-3B8C-628BC886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40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ED4CB-027F-F0C9-BC31-926E57D7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004A1-6EB8-239D-7478-A1D39E25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9C912-F2A0-9049-257D-BB150896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19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B664-81B6-7D15-B5A8-A130AADF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E4FE-BE4E-531B-4445-1AAB2111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78AC6-34DE-FC71-034E-F19302B38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CA5D1-2196-65E1-3D10-E921545D2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8BF75-F099-F0E1-35E8-4A848226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1A6BC-64B7-B340-F41E-7B26EEEC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50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4BDF-9722-93C5-03C4-BAA1921A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2EA1B-6F9F-6070-4162-81EC5C21A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A5C4B-248B-0009-7496-0C484FB9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59699-38F6-4E00-257D-4859B49A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B14C6-FA42-9747-9487-6552DFF5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A900-C2E6-5E4D-BA76-4FD9CFFD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76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4424E-29EC-D336-66B0-CAAEAB2F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4E1DB-1BE9-4EFD-74FC-55CF3CD4E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AC0EB-00A5-BF48-2171-4D65A3516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79704-CA5C-CE10-1410-09CE4AE49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0986B-9981-3658-493B-40D15DF61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62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Task 2</a:t>
            </a:r>
            <a:b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</a:b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Predicting customer buying </a:t>
            </a:r>
            <a:r>
              <a:rPr lang="en-US" sz="24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linga" panose="020B0502040204020203" pitchFamily="34" charset="0"/>
                <a:cs typeface="Kalinga" panose="020B0502040204020203" pitchFamily="34" charset="0"/>
              </a:rPr>
              <a:t>behaviour</a:t>
            </a:r>
            <a:endParaRPr lang="en-US" sz="24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8" name="Rectangle 106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GB" sz="4000" b="1" dirty="0">
                <a:solidFill>
                  <a:schemeClr val="accent1">
                    <a:lumMod val="75000"/>
                  </a:schemeClr>
                </a:solidFill>
              </a:rPr>
              <a:t>Insights</a:t>
            </a: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4" y="3394529"/>
            <a:ext cx="5243486" cy="2742485"/>
          </a:xfrm>
        </p:spPr>
        <p:txBody>
          <a:bodyPr anchor="ctr">
            <a:normAutofit/>
          </a:bodyPr>
          <a:lstStyle/>
          <a:p>
            <a:r>
              <a:rPr lang="en-GB" sz="2000" dirty="0"/>
              <a:t>Prepared the data set by extracting a new feature,  by splitting the existing column ‘Route’ into 2 columns Origin and Destination. </a:t>
            </a:r>
          </a:p>
          <a:p>
            <a:r>
              <a:rPr lang="en-GB" sz="2000" dirty="0"/>
              <a:t>Trained our data on Random forest classifier and obtained the evaluation metrics.</a:t>
            </a:r>
          </a:p>
          <a:p>
            <a:r>
              <a:rPr lang="en-GB" sz="2000" dirty="0"/>
              <a:t>Extracted the 10 important features that contributed the most towards the classification and visualized it.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642FD-07B5-D171-D1E7-86E94C39A46E}"/>
              </a:ext>
            </a:extLst>
          </p:cNvPr>
          <p:cNvSpPr txBox="1"/>
          <p:nvPr/>
        </p:nvSpPr>
        <p:spPr>
          <a:xfrm>
            <a:off x="6644639" y="934720"/>
            <a:ext cx="433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valuation metrics of Random Forest</a:t>
            </a:r>
            <a:endParaRPr lang="en-US" sz="1800" b="1" cap="none" spc="0" dirty="0">
              <a:ln/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D04FE-F67E-2352-8D4A-D4C49E47C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667" y="1314487"/>
            <a:ext cx="3522199" cy="11695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4B90B3-A6A6-4820-DF40-F39EE91EC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97" y="3116046"/>
            <a:ext cx="5143391" cy="30209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3BC17E-8A00-8630-F4BC-823F04B7AE05}"/>
              </a:ext>
            </a:extLst>
          </p:cNvPr>
          <p:cNvSpPr txBox="1"/>
          <p:nvPr/>
        </p:nvSpPr>
        <p:spPr>
          <a:xfrm>
            <a:off x="6445925" y="2481939"/>
            <a:ext cx="328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Feature Importance Plot</a:t>
            </a:r>
            <a:endParaRPr lang="en-US" sz="1800" b="1" cap="none" spc="0" dirty="0">
              <a:ln/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79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70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Kalinga</vt:lpstr>
      <vt:lpstr>Open Sans</vt:lpstr>
      <vt:lpstr>Office Theme</vt:lpstr>
      <vt:lpstr>Task 2 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varagangane@gmail.com</cp:lastModifiedBy>
  <cp:revision>10</cp:revision>
  <dcterms:created xsi:type="dcterms:W3CDTF">2022-12-06T11:13:27Z</dcterms:created>
  <dcterms:modified xsi:type="dcterms:W3CDTF">2023-06-26T12:50:26Z</dcterms:modified>
</cp:coreProperties>
</file>