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8" r:id="rId3"/>
    <p:sldId id="305" r:id="rId4"/>
    <p:sldId id="292" r:id="rId5"/>
    <p:sldId id="296" r:id="rId6"/>
    <p:sldId id="306" r:id="rId7"/>
    <p:sldId id="294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C0504D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51" autoAdjust="0"/>
    <p:restoredTop sz="94660"/>
  </p:normalViewPr>
  <p:slideViewPr>
    <p:cSldViewPr snapToGrid="0">
      <p:cViewPr>
        <p:scale>
          <a:sx n="60" d="100"/>
          <a:sy n="60" d="100"/>
        </p:scale>
        <p:origin x="-1984" y="-1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6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4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1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8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2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7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6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73614-0BD6-4C51-A35C-C73E6EC2E45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6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39280"/>
            <a:ext cx="9144000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4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Sparse and Redundant Representations </a:t>
            </a:r>
            <a:br>
              <a:rPr kumimoji="0" lang="en-US" altLang="he-IL" sz="4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kumimoji="0" lang="en-US" altLang="he-IL" sz="4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and Their Applications in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4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Signal and Image Processing </a:t>
            </a:r>
            <a:r>
              <a:rPr kumimoji="0" lang="en-US" altLang="he-IL" sz="3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he-IL" sz="3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kumimoji="0" lang="en-US" altLang="he-IL" sz="3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(236862)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80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3600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Section 5 &amp; 6: Image Separation, Inpainting &amp; Super-Resolution</a:t>
            </a:r>
            <a:endParaRPr lang="en-US" altLang="he-IL" sz="3600" b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80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Winter Semester, </a:t>
            </a:r>
            <a:r>
              <a:rPr kumimoji="0" lang="en-US" altLang="he-IL" sz="2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2018/2019</a:t>
            </a:r>
            <a:endParaRPr kumimoji="0" lang="en-US" altLang="he-IL" sz="280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he-IL" sz="2800" b="1" dirty="0">
              <a:latin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8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3600" b="1" dirty="0" smtClean="0">
                <a:latin typeface="Calibri" panose="020F0502020204030204" pitchFamily="34" charset="0"/>
              </a:rPr>
              <a:t>Michael (Miki) Elad</a:t>
            </a:r>
            <a:endParaRPr kumimoji="0" lang="en-US" altLang="he-IL" sz="3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+mn-cs"/>
              </a:rPr>
              <a:t>Meeting Plan</a:t>
            </a:r>
            <a:endParaRPr lang="en-US" dirty="0">
              <a:cs typeface="+mn-cs"/>
            </a:endParaRPr>
          </a:p>
        </p:txBody>
      </p:sp>
      <p:sp>
        <p:nvSpPr>
          <p:cNvPr id="2" name="Explosion 1 1"/>
          <p:cNvSpPr/>
          <p:nvPr/>
        </p:nvSpPr>
        <p:spPr>
          <a:xfrm>
            <a:off x="2532993" y="4393324"/>
            <a:ext cx="4088524" cy="1145628"/>
          </a:xfrm>
          <a:prstGeom prst="irregularSeal1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726766" y="1916840"/>
            <a:ext cx="7690468" cy="427809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/>
              <a:t>Quick review of the material covered</a:t>
            </a:r>
            <a:endParaRPr lang="en-US" sz="1600" dirty="0"/>
          </a:p>
          <a:p>
            <a:endParaRPr lang="en-US" sz="20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/>
              <a:t>Answering questions from the students and getting their feedback</a:t>
            </a:r>
            <a:endParaRPr lang="en-US" sz="1600" dirty="0"/>
          </a:p>
          <a:p>
            <a:endParaRPr lang="en-US" sz="20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Discussing </a:t>
            </a:r>
            <a:r>
              <a:rPr lang="en-US" sz="2800" dirty="0"/>
              <a:t>a new material </a:t>
            </a:r>
            <a:r>
              <a:rPr lang="en-US" sz="2800" dirty="0" smtClean="0"/>
              <a:t>– CSC and the relation to …</a:t>
            </a:r>
            <a:br>
              <a:rPr lang="en-US" sz="2800" dirty="0" smtClean="0"/>
            </a:br>
            <a:r>
              <a:rPr lang="en-US" sz="2800" dirty="0" smtClean="0"/>
              <a:t>                              Deep-Learning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endParaRPr lang="en-US" sz="20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/>
              <a:t>Administrative </a:t>
            </a:r>
            <a:r>
              <a:rPr lang="en-US" sz="2800" dirty="0" smtClean="0"/>
              <a:t>issues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17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+mn-cs"/>
              </a:rPr>
              <a:t>Overview of the Material</a:t>
            </a:r>
            <a:endParaRPr lang="en-US" dirty="0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98275" y="1372484"/>
            <a:ext cx="6914200" cy="53707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Image Separation &amp; Inpainting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Morphological Component Analysis: The Core Idea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Cartoon-Texture Image Separation via a Global Treatment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From Separation to Inpainting: A Global Approach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Patch-Based Image Separation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Patch-Based Image Inpainting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Patch-Based Impulse Noise Removal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000" dirty="0"/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Single Image Super-Resolution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Single Image Super-Resolution: First Steps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Single Image Super-Resolution: </a:t>
            </a:r>
            <a:r>
              <a:rPr lang="en-US" sz="2000" dirty="0" smtClean="0"/>
              <a:t>Detailed Algorithm</a:t>
            </a:r>
            <a:endParaRPr lang="en-US" sz="20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Single Image Super-Resolution: </a:t>
            </a:r>
            <a:r>
              <a:rPr lang="en-US" sz="2000" dirty="0" smtClean="0"/>
              <a:t>The Overall Algorithm</a:t>
            </a:r>
            <a:endParaRPr lang="en-US" sz="20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Single Image Super-Resolution: </a:t>
            </a:r>
            <a:r>
              <a:rPr lang="en-US" sz="2000" dirty="0" smtClean="0"/>
              <a:t>Results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000" dirty="0"/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Summary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Sparseland: What is it all About?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Sparseland: What is Still Missing  </a:t>
            </a:r>
          </a:p>
        </p:txBody>
      </p:sp>
    </p:spTree>
    <p:extLst>
      <p:ext uri="{BB962C8B-B14F-4D97-AF65-F5344CB8AC3E}">
        <p14:creationId xmlns:p14="http://schemas.microsoft.com/office/powerpoint/2010/main" val="260610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+mn-cs"/>
              </a:rPr>
              <a:t>Your Questions and Feedback</a:t>
            </a:r>
            <a:endParaRPr lang="en-US" dirty="0"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63888" y="2132856"/>
            <a:ext cx="2350631" cy="3364426"/>
            <a:chOff x="3433277" y="1521505"/>
            <a:chExt cx="2350631" cy="3364426"/>
          </a:xfrm>
        </p:grpSpPr>
        <p:pic>
          <p:nvPicPr>
            <p:cNvPr id="9" name="Picture 10" descr="D:\User Documents\Ron\Desktop\normal_Question_Mark_Guy_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4"/>
            <a:stretch/>
          </p:blipFill>
          <p:spPr bwMode="auto">
            <a:xfrm>
              <a:off x="3433277" y="1676400"/>
              <a:ext cx="2277447" cy="320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 bwMode="auto">
            <a:xfrm rot="1043111">
              <a:off x="4793308" y="1521505"/>
              <a:ext cx="990600" cy="489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rtl="1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3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+mn-cs"/>
              </a:rPr>
              <a:t>Administrative Issues</a:t>
            </a:r>
            <a:endParaRPr lang="en-US" dirty="0"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8447" y="1550721"/>
            <a:ext cx="8487103" cy="4269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he-I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Lets talk about: 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he-IL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Final and Bonus projects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along with all the quizzes should be submitted until next Thursday,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January 24</a:t>
            </a:r>
            <a:r>
              <a:rPr lang="en-US" sz="28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23:55.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he-IL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Next plans? </a:t>
            </a:r>
            <a:r>
              <a:rPr lang="en-US" alt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You </a:t>
            </a:r>
            <a:r>
              <a:rPr lang="en-US" alt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required to present </a:t>
            </a:r>
            <a:r>
              <a:rPr lang="en-US" alt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your research projects to me anytime between NOW and April </a:t>
            </a:r>
            <a:r>
              <a:rPr lang="en-US" alt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en-US" altLang="he-IL" sz="28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alt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 The grades will be published soon </a:t>
            </a:r>
            <a:r>
              <a:rPr lang="en-US" alt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after April 30</a:t>
            </a:r>
            <a:r>
              <a:rPr lang="en-US" altLang="he-IL" sz="28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alt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he-IL" sz="28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altLang="he-IL" sz="28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he-IL" sz="1000" baseline="-25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altLang="he-IL" sz="2800" b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he-IL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submission after this date will be permitted</a:t>
            </a:r>
            <a:endParaRPr lang="en-US" altLang="he-IL" sz="28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65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1302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+mn-cs"/>
              </a:rPr>
              <a:t>That’s All</a:t>
            </a:r>
            <a:endParaRPr lang="en-US" dirty="0"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67203" y="3273248"/>
            <a:ext cx="5809593" cy="586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he-I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hope you enjoyed our course </a:t>
            </a:r>
            <a:endParaRPr lang="en-US" altLang="he-IL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2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+mn-cs"/>
              </a:rPr>
              <a:t>New Material?</a:t>
            </a:r>
            <a:endParaRPr lang="en-US" dirty="0"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975" y="1484823"/>
            <a:ext cx="8818756" cy="2987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761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he-IL" sz="2400" b="1" dirty="0" smtClean="0">
              <a:solidFill>
                <a:srgbClr val="FF0000"/>
              </a:solidFill>
              <a:latin typeface="+mn-lt"/>
              <a:cs typeface="Calibri" panose="020F0502020204030204" pitchFamily="34" charset="0"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he-IL" sz="2400" b="1" dirty="0">
              <a:solidFill>
                <a:srgbClr val="FF0000"/>
              </a:solidFill>
              <a:latin typeface="+mn-lt"/>
              <a:cs typeface="Calibri" panose="020F0502020204030204" pitchFamily="34" charset="0"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he-IL" sz="2400" b="1" dirty="0" smtClean="0">
              <a:solidFill>
                <a:srgbClr val="FF0000"/>
              </a:solidFill>
              <a:latin typeface="+mn-lt"/>
              <a:cs typeface="Calibri" panose="020F0502020204030204" pitchFamily="34" charset="0"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he-IL" sz="3600" b="1" dirty="0" smtClean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The Convolutional Sparse Coding Model and </a:t>
            </a:r>
            <a:br>
              <a:rPr lang="en-US" altLang="he-IL" sz="3600" b="1" dirty="0" smtClean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</a:br>
            <a:r>
              <a:rPr lang="en-US" altLang="he-IL" sz="3600" b="1" dirty="0" smtClean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Connections to </a:t>
            </a:r>
            <a:r>
              <a:rPr lang="en-US" altLang="he-IL" sz="3600" b="1" dirty="0" smtClean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Deep-Learning</a:t>
            </a:r>
            <a:endParaRPr lang="en-US" altLang="he-IL" sz="3600" b="1" dirty="0" smtClean="0">
              <a:solidFill>
                <a:srgbClr val="FF0000"/>
              </a:solidFill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87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27384"/>
            <a:ext cx="9144000" cy="6885384"/>
          </a:xfrm>
          <a:prstGeom prst="rect">
            <a:avLst/>
          </a:prstGeom>
          <a:blipFill dpi="0" rotWithShape="1">
            <a:blip r:embed="rId2">
              <a:alphaModFix amt="21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2000"/>
                      </a14:imgEffect>
                    </a14:imgLayer>
                  </a14:imgProps>
                </a:ext>
              </a:extLst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6488487" cy="443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193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Yaniv Romano</dc:creator>
  <cp:lastModifiedBy>elad</cp:lastModifiedBy>
  <cp:revision>161</cp:revision>
  <dcterms:created xsi:type="dcterms:W3CDTF">2017-10-24T11:26:27Z</dcterms:created>
  <dcterms:modified xsi:type="dcterms:W3CDTF">2019-01-11T15:45:06Z</dcterms:modified>
</cp:coreProperties>
</file>